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3" r:id="rId2"/>
    <p:sldMasterId id="2147483678" r:id="rId3"/>
    <p:sldMasterId id="2147483691" r:id="rId4"/>
    <p:sldMasterId id="2147483704" r:id="rId5"/>
    <p:sldMasterId id="2147483718" r:id="rId6"/>
    <p:sldMasterId id="2147483732" r:id="rId7"/>
    <p:sldMasterId id="2147483745" r:id="rId8"/>
    <p:sldMasterId id="2147483759" r:id="rId9"/>
    <p:sldMasterId id="2147483772" r:id="rId10"/>
    <p:sldMasterId id="2147483785" r:id="rId11"/>
    <p:sldMasterId id="2147483789" r:id="rId12"/>
    <p:sldMasterId id="2147483801" r:id="rId13"/>
    <p:sldMasterId id="2147483805" r:id="rId14"/>
    <p:sldMasterId id="2147483817" r:id="rId15"/>
    <p:sldMasterId id="2147483823" r:id="rId16"/>
  </p:sldMasterIdLst>
  <p:notesMasterIdLst>
    <p:notesMasterId r:id="rId46"/>
  </p:notesMasterIdLst>
  <p:sldIdLst>
    <p:sldId id="256" r:id="rId17"/>
    <p:sldId id="266" r:id="rId18"/>
    <p:sldId id="1324" r:id="rId19"/>
    <p:sldId id="2037" r:id="rId20"/>
    <p:sldId id="1321" r:id="rId21"/>
    <p:sldId id="1322" r:id="rId22"/>
    <p:sldId id="312" r:id="rId23"/>
    <p:sldId id="276" r:id="rId24"/>
    <p:sldId id="1328" r:id="rId25"/>
    <p:sldId id="1329" r:id="rId26"/>
    <p:sldId id="1330" r:id="rId27"/>
    <p:sldId id="2036" r:id="rId28"/>
    <p:sldId id="281" r:id="rId29"/>
    <p:sldId id="296" r:id="rId30"/>
    <p:sldId id="1345" r:id="rId31"/>
    <p:sldId id="1365" r:id="rId32"/>
    <p:sldId id="1337" r:id="rId33"/>
    <p:sldId id="1338" r:id="rId34"/>
    <p:sldId id="1334" r:id="rId35"/>
    <p:sldId id="298" r:id="rId36"/>
    <p:sldId id="299" r:id="rId37"/>
    <p:sldId id="300" r:id="rId38"/>
    <p:sldId id="302" r:id="rId39"/>
    <p:sldId id="306" r:id="rId40"/>
    <p:sldId id="307" r:id="rId41"/>
    <p:sldId id="308" r:id="rId42"/>
    <p:sldId id="271" r:id="rId43"/>
    <p:sldId id="551" r:id="rId44"/>
    <p:sldId id="309" r:id="rId4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33CC"/>
    <a:srgbClr val="7EA2E0"/>
    <a:srgbClr val="5875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0F0625-B3F8-48D8-BB27-D6665F83AB40}" v="48" dt="2024-01-14T11:32:45.017"/>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92" autoAdjust="0"/>
    <p:restoredTop sz="80129" autoAdjust="0"/>
  </p:normalViewPr>
  <p:slideViewPr>
    <p:cSldViewPr snapToGrid="0">
      <p:cViewPr varScale="1">
        <p:scale>
          <a:sx n="84" d="100"/>
          <a:sy n="84" d="100"/>
        </p:scale>
        <p:origin x="321" y="30"/>
      </p:cViewPr>
      <p:guideLst/>
    </p:cSldViewPr>
  </p:slideViewPr>
  <p:notesTextViewPr>
    <p:cViewPr>
      <p:scale>
        <a:sx n="100" d="100"/>
        <a:sy n="100" d="100"/>
      </p:scale>
      <p:origin x="0" y="0"/>
    </p:cViewPr>
  </p:notesTextViewPr>
  <p:notesViewPr>
    <p:cSldViewPr snapToGrid="0">
      <p:cViewPr varScale="1">
        <p:scale>
          <a:sx n="80" d="100"/>
          <a:sy n="80" d="100"/>
        </p:scale>
        <p:origin x="2727" y="39"/>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notesMaster" Target="notesMasters/notesMaster1.xml"/><Relationship Id="rId20" Type="http://schemas.openxmlformats.org/officeDocument/2006/relationships/slide" Target="slides/slide4.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mei zhou" userId="10389d2a9039f8e5" providerId="LiveId" clId="{E50F0625-B3F8-48D8-BB27-D6665F83AB40}"/>
    <pc:docChg chg="undo custSel modSld modShowInfo">
      <pc:chgData name="yimei zhou" userId="10389d2a9039f8e5" providerId="LiveId" clId="{E50F0625-B3F8-48D8-BB27-D6665F83AB40}" dt="2024-01-14T11:35:34.832" v="805" actId="478"/>
      <pc:docMkLst>
        <pc:docMk/>
      </pc:docMkLst>
      <pc:sldChg chg="addSp delSp modSp mod modTransition modAnim">
        <pc:chgData name="yimei zhou" userId="10389d2a9039f8e5" providerId="LiveId" clId="{E50F0625-B3F8-48D8-BB27-D6665F83AB40}" dt="2024-01-14T11:32:45.017" v="778"/>
        <pc:sldMkLst>
          <pc:docMk/>
          <pc:sldMk cId="1836540445" sldId="256"/>
        </pc:sldMkLst>
        <pc:spChg chg="mod">
          <ac:chgData name="yimei zhou" userId="10389d2a9039f8e5" providerId="LiveId" clId="{E50F0625-B3F8-48D8-BB27-D6665F83AB40}" dt="2024-01-12T13:28:40.196" v="608" actId="6549"/>
          <ac:spMkLst>
            <pc:docMk/>
            <pc:sldMk cId="1836540445" sldId="256"/>
            <ac:spMk id="3" creationId="{EAEB1C9F-187D-6874-A4D5-26EE752627E2}"/>
          </ac:spMkLst>
        </pc:spChg>
        <pc:spChg chg="mod">
          <ac:chgData name="yimei zhou" userId="10389d2a9039f8e5" providerId="LiveId" clId="{E50F0625-B3F8-48D8-BB27-D6665F83AB40}" dt="2024-01-12T13:27:41.704" v="606" actId="20577"/>
          <ac:spMkLst>
            <pc:docMk/>
            <pc:sldMk cId="1836540445" sldId="256"/>
            <ac:spMk id="7" creationId="{0053E711-F165-2DAB-EF45-78611FFAF1DD}"/>
          </ac:spMkLst>
        </pc:spChg>
        <pc:picChg chg="add del mod ord">
          <ac:chgData name="yimei zhou" userId="10389d2a9039f8e5" providerId="LiveId" clId="{E50F0625-B3F8-48D8-BB27-D6665F83AB40}" dt="2024-01-14T10:57:18.611" v="709"/>
          <ac:picMkLst>
            <pc:docMk/>
            <pc:sldMk cId="1836540445" sldId="256"/>
            <ac:picMk id="8" creationId="{2B9674C8-4B82-77D4-EDC9-5F8C48FD6DB0}"/>
          </ac:picMkLst>
        </pc:picChg>
        <pc:picChg chg="add del mod">
          <ac:chgData name="yimei zhou" userId="10389d2a9039f8e5" providerId="LiveId" clId="{E50F0625-B3F8-48D8-BB27-D6665F83AB40}" dt="2024-01-13T12:58:23.128" v="611"/>
          <ac:picMkLst>
            <pc:docMk/>
            <pc:sldMk cId="1836540445" sldId="256"/>
            <ac:picMk id="9" creationId="{5829FA7F-2C50-0A94-2301-5A7C1906FC50}"/>
          </ac:picMkLst>
        </pc:picChg>
        <pc:picChg chg="add del mod">
          <ac:chgData name="yimei zhou" userId="10389d2a9039f8e5" providerId="LiveId" clId="{E50F0625-B3F8-48D8-BB27-D6665F83AB40}" dt="2024-01-14T10:57:22.282" v="712"/>
          <ac:picMkLst>
            <pc:docMk/>
            <pc:sldMk cId="1836540445" sldId="256"/>
            <ac:picMk id="9" creationId="{A794902B-3FBF-FBA8-4997-107DE705EA0D}"/>
          </ac:picMkLst>
        </pc:picChg>
        <pc:picChg chg="add del mod ord">
          <ac:chgData name="yimei zhou" userId="10389d2a9039f8e5" providerId="LiveId" clId="{E50F0625-B3F8-48D8-BB27-D6665F83AB40}" dt="2024-01-14T11:13:07.568" v="713"/>
          <ac:picMkLst>
            <pc:docMk/>
            <pc:sldMk cId="1836540445" sldId="256"/>
            <ac:picMk id="11" creationId="{95AD5BB5-3CE6-C245-6CAF-07635B7B104A}"/>
          </ac:picMkLst>
        </pc:picChg>
        <pc:picChg chg="add del mod">
          <ac:chgData name="yimei zhou" userId="10389d2a9039f8e5" providerId="LiveId" clId="{E50F0625-B3F8-48D8-BB27-D6665F83AB40}" dt="2024-01-10T14:18:20.100" v="591"/>
          <ac:picMkLst>
            <pc:docMk/>
            <pc:sldMk cId="1836540445" sldId="256"/>
            <ac:picMk id="11" creationId="{A327974D-5D17-5F2E-1506-C3BCB739463F}"/>
          </ac:picMkLst>
        </pc:picChg>
        <pc:picChg chg="add del mod">
          <ac:chgData name="yimei zhou" userId="10389d2a9039f8e5" providerId="LiveId" clId="{E50F0625-B3F8-48D8-BB27-D6665F83AB40}" dt="2024-01-14T11:15:30.317" v="743"/>
          <ac:picMkLst>
            <pc:docMk/>
            <pc:sldMk cId="1836540445" sldId="256"/>
            <ac:picMk id="13" creationId="{7D9D70F1-514B-1368-CC49-758FB9992020}"/>
          </ac:picMkLst>
        </pc:picChg>
        <pc:picChg chg="add del mod ord">
          <ac:chgData name="yimei zhou" userId="10389d2a9039f8e5" providerId="LiveId" clId="{E50F0625-B3F8-48D8-BB27-D6665F83AB40}" dt="2024-01-13T13:16:20.789" v="612"/>
          <ac:picMkLst>
            <pc:docMk/>
            <pc:sldMk cId="1836540445" sldId="256"/>
            <ac:picMk id="14" creationId="{E6C29655-EF3A-776F-D8F8-2118C37A2300}"/>
          </ac:picMkLst>
        </pc:picChg>
        <pc:picChg chg="add del mod ord">
          <ac:chgData name="yimei zhou" userId="10389d2a9039f8e5" providerId="LiveId" clId="{E50F0625-B3F8-48D8-BB27-D6665F83AB40}" dt="2024-01-14T11:31:25.481" v="744"/>
          <ac:picMkLst>
            <pc:docMk/>
            <pc:sldMk cId="1836540445" sldId="256"/>
            <ac:picMk id="15" creationId="{A85EA882-FD52-5E61-BB9F-3A570D5D51C1}"/>
          </ac:picMkLst>
        </pc:picChg>
        <pc:picChg chg="add del mod">
          <ac:chgData name="yimei zhou" userId="10389d2a9039f8e5" providerId="LiveId" clId="{E50F0625-B3F8-48D8-BB27-D6665F83AB40}" dt="2024-01-13T13:20:27.235" v="642"/>
          <ac:picMkLst>
            <pc:docMk/>
            <pc:sldMk cId="1836540445" sldId="256"/>
            <ac:picMk id="15" creationId="{E692BF8B-4EF6-9288-D074-3B46B7F7FBDA}"/>
          </ac:picMkLst>
        </pc:picChg>
        <pc:picChg chg="add del mod ord">
          <ac:chgData name="yimei zhou" userId="10389d2a9039f8e5" providerId="LiveId" clId="{E50F0625-B3F8-48D8-BB27-D6665F83AB40}" dt="2024-01-10T14:19:01.278" v="592"/>
          <ac:picMkLst>
            <pc:docMk/>
            <pc:sldMk cId="1836540445" sldId="256"/>
            <ac:picMk id="17" creationId="{05CF73B1-C3AB-54C9-7FF6-2F3FDD9E82D7}"/>
          </ac:picMkLst>
        </pc:picChg>
        <pc:picChg chg="add del mod">
          <ac:chgData name="yimei zhou" userId="10389d2a9039f8e5" providerId="LiveId" clId="{E50F0625-B3F8-48D8-BB27-D6665F83AB40}" dt="2024-01-14T11:31:29.865" v="774"/>
          <ac:picMkLst>
            <pc:docMk/>
            <pc:sldMk cId="1836540445" sldId="256"/>
            <ac:picMk id="17" creationId="{C91CB872-6560-D105-A558-937A8827F28E}"/>
          </ac:picMkLst>
        </pc:picChg>
        <pc:picChg chg="add del mod ord">
          <ac:chgData name="yimei zhou" userId="10389d2a9039f8e5" providerId="LiveId" clId="{E50F0625-B3F8-48D8-BB27-D6665F83AB40}" dt="2024-01-14T11:31:33.693" v="775"/>
          <ac:picMkLst>
            <pc:docMk/>
            <pc:sldMk cId="1836540445" sldId="256"/>
            <ac:picMk id="18" creationId="{658C982E-1612-1307-D3F8-7E21FF21AB58}"/>
          </ac:picMkLst>
        </pc:picChg>
        <pc:picChg chg="add del mod ord">
          <ac:chgData name="yimei zhou" userId="10389d2a9039f8e5" providerId="LiveId" clId="{E50F0625-B3F8-48D8-BB27-D6665F83AB40}" dt="2024-01-13T13:20:43.157" v="643"/>
          <ac:picMkLst>
            <pc:docMk/>
            <pc:sldMk cId="1836540445" sldId="256"/>
            <ac:picMk id="18" creationId="{6C36F546-B4D2-772F-BC6C-046F6C6BD13E}"/>
          </ac:picMkLst>
        </pc:picChg>
        <pc:picChg chg="add del mod">
          <ac:chgData name="yimei zhou" userId="10389d2a9039f8e5" providerId="LiveId" clId="{E50F0625-B3F8-48D8-BB27-D6665F83AB40}" dt="2024-01-10T14:19:06.927" v="596"/>
          <ac:picMkLst>
            <pc:docMk/>
            <pc:sldMk cId="1836540445" sldId="256"/>
            <ac:picMk id="18" creationId="{A6C9E531-D2BB-D058-5EEF-098EDD1889A9}"/>
          </ac:picMkLst>
        </pc:picChg>
        <pc:picChg chg="add del mod">
          <ac:chgData name="yimei zhou" userId="10389d2a9039f8e5" providerId="LiveId" clId="{E50F0625-B3F8-48D8-BB27-D6665F83AB40}" dt="2024-01-14T11:31:39.374" v="776"/>
          <ac:picMkLst>
            <pc:docMk/>
            <pc:sldMk cId="1836540445" sldId="256"/>
            <ac:picMk id="19" creationId="{64725516-5529-A3D8-5283-68EC39D9A407}"/>
          </ac:picMkLst>
        </pc:picChg>
        <pc:picChg chg="add del mod">
          <ac:chgData name="yimei zhou" userId="10389d2a9039f8e5" providerId="LiveId" clId="{E50F0625-B3F8-48D8-BB27-D6665F83AB40}" dt="2024-01-13T13:20:47.068" v="646"/>
          <ac:picMkLst>
            <pc:docMk/>
            <pc:sldMk cId="1836540445" sldId="256"/>
            <ac:picMk id="19" creationId="{DC8CDD99-6D76-30CC-3D24-947C197A5149}"/>
          </ac:picMkLst>
        </pc:picChg>
        <pc:picChg chg="add del mod ord">
          <ac:chgData name="yimei zhou" userId="10389d2a9039f8e5" providerId="LiveId" clId="{E50F0625-B3F8-48D8-BB27-D6665F83AB40}" dt="2024-01-13T13:36:46.679" v="647"/>
          <ac:picMkLst>
            <pc:docMk/>
            <pc:sldMk cId="1836540445" sldId="256"/>
            <ac:picMk id="20" creationId="{79317B44-516A-7DB7-7548-F652E328F0B7}"/>
          </ac:picMkLst>
        </pc:picChg>
        <pc:picChg chg="add del mod ord">
          <ac:chgData name="yimei zhou" userId="10389d2a9039f8e5" providerId="LiveId" clId="{E50F0625-B3F8-48D8-BB27-D6665F83AB40}" dt="2024-01-10T14:27:30.030" v="597"/>
          <ac:picMkLst>
            <pc:docMk/>
            <pc:sldMk cId="1836540445" sldId="256"/>
            <ac:picMk id="21" creationId="{15B64074-CEFD-36B8-CD04-8D96727E587E}"/>
          </ac:picMkLst>
        </pc:picChg>
        <pc:picChg chg="add del mod">
          <ac:chgData name="yimei zhou" userId="10389d2a9039f8e5" providerId="LiveId" clId="{E50F0625-B3F8-48D8-BB27-D6665F83AB40}" dt="2024-01-13T13:58:30.514" v="677"/>
          <ac:picMkLst>
            <pc:docMk/>
            <pc:sldMk cId="1836540445" sldId="256"/>
            <ac:picMk id="21" creationId="{63A73066-8B0E-F71B-597A-B959BFE20DD0}"/>
          </ac:picMkLst>
        </pc:picChg>
        <pc:picChg chg="add del mod">
          <ac:chgData name="yimei zhou" userId="10389d2a9039f8e5" providerId="LiveId" clId="{E50F0625-B3F8-48D8-BB27-D6665F83AB40}" dt="2024-01-10T14:27:59.815" v="598"/>
          <ac:picMkLst>
            <pc:docMk/>
            <pc:sldMk cId="1836540445" sldId="256"/>
            <ac:picMk id="22" creationId="{A5D4F71C-ECDE-4347-EC6B-DB00C7CF09C5}"/>
          </ac:picMkLst>
        </pc:picChg>
        <pc:picChg chg="add del mod ord">
          <ac:chgData name="yimei zhou" userId="10389d2a9039f8e5" providerId="LiveId" clId="{E50F0625-B3F8-48D8-BB27-D6665F83AB40}" dt="2024-01-13T14:14:04.695" v="678"/>
          <ac:picMkLst>
            <pc:docMk/>
            <pc:sldMk cId="1836540445" sldId="256"/>
            <ac:picMk id="24" creationId="{9072D110-C2AE-B85A-D199-712C470CEEFF}"/>
          </ac:picMkLst>
        </pc:picChg>
        <pc:picChg chg="add del mod">
          <ac:chgData name="yimei zhou" userId="10389d2a9039f8e5" providerId="LiveId" clId="{E50F0625-B3F8-48D8-BB27-D6665F83AB40}" dt="2024-01-14T10:57:09.954" v="708"/>
          <ac:picMkLst>
            <pc:docMk/>
            <pc:sldMk cId="1836540445" sldId="256"/>
            <ac:picMk id="25" creationId="{1F652A38-0B6D-1AB5-7EA0-AFF8C837BC44}"/>
          </ac:picMkLst>
        </pc:picChg>
        <pc:picChg chg="add del mod">
          <ac:chgData name="yimei zhou" userId="10389d2a9039f8e5" providerId="LiveId" clId="{E50F0625-B3F8-48D8-BB27-D6665F83AB40}" dt="2024-01-10T14:49:09.462" v="600"/>
          <ac:picMkLst>
            <pc:docMk/>
            <pc:sldMk cId="1836540445" sldId="256"/>
            <ac:picMk id="26" creationId="{424FCE7B-BF56-588E-383C-FB32390F2953}"/>
          </ac:picMkLst>
        </pc:picChg>
      </pc:sldChg>
      <pc:sldChg chg="addSp delSp modSp mod modTransition modAnim">
        <pc:chgData name="yimei zhou" userId="10389d2a9039f8e5" providerId="LiveId" clId="{E50F0625-B3F8-48D8-BB27-D6665F83AB40}" dt="2024-01-14T11:32:45.017" v="778"/>
        <pc:sldMkLst>
          <pc:docMk/>
          <pc:sldMk cId="2594094332" sldId="266"/>
        </pc:sldMkLst>
        <pc:picChg chg="add del mod">
          <ac:chgData name="yimei zhou" userId="10389d2a9039f8e5" providerId="LiveId" clId="{E50F0625-B3F8-48D8-BB27-D6665F83AB40}" dt="2024-01-14T11:32:45.017" v="778"/>
          <ac:picMkLst>
            <pc:docMk/>
            <pc:sldMk cId="2594094332" sldId="266"/>
            <ac:picMk id="2" creationId="{117D25D1-DF87-D285-9A59-FABD0D6D4CFC}"/>
          </ac:picMkLst>
        </pc:picChg>
        <pc:picChg chg="add del mod ord">
          <ac:chgData name="yimei zhou" userId="10389d2a9039f8e5" providerId="LiveId" clId="{E50F0625-B3F8-48D8-BB27-D6665F83AB40}" dt="2024-01-14T10:57:18.611" v="709"/>
          <ac:picMkLst>
            <pc:docMk/>
            <pc:sldMk cId="2594094332" sldId="266"/>
            <ac:picMk id="5" creationId="{8D2E239C-A82D-F144-CC41-9103E7846D8F}"/>
          </ac:picMkLst>
        </pc:picChg>
        <pc:picChg chg="add del mod">
          <ac:chgData name="yimei zhou" userId="10389d2a9039f8e5" providerId="LiveId" clId="{E50F0625-B3F8-48D8-BB27-D6665F83AB40}" dt="2024-01-14T10:57:22.282" v="712"/>
          <ac:picMkLst>
            <pc:docMk/>
            <pc:sldMk cId="2594094332" sldId="266"/>
            <ac:picMk id="8" creationId="{42644355-2AFB-77A9-B00F-D9A646BC1563}"/>
          </ac:picMkLst>
        </pc:picChg>
        <pc:picChg chg="add del mod">
          <ac:chgData name="yimei zhou" userId="10389d2a9039f8e5" providerId="LiveId" clId="{E50F0625-B3F8-48D8-BB27-D6665F83AB40}" dt="2024-01-13T13:20:27.235" v="642"/>
          <ac:picMkLst>
            <pc:docMk/>
            <pc:sldMk cId="2594094332" sldId="266"/>
            <ac:picMk id="8" creationId="{C3891A80-A794-C744-0075-CB7F217B5382}"/>
          </ac:picMkLst>
        </pc:picChg>
        <pc:picChg chg="add del mod ord">
          <ac:chgData name="yimei zhou" userId="10389d2a9039f8e5" providerId="LiveId" clId="{E50F0625-B3F8-48D8-BB27-D6665F83AB40}" dt="2024-01-13T13:20:43.157" v="643"/>
          <ac:picMkLst>
            <pc:docMk/>
            <pc:sldMk cId="2594094332" sldId="266"/>
            <ac:picMk id="10" creationId="{99935315-54F4-952C-8122-8F109041B837}"/>
          </ac:picMkLst>
        </pc:picChg>
        <pc:picChg chg="add del mod ord">
          <ac:chgData name="yimei zhou" userId="10389d2a9039f8e5" providerId="LiveId" clId="{E50F0625-B3F8-48D8-BB27-D6665F83AB40}" dt="2024-01-14T11:13:07.568" v="713"/>
          <ac:picMkLst>
            <pc:docMk/>
            <pc:sldMk cId="2594094332" sldId="266"/>
            <ac:picMk id="11" creationId="{A75A4801-030C-664A-2226-88E8CF063B53}"/>
          </ac:picMkLst>
        </pc:picChg>
        <pc:picChg chg="add del mod">
          <ac:chgData name="yimei zhou" userId="10389d2a9039f8e5" providerId="LiveId" clId="{E50F0625-B3F8-48D8-BB27-D6665F83AB40}" dt="2024-01-13T13:20:47.068" v="646"/>
          <ac:picMkLst>
            <pc:docMk/>
            <pc:sldMk cId="2594094332" sldId="266"/>
            <ac:picMk id="11" creationId="{AE148D23-6CAB-16D3-BC9F-A1F859FE55AC}"/>
          </ac:picMkLst>
        </pc:picChg>
        <pc:picChg chg="add del mod">
          <ac:chgData name="yimei zhou" userId="10389d2a9039f8e5" providerId="LiveId" clId="{E50F0625-B3F8-48D8-BB27-D6665F83AB40}" dt="2024-01-14T11:15:30.317" v="743"/>
          <ac:picMkLst>
            <pc:docMk/>
            <pc:sldMk cId="2594094332" sldId="266"/>
            <ac:picMk id="12" creationId="{63B46D5B-EBE5-18F2-4ED0-F1B6479C4ADC}"/>
          </ac:picMkLst>
        </pc:picChg>
        <pc:picChg chg="add del mod ord">
          <ac:chgData name="yimei zhou" userId="10389d2a9039f8e5" providerId="LiveId" clId="{E50F0625-B3F8-48D8-BB27-D6665F83AB40}" dt="2024-01-14T11:31:25.481" v="744"/>
          <ac:picMkLst>
            <pc:docMk/>
            <pc:sldMk cId="2594094332" sldId="266"/>
            <ac:picMk id="14" creationId="{5CA62B2F-A27A-173B-8B5A-90D7BE2966B5}"/>
          </ac:picMkLst>
        </pc:picChg>
        <pc:picChg chg="add del mod ord">
          <ac:chgData name="yimei zhou" userId="10389d2a9039f8e5" providerId="LiveId" clId="{E50F0625-B3F8-48D8-BB27-D6665F83AB40}" dt="2024-01-13T13:36:46.679" v="647"/>
          <ac:picMkLst>
            <pc:docMk/>
            <pc:sldMk cId="2594094332" sldId="266"/>
            <ac:picMk id="14" creationId="{A0AEA620-EBFC-5488-5DD0-0663A9A1D872}"/>
          </ac:picMkLst>
        </pc:picChg>
        <pc:picChg chg="add del mod">
          <ac:chgData name="yimei zhou" userId="10389d2a9039f8e5" providerId="LiveId" clId="{E50F0625-B3F8-48D8-BB27-D6665F83AB40}" dt="2024-01-10T14:27:59.815" v="598"/>
          <ac:picMkLst>
            <pc:docMk/>
            <pc:sldMk cId="2594094332" sldId="266"/>
            <ac:picMk id="14" creationId="{CD76FE35-19E6-74D8-78E0-D2C247DC2E4B}"/>
          </ac:picMkLst>
        </pc:picChg>
        <pc:picChg chg="add del mod">
          <ac:chgData name="yimei zhou" userId="10389d2a9039f8e5" providerId="LiveId" clId="{E50F0625-B3F8-48D8-BB27-D6665F83AB40}" dt="2024-01-14T11:31:29.865" v="774"/>
          <ac:picMkLst>
            <pc:docMk/>
            <pc:sldMk cId="2594094332" sldId="266"/>
            <ac:picMk id="15" creationId="{025972A5-150D-ED7B-133A-C1292CD8FAF1}"/>
          </ac:picMkLst>
        </pc:picChg>
        <pc:picChg chg="add del mod">
          <ac:chgData name="yimei zhou" userId="10389d2a9039f8e5" providerId="LiveId" clId="{E50F0625-B3F8-48D8-BB27-D6665F83AB40}" dt="2024-01-13T13:58:30.514" v="677"/>
          <ac:picMkLst>
            <pc:docMk/>
            <pc:sldMk cId="2594094332" sldId="266"/>
            <ac:picMk id="15" creationId="{D6A5D557-2EE9-4508-58B6-8BF616CC548C}"/>
          </ac:picMkLst>
        </pc:picChg>
        <pc:picChg chg="add del mod ord">
          <ac:chgData name="yimei zhou" userId="10389d2a9039f8e5" providerId="LiveId" clId="{E50F0625-B3F8-48D8-BB27-D6665F83AB40}" dt="2024-01-14T11:32:28.520" v="777"/>
          <ac:picMkLst>
            <pc:docMk/>
            <pc:sldMk cId="2594094332" sldId="266"/>
            <ac:picMk id="16" creationId="{AF65C20F-2C19-4CBD-0C62-DC0986A06A44}"/>
          </ac:picMkLst>
        </pc:picChg>
        <pc:picChg chg="add del mod ord">
          <ac:chgData name="yimei zhou" userId="10389d2a9039f8e5" providerId="LiveId" clId="{E50F0625-B3F8-48D8-BB27-D6665F83AB40}" dt="2024-01-13T14:14:04.695" v="678"/>
          <ac:picMkLst>
            <pc:docMk/>
            <pc:sldMk cId="2594094332" sldId="266"/>
            <ac:picMk id="17" creationId="{3FC83491-5BD2-5685-1BF5-EE28C3D5CC8B}"/>
          </ac:picMkLst>
        </pc:picChg>
        <pc:picChg chg="add del mod">
          <ac:chgData name="yimei zhou" userId="10389d2a9039f8e5" providerId="LiveId" clId="{E50F0625-B3F8-48D8-BB27-D6665F83AB40}" dt="2024-01-14T10:57:09.954" v="708"/>
          <ac:picMkLst>
            <pc:docMk/>
            <pc:sldMk cId="2594094332" sldId="266"/>
            <ac:picMk id="18" creationId="{AD1D6F95-26EE-940F-7B8B-19B6021FCD0B}"/>
          </ac:picMkLst>
        </pc:picChg>
        <pc:picChg chg="add del mod">
          <ac:chgData name="yimei zhou" userId="10389d2a9039f8e5" providerId="LiveId" clId="{E50F0625-B3F8-48D8-BB27-D6665F83AB40}" dt="2024-01-10T14:49:09.462" v="600"/>
          <ac:picMkLst>
            <pc:docMk/>
            <pc:sldMk cId="2594094332" sldId="266"/>
            <ac:picMk id="18" creationId="{EB21F8F6-3072-6E4C-9E77-B602DCA939D6}"/>
          </ac:picMkLst>
        </pc:picChg>
      </pc:sldChg>
      <pc:sldChg chg="addSp delSp modSp mod modTransition modAnim">
        <pc:chgData name="yimei zhou" userId="10389d2a9039f8e5" providerId="LiveId" clId="{E50F0625-B3F8-48D8-BB27-D6665F83AB40}" dt="2024-01-14T11:35:25.948" v="803" actId="478"/>
        <pc:sldMkLst>
          <pc:docMk/>
          <pc:sldMk cId="3755378050" sldId="271"/>
        </pc:sldMkLst>
        <pc:picChg chg="add del mod ord">
          <ac:chgData name="yimei zhou" userId="10389d2a9039f8e5" providerId="LiveId" clId="{E50F0625-B3F8-48D8-BB27-D6665F83AB40}" dt="2024-01-14T11:13:07.568" v="713"/>
          <ac:picMkLst>
            <pc:docMk/>
            <pc:sldMk cId="3755378050" sldId="271"/>
            <ac:picMk id="5" creationId="{0C024A1A-EEC6-972B-C292-0765E57AC85E}"/>
          </ac:picMkLst>
        </pc:picChg>
        <pc:picChg chg="add del mod">
          <ac:chgData name="yimei zhou" userId="10389d2a9039f8e5" providerId="LiveId" clId="{E50F0625-B3F8-48D8-BB27-D6665F83AB40}" dt="2024-01-14T11:15:30.317" v="743"/>
          <ac:picMkLst>
            <pc:docMk/>
            <pc:sldMk cId="3755378050" sldId="271"/>
            <ac:picMk id="6" creationId="{5020ACDE-AB04-791F-B3EB-388A76002050}"/>
          </ac:picMkLst>
        </pc:picChg>
        <pc:picChg chg="add del mod">
          <ac:chgData name="yimei zhou" userId="10389d2a9039f8e5" providerId="LiveId" clId="{E50F0625-B3F8-48D8-BB27-D6665F83AB40}" dt="2024-01-13T13:20:27.235" v="642"/>
          <ac:picMkLst>
            <pc:docMk/>
            <pc:sldMk cId="3755378050" sldId="271"/>
            <ac:picMk id="6" creationId="{FFBADC19-D9DB-E710-6E7F-A1298ECD8097}"/>
          </ac:picMkLst>
        </pc:picChg>
        <pc:picChg chg="add del mod ord">
          <ac:chgData name="yimei zhou" userId="10389d2a9039f8e5" providerId="LiveId" clId="{E50F0625-B3F8-48D8-BB27-D6665F83AB40}" dt="2024-01-13T13:36:46.679" v="647"/>
          <ac:picMkLst>
            <pc:docMk/>
            <pc:sldMk cId="3755378050" sldId="271"/>
            <ac:picMk id="7" creationId="{8C825DCC-EC8E-6A07-6113-9955C52A722B}"/>
          </ac:picMkLst>
        </pc:picChg>
        <pc:picChg chg="add del mod ord">
          <ac:chgData name="yimei zhou" userId="10389d2a9039f8e5" providerId="LiveId" clId="{E50F0625-B3F8-48D8-BB27-D6665F83AB40}" dt="2024-01-14T11:31:25.481" v="744"/>
          <ac:picMkLst>
            <pc:docMk/>
            <pc:sldMk cId="3755378050" sldId="271"/>
            <ac:picMk id="7" creationId="{DA26FD5B-1AE2-8395-CA52-E82BC8CC6D63}"/>
          </ac:picMkLst>
        </pc:picChg>
        <pc:picChg chg="add del mod">
          <ac:chgData name="yimei zhou" userId="10389d2a9039f8e5" providerId="LiveId" clId="{E50F0625-B3F8-48D8-BB27-D6665F83AB40}" dt="2024-01-14T11:31:29.865" v="774"/>
          <ac:picMkLst>
            <pc:docMk/>
            <pc:sldMk cId="3755378050" sldId="271"/>
            <ac:picMk id="8" creationId="{7F05CCC3-E4B5-0FB0-2AEC-81A7C4A62007}"/>
          </ac:picMkLst>
        </pc:picChg>
        <pc:picChg chg="add del mod">
          <ac:chgData name="yimei zhou" userId="10389d2a9039f8e5" providerId="LiveId" clId="{E50F0625-B3F8-48D8-BB27-D6665F83AB40}" dt="2024-01-13T13:58:30.514" v="677"/>
          <ac:picMkLst>
            <pc:docMk/>
            <pc:sldMk cId="3755378050" sldId="271"/>
            <ac:picMk id="8" creationId="{9C463AF0-BFE5-3A39-08A3-B3179F7F1A45}"/>
          </ac:picMkLst>
        </pc:picChg>
        <pc:picChg chg="add del mod ord">
          <ac:chgData name="yimei zhou" userId="10389d2a9039f8e5" providerId="LiveId" clId="{E50F0625-B3F8-48D8-BB27-D6665F83AB40}" dt="2024-01-14T11:35:25.948" v="803" actId="478"/>
          <ac:picMkLst>
            <pc:docMk/>
            <pc:sldMk cId="3755378050" sldId="271"/>
            <ac:picMk id="9" creationId="{640D1432-E2BF-C5C8-8B13-E1DF06262A10}"/>
          </ac:picMkLst>
        </pc:picChg>
        <pc:picChg chg="add del mod ord">
          <ac:chgData name="yimei zhou" userId="10389d2a9039f8e5" providerId="LiveId" clId="{E50F0625-B3F8-48D8-BB27-D6665F83AB40}" dt="2024-01-13T14:14:04.695" v="678"/>
          <ac:picMkLst>
            <pc:docMk/>
            <pc:sldMk cId="3755378050" sldId="271"/>
            <ac:picMk id="9" creationId="{E4D64C46-CE0A-0830-592C-F0AC4351E5C1}"/>
          </ac:picMkLst>
        </pc:picChg>
        <pc:picChg chg="add del mod">
          <ac:chgData name="yimei zhou" userId="10389d2a9039f8e5" providerId="LiveId" clId="{E50F0625-B3F8-48D8-BB27-D6665F83AB40}" dt="2024-01-14T10:57:09.954" v="708"/>
          <ac:picMkLst>
            <pc:docMk/>
            <pc:sldMk cId="3755378050" sldId="271"/>
            <ac:picMk id="10" creationId="{AC445530-AA80-B5F5-64A0-7C263D5F3B8B}"/>
          </ac:picMkLst>
        </pc:picChg>
      </pc:sldChg>
      <pc:sldChg chg="addSp delSp modSp mod modTransition modAnim">
        <pc:chgData name="yimei zhou" userId="10389d2a9039f8e5" providerId="LiveId" clId="{E50F0625-B3F8-48D8-BB27-D6665F83AB40}" dt="2024-01-14T11:34:14.807" v="784" actId="478"/>
        <pc:sldMkLst>
          <pc:docMk/>
          <pc:sldMk cId="67683745" sldId="276"/>
        </pc:sldMkLst>
        <pc:picChg chg="add del mod ord">
          <ac:chgData name="yimei zhou" userId="10389d2a9039f8e5" providerId="LiveId" clId="{E50F0625-B3F8-48D8-BB27-D6665F83AB40}" dt="2024-01-14T11:13:07.568" v="713"/>
          <ac:picMkLst>
            <pc:docMk/>
            <pc:sldMk cId="67683745" sldId="276"/>
            <ac:picMk id="12" creationId="{62E723A7-7D1B-BA00-A520-490F3DCCB30C}"/>
          </ac:picMkLst>
        </pc:picChg>
        <pc:picChg chg="add del mod">
          <ac:chgData name="yimei zhou" userId="10389d2a9039f8e5" providerId="LiveId" clId="{E50F0625-B3F8-48D8-BB27-D6665F83AB40}" dt="2024-01-14T11:15:30.317" v="743"/>
          <ac:picMkLst>
            <pc:docMk/>
            <pc:sldMk cId="67683745" sldId="276"/>
            <ac:picMk id="13" creationId="{845EC744-09F4-162F-B76B-7ABF0479B56C}"/>
          </ac:picMkLst>
        </pc:picChg>
        <pc:picChg chg="add del mod">
          <ac:chgData name="yimei zhou" userId="10389d2a9039f8e5" providerId="LiveId" clId="{E50F0625-B3F8-48D8-BB27-D6665F83AB40}" dt="2024-01-13T13:20:27.235" v="642"/>
          <ac:picMkLst>
            <pc:docMk/>
            <pc:sldMk cId="67683745" sldId="276"/>
            <ac:picMk id="13" creationId="{E1B1499A-63BD-3E11-5854-1C5E93E70147}"/>
          </ac:picMkLst>
        </pc:picChg>
        <pc:picChg chg="add del mod">
          <ac:chgData name="yimei zhou" userId="10389d2a9039f8e5" providerId="LiveId" clId="{E50F0625-B3F8-48D8-BB27-D6665F83AB40}" dt="2024-01-10T14:27:59.815" v="598"/>
          <ac:picMkLst>
            <pc:docMk/>
            <pc:sldMk cId="67683745" sldId="276"/>
            <ac:picMk id="13" creationId="{FFADAE2A-AC5E-233E-EC43-FDECA7FA4A0E}"/>
          </ac:picMkLst>
        </pc:picChg>
        <pc:picChg chg="add del mod ord">
          <ac:chgData name="yimei zhou" userId="10389d2a9039f8e5" providerId="LiveId" clId="{E50F0625-B3F8-48D8-BB27-D6665F83AB40}" dt="2024-01-13T13:36:46.679" v="647"/>
          <ac:picMkLst>
            <pc:docMk/>
            <pc:sldMk cId="67683745" sldId="276"/>
            <ac:picMk id="15" creationId="{375AB3D9-89EF-ECF5-8F77-7AA387C66248}"/>
          </ac:picMkLst>
        </pc:picChg>
        <pc:picChg chg="add del mod ord">
          <ac:chgData name="yimei zhou" userId="10389d2a9039f8e5" providerId="LiveId" clId="{E50F0625-B3F8-48D8-BB27-D6665F83AB40}" dt="2024-01-14T11:31:25.481" v="744"/>
          <ac:picMkLst>
            <pc:docMk/>
            <pc:sldMk cId="67683745" sldId="276"/>
            <ac:picMk id="15" creationId="{C937237B-4C42-84BE-6937-5781D1E03EF3}"/>
          </ac:picMkLst>
        </pc:picChg>
        <pc:picChg chg="add del mod">
          <ac:chgData name="yimei zhou" userId="10389d2a9039f8e5" providerId="LiveId" clId="{E50F0625-B3F8-48D8-BB27-D6665F83AB40}" dt="2024-01-14T11:31:29.865" v="774"/>
          <ac:picMkLst>
            <pc:docMk/>
            <pc:sldMk cId="67683745" sldId="276"/>
            <ac:picMk id="21" creationId="{7369E273-D686-D296-C206-76BFBD150221}"/>
          </ac:picMkLst>
        </pc:picChg>
        <pc:picChg chg="add del mod">
          <ac:chgData name="yimei zhou" userId="10389d2a9039f8e5" providerId="LiveId" clId="{E50F0625-B3F8-48D8-BB27-D6665F83AB40}" dt="2024-01-13T13:58:30.514" v="677"/>
          <ac:picMkLst>
            <pc:docMk/>
            <pc:sldMk cId="67683745" sldId="276"/>
            <ac:picMk id="21" creationId="{F012122E-A145-7500-348A-1A8A1DFC4E58}"/>
          </ac:picMkLst>
        </pc:picChg>
        <pc:picChg chg="add del mod ord">
          <ac:chgData name="yimei zhou" userId="10389d2a9039f8e5" providerId="LiveId" clId="{E50F0625-B3F8-48D8-BB27-D6665F83AB40}" dt="2024-01-14T11:34:14.807" v="784" actId="478"/>
          <ac:picMkLst>
            <pc:docMk/>
            <pc:sldMk cId="67683745" sldId="276"/>
            <ac:picMk id="24" creationId="{0C8D8659-C036-70B4-36EA-62CA9A403E19}"/>
          </ac:picMkLst>
        </pc:picChg>
        <pc:picChg chg="add del mod ord">
          <ac:chgData name="yimei zhou" userId="10389d2a9039f8e5" providerId="LiveId" clId="{E50F0625-B3F8-48D8-BB27-D6665F83AB40}" dt="2024-01-13T14:14:04.695" v="678"/>
          <ac:picMkLst>
            <pc:docMk/>
            <pc:sldMk cId="67683745" sldId="276"/>
            <ac:picMk id="24" creationId="{AD789957-6A0A-2977-7AAB-98B1DD0CD8AC}"/>
          </ac:picMkLst>
        </pc:picChg>
        <pc:picChg chg="add del mod">
          <ac:chgData name="yimei zhou" userId="10389d2a9039f8e5" providerId="LiveId" clId="{E50F0625-B3F8-48D8-BB27-D6665F83AB40}" dt="2024-01-14T10:57:09.954" v="708"/>
          <ac:picMkLst>
            <pc:docMk/>
            <pc:sldMk cId="67683745" sldId="276"/>
            <ac:picMk id="25" creationId="{9DE42DC6-D306-EC3B-E884-ACDA66CF60BE}"/>
          </ac:picMkLst>
        </pc:picChg>
      </pc:sldChg>
      <pc:sldChg chg="addSp delSp modSp mod modTransition modAnim">
        <pc:chgData name="yimei zhou" userId="10389d2a9039f8e5" providerId="LiveId" clId="{E50F0625-B3F8-48D8-BB27-D6665F83AB40}" dt="2024-01-14T11:34:35.959" v="789" actId="478"/>
        <pc:sldMkLst>
          <pc:docMk/>
          <pc:sldMk cId="1524154327" sldId="281"/>
        </pc:sldMkLst>
        <pc:picChg chg="add del mod ord">
          <ac:chgData name="yimei zhou" userId="10389d2a9039f8e5" providerId="LiveId" clId="{E50F0625-B3F8-48D8-BB27-D6665F83AB40}" dt="2024-01-14T11:13:07.568" v="713"/>
          <ac:picMkLst>
            <pc:docMk/>
            <pc:sldMk cId="1524154327" sldId="281"/>
            <ac:picMk id="5" creationId="{D59FF95E-F68A-C1F4-0D45-0D0137FAA2D2}"/>
          </ac:picMkLst>
        </pc:picChg>
        <pc:picChg chg="add del mod">
          <ac:chgData name="yimei zhou" userId="10389d2a9039f8e5" providerId="LiveId" clId="{E50F0625-B3F8-48D8-BB27-D6665F83AB40}" dt="2024-01-10T14:27:59.815" v="598"/>
          <ac:picMkLst>
            <pc:docMk/>
            <pc:sldMk cId="1524154327" sldId="281"/>
            <ac:picMk id="9" creationId="{0953F6B2-6FEB-CD92-8D46-2AFE29F23A25}"/>
          </ac:picMkLst>
        </pc:picChg>
        <pc:picChg chg="add del mod">
          <ac:chgData name="yimei zhou" userId="10389d2a9039f8e5" providerId="LiveId" clId="{E50F0625-B3F8-48D8-BB27-D6665F83AB40}" dt="2024-01-13T13:20:27.235" v="642"/>
          <ac:picMkLst>
            <pc:docMk/>
            <pc:sldMk cId="1524154327" sldId="281"/>
            <ac:picMk id="9" creationId="{4BEAA7FD-0331-62AE-E69B-3805DC8E7FBC}"/>
          </ac:picMkLst>
        </pc:picChg>
        <pc:picChg chg="add del mod">
          <ac:chgData name="yimei zhou" userId="10389d2a9039f8e5" providerId="LiveId" clId="{E50F0625-B3F8-48D8-BB27-D6665F83AB40}" dt="2024-01-14T11:15:30.317" v="743"/>
          <ac:picMkLst>
            <pc:docMk/>
            <pc:sldMk cId="1524154327" sldId="281"/>
            <ac:picMk id="9" creationId="{74E3AE5F-F3DE-D9EB-F4A9-4896BABE58D6}"/>
          </ac:picMkLst>
        </pc:picChg>
        <pc:picChg chg="add del mod ord">
          <ac:chgData name="yimei zhou" userId="10389d2a9039f8e5" providerId="LiveId" clId="{E50F0625-B3F8-48D8-BB27-D6665F83AB40}" dt="2024-01-14T11:31:25.481" v="744"/>
          <ac:picMkLst>
            <pc:docMk/>
            <pc:sldMk cId="1524154327" sldId="281"/>
            <ac:picMk id="12" creationId="{40CF3DE2-48CD-1CA9-5A3A-8F0A0E839592}"/>
          </ac:picMkLst>
        </pc:picChg>
        <pc:picChg chg="add del mod ord">
          <ac:chgData name="yimei zhou" userId="10389d2a9039f8e5" providerId="LiveId" clId="{E50F0625-B3F8-48D8-BB27-D6665F83AB40}" dt="2024-01-13T13:36:46.679" v="647"/>
          <ac:picMkLst>
            <pc:docMk/>
            <pc:sldMk cId="1524154327" sldId="281"/>
            <ac:picMk id="12" creationId="{B0A0CB36-A421-20C0-F8B3-3CA9125E10F9}"/>
          </ac:picMkLst>
        </pc:picChg>
        <pc:picChg chg="add del mod">
          <ac:chgData name="yimei zhou" userId="10389d2a9039f8e5" providerId="LiveId" clId="{E50F0625-B3F8-48D8-BB27-D6665F83AB40}" dt="2024-01-14T11:31:29.865" v="774"/>
          <ac:picMkLst>
            <pc:docMk/>
            <pc:sldMk cId="1524154327" sldId="281"/>
            <ac:picMk id="17" creationId="{044C9709-7F5A-A6C5-3D6B-D1DFEDCBCD28}"/>
          </ac:picMkLst>
        </pc:picChg>
        <pc:picChg chg="add del mod">
          <ac:chgData name="yimei zhou" userId="10389d2a9039f8e5" providerId="LiveId" clId="{E50F0625-B3F8-48D8-BB27-D6665F83AB40}" dt="2024-01-13T13:58:30.514" v="677"/>
          <ac:picMkLst>
            <pc:docMk/>
            <pc:sldMk cId="1524154327" sldId="281"/>
            <ac:picMk id="17" creationId="{2A54C0F9-4DBB-5E5B-5C86-43767EC1B472}"/>
          </ac:picMkLst>
        </pc:picChg>
        <pc:picChg chg="add del mod ord">
          <ac:chgData name="yimei zhou" userId="10389d2a9039f8e5" providerId="LiveId" clId="{E50F0625-B3F8-48D8-BB27-D6665F83AB40}" dt="2024-01-14T11:34:35.959" v="789" actId="478"/>
          <ac:picMkLst>
            <pc:docMk/>
            <pc:sldMk cId="1524154327" sldId="281"/>
            <ac:picMk id="18" creationId="{28C2963B-F6F3-A5AF-4332-B56252599277}"/>
          </ac:picMkLst>
        </pc:picChg>
        <pc:picChg chg="add del mod ord">
          <ac:chgData name="yimei zhou" userId="10389d2a9039f8e5" providerId="LiveId" clId="{E50F0625-B3F8-48D8-BB27-D6665F83AB40}" dt="2024-01-13T14:14:04.695" v="678"/>
          <ac:picMkLst>
            <pc:docMk/>
            <pc:sldMk cId="1524154327" sldId="281"/>
            <ac:picMk id="18" creationId="{FBA86312-A31D-6248-BAC3-C589B341DBA5}"/>
          </ac:picMkLst>
        </pc:picChg>
        <pc:picChg chg="add del mod">
          <ac:chgData name="yimei zhou" userId="10389d2a9039f8e5" providerId="LiveId" clId="{E50F0625-B3F8-48D8-BB27-D6665F83AB40}" dt="2024-01-14T10:57:09.954" v="708"/>
          <ac:picMkLst>
            <pc:docMk/>
            <pc:sldMk cId="1524154327" sldId="281"/>
            <ac:picMk id="19" creationId="{2EAD1AA7-A346-A3F3-B577-8ACD81DEB3D0}"/>
          </ac:picMkLst>
        </pc:picChg>
      </pc:sldChg>
      <pc:sldChg chg="addSp delSp modSp mod modTransition modAnim">
        <pc:chgData name="yimei zhou" userId="10389d2a9039f8e5" providerId="LiveId" clId="{E50F0625-B3F8-48D8-BB27-D6665F83AB40}" dt="2024-01-14T11:34:40.113" v="790" actId="478"/>
        <pc:sldMkLst>
          <pc:docMk/>
          <pc:sldMk cId="1692274570" sldId="296"/>
        </pc:sldMkLst>
        <pc:picChg chg="add del mod ord">
          <ac:chgData name="yimei zhou" userId="10389d2a9039f8e5" providerId="LiveId" clId="{E50F0625-B3F8-48D8-BB27-D6665F83AB40}" dt="2024-01-14T11:13:07.568" v="713"/>
          <ac:picMkLst>
            <pc:docMk/>
            <pc:sldMk cId="1692274570" sldId="296"/>
            <ac:picMk id="5" creationId="{035AAEAE-FB15-691C-81AE-34B02F0CAE78}"/>
          </ac:picMkLst>
        </pc:picChg>
        <pc:picChg chg="add del mod">
          <ac:chgData name="yimei zhou" userId="10389d2a9039f8e5" providerId="LiveId" clId="{E50F0625-B3F8-48D8-BB27-D6665F83AB40}" dt="2024-01-14T11:15:30.317" v="743"/>
          <ac:picMkLst>
            <pc:docMk/>
            <pc:sldMk cId="1692274570" sldId="296"/>
            <ac:picMk id="9" creationId="{1F556962-86C5-B343-5EF9-932CA10CC8C5}"/>
          </ac:picMkLst>
        </pc:picChg>
        <pc:picChg chg="add del mod">
          <ac:chgData name="yimei zhou" userId="10389d2a9039f8e5" providerId="LiveId" clId="{E50F0625-B3F8-48D8-BB27-D6665F83AB40}" dt="2024-01-10T14:27:59.815" v="598"/>
          <ac:picMkLst>
            <pc:docMk/>
            <pc:sldMk cId="1692274570" sldId="296"/>
            <ac:picMk id="9" creationId="{3460B85F-7BC0-47D3-F565-FA3A69CB40E5}"/>
          </ac:picMkLst>
        </pc:picChg>
        <pc:picChg chg="add del mod">
          <ac:chgData name="yimei zhou" userId="10389d2a9039f8e5" providerId="LiveId" clId="{E50F0625-B3F8-48D8-BB27-D6665F83AB40}" dt="2024-01-13T13:20:27.235" v="642"/>
          <ac:picMkLst>
            <pc:docMk/>
            <pc:sldMk cId="1692274570" sldId="296"/>
            <ac:picMk id="9" creationId="{8C200A22-52C3-D0A4-E947-A9A72974BC04}"/>
          </ac:picMkLst>
        </pc:picChg>
        <pc:picChg chg="add del mod ord">
          <ac:chgData name="yimei zhou" userId="10389d2a9039f8e5" providerId="LiveId" clId="{E50F0625-B3F8-48D8-BB27-D6665F83AB40}" dt="2024-01-13T13:36:46.679" v="647"/>
          <ac:picMkLst>
            <pc:docMk/>
            <pc:sldMk cId="1692274570" sldId="296"/>
            <ac:picMk id="10" creationId="{91A5E4A6-BEEF-3E81-C17F-8910721A4C80}"/>
          </ac:picMkLst>
        </pc:picChg>
        <pc:picChg chg="add del mod ord">
          <ac:chgData name="yimei zhou" userId="10389d2a9039f8e5" providerId="LiveId" clId="{E50F0625-B3F8-48D8-BB27-D6665F83AB40}" dt="2024-01-14T11:31:25.481" v="744"/>
          <ac:picMkLst>
            <pc:docMk/>
            <pc:sldMk cId="1692274570" sldId="296"/>
            <ac:picMk id="10" creationId="{B00947E1-0239-D5EF-2FDE-E9C4C5624B5E}"/>
          </ac:picMkLst>
        </pc:picChg>
        <pc:picChg chg="add del mod">
          <ac:chgData name="yimei zhou" userId="10389d2a9039f8e5" providerId="LiveId" clId="{E50F0625-B3F8-48D8-BB27-D6665F83AB40}" dt="2024-01-13T13:58:30.514" v="677"/>
          <ac:picMkLst>
            <pc:docMk/>
            <pc:sldMk cId="1692274570" sldId="296"/>
            <ac:picMk id="12" creationId="{24019E42-87CA-A047-8846-B0A2A8974854}"/>
          </ac:picMkLst>
        </pc:picChg>
        <pc:picChg chg="add del mod">
          <ac:chgData name="yimei zhou" userId="10389d2a9039f8e5" providerId="LiveId" clId="{E50F0625-B3F8-48D8-BB27-D6665F83AB40}" dt="2024-01-14T11:31:29.865" v="774"/>
          <ac:picMkLst>
            <pc:docMk/>
            <pc:sldMk cId="1692274570" sldId="296"/>
            <ac:picMk id="12" creationId="{C2F172B4-681F-CF34-BD95-CD8446CD43BB}"/>
          </ac:picMkLst>
        </pc:picChg>
        <pc:picChg chg="add del mod ord">
          <ac:chgData name="yimei zhou" userId="10389d2a9039f8e5" providerId="LiveId" clId="{E50F0625-B3F8-48D8-BB27-D6665F83AB40}" dt="2024-01-14T11:34:40.113" v="790" actId="478"/>
          <ac:picMkLst>
            <pc:docMk/>
            <pc:sldMk cId="1692274570" sldId="296"/>
            <ac:picMk id="13" creationId="{44050B52-FB4E-841A-DD08-D1D091AC89D3}"/>
          </ac:picMkLst>
        </pc:picChg>
        <pc:picChg chg="add del mod ord">
          <ac:chgData name="yimei zhou" userId="10389d2a9039f8e5" providerId="LiveId" clId="{E50F0625-B3F8-48D8-BB27-D6665F83AB40}" dt="2024-01-13T14:14:04.695" v="678"/>
          <ac:picMkLst>
            <pc:docMk/>
            <pc:sldMk cId="1692274570" sldId="296"/>
            <ac:picMk id="13" creationId="{A9B3B4C9-F5EA-556A-4612-3E967D7B5CF1}"/>
          </ac:picMkLst>
        </pc:picChg>
        <pc:picChg chg="add del mod">
          <ac:chgData name="yimei zhou" userId="10389d2a9039f8e5" providerId="LiveId" clId="{E50F0625-B3F8-48D8-BB27-D6665F83AB40}" dt="2024-01-14T10:57:09.954" v="708"/>
          <ac:picMkLst>
            <pc:docMk/>
            <pc:sldMk cId="1692274570" sldId="296"/>
            <ac:picMk id="16" creationId="{E567871F-0EBE-2648-2203-65A301EBE136}"/>
          </ac:picMkLst>
        </pc:picChg>
      </pc:sldChg>
      <pc:sldChg chg="addSp delSp modSp mod modTransition modAnim modNotesTx">
        <pc:chgData name="yimei zhou" userId="10389d2a9039f8e5" providerId="LiveId" clId="{E50F0625-B3F8-48D8-BB27-D6665F83AB40}" dt="2024-01-14T11:35:07.479" v="796" actId="478"/>
        <pc:sldMkLst>
          <pc:docMk/>
          <pc:sldMk cId="1468103829" sldId="298"/>
        </pc:sldMkLst>
        <pc:picChg chg="add del mod ord">
          <ac:chgData name="yimei zhou" userId="10389d2a9039f8e5" providerId="LiveId" clId="{E50F0625-B3F8-48D8-BB27-D6665F83AB40}" dt="2024-01-14T11:13:07.568" v="713"/>
          <ac:picMkLst>
            <pc:docMk/>
            <pc:sldMk cId="1468103829" sldId="298"/>
            <ac:picMk id="2" creationId="{B7FDC5D3-50BD-C3DE-E219-C12EC29CFEA7}"/>
          </ac:picMkLst>
        </pc:picChg>
        <pc:picChg chg="add del mod">
          <ac:chgData name="yimei zhou" userId="10389d2a9039f8e5" providerId="LiveId" clId="{E50F0625-B3F8-48D8-BB27-D6665F83AB40}" dt="2024-01-13T13:20:27.235" v="642"/>
          <ac:picMkLst>
            <pc:docMk/>
            <pc:sldMk cId="1468103829" sldId="298"/>
            <ac:picMk id="6" creationId="{2EC684E1-538D-BDE2-6559-F0B2ECC82717}"/>
          </ac:picMkLst>
        </pc:picChg>
        <pc:picChg chg="add del mod">
          <ac:chgData name="yimei zhou" userId="10389d2a9039f8e5" providerId="LiveId" clId="{E50F0625-B3F8-48D8-BB27-D6665F83AB40}" dt="2024-01-14T11:15:30.317" v="743"/>
          <ac:picMkLst>
            <pc:docMk/>
            <pc:sldMk cId="1468103829" sldId="298"/>
            <ac:picMk id="6" creationId="{9552D614-3AFB-AA1B-960D-46756B5330EB}"/>
          </ac:picMkLst>
        </pc:picChg>
        <pc:picChg chg="add del mod ord">
          <ac:chgData name="yimei zhou" userId="10389d2a9039f8e5" providerId="LiveId" clId="{E50F0625-B3F8-48D8-BB27-D6665F83AB40}" dt="2024-01-13T13:36:46.679" v="647"/>
          <ac:picMkLst>
            <pc:docMk/>
            <pc:sldMk cId="1468103829" sldId="298"/>
            <ac:picMk id="7" creationId="{16CFC06C-8CF7-65F3-99E4-A88720936E5C}"/>
          </ac:picMkLst>
        </pc:picChg>
        <pc:picChg chg="add del mod ord">
          <ac:chgData name="yimei zhou" userId="10389d2a9039f8e5" providerId="LiveId" clId="{E50F0625-B3F8-48D8-BB27-D6665F83AB40}" dt="2024-01-14T11:31:25.481" v="744"/>
          <ac:picMkLst>
            <pc:docMk/>
            <pc:sldMk cId="1468103829" sldId="298"/>
            <ac:picMk id="7" creationId="{AE17F8CF-14E8-0027-4C3E-3270993E06CF}"/>
          </ac:picMkLst>
        </pc:picChg>
        <pc:picChg chg="add del mod">
          <ac:chgData name="yimei zhou" userId="10389d2a9039f8e5" providerId="LiveId" clId="{E50F0625-B3F8-48D8-BB27-D6665F83AB40}" dt="2024-01-14T11:31:29.865" v="774"/>
          <ac:picMkLst>
            <pc:docMk/>
            <pc:sldMk cId="1468103829" sldId="298"/>
            <ac:picMk id="8" creationId="{D2DA075D-6AC7-356A-2E84-20485E893FC6}"/>
          </ac:picMkLst>
        </pc:picChg>
        <pc:picChg chg="add del mod">
          <ac:chgData name="yimei zhou" userId="10389d2a9039f8e5" providerId="LiveId" clId="{E50F0625-B3F8-48D8-BB27-D6665F83AB40}" dt="2024-01-13T13:58:30.514" v="677"/>
          <ac:picMkLst>
            <pc:docMk/>
            <pc:sldMk cId="1468103829" sldId="298"/>
            <ac:picMk id="8" creationId="{E4430667-CD53-FB82-7BB0-597939E9A578}"/>
          </ac:picMkLst>
        </pc:picChg>
        <pc:picChg chg="add del mod ord">
          <ac:chgData name="yimei zhou" userId="10389d2a9039f8e5" providerId="LiveId" clId="{E50F0625-B3F8-48D8-BB27-D6665F83AB40}" dt="2024-01-13T14:14:04.695" v="678"/>
          <ac:picMkLst>
            <pc:docMk/>
            <pc:sldMk cId="1468103829" sldId="298"/>
            <ac:picMk id="9" creationId="{A7CFEEFA-1011-4CC3-0E14-E66169F3A68D}"/>
          </ac:picMkLst>
        </pc:picChg>
        <pc:picChg chg="add del mod ord">
          <ac:chgData name="yimei zhou" userId="10389d2a9039f8e5" providerId="LiveId" clId="{E50F0625-B3F8-48D8-BB27-D6665F83AB40}" dt="2024-01-14T11:35:07.479" v="796" actId="478"/>
          <ac:picMkLst>
            <pc:docMk/>
            <pc:sldMk cId="1468103829" sldId="298"/>
            <ac:picMk id="9" creationId="{D05EBE67-3BEE-349A-855A-C22CE3630238}"/>
          </ac:picMkLst>
        </pc:picChg>
        <pc:picChg chg="add del mod">
          <ac:chgData name="yimei zhou" userId="10389d2a9039f8e5" providerId="LiveId" clId="{E50F0625-B3F8-48D8-BB27-D6665F83AB40}" dt="2024-01-14T10:57:09.954" v="708"/>
          <ac:picMkLst>
            <pc:docMk/>
            <pc:sldMk cId="1468103829" sldId="298"/>
            <ac:picMk id="10" creationId="{B68682B9-77D7-6CF3-39B5-6A03577078D7}"/>
          </ac:picMkLst>
        </pc:picChg>
      </pc:sldChg>
      <pc:sldChg chg="addSp delSp modSp mod modTransition modAnim modNotesTx">
        <pc:chgData name="yimei zhou" userId="10389d2a9039f8e5" providerId="LiveId" clId="{E50F0625-B3F8-48D8-BB27-D6665F83AB40}" dt="2024-01-14T11:35:11.042" v="797" actId="478"/>
        <pc:sldMkLst>
          <pc:docMk/>
          <pc:sldMk cId="1733344385" sldId="299"/>
        </pc:sldMkLst>
        <pc:picChg chg="add del mod ord">
          <ac:chgData name="yimei zhou" userId="10389d2a9039f8e5" providerId="LiveId" clId="{E50F0625-B3F8-48D8-BB27-D6665F83AB40}" dt="2024-01-14T11:13:07.568" v="713"/>
          <ac:picMkLst>
            <pc:docMk/>
            <pc:sldMk cId="1733344385" sldId="299"/>
            <ac:picMk id="2" creationId="{D56B3759-D170-9A18-843F-DB66A1EFE0FF}"/>
          </ac:picMkLst>
        </pc:picChg>
        <pc:picChg chg="add del mod">
          <ac:chgData name="yimei zhou" userId="10389d2a9039f8e5" providerId="LiveId" clId="{E50F0625-B3F8-48D8-BB27-D6665F83AB40}" dt="2024-01-14T11:15:30.317" v="743"/>
          <ac:picMkLst>
            <pc:docMk/>
            <pc:sldMk cId="1733344385" sldId="299"/>
            <ac:picMk id="7" creationId="{2500F119-1664-FA75-143D-93B7A5B344EA}"/>
          </ac:picMkLst>
        </pc:picChg>
        <pc:picChg chg="add del mod">
          <ac:chgData name="yimei zhou" userId="10389d2a9039f8e5" providerId="LiveId" clId="{E50F0625-B3F8-48D8-BB27-D6665F83AB40}" dt="2024-01-13T13:20:27.235" v="642"/>
          <ac:picMkLst>
            <pc:docMk/>
            <pc:sldMk cId="1733344385" sldId="299"/>
            <ac:picMk id="7" creationId="{CBF9626A-96F0-578D-6048-2C877A8EE0B0}"/>
          </ac:picMkLst>
        </pc:picChg>
        <pc:picChg chg="add del mod ord">
          <ac:chgData name="yimei zhou" userId="10389d2a9039f8e5" providerId="LiveId" clId="{E50F0625-B3F8-48D8-BB27-D6665F83AB40}" dt="2024-01-14T11:31:25.481" v="744"/>
          <ac:picMkLst>
            <pc:docMk/>
            <pc:sldMk cId="1733344385" sldId="299"/>
            <ac:picMk id="15" creationId="{D41FBC39-9742-8A4B-BB07-C30151E217C5}"/>
          </ac:picMkLst>
        </pc:picChg>
        <pc:picChg chg="add del mod ord">
          <ac:chgData name="yimei zhou" userId="10389d2a9039f8e5" providerId="LiveId" clId="{E50F0625-B3F8-48D8-BB27-D6665F83AB40}" dt="2024-01-13T13:36:46.679" v="647"/>
          <ac:picMkLst>
            <pc:docMk/>
            <pc:sldMk cId="1733344385" sldId="299"/>
            <ac:picMk id="15" creationId="{E7C0763A-024C-FC92-7150-A21A402ABAA3}"/>
          </ac:picMkLst>
        </pc:picChg>
        <pc:picChg chg="add del mod">
          <ac:chgData name="yimei zhou" userId="10389d2a9039f8e5" providerId="LiveId" clId="{E50F0625-B3F8-48D8-BB27-D6665F83AB40}" dt="2024-01-13T13:58:30.514" v="677"/>
          <ac:picMkLst>
            <pc:docMk/>
            <pc:sldMk cId="1733344385" sldId="299"/>
            <ac:picMk id="16" creationId="{4D6A3809-C7C4-EAFF-718B-FF51C717493C}"/>
          </ac:picMkLst>
        </pc:picChg>
        <pc:picChg chg="add del mod">
          <ac:chgData name="yimei zhou" userId="10389d2a9039f8e5" providerId="LiveId" clId="{E50F0625-B3F8-48D8-BB27-D6665F83AB40}" dt="2024-01-14T11:31:29.865" v="774"/>
          <ac:picMkLst>
            <pc:docMk/>
            <pc:sldMk cId="1733344385" sldId="299"/>
            <ac:picMk id="16" creationId="{8C61D5A6-1AE7-90A1-A408-733B0E13E3A6}"/>
          </ac:picMkLst>
        </pc:picChg>
        <pc:picChg chg="add del mod ord">
          <ac:chgData name="yimei zhou" userId="10389d2a9039f8e5" providerId="LiveId" clId="{E50F0625-B3F8-48D8-BB27-D6665F83AB40}" dt="2024-01-13T14:14:04.695" v="678"/>
          <ac:picMkLst>
            <pc:docMk/>
            <pc:sldMk cId="1733344385" sldId="299"/>
            <ac:picMk id="18" creationId="{25B59C89-C1ED-F388-B559-8B238C6C1753}"/>
          </ac:picMkLst>
        </pc:picChg>
        <pc:picChg chg="add del mod ord">
          <ac:chgData name="yimei zhou" userId="10389d2a9039f8e5" providerId="LiveId" clId="{E50F0625-B3F8-48D8-BB27-D6665F83AB40}" dt="2024-01-14T11:35:11.042" v="797" actId="478"/>
          <ac:picMkLst>
            <pc:docMk/>
            <pc:sldMk cId="1733344385" sldId="299"/>
            <ac:picMk id="18" creationId="{CC68E92B-0434-3788-442E-875C8402A7E3}"/>
          </ac:picMkLst>
        </pc:picChg>
        <pc:picChg chg="add del mod">
          <ac:chgData name="yimei zhou" userId="10389d2a9039f8e5" providerId="LiveId" clId="{E50F0625-B3F8-48D8-BB27-D6665F83AB40}" dt="2024-01-14T10:57:09.954" v="708"/>
          <ac:picMkLst>
            <pc:docMk/>
            <pc:sldMk cId="1733344385" sldId="299"/>
            <ac:picMk id="20" creationId="{6DCB28E5-4DD0-4D27-6973-448BFA3BB227}"/>
          </ac:picMkLst>
        </pc:picChg>
      </pc:sldChg>
      <pc:sldChg chg="addSp delSp modSp mod modTransition modAnim modNotesTx">
        <pc:chgData name="yimei zhou" userId="10389d2a9039f8e5" providerId="LiveId" clId="{E50F0625-B3F8-48D8-BB27-D6665F83AB40}" dt="2024-01-14T11:35:14.119" v="798" actId="478"/>
        <pc:sldMkLst>
          <pc:docMk/>
          <pc:sldMk cId="3760149507" sldId="300"/>
        </pc:sldMkLst>
        <pc:spChg chg="mod">
          <ac:chgData name="yimei zhou" userId="10389d2a9039f8e5" providerId="LiveId" clId="{E50F0625-B3F8-48D8-BB27-D6665F83AB40}" dt="2024-01-08T09:23:00.764" v="473" actId="20577"/>
          <ac:spMkLst>
            <pc:docMk/>
            <pc:sldMk cId="3760149507" sldId="300"/>
            <ac:spMk id="2" creationId="{ADE3775F-D313-8766-58E7-84871BB24086}"/>
          </ac:spMkLst>
        </pc:spChg>
        <pc:picChg chg="add del mod ord">
          <ac:chgData name="yimei zhou" userId="10389d2a9039f8e5" providerId="LiveId" clId="{E50F0625-B3F8-48D8-BB27-D6665F83AB40}" dt="2024-01-14T11:13:07.568" v="713"/>
          <ac:picMkLst>
            <pc:docMk/>
            <pc:sldMk cId="3760149507" sldId="300"/>
            <ac:picMk id="7" creationId="{D18066A4-4E8B-34B3-4065-E3B2C69FD2AC}"/>
          </ac:picMkLst>
        </pc:picChg>
        <pc:picChg chg="add del mod">
          <ac:chgData name="yimei zhou" userId="10389d2a9039f8e5" providerId="LiveId" clId="{E50F0625-B3F8-48D8-BB27-D6665F83AB40}" dt="2024-01-14T11:15:30.317" v="743"/>
          <ac:picMkLst>
            <pc:docMk/>
            <pc:sldMk cId="3760149507" sldId="300"/>
            <ac:picMk id="9" creationId="{05B8C0DF-6022-EB7F-A584-D3389F929327}"/>
          </ac:picMkLst>
        </pc:picChg>
        <pc:picChg chg="add del mod">
          <ac:chgData name="yimei zhou" userId="10389d2a9039f8e5" providerId="LiveId" clId="{E50F0625-B3F8-48D8-BB27-D6665F83AB40}" dt="2024-01-13T13:20:27.235" v="642"/>
          <ac:picMkLst>
            <pc:docMk/>
            <pc:sldMk cId="3760149507" sldId="300"/>
            <ac:picMk id="9" creationId="{FA6DE3F4-2956-4CC7-F390-E0C92D6FF07F}"/>
          </ac:picMkLst>
        </pc:picChg>
        <pc:picChg chg="add del mod ord">
          <ac:chgData name="yimei zhou" userId="10389d2a9039f8e5" providerId="LiveId" clId="{E50F0625-B3F8-48D8-BB27-D6665F83AB40}" dt="2024-01-13T13:36:46.679" v="647"/>
          <ac:picMkLst>
            <pc:docMk/>
            <pc:sldMk cId="3760149507" sldId="300"/>
            <ac:picMk id="10" creationId="{9C073E3C-6F14-E508-E8EE-2269336C307B}"/>
          </ac:picMkLst>
        </pc:picChg>
        <pc:picChg chg="add del mod ord">
          <ac:chgData name="yimei zhou" userId="10389d2a9039f8e5" providerId="LiveId" clId="{E50F0625-B3F8-48D8-BB27-D6665F83AB40}" dt="2024-01-14T11:31:25.481" v="744"/>
          <ac:picMkLst>
            <pc:docMk/>
            <pc:sldMk cId="3760149507" sldId="300"/>
            <ac:picMk id="10" creationId="{A8A2C45F-D191-3CFD-C2E9-5977338553F8}"/>
          </ac:picMkLst>
        </pc:picChg>
        <pc:picChg chg="add del mod">
          <ac:chgData name="yimei zhou" userId="10389d2a9039f8e5" providerId="LiveId" clId="{E50F0625-B3F8-48D8-BB27-D6665F83AB40}" dt="2024-01-13T13:58:30.514" v="677"/>
          <ac:picMkLst>
            <pc:docMk/>
            <pc:sldMk cId="3760149507" sldId="300"/>
            <ac:picMk id="11" creationId="{61A03F06-5C41-014D-50E3-DD550E9322EE}"/>
          </ac:picMkLst>
        </pc:picChg>
        <pc:picChg chg="add del mod">
          <ac:chgData name="yimei zhou" userId="10389d2a9039f8e5" providerId="LiveId" clId="{E50F0625-B3F8-48D8-BB27-D6665F83AB40}" dt="2024-01-14T11:31:29.865" v="774"/>
          <ac:picMkLst>
            <pc:docMk/>
            <pc:sldMk cId="3760149507" sldId="300"/>
            <ac:picMk id="11" creationId="{CAB8DBEE-FC2F-CF03-1E61-9EFC3A9E6028}"/>
          </ac:picMkLst>
        </pc:picChg>
        <pc:picChg chg="add del mod ord">
          <ac:chgData name="yimei zhou" userId="10389d2a9039f8e5" providerId="LiveId" clId="{E50F0625-B3F8-48D8-BB27-D6665F83AB40}" dt="2024-01-14T11:35:14.119" v="798" actId="478"/>
          <ac:picMkLst>
            <pc:docMk/>
            <pc:sldMk cId="3760149507" sldId="300"/>
            <ac:picMk id="13" creationId="{15140759-885A-C622-F9F4-09BB2FB24899}"/>
          </ac:picMkLst>
        </pc:picChg>
        <pc:picChg chg="add del mod ord">
          <ac:chgData name="yimei zhou" userId="10389d2a9039f8e5" providerId="LiveId" clId="{E50F0625-B3F8-48D8-BB27-D6665F83AB40}" dt="2024-01-13T14:14:04.695" v="678"/>
          <ac:picMkLst>
            <pc:docMk/>
            <pc:sldMk cId="3760149507" sldId="300"/>
            <ac:picMk id="13" creationId="{9CB68A84-B0F5-2F53-D818-20AA5B153B59}"/>
          </ac:picMkLst>
        </pc:picChg>
        <pc:picChg chg="add del mod">
          <ac:chgData name="yimei zhou" userId="10389d2a9039f8e5" providerId="LiveId" clId="{E50F0625-B3F8-48D8-BB27-D6665F83AB40}" dt="2024-01-14T10:57:09.954" v="708"/>
          <ac:picMkLst>
            <pc:docMk/>
            <pc:sldMk cId="3760149507" sldId="300"/>
            <ac:picMk id="15" creationId="{0CBB969D-89D7-F3C2-8D48-C218FC9AFC45}"/>
          </ac:picMkLst>
        </pc:picChg>
      </pc:sldChg>
      <pc:sldChg chg="addSp delSp modSp mod modTransition modAnim modNotesTx">
        <pc:chgData name="yimei zhou" userId="10389d2a9039f8e5" providerId="LiveId" clId="{E50F0625-B3F8-48D8-BB27-D6665F83AB40}" dt="2024-01-14T11:35:16.240" v="799" actId="478"/>
        <pc:sldMkLst>
          <pc:docMk/>
          <pc:sldMk cId="3595777619" sldId="302"/>
        </pc:sldMkLst>
        <pc:spChg chg="mod">
          <ac:chgData name="yimei zhou" userId="10389d2a9039f8e5" providerId="LiveId" clId="{E50F0625-B3F8-48D8-BB27-D6665F83AB40}" dt="2024-01-08T09:24:36.156" v="495" actId="20577"/>
          <ac:spMkLst>
            <pc:docMk/>
            <pc:sldMk cId="3595777619" sldId="302"/>
            <ac:spMk id="2" creationId="{FC4C598E-62ED-7FAF-FFF9-11A4A41CD6F2}"/>
          </ac:spMkLst>
        </pc:spChg>
        <pc:picChg chg="add del mod ord">
          <ac:chgData name="yimei zhou" userId="10389d2a9039f8e5" providerId="LiveId" clId="{E50F0625-B3F8-48D8-BB27-D6665F83AB40}" dt="2024-01-14T11:13:07.568" v="713"/>
          <ac:picMkLst>
            <pc:docMk/>
            <pc:sldMk cId="3595777619" sldId="302"/>
            <ac:picMk id="7" creationId="{4476A060-53C4-767C-B447-9715382AFE1C}"/>
          </ac:picMkLst>
        </pc:picChg>
        <pc:picChg chg="add del mod">
          <ac:chgData name="yimei zhou" userId="10389d2a9039f8e5" providerId="LiveId" clId="{E50F0625-B3F8-48D8-BB27-D6665F83AB40}" dt="2024-01-13T13:20:27.235" v="642"/>
          <ac:picMkLst>
            <pc:docMk/>
            <pc:sldMk cId="3595777619" sldId="302"/>
            <ac:picMk id="11" creationId="{84619A47-738F-E288-E44D-890E2DF67380}"/>
          </ac:picMkLst>
        </pc:picChg>
        <pc:picChg chg="add del mod">
          <ac:chgData name="yimei zhou" userId="10389d2a9039f8e5" providerId="LiveId" clId="{E50F0625-B3F8-48D8-BB27-D6665F83AB40}" dt="2024-01-14T11:15:30.317" v="743"/>
          <ac:picMkLst>
            <pc:docMk/>
            <pc:sldMk cId="3595777619" sldId="302"/>
            <ac:picMk id="11" creationId="{CAC1EA88-6C41-FD18-B474-B2D22CD58C25}"/>
          </ac:picMkLst>
        </pc:picChg>
        <pc:picChg chg="add del mod ord">
          <ac:chgData name="yimei zhou" userId="10389d2a9039f8e5" providerId="LiveId" clId="{E50F0625-B3F8-48D8-BB27-D6665F83AB40}" dt="2024-01-13T13:36:46.679" v="647"/>
          <ac:picMkLst>
            <pc:docMk/>
            <pc:sldMk cId="3595777619" sldId="302"/>
            <ac:picMk id="12" creationId="{04198BB4-C76F-B9F8-E7B3-21A76BCFECD8}"/>
          </ac:picMkLst>
        </pc:picChg>
        <pc:picChg chg="add del mod ord">
          <ac:chgData name="yimei zhou" userId="10389d2a9039f8e5" providerId="LiveId" clId="{E50F0625-B3F8-48D8-BB27-D6665F83AB40}" dt="2024-01-14T11:31:25.481" v="744"/>
          <ac:picMkLst>
            <pc:docMk/>
            <pc:sldMk cId="3595777619" sldId="302"/>
            <ac:picMk id="12" creationId="{395E26E5-5C03-E0EB-34AC-3C1BFCC026E7}"/>
          </ac:picMkLst>
        </pc:picChg>
        <pc:picChg chg="add del mod">
          <ac:chgData name="yimei zhou" userId="10389d2a9039f8e5" providerId="LiveId" clId="{E50F0625-B3F8-48D8-BB27-D6665F83AB40}" dt="2024-01-14T11:31:29.865" v="774"/>
          <ac:picMkLst>
            <pc:docMk/>
            <pc:sldMk cId="3595777619" sldId="302"/>
            <ac:picMk id="13" creationId="{976EFF78-62EC-7856-2DAA-7BE20656CD1F}"/>
          </ac:picMkLst>
        </pc:picChg>
        <pc:picChg chg="add del mod">
          <ac:chgData name="yimei zhou" userId="10389d2a9039f8e5" providerId="LiveId" clId="{E50F0625-B3F8-48D8-BB27-D6665F83AB40}" dt="2024-01-13T13:58:30.514" v="677"/>
          <ac:picMkLst>
            <pc:docMk/>
            <pc:sldMk cId="3595777619" sldId="302"/>
            <ac:picMk id="13" creationId="{BBB4A3C8-9D96-6F07-068A-118E3EED895B}"/>
          </ac:picMkLst>
        </pc:picChg>
        <pc:picChg chg="add del mod ord">
          <ac:chgData name="yimei zhou" userId="10389d2a9039f8e5" providerId="LiveId" clId="{E50F0625-B3F8-48D8-BB27-D6665F83AB40}" dt="2024-01-14T11:35:16.240" v="799" actId="478"/>
          <ac:picMkLst>
            <pc:docMk/>
            <pc:sldMk cId="3595777619" sldId="302"/>
            <ac:picMk id="14" creationId="{31E9AE25-4250-166F-8A70-8C6B52282E68}"/>
          </ac:picMkLst>
        </pc:picChg>
        <pc:picChg chg="add del mod ord">
          <ac:chgData name="yimei zhou" userId="10389d2a9039f8e5" providerId="LiveId" clId="{E50F0625-B3F8-48D8-BB27-D6665F83AB40}" dt="2024-01-13T14:14:04.695" v="678"/>
          <ac:picMkLst>
            <pc:docMk/>
            <pc:sldMk cId="3595777619" sldId="302"/>
            <ac:picMk id="14" creationId="{5B0F0741-C3AD-4A1D-07D7-1FBE26C8802C}"/>
          </ac:picMkLst>
        </pc:picChg>
        <pc:picChg chg="add del mod">
          <ac:chgData name="yimei zhou" userId="10389d2a9039f8e5" providerId="LiveId" clId="{E50F0625-B3F8-48D8-BB27-D6665F83AB40}" dt="2024-01-14T10:57:09.954" v="708"/>
          <ac:picMkLst>
            <pc:docMk/>
            <pc:sldMk cId="3595777619" sldId="302"/>
            <ac:picMk id="15" creationId="{D8683DF9-98E2-92B9-C07A-D62D2E27E77B}"/>
          </ac:picMkLst>
        </pc:picChg>
      </pc:sldChg>
      <pc:sldChg chg="addSp delSp modSp mod modTransition modAnim modNotesTx">
        <pc:chgData name="yimei zhou" userId="10389d2a9039f8e5" providerId="LiveId" clId="{E50F0625-B3F8-48D8-BB27-D6665F83AB40}" dt="2024-01-14T11:35:18.360" v="800" actId="478"/>
        <pc:sldMkLst>
          <pc:docMk/>
          <pc:sldMk cId="2943535090" sldId="306"/>
        </pc:sldMkLst>
        <pc:picChg chg="add del mod ord">
          <ac:chgData name="yimei zhou" userId="10389d2a9039f8e5" providerId="LiveId" clId="{E50F0625-B3F8-48D8-BB27-D6665F83AB40}" dt="2024-01-14T11:13:07.568" v="713"/>
          <ac:picMkLst>
            <pc:docMk/>
            <pc:sldMk cId="2943535090" sldId="306"/>
            <ac:picMk id="2" creationId="{AC1B96AC-602D-AF1E-816B-350E34EFB916}"/>
          </ac:picMkLst>
        </pc:picChg>
        <pc:picChg chg="add del mod">
          <ac:chgData name="yimei zhou" userId="10389d2a9039f8e5" providerId="LiveId" clId="{E50F0625-B3F8-48D8-BB27-D6665F83AB40}" dt="2024-01-13T13:20:27.235" v="642"/>
          <ac:picMkLst>
            <pc:docMk/>
            <pc:sldMk cId="2943535090" sldId="306"/>
            <ac:picMk id="7" creationId="{22809245-BD36-F807-CC38-0A292FDCA43B}"/>
          </ac:picMkLst>
        </pc:picChg>
        <pc:picChg chg="add del mod">
          <ac:chgData name="yimei zhou" userId="10389d2a9039f8e5" providerId="LiveId" clId="{E50F0625-B3F8-48D8-BB27-D6665F83AB40}" dt="2024-01-14T11:15:30.317" v="743"/>
          <ac:picMkLst>
            <pc:docMk/>
            <pc:sldMk cId="2943535090" sldId="306"/>
            <ac:picMk id="7" creationId="{56C25E55-3701-5E86-1358-E99D32E7FC85}"/>
          </ac:picMkLst>
        </pc:picChg>
        <pc:picChg chg="add del mod ord">
          <ac:chgData name="yimei zhou" userId="10389d2a9039f8e5" providerId="LiveId" clId="{E50F0625-B3F8-48D8-BB27-D6665F83AB40}" dt="2024-01-14T11:31:25.481" v="744"/>
          <ac:picMkLst>
            <pc:docMk/>
            <pc:sldMk cId="2943535090" sldId="306"/>
            <ac:picMk id="9" creationId="{856F17AD-EEEF-DAB0-3647-EE042C15BB12}"/>
          </ac:picMkLst>
        </pc:picChg>
        <pc:picChg chg="add del mod ord">
          <ac:chgData name="yimei zhou" userId="10389d2a9039f8e5" providerId="LiveId" clId="{E50F0625-B3F8-48D8-BB27-D6665F83AB40}" dt="2024-01-13T13:36:46.679" v="647"/>
          <ac:picMkLst>
            <pc:docMk/>
            <pc:sldMk cId="2943535090" sldId="306"/>
            <ac:picMk id="9" creationId="{9171A80F-BCB9-619E-5368-5ED3286E61DD}"/>
          </ac:picMkLst>
        </pc:picChg>
        <pc:picChg chg="add del mod">
          <ac:chgData name="yimei zhou" userId="10389d2a9039f8e5" providerId="LiveId" clId="{E50F0625-B3F8-48D8-BB27-D6665F83AB40}" dt="2024-01-14T11:31:29.865" v="774"/>
          <ac:picMkLst>
            <pc:docMk/>
            <pc:sldMk cId="2943535090" sldId="306"/>
            <ac:picMk id="10" creationId="{3A2B7021-B82E-8A12-CE3E-8AFBFECEB346}"/>
          </ac:picMkLst>
        </pc:picChg>
        <pc:picChg chg="add del mod">
          <ac:chgData name="yimei zhou" userId="10389d2a9039f8e5" providerId="LiveId" clId="{E50F0625-B3F8-48D8-BB27-D6665F83AB40}" dt="2024-01-13T13:58:30.514" v="677"/>
          <ac:picMkLst>
            <pc:docMk/>
            <pc:sldMk cId="2943535090" sldId="306"/>
            <ac:picMk id="10" creationId="{B52652B7-7588-0411-0E7F-51D0F8A75F37}"/>
          </ac:picMkLst>
        </pc:picChg>
        <pc:picChg chg="add del mod ord">
          <ac:chgData name="yimei zhou" userId="10389d2a9039f8e5" providerId="LiveId" clId="{E50F0625-B3F8-48D8-BB27-D6665F83AB40}" dt="2024-01-13T14:14:04.695" v="678"/>
          <ac:picMkLst>
            <pc:docMk/>
            <pc:sldMk cId="2943535090" sldId="306"/>
            <ac:picMk id="11" creationId="{B1BC266B-C3FA-3917-0539-60A7BB05A12F}"/>
          </ac:picMkLst>
        </pc:picChg>
        <pc:picChg chg="add del mod ord">
          <ac:chgData name="yimei zhou" userId="10389d2a9039f8e5" providerId="LiveId" clId="{E50F0625-B3F8-48D8-BB27-D6665F83AB40}" dt="2024-01-14T11:35:18.360" v="800" actId="478"/>
          <ac:picMkLst>
            <pc:docMk/>
            <pc:sldMk cId="2943535090" sldId="306"/>
            <ac:picMk id="11" creationId="{D7FABE0B-CDE2-3061-4DCB-CDF77B8E8CD4}"/>
          </ac:picMkLst>
        </pc:picChg>
        <pc:picChg chg="add del mod">
          <ac:chgData name="yimei zhou" userId="10389d2a9039f8e5" providerId="LiveId" clId="{E50F0625-B3F8-48D8-BB27-D6665F83AB40}" dt="2024-01-14T10:57:09.954" v="708"/>
          <ac:picMkLst>
            <pc:docMk/>
            <pc:sldMk cId="2943535090" sldId="306"/>
            <ac:picMk id="12" creationId="{5BAC55BC-F054-0666-2054-8A9F335DE6C7}"/>
          </ac:picMkLst>
        </pc:picChg>
      </pc:sldChg>
      <pc:sldChg chg="addSp delSp modSp mod modTransition modAnim">
        <pc:chgData name="yimei zhou" userId="10389d2a9039f8e5" providerId="LiveId" clId="{E50F0625-B3F8-48D8-BB27-D6665F83AB40}" dt="2024-01-14T11:35:21.103" v="801" actId="478"/>
        <pc:sldMkLst>
          <pc:docMk/>
          <pc:sldMk cId="1756777812" sldId="307"/>
        </pc:sldMkLst>
        <pc:picChg chg="add del mod ord">
          <ac:chgData name="yimei zhou" userId="10389d2a9039f8e5" providerId="LiveId" clId="{E50F0625-B3F8-48D8-BB27-D6665F83AB40}" dt="2024-01-14T11:13:07.568" v="713"/>
          <ac:picMkLst>
            <pc:docMk/>
            <pc:sldMk cId="1756777812" sldId="307"/>
            <ac:picMk id="2" creationId="{54192041-A864-1687-0326-D98BE3A00142}"/>
          </ac:picMkLst>
        </pc:picChg>
        <pc:picChg chg="add del mod">
          <ac:chgData name="yimei zhou" userId="10389d2a9039f8e5" providerId="LiveId" clId="{E50F0625-B3F8-48D8-BB27-D6665F83AB40}" dt="2024-01-13T13:20:27.235" v="642"/>
          <ac:picMkLst>
            <pc:docMk/>
            <pc:sldMk cId="1756777812" sldId="307"/>
            <ac:picMk id="8" creationId="{023A9217-607B-1794-5A19-E7B3C2975578}"/>
          </ac:picMkLst>
        </pc:picChg>
        <pc:picChg chg="add del mod">
          <ac:chgData name="yimei zhou" userId="10389d2a9039f8e5" providerId="LiveId" clId="{E50F0625-B3F8-48D8-BB27-D6665F83AB40}" dt="2024-01-14T11:15:30.317" v="743"/>
          <ac:picMkLst>
            <pc:docMk/>
            <pc:sldMk cId="1756777812" sldId="307"/>
            <ac:picMk id="8" creationId="{74ADCC30-F405-E5F9-5E88-B6428E5BA675}"/>
          </ac:picMkLst>
        </pc:picChg>
        <pc:picChg chg="add del mod ord">
          <ac:chgData name="yimei zhou" userId="10389d2a9039f8e5" providerId="LiveId" clId="{E50F0625-B3F8-48D8-BB27-D6665F83AB40}" dt="2024-01-14T11:31:25.481" v="744"/>
          <ac:picMkLst>
            <pc:docMk/>
            <pc:sldMk cId="1756777812" sldId="307"/>
            <ac:picMk id="9" creationId="{12A6F4DD-AA05-84B2-8D0C-A6AF87CBE9D6}"/>
          </ac:picMkLst>
        </pc:picChg>
        <pc:picChg chg="add del mod ord">
          <ac:chgData name="yimei zhou" userId="10389d2a9039f8e5" providerId="LiveId" clId="{E50F0625-B3F8-48D8-BB27-D6665F83AB40}" dt="2024-01-13T13:36:46.679" v="647"/>
          <ac:picMkLst>
            <pc:docMk/>
            <pc:sldMk cId="1756777812" sldId="307"/>
            <ac:picMk id="9" creationId="{760C3AD0-D8D6-2F7C-85A2-6ECE46825F80}"/>
          </ac:picMkLst>
        </pc:picChg>
        <pc:picChg chg="add del mod">
          <ac:chgData name="yimei zhou" userId="10389d2a9039f8e5" providerId="LiveId" clId="{E50F0625-B3F8-48D8-BB27-D6665F83AB40}" dt="2024-01-14T11:31:29.865" v="774"/>
          <ac:picMkLst>
            <pc:docMk/>
            <pc:sldMk cId="1756777812" sldId="307"/>
            <ac:picMk id="11" creationId="{3AA11E41-E36B-CC6F-9D2F-E8AA98BEE528}"/>
          </ac:picMkLst>
        </pc:picChg>
        <pc:picChg chg="add del mod">
          <ac:chgData name="yimei zhou" userId="10389d2a9039f8e5" providerId="LiveId" clId="{E50F0625-B3F8-48D8-BB27-D6665F83AB40}" dt="2024-01-13T13:58:30.514" v="677"/>
          <ac:picMkLst>
            <pc:docMk/>
            <pc:sldMk cId="1756777812" sldId="307"/>
            <ac:picMk id="11" creationId="{A349BCBE-D39C-43FF-705F-3613FAA00529}"/>
          </ac:picMkLst>
        </pc:picChg>
        <pc:picChg chg="add del mod ord">
          <ac:chgData name="yimei zhou" userId="10389d2a9039f8e5" providerId="LiveId" clId="{E50F0625-B3F8-48D8-BB27-D6665F83AB40}" dt="2024-01-13T14:14:04.695" v="678"/>
          <ac:picMkLst>
            <pc:docMk/>
            <pc:sldMk cId="1756777812" sldId="307"/>
            <ac:picMk id="13" creationId="{815D9F30-9DB2-8FBE-5AED-72F1AB56CFD9}"/>
          </ac:picMkLst>
        </pc:picChg>
        <pc:picChg chg="add del mod ord">
          <ac:chgData name="yimei zhou" userId="10389d2a9039f8e5" providerId="LiveId" clId="{E50F0625-B3F8-48D8-BB27-D6665F83AB40}" dt="2024-01-14T11:35:21.103" v="801" actId="478"/>
          <ac:picMkLst>
            <pc:docMk/>
            <pc:sldMk cId="1756777812" sldId="307"/>
            <ac:picMk id="13" creationId="{C9330894-F9C5-7BC3-E916-5DD9C45BEC9E}"/>
          </ac:picMkLst>
        </pc:picChg>
        <pc:picChg chg="add del mod">
          <ac:chgData name="yimei zhou" userId="10389d2a9039f8e5" providerId="LiveId" clId="{E50F0625-B3F8-48D8-BB27-D6665F83AB40}" dt="2024-01-14T10:57:09.954" v="708"/>
          <ac:picMkLst>
            <pc:docMk/>
            <pc:sldMk cId="1756777812" sldId="307"/>
            <ac:picMk id="14" creationId="{10EC3760-B616-8830-6C37-CE77037FA37F}"/>
          </ac:picMkLst>
        </pc:picChg>
      </pc:sldChg>
      <pc:sldChg chg="addSp delSp modSp mod modTransition modAnim modNotesTx">
        <pc:chgData name="yimei zhou" userId="10389d2a9039f8e5" providerId="LiveId" clId="{E50F0625-B3F8-48D8-BB27-D6665F83AB40}" dt="2024-01-14T11:35:23.905" v="802" actId="478"/>
        <pc:sldMkLst>
          <pc:docMk/>
          <pc:sldMk cId="2848902453" sldId="308"/>
        </pc:sldMkLst>
        <pc:picChg chg="add del mod ord">
          <ac:chgData name="yimei zhou" userId="10389d2a9039f8e5" providerId="LiveId" clId="{E50F0625-B3F8-48D8-BB27-D6665F83AB40}" dt="2024-01-14T11:13:07.568" v="713"/>
          <ac:picMkLst>
            <pc:docMk/>
            <pc:sldMk cId="2848902453" sldId="308"/>
            <ac:picMk id="2" creationId="{0CFD5BE3-EB69-1929-1915-500BB9E4B6CB}"/>
          </ac:picMkLst>
        </pc:picChg>
        <pc:picChg chg="add del mod">
          <ac:chgData name="yimei zhou" userId="10389d2a9039f8e5" providerId="LiveId" clId="{E50F0625-B3F8-48D8-BB27-D6665F83AB40}" dt="2024-01-13T13:20:27.235" v="642"/>
          <ac:picMkLst>
            <pc:docMk/>
            <pc:sldMk cId="2848902453" sldId="308"/>
            <ac:picMk id="7" creationId="{729EC304-61E9-701C-C245-BC657EC3764F}"/>
          </ac:picMkLst>
        </pc:picChg>
        <pc:picChg chg="add del mod">
          <ac:chgData name="yimei zhou" userId="10389d2a9039f8e5" providerId="LiveId" clId="{E50F0625-B3F8-48D8-BB27-D6665F83AB40}" dt="2024-01-14T11:15:30.317" v="743"/>
          <ac:picMkLst>
            <pc:docMk/>
            <pc:sldMk cId="2848902453" sldId="308"/>
            <ac:picMk id="7" creationId="{C227DC0C-BC1B-BF28-F31E-F28AEA10B091}"/>
          </ac:picMkLst>
        </pc:picChg>
        <pc:picChg chg="add del mod ord">
          <ac:chgData name="yimei zhou" userId="10389d2a9039f8e5" providerId="LiveId" clId="{E50F0625-B3F8-48D8-BB27-D6665F83AB40}" dt="2024-01-13T13:36:46.679" v="647"/>
          <ac:picMkLst>
            <pc:docMk/>
            <pc:sldMk cId="2848902453" sldId="308"/>
            <ac:picMk id="9" creationId="{5F81B26C-7B1D-E758-A091-3F6D62B3A9C2}"/>
          </ac:picMkLst>
        </pc:picChg>
        <pc:picChg chg="add del mod ord">
          <ac:chgData name="yimei zhou" userId="10389d2a9039f8e5" providerId="LiveId" clId="{E50F0625-B3F8-48D8-BB27-D6665F83AB40}" dt="2024-01-14T11:31:25.481" v="744"/>
          <ac:picMkLst>
            <pc:docMk/>
            <pc:sldMk cId="2848902453" sldId="308"/>
            <ac:picMk id="9" creationId="{73A6B74D-E91F-985A-B8EA-74BBA7D17409}"/>
          </ac:picMkLst>
        </pc:picChg>
        <pc:picChg chg="add del mod">
          <ac:chgData name="yimei zhou" userId="10389d2a9039f8e5" providerId="LiveId" clId="{E50F0625-B3F8-48D8-BB27-D6665F83AB40}" dt="2024-01-13T13:58:30.514" v="677"/>
          <ac:picMkLst>
            <pc:docMk/>
            <pc:sldMk cId="2848902453" sldId="308"/>
            <ac:picMk id="10" creationId="{6C423DDA-73E3-F002-8C4A-17C43C060D2A}"/>
          </ac:picMkLst>
        </pc:picChg>
        <pc:picChg chg="add del mod">
          <ac:chgData name="yimei zhou" userId="10389d2a9039f8e5" providerId="LiveId" clId="{E50F0625-B3F8-48D8-BB27-D6665F83AB40}" dt="2024-01-14T11:31:29.865" v="774"/>
          <ac:picMkLst>
            <pc:docMk/>
            <pc:sldMk cId="2848902453" sldId="308"/>
            <ac:picMk id="10" creationId="{72CA44DD-AD07-7BA3-39D9-8D61F0FD03A7}"/>
          </ac:picMkLst>
        </pc:picChg>
        <pc:picChg chg="add del mod ord">
          <ac:chgData name="yimei zhou" userId="10389d2a9039f8e5" providerId="LiveId" clId="{E50F0625-B3F8-48D8-BB27-D6665F83AB40}" dt="2024-01-14T11:35:23.905" v="802" actId="478"/>
          <ac:picMkLst>
            <pc:docMk/>
            <pc:sldMk cId="2848902453" sldId="308"/>
            <ac:picMk id="12" creationId="{569E2FC3-CF29-97BD-2150-98F1501D03DB}"/>
          </ac:picMkLst>
        </pc:picChg>
        <pc:picChg chg="add del mod ord">
          <ac:chgData name="yimei zhou" userId="10389d2a9039f8e5" providerId="LiveId" clId="{E50F0625-B3F8-48D8-BB27-D6665F83AB40}" dt="2024-01-13T14:14:04.695" v="678"/>
          <ac:picMkLst>
            <pc:docMk/>
            <pc:sldMk cId="2848902453" sldId="308"/>
            <ac:picMk id="12" creationId="{9BA5F7EA-DF19-E085-DA8C-7050729FB221}"/>
          </ac:picMkLst>
        </pc:picChg>
        <pc:picChg chg="add del mod">
          <ac:chgData name="yimei zhou" userId="10389d2a9039f8e5" providerId="LiveId" clId="{E50F0625-B3F8-48D8-BB27-D6665F83AB40}" dt="2024-01-14T10:57:09.954" v="708"/>
          <ac:picMkLst>
            <pc:docMk/>
            <pc:sldMk cId="2848902453" sldId="308"/>
            <ac:picMk id="13" creationId="{7EFA6C48-F2A7-0856-5545-7754A72FA554}"/>
          </ac:picMkLst>
        </pc:picChg>
      </pc:sldChg>
      <pc:sldChg chg="addSp delSp modSp mod modTransition modAnim">
        <pc:chgData name="yimei zhou" userId="10389d2a9039f8e5" providerId="LiveId" clId="{E50F0625-B3F8-48D8-BB27-D6665F83AB40}" dt="2024-01-14T11:35:34.832" v="805" actId="478"/>
        <pc:sldMkLst>
          <pc:docMk/>
          <pc:sldMk cId="4253454384" sldId="309"/>
        </pc:sldMkLst>
        <pc:picChg chg="add del mod ord">
          <ac:chgData name="yimei zhou" userId="10389d2a9039f8e5" providerId="LiveId" clId="{E50F0625-B3F8-48D8-BB27-D6665F83AB40}" dt="2024-01-14T11:13:07.568" v="713"/>
          <ac:picMkLst>
            <pc:docMk/>
            <pc:sldMk cId="4253454384" sldId="309"/>
            <ac:picMk id="6" creationId="{E1AE96A0-334E-19FF-2639-F91BFAA238E8}"/>
          </ac:picMkLst>
        </pc:picChg>
        <pc:picChg chg="add del mod">
          <ac:chgData name="yimei zhou" userId="10389d2a9039f8e5" providerId="LiveId" clId="{E50F0625-B3F8-48D8-BB27-D6665F83AB40}" dt="2024-01-14T11:15:30.317" v="743"/>
          <ac:picMkLst>
            <pc:docMk/>
            <pc:sldMk cId="4253454384" sldId="309"/>
            <ac:picMk id="7" creationId="{930E4C1E-295A-DD13-A841-1A1B5AE62A97}"/>
          </ac:picMkLst>
        </pc:picChg>
        <pc:picChg chg="add del mod">
          <ac:chgData name="yimei zhou" userId="10389d2a9039f8e5" providerId="LiveId" clId="{E50F0625-B3F8-48D8-BB27-D6665F83AB40}" dt="2024-01-13T13:20:27.235" v="642"/>
          <ac:picMkLst>
            <pc:docMk/>
            <pc:sldMk cId="4253454384" sldId="309"/>
            <ac:picMk id="7" creationId="{C8622868-C78F-F7A8-EF9D-51F3753C9C03}"/>
          </ac:picMkLst>
        </pc:picChg>
        <pc:picChg chg="add del mod ord">
          <ac:chgData name="yimei zhou" userId="10389d2a9039f8e5" providerId="LiveId" clId="{E50F0625-B3F8-48D8-BB27-D6665F83AB40}" dt="2024-01-13T13:36:46.679" v="647"/>
          <ac:picMkLst>
            <pc:docMk/>
            <pc:sldMk cId="4253454384" sldId="309"/>
            <ac:picMk id="9" creationId="{AB693944-8D7B-D308-9223-E7B2EBBFF23A}"/>
          </ac:picMkLst>
        </pc:picChg>
        <pc:picChg chg="add del mod ord">
          <ac:chgData name="yimei zhou" userId="10389d2a9039f8e5" providerId="LiveId" clId="{E50F0625-B3F8-48D8-BB27-D6665F83AB40}" dt="2024-01-14T11:31:25.481" v="744"/>
          <ac:picMkLst>
            <pc:docMk/>
            <pc:sldMk cId="4253454384" sldId="309"/>
            <ac:picMk id="10" creationId="{6B19C6A6-9727-B1E8-0B97-873896BA7C90}"/>
          </ac:picMkLst>
        </pc:picChg>
        <pc:picChg chg="add del mod">
          <ac:chgData name="yimei zhou" userId="10389d2a9039f8e5" providerId="LiveId" clId="{E50F0625-B3F8-48D8-BB27-D6665F83AB40}" dt="2024-01-13T13:58:30.514" v="677"/>
          <ac:picMkLst>
            <pc:docMk/>
            <pc:sldMk cId="4253454384" sldId="309"/>
            <ac:picMk id="10" creationId="{BC4DD59D-FFBF-4B24-A9E9-079B68E68AB9}"/>
          </ac:picMkLst>
        </pc:picChg>
        <pc:picChg chg="add del mod">
          <ac:chgData name="yimei zhou" userId="10389d2a9039f8e5" providerId="LiveId" clId="{E50F0625-B3F8-48D8-BB27-D6665F83AB40}" dt="2024-01-14T11:31:29.865" v="774"/>
          <ac:picMkLst>
            <pc:docMk/>
            <pc:sldMk cId="4253454384" sldId="309"/>
            <ac:picMk id="11" creationId="{08CEB90D-A374-059B-5AC4-CE2C9A632FDC}"/>
          </ac:picMkLst>
        </pc:picChg>
        <pc:picChg chg="add del mod ord">
          <ac:chgData name="yimei zhou" userId="10389d2a9039f8e5" providerId="LiveId" clId="{E50F0625-B3F8-48D8-BB27-D6665F83AB40}" dt="2024-01-13T14:14:04.695" v="678"/>
          <ac:picMkLst>
            <pc:docMk/>
            <pc:sldMk cId="4253454384" sldId="309"/>
            <ac:picMk id="13" creationId="{30A49126-82A6-3CDF-633A-45FCC8257EC7}"/>
          </ac:picMkLst>
        </pc:picChg>
        <pc:picChg chg="add del mod">
          <ac:chgData name="yimei zhou" userId="10389d2a9039f8e5" providerId="LiveId" clId="{E50F0625-B3F8-48D8-BB27-D6665F83AB40}" dt="2024-01-14T10:57:09.954" v="708"/>
          <ac:picMkLst>
            <pc:docMk/>
            <pc:sldMk cId="4253454384" sldId="309"/>
            <ac:picMk id="14" creationId="{25A572FD-9A41-5A8B-0A4A-2B8D34A9E5D0}"/>
          </ac:picMkLst>
        </pc:picChg>
        <pc:picChg chg="add del mod ord">
          <ac:chgData name="yimei zhou" userId="10389d2a9039f8e5" providerId="LiveId" clId="{E50F0625-B3F8-48D8-BB27-D6665F83AB40}" dt="2024-01-14T11:35:34.832" v="805" actId="478"/>
          <ac:picMkLst>
            <pc:docMk/>
            <pc:sldMk cId="4253454384" sldId="309"/>
            <ac:picMk id="15" creationId="{CE92D068-D2B9-BB8A-5D68-CA71A5E6FDE9}"/>
          </ac:picMkLst>
        </pc:picChg>
      </pc:sldChg>
      <pc:sldChg chg="addSp delSp modSp mod modTransition modAnim">
        <pc:chgData name="yimei zhou" userId="10389d2a9039f8e5" providerId="LiveId" clId="{E50F0625-B3F8-48D8-BB27-D6665F83AB40}" dt="2024-01-14T11:34:10.720" v="783" actId="478"/>
        <pc:sldMkLst>
          <pc:docMk/>
          <pc:sldMk cId="3041779206" sldId="312"/>
        </pc:sldMkLst>
        <pc:picChg chg="add del mod ord">
          <ac:chgData name="yimei zhou" userId="10389d2a9039f8e5" providerId="LiveId" clId="{E50F0625-B3F8-48D8-BB27-D6665F83AB40}" dt="2024-01-14T11:13:07.568" v="713"/>
          <ac:picMkLst>
            <pc:docMk/>
            <pc:sldMk cId="3041779206" sldId="312"/>
            <ac:picMk id="6" creationId="{B670B85D-F029-DDCD-A567-AE10601EFA61}"/>
          </ac:picMkLst>
        </pc:picChg>
        <pc:picChg chg="add del mod">
          <ac:chgData name="yimei zhou" userId="10389d2a9039f8e5" providerId="LiveId" clId="{E50F0625-B3F8-48D8-BB27-D6665F83AB40}" dt="2024-01-13T13:20:27.235" v="642"/>
          <ac:picMkLst>
            <pc:docMk/>
            <pc:sldMk cId="3041779206" sldId="312"/>
            <ac:picMk id="7" creationId="{B9C6C62E-1699-3559-724D-7D7FDE17EDE9}"/>
          </ac:picMkLst>
        </pc:picChg>
        <pc:picChg chg="add del mod">
          <ac:chgData name="yimei zhou" userId="10389d2a9039f8e5" providerId="LiveId" clId="{E50F0625-B3F8-48D8-BB27-D6665F83AB40}" dt="2024-01-10T14:27:59.815" v="598"/>
          <ac:picMkLst>
            <pc:docMk/>
            <pc:sldMk cId="3041779206" sldId="312"/>
            <ac:picMk id="7" creationId="{CDEAF2A1-15A8-1011-823D-4CB70E30A161}"/>
          </ac:picMkLst>
        </pc:picChg>
        <pc:picChg chg="add del mod">
          <ac:chgData name="yimei zhou" userId="10389d2a9039f8e5" providerId="LiveId" clId="{E50F0625-B3F8-48D8-BB27-D6665F83AB40}" dt="2024-01-14T11:15:30.317" v="743"/>
          <ac:picMkLst>
            <pc:docMk/>
            <pc:sldMk cId="3041779206" sldId="312"/>
            <ac:picMk id="7" creationId="{E04CA438-BB55-AAE3-CA37-EDFFF6D891E1}"/>
          </ac:picMkLst>
        </pc:picChg>
        <pc:picChg chg="add del mod ord">
          <ac:chgData name="yimei zhou" userId="10389d2a9039f8e5" providerId="LiveId" clId="{E50F0625-B3F8-48D8-BB27-D6665F83AB40}" dt="2024-01-13T13:36:46.679" v="647"/>
          <ac:picMkLst>
            <pc:docMk/>
            <pc:sldMk cId="3041779206" sldId="312"/>
            <ac:picMk id="8" creationId="{715D5D5E-2AFE-F2B2-E6AC-7F1430978F88}"/>
          </ac:picMkLst>
        </pc:picChg>
        <pc:picChg chg="add del mod ord">
          <ac:chgData name="yimei zhou" userId="10389d2a9039f8e5" providerId="LiveId" clId="{E50F0625-B3F8-48D8-BB27-D6665F83AB40}" dt="2024-01-14T11:31:25.481" v="744"/>
          <ac:picMkLst>
            <pc:docMk/>
            <pc:sldMk cId="3041779206" sldId="312"/>
            <ac:picMk id="8" creationId="{F529462F-E4CB-EDD8-6211-63394A0EEF80}"/>
          </ac:picMkLst>
        </pc:picChg>
        <pc:picChg chg="add del mod">
          <ac:chgData name="yimei zhou" userId="10389d2a9039f8e5" providerId="LiveId" clId="{E50F0625-B3F8-48D8-BB27-D6665F83AB40}" dt="2024-01-14T11:31:29.865" v="774"/>
          <ac:picMkLst>
            <pc:docMk/>
            <pc:sldMk cId="3041779206" sldId="312"/>
            <ac:picMk id="9" creationId="{DC7A3692-8A9F-C73D-3A3C-0A18846028F9}"/>
          </ac:picMkLst>
        </pc:picChg>
        <pc:picChg chg="add del mod">
          <ac:chgData name="yimei zhou" userId="10389d2a9039f8e5" providerId="LiveId" clId="{E50F0625-B3F8-48D8-BB27-D6665F83AB40}" dt="2024-01-13T13:58:30.514" v="677"/>
          <ac:picMkLst>
            <pc:docMk/>
            <pc:sldMk cId="3041779206" sldId="312"/>
            <ac:picMk id="9" creationId="{F5B3105F-1CAF-C94D-724A-1411A342C259}"/>
          </ac:picMkLst>
        </pc:picChg>
        <pc:picChg chg="add del mod ord">
          <ac:chgData name="yimei zhou" userId="10389d2a9039f8e5" providerId="LiveId" clId="{E50F0625-B3F8-48D8-BB27-D6665F83AB40}" dt="2024-01-14T11:34:10.720" v="783" actId="478"/>
          <ac:picMkLst>
            <pc:docMk/>
            <pc:sldMk cId="3041779206" sldId="312"/>
            <ac:picMk id="10" creationId="{613C9DA2-B41D-F382-4E88-1DC0E3677EDB}"/>
          </ac:picMkLst>
        </pc:picChg>
        <pc:picChg chg="add del mod">
          <ac:chgData name="yimei zhou" userId="10389d2a9039f8e5" providerId="LiveId" clId="{E50F0625-B3F8-48D8-BB27-D6665F83AB40}" dt="2024-01-10T14:49:09.462" v="600"/>
          <ac:picMkLst>
            <pc:docMk/>
            <pc:sldMk cId="3041779206" sldId="312"/>
            <ac:picMk id="10" creationId="{629F348A-6BA0-AA1D-9891-11555E1E4266}"/>
          </ac:picMkLst>
        </pc:picChg>
        <pc:picChg chg="add del mod ord">
          <ac:chgData name="yimei zhou" userId="10389d2a9039f8e5" providerId="LiveId" clId="{E50F0625-B3F8-48D8-BB27-D6665F83AB40}" dt="2024-01-13T14:14:04.695" v="678"/>
          <ac:picMkLst>
            <pc:docMk/>
            <pc:sldMk cId="3041779206" sldId="312"/>
            <ac:picMk id="10" creationId="{B636AB60-4986-F875-6D9B-480D3FE28130}"/>
          </ac:picMkLst>
        </pc:picChg>
        <pc:picChg chg="add del mod">
          <ac:chgData name="yimei zhou" userId="10389d2a9039f8e5" providerId="LiveId" clId="{E50F0625-B3F8-48D8-BB27-D6665F83AB40}" dt="2024-01-14T10:57:09.954" v="708"/>
          <ac:picMkLst>
            <pc:docMk/>
            <pc:sldMk cId="3041779206" sldId="312"/>
            <ac:picMk id="11" creationId="{A070BC86-8FBD-33A6-9C84-A1D2886D7923}"/>
          </ac:picMkLst>
        </pc:picChg>
      </pc:sldChg>
      <pc:sldChg chg="addSp delSp modSp mod modTransition modAnim">
        <pc:chgData name="yimei zhou" userId="10389d2a9039f8e5" providerId="LiveId" clId="{E50F0625-B3F8-48D8-BB27-D6665F83AB40}" dt="2024-01-14T11:35:32.071" v="804" actId="478"/>
        <pc:sldMkLst>
          <pc:docMk/>
          <pc:sldMk cId="2832705753" sldId="551"/>
        </pc:sldMkLst>
        <pc:picChg chg="add del mod ord">
          <ac:chgData name="yimei zhou" userId="10389d2a9039f8e5" providerId="LiveId" clId="{E50F0625-B3F8-48D8-BB27-D6665F83AB40}" dt="2024-01-14T11:13:07.568" v="713"/>
          <ac:picMkLst>
            <pc:docMk/>
            <pc:sldMk cId="2832705753" sldId="551"/>
            <ac:picMk id="4" creationId="{325043F6-B089-5490-D7F6-121ABA94006F}"/>
          </ac:picMkLst>
        </pc:picChg>
        <pc:picChg chg="add del mod">
          <ac:chgData name="yimei zhou" userId="10389d2a9039f8e5" providerId="LiveId" clId="{E50F0625-B3F8-48D8-BB27-D6665F83AB40}" dt="2024-01-14T11:15:30.317" v="743"/>
          <ac:picMkLst>
            <pc:docMk/>
            <pc:sldMk cId="2832705753" sldId="551"/>
            <ac:picMk id="7" creationId="{2404A7CD-BE8B-3BA3-6EC9-226715695AF1}"/>
          </ac:picMkLst>
        </pc:picChg>
        <pc:picChg chg="add del mod">
          <ac:chgData name="yimei zhou" userId="10389d2a9039f8e5" providerId="LiveId" clId="{E50F0625-B3F8-48D8-BB27-D6665F83AB40}" dt="2024-01-13T13:20:27.235" v="642"/>
          <ac:picMkLst>
            <pc:docMk/>
            <pc:sldMk cId="2832705753" sldId="551"/>
            <ac:picMk id="7" creationId="{99D2273F-9B15-210B-4DE1-001D6EBAE76B}"/>
          </ac:picMkLst>
        </pc:picChg>
        <pc:picChg chg="add del mod ord">
          <ac:chgData name="yimei zhou" userId="10389d2a9039f8e5" providerId="LiveId" clId="{E50F0625-B3F8-48D8-BB27-D6665F83AB40}" dt="2024-01-13T13:36:46.679" v="647"/>
          <ac:picMkLst>
            <pc:docMk/>
            <pc:sldMk cId="2832705753" sldId="551"/>
            <ac:picMk id="8" creationId="{6EC95064-031F-81F2-FB74-327BA0785B87}"/>
          </ac:picMkLst>
        </pc:picChg>
        <pc:picChg chg="add del mod">
          <ac:chgData name="yimei zhou" userId="10389d2a9039f8e5" providerId="LiveId" clId="{E50F0625-B3F8-48D8-BB27-D6665F83AB40}" dt="2024-01-13T13:58:30.514" v="677"/>
          <ac:picMkLst>
            <pc:docMk/>
            <pc:sldMk cId="2832705753" sldId="551"/>
            <ac:picMk id="9" creationId="{6CF4258E-316F-7C91-2160-834F44014869}"/>
          </ac:picMkLst>
        </pc:picChg>
        <pc:picChg chg="add del mod ord">
          <ac:chgData name="yimei zhou" userId="10389d2a9039f8e5" providerId="LiveId" clId="{E50F0625-B3F8-48D8-BB27-D6665F83AB40}" dt="2024-01-14T11:31:25.481" v="744"/>
          <ac:picMkLst>
            <pc:docMk/>
            <pc:sldMk cId="2832705753" sldId="551"/>
            <ac:picMk id="9" creationId="{CB5C998D-47C5-E9CF-E151-214E6401C228}"/>
          </ac:picMkLst>
        </pc:picChg>
        <pc:picChg chg="add del mod">
          <ac:chgData name="yimei zhou" userId="10389d2a9039f8e5" providerId="LiveId" clId="{E50F0625-B3F8-48D8-BB27-D6665F83AB40}" dt="2024-01-14T11:31:29.865" v="774"/>
          <ac:picMkLst>
            <pc:docMk/>
            <pc:sldMk cId="2832705753" sldId="551"/>
            <ac:picMk id="10" creationId="{1A183F65-DF76-56F6-191A-75670B295181}"/>
          </ac:picMkLst>
        </pc:picChg>
        <pc:picChg chg="add del mod ord">
          <ac:chgData name="yimei zhou" userId="10389d2a9039f8e5" providerId="LiveId" clId="{E50F0625-B3F8-48D8-BB27-D6665F83AB40}" dt="2024-01-14T11:35:32.071" v="804" actId="478"/>
          <ac:picMkLst>
            <pc:docMk/>
            <pc:sldMk cId="2832705753" sldId="551"/>
            <ac:picMk id="11" creationId="{02BCA680-61E5-0868-45D7-C493EE529E1B}"/>
          </ac:picMkLst>
        </pc:picChg>
        <pc:picChg chg="add del mod ord">
          <ac:chgData name="yimei zhou" userId="10389d2a9039f8e5" providerId="LiveId" clId="{E50F0625-B3F8-48D8-BB27-D6665F83AB40}" dt="2024-01-13T14:14:04.695" v="678"/>
          <ac:picMkLst>
            <pc:docMk/>
            <pc:sldMk cId="2832705753" sldId="551"/>
            <ac:picMk id="11" creationId="{AFE36D5E-73EE-2BFD-8611-967B879355AE}"/>
          </ac:picMkLst>
        </pc:picChg>
        <pc:picChg chg="add del mod">
          <ac:chgData name="yimei zhou" userId="10389d2a9039f8e5" providerId="LiveId" clId="{E50F0625-B3F8-48D8-BB27-D6665F83AB40}" dt="2024-01-14T10:57:09.954" v="708"/>
          <ac:picMkLst>
            <pc:docMk/>
            <pc:sldMk cId="2832705753" sldId="551"/>
            <ac:picMk id="12" creationId="{8524A149-5575-A9BC-5A49-4544015FEFF2}"/>
          </ac:picMkLst>
        </pc:picChg>
      </pc:sldChg>
      <pc:sldChg chg="addSp delSp modSp mod modTransition modAnim">
        <pc:chgData name="yimei zhou" userId="10389d2a9039f8e5" providerId="LiveId" clId="{E50F0625-B3F8-48D8-BB27-D6665F83AB40}" dt="2024-01-14T11:33:41.721" v="781" actId="478"/>
        <pc:sldMkLst>
          <pc:docMk/>
          <pc:sldMk cId="3031078202" sldId="1321"/>
        </pc:sldMkLst>
        <pc:picChg chg="add del mod ord">
          <ac:chgData name="yimei zhou" userId="10389d2a9039f8e5" providerId="LiveId" clId="{E50F0625-B3F8-48D8-BB27-D6665F83AB40}" dt="2024-01-14T11:13:07.568" v="713"/>
          <ac:picMkLst>
            <pc:docMk/>
            <pc:sldMk cId="3031078202" sldId="1321"/>
            <ac:picMk id="6" creationId="{26A4FFEB-9287-8B63-B6C7-70F13C9BF62D}"/>
          </ac:picMkLst>
        </pc:picChg>
        <pc:picChg chg="add del mod">
          <ac:chgData name="yimei zhou" userId="10389d2a9039f8e5" providerId="LiveId" clId="{E50F0625-B3F8-48D8-BB27-D6665F83AB40}" dt="2024-01-10T14:27:30.030" v="597"/>
          <ac:picMkLst>
            <pc:docMk/>
            <pc:sldMk cId="3031078202" sldId="1321"/>
            <ac:picMk id="6" creationId="{B5AF617C-8D08-A68F-9069-1636E2F932BA}"/>
          </ac:picMkLst>
        </pc:picChg>
        <pc:picChg chg="add del mod">
          <ac:chgData name="yimei zhou" userId="10389d2a9039f8e5" providerId="LiveId" clId="{E50F0625-B3F8-48D8-BB27-D6665F83AB40}" dt="2024-01-14T11:15:30.317" v="743"/>
          <ac:picMkLst>
            <pc:docMk/>
            <pc:sldMk cId="3031078202" sldId="1321"/>
            <ac:picMk id="19" creationId="{21729F52-8FAE-814A-D3AF-4BC6857A618B}"/>
          </ac:picMkLst>
        </pc:picChg>
        <pc:picChg chg="add del mod">
          <ac:chgData name="yimei zhou" userId="10389d2a9039f8e5" providerId="LiveId" clId="{E50F0625-B3F8-48D8-BB27-D6665F83AB40}" dt="2024-01-13T13:20:27.235" v="642"/>
          <ac:picMkLst>
            <pc:docMk/>
            <pc:sldMk cId="3031078202" sldId="1321"/>
            <ac:picMk id="19" creationId="{D3CD0DB1-110F-8F75-9157-6345F5284AD3}"/>
          </ac:picMkLst>
        </pc:picChg>
        <pc:picChg chg="add del mod">
          <ac:chgData name="yimei zhou" userId="10389d2a9039f8e5" providerId="LiveId" clId="{E50F0625-B3F8-48D8-BB27-D6665F83AB40}" dt="2024-01-10T14:27:59.815" v="598"/>
          <ac:picMkLst>
            <pc:docMk/>
            <pc:sldMk cId="3031078202" sldId="1321"/>
            <ac:picMk id="19" creationId="{FA8CAA04-FC01-50C8-DA15-A0B5BA4EBC86}"/>
          </ac:picMkLst>
        </pc:picChg>
        <pc:picChg chg="add del mod ord">
          <ac:chgData name="yimei zhou" userId="10389d2a9039f8e5" providerId="LiveId" clId="{E50F0625-B3F8-48D8-BB27-D6665F83AB40}" dt="2024-01-14T11:31:25.481" v="744"/>
          <ac:picMkLst>
            <pc:docMk/>
            <pc:sldMk cId="3031078202" sldId="1321"/>
            <ac:picMk id="20" creationId="{44D956D2-C3FF-0BA7-DD85-1A15CEDF5E64}"/>
          </ac:picMkLst>
        </pc:picChg>
        <pc:picChg chg="add del mod ord">
          <ac:chgData name="yimei zhou" userId="10389d2a9039f8e5" providerId="LiveId" clId="{E50F0625-B3F8-48D8-BB27-D6665F83AB40}" dt="2024-01-13T13:36:46.679" v="647"/>
          <ac:picMkLst>
            <pc:docMk/>
            <pc:sldMk cId="3031078202" sldId="1321"/>
            <ac:picMk id="20" creationId="{7302F2C6-1724-D5AA-2F87-226094E99B2C}"/>
          </ac:picMkLst>
        </pc:picChg>
        <pc:picChg chg="add del mod">
          <ac:chgData name="yimei zhou" userId="10389d2a9039f8e5" providerId="LiveId" clId="{E50F0625-B3F8-48D8-BB27-D6665F83AB40}" dt="2024-01-14T11:31:29.865" v="774"/>
          <ac:picMkLst>
            <pc:docMk/>
            <pc:sldMk cId="3031078202" sldId="1321"/>
            <ac:picMk id="21" creationId="{42E658DA-74E6-33EF-EA8D-0B4AA25B50FB}"/>
          </ac:picMkLst>
        </pc:picChg>
        <pc:picChg chg="add del mod">
          <ac:chgData name="yimei zhou" userId="10389d2a9039f8e5" providerId="LiveId" clId="{E50F0625-B3F8-48D8-BB27-D6665F83AB40}" dt="2024-01-13T13:58:30.514" v="677"/>
          <ac:picMkLst>
            <pc:docMk/>
            <pc:sldMk cId="3031078202" sldId="1321"/>
            <ac:picMk id="21" creationId="{5FE829E0-A38A-1AB1-422C-D639AB913652}"/>
          </ac:picMkLst>
        </pc:picChg>
        <pc:picChg chg="add del mod ord">
          <ac:chgData name="yimei zhou" userId="10389d2a9039f8e5" providerId="LiveId" clId="{E50F0625-B3F8-48D8-BB27-D6665F83AB40}" dt="2024-01-14T11:33:41.721" v="781" actId="478"/>
          <ac:picMkLst>
            <pc:docMk/>
            <pc:sldMk cId="3031078202" sldId="1321"/>
            <ac:picMk id="23" creationId="{6F790F71-49A6-F4E0-76D8-4B5010B4FB31}"/>
          </ac:picMkLst>
        </pc:picChg>
        <pc:picChg chg="add del mod ord">
          <ac:chgData name="yimei zhou" userId="10389d2a9039f8e5" providerId="LiveId" clId="{E50F0625-B3F8-48D8-BB27-D6665F83AB40}" dt="2024-01-13T14:14:04.695" v="678"/>
          <ac:picMkLst>
            <pc:docMk/>
            <pc:sldMk cId="3031078202" sldId="1321"/>
            <ac:picMk id="23" creationId="{7A71D1BF-7F78-5458-5287-12B748A43D48}"/>
          </ac:picMkLst>
        </pc:picChg>
        <pc:picChg chg="add del mod">
          <ac:chgData name="yimei zhou" userId="10389d2a9039f8e5" providerId="LiveId" clId="{E50F0625-B3F8-48D8-BB27-D6665F83AB40}" dt="2024-01-10T14:49:09.462" v="600"/>
          <ac:picMkLst>
            <pc:docMk/>
            <pc:sldMk cId="3031078202" sldId="1321"/>
            <ac:picMk id="23" creationId="{C4F0103B-C73D-2E14-B6AB-45FD627B21FB}"/>
          </ac:picMkLst>
        </pc:picChg>
        <pc:picChg chg="add del mod">
          <ac:chgData name="yimei zhou" userId="10389d2a9039f8e5" providerId="LiveId" clId="{E50F0625-B3F8-48D8-BB27-D6665F83AB40}" dt="2024-01-14T10:57:09.954" v="708"/>
          <ac:picMkLst>
            <pc:docMk/>
            <pc:sldMk cId="3031078202" sldId="1321"/>
            <ac:picMk id="24" creationId="{4312BCE3-13EC-E607-F982-EE147FF6493E}"/>
          </ac:picMkLst>
        </pc:picChg>
      </pc:sldChg>
      <pc:sldChg chg="addSp delSp modSp mod modTransition modAnim">
        <pc:chgData name="yimei zhou" userId="10389d2a9039f8e5" providerId="LiveId" clId="{E50F0625-B3F8-48D8-BB27-D6665F83AB40}" dt="2024-01-14T11:33:46.995" v="782" actId="478"/>
        <pc:sldMkLst>
          <pc:docMk/>
          <pc:sldMk cId="1608009179" sldId="1322"/>
        </pc:sldMkLst>
        <pc:picChg chg="add del mod ord">
          <ac:chgData name="yimei zhou" userId="10389d2a9039f8e5" providerId="LiveId" clId="{E50F0625-B3F8-48D8-BB27-D6665F83AB40}" dt="2024-01-14T11:13:07.568" v="713"/>
          <ac:picMkLst>
            <pc:docMk/>
            <pc:sldMk cId="1608009179" sldId="1322"/>
            <ac:picMk id="5" creationId="{A22D09D0-2C9E-68CB-7116-15DCBB898699}"/>
          </ac:picMkLst>
        </pc:picChg>
        <pc:picChg chg="add del mod">
          <ac:chgData name="yimei zhou" userId="10389d2a9039f8e5" providerId="LiveId" clId="{E50F0625-B3F8-48D8-BB27-D6665F83AB40}" dt="2024-01-10T14:27:30.030" v="597"/>
          <ac:picMkLst>
            <pc:docMk/>
            <pc:sldMk cId="1608009179" sldId="1322"/>
            <ac:picMk id="5" creationId="{CDE325FF-BC00-2D2B-9D21-723E018DD5E0}"/>
          </ac:picMkLst>
        </pc:picChg>
        <pc:picChg chg="add del mod">
          <ac:chgData name="yimei zhou" userId="10389d2a9039f8e5" providerId="LiveId" clId="{E50F0625-B3F8-48D8-BB27-D6665F83AB40}" dt="2024-01-13T13:20:27.235" v="642"/>
          <ac:picMkLst>
            <pc:docMk/>
            <pc:sldMk cId="1608009179" sldId="1322"/>
            <ac:picMk id="8" creationId="{4FC674A6-16C5-199D-8A5E-1E86633BE979}"/>
          </ac:picMkLst>
        </pc:picChg>
        <pc:picChg chg="add del mod">
          <ac:chgData name="yimei zhou" userId="10389d2a9039f8e5" providerId="LiveId" clId="{E50F0625-B3F8-48D8-BB27-D6665F83AB40}" dt="2024-01-10T14:27:59.815" v="598"/>
          <ac:picMkLst>
            <pc:docMk/>
            <pc:sldMk cId="1608009179" sldId="1322"/>
            <ac:picMk id="8" creationId="{A9E49FD1-54E7-69BB-F9CC-E2877807CFAB}"/>
          </ac:picMkLst>
        </pc:picChg>
        <pc:picChg chg="add del mod">
          <ac:chgData name="yimei zhou" userId="10389d2a9039f8e5" providerId="LiveId" clId="{E50F0625-B3F8-48D8-BB27-D6665F83AB40}" dt="2024-01-14T11:15:30.317" v="743"/>
          <ac:picMkLst>
            <pc:docMk/>
            <pc:sldMk cId="1608009179" sldId="1322"/>
            <ac:picMk id="8" creationId="{D4632D6A-45C4-DEE8-8677-00ACB466E6C3}"/>
          </ac:picMkLst>
        </pc:picChg>
        <pc:picChg chg="add del mod ord">
          <ac:chgData name="yimei zhou" userId="10389d2a9039f8e5" providerId="LiveId" clId="{E50F0625-B3F8-48D8-BB27-D6665F83AB40}" dt="2024-01-13T13:36:46.679" v="647"/>
          <ac:picMkLst>
            <pc:docMk/>
            <pc:sldMk cId="1608009179" sldId="1322"/>
            <ac:picMk id="9" creationId="{1C6BB449-901A-DB60-066D-12031A0658F0}"/>
          </ac:picMkLst>
        </pc:picChg>
        <pc:picChg chg="add del mod ord">
          <ac:chgData name="yimei zhou" userId="10389d2a9039f8e5" providerId="LiveId" clId="{E50F0625-B3F8-48D8-BB27-D6665F83AB40}" dt="2024-01-14T11:31:25.481" v="744"/>
          <ac:picMkLst>
            <pc:docMk/>
            <pc:sldMk cId="1608009179" sldId="1322"/>
            <ac:picMk id="9" creationId="{D4276A02-E73B-98E4-433B-F22FFA65BDCC}"/>
          </ac:picMkLst>
        </pc:picChg>
        <pc:picChg chg="add del mod">
          <ac:chgData name="yimei zhou" userId="10389d2a9039f8e5" providerId="LiveId" clId="{E50F0625-B3F8-48D8-BB27-D6665F83AB40}" dt="2024-01-13T13:58:30.514" v="677"/>
          <ac:picMkLst>
            <pc:docMk/>
            <pc:sldMk cId="1608009179" sldId="1322"/>
            <ac:picMk id="10" creationId="{75948201-EFE1-156E-53C0-0AEBAC102058}"/>
          </ac:picMkLst>
        </pc:picChg>
        <pc:picChg chg="add del mod">
          <ac:chgData name="yimei zhou" userId="10389d2a9039f8e5" providerId="LiveId" clId="{E50F0625-B3F8-48D8-BB27-D6665F83AB40}" dt="2024-01-14T11:31:29.865" v="774"/>
          <ac:picMkLst>
            <pc:docMk/>
            <pc:sldMk cId="1608009179" sldId="1322"/>
            <ac:picMk id="10" creationId="{90159826-AF84-6090-1B19-F8AA52238E09}"/>
          </ac:picMkLst>
        </pc:picChg>
        <pc:picChg chg="add del mod">
          <ac:chgData name="yimei zhou" userId="10389d2a9039f8e5" providerId="LiveId" clId="{E50F0625-B3F8-48D8-BB27-D6665F83AB40}" dt="2024-01-10T14:49:09.462" v="600"/>
          <ac:picMkLst>
            <pc:docMk/>
            <pc:sldMk cId="1608009179" sldId="1322"/>
            <ac:picMk id="11" creationId="{0E1E9D4A-9D21-0553-B76B-E9060461247B}"/>
          </ac:picMkLst>
        </pc:picChg>
        <pc:picChg chg="add del mod ord">
          <ac:chgData name="yimei zhou" userId="10389d2a9039f8e5" providerId="LiveId" clId="{E50F0625-B3F8-48D8-BB27-D6665F83AB40}" dt="2024-01-13T14:14:04.695" v="678"/>
          <ac:picMkLst>
            <pc:docMk/>
            <pc:sldMk cId="1608009179" sldId="1322"/>
            <ac:picMk id="11" creationId="{EE379E69-4A14-3608-410B-A7BD74764A8B}"/>
          </ac:picMkLst>
        </pc:picChg>
        <pc:picChg chg="add del mod ord">
          <ac:chgData name="yimei zhou" userId="10389d2a9039f8e5" providerId="LiveId" clId="{E50F0625-B3F8-48D8-BB27-D6665F83AB40}" dt="2024-01-14T11:33:46.995" v="782" actId="478"/>
          <ac:picMkLst>
            <pc:docMk/>
            <pc:sldMk cId="1608009179" sldId="1322"/>
            <ac:picMk id="11" creationId="{FF26F508-EA35-9A9D-D7E5-67CCB799D68E}"/>
          </ac:picMkLst>
        </pc:picChg>
        <pc:picChg chg="add del mod">
          <ac:chgData name="yimei zhou" userId="10389d2a9039f8e5" providerId="LiveId" clId="{E50F0625-B3F8-48D8-BB27-D6665F83AB40}" dt="2024-01-14T10:57:09.954" v="708"/>
          <ac:picMkLst>
            <pc:docMk/>
            <pc:sldMk cId="1608009179" sldId="1322"/>
            <ac:picMk id="16" creationId="{F8416366-BE54-22EB-7F18-CFFBA0C0AC68}"/>
          </ac:picMkLst>
        </pc:picChg>
      </pc:sldChg>
      <pc:sldChg chg="addSp delSp modSp mod modTransition modAnim">
        <pc:chgData name="yimei zhou" userId="10389d2a9039f8e5" providerId="LiveId" clId="{E50F0625-B3F8-48D8-BB27-D6665F83AB40}" dt="2024-01-14T11:33:09.755" v="779" actId="478"/>
        <pc:sldMkLst>
          <pc:docMk/>
          <pc:sldMk cId="1515478569" sldId="1324"/>
        </pc:sldMkLst>
        <pc:picChg chg="add del mod ord">
          <ac:chgData name="yimei zhou" userId="10389d2a9039f8e5" providerId="LiveId" clId="{E50F0625-B3F8-48D8-BB27-D6665F83AB40}" dt="2024-01-14T11:13:07.568" v="713"/>
          <ac:picMkLst>
            <pc:docMk/>
            <pc:sldMk cId="1515478569" sldId="1324"/>
            <ac:picMk id="5" creationId="{348AC139-CE61-8042-68DD-4ABAB0494781}"/>
          </ac:picMkLst>
        </pc:picChg>
        <pc:picChg chg="add del mod">
          <ac:chgData name="yimei zhou" userId="10389d2a9039f8e5" providerId="LiveId" clId="{E50F0625-B3F8-48D8-BB27-D6665F83AB40}" dt="2024-01-10T14:27:59.815" v="598"/>
          <ac:picMkLst>
            <pc:docMk/>
            <pc:sldMk cId="1515478569" sldId="1324"/>
            <ac:picMk id="6" creationId="{4F3475CE-40FB-0A54-AA75-6353245E5B2C}"/>
          </ac:picMkLst>
        </pc:picChg>
        <pc:picChg chg="add del mod">
          <ac:chgData name="yimei zhou" userId="10389d2a9039f8e5" providerId="LiveId" clId="{E50F0625-B3F8-48D8-BB27-D6665F83AB40}" dt="2024-01-13T13:20:27.235" v="642"/>
          <ac:picMkLst>
            <pc:docMk/>
            <pc:sldMk cId="1515478569" sldId="1324"/>
            <ac:picMk id="6" creationId="{BD3C268B-F57D-5A8E-A21E-9243863A2426}"/>
          </ac:picMkLst>
        </pc:picChg>
        <pc:picChg chg="add del mod">
          <ac:chgData name="yimei zhou" userId="10389d2a9039f8e5" providerId="LiveId" clId="{E50F0625-B3F8-48D8-BB27-D6665F83AB40}" dt="2024-01-14T11:15:30.317" v="743"/>
          <ac:picMkLst>
            <pc:docMk/>
            <pc:sldMk cId="1515478569" sldId="1324"/>
            <ac:picMk id="6" creationId="{E219D3CF-DF75-F6EA-D384-0C6F47EA7B42}"/>
          </ac:picMkLst>
        </pc:picChg>
        <pc:picChg chg="add del mod ord">
          <ac:chgData name="yimei zhou" userId="10389d2a9039f8e5" providerId="LiveId" clId="{E50F0625-B3F8-48D8-BB27-D6665F83AB40}" dt="2024-01-13T13:36:46.679" v="647"/>
          <ac:picMkLst>
            <pc:docMk/>
            <pc:sldMk cId="1515478569" sldId="1324"/>
            <ac:picMk id="7" creationId="{129697D3-C306-DA90-9B76-56F221AA2DBD}"/>
          </ac:picMkLst>
        </pc:picChg>
        <pc:picChg chg="add del mod ord">
          <ac:chgData name="yimei zhou" userId="10389d2a9039f8e5" providerId="LiveId" clId="{E50F0625-B3F8-48D8-BB27-D6665F83AB40}" dt="2024-01-14T11:31:25.481" v="744"/>
          <ac:picMkLst>
            <pc:docMk/>
            <pc:sldMk cId="1515478569" sldId="1324"/>
            <ac:picMk id="7" creationId="{F70E8D35-269A-CD8C-4A06-96632B8566F2}"/>
          </ac:picMkLst>
        </pc:picChg>
        <pc:picChg chg="add del mod">
          <ac:chgData name="yimei zhou" userId="10389d2a9039f8e5" providerId="LiveId" clId="{E50F0625-B3F8-48D8-BB27-D6665F83AB40}" dt="2024-01-14T11:31:29.865" v="774"/>
          <ac:picMkLst>
            <pc:docMk/>
            <pc:sldMk cId="1515478569" sldId="1324"/>
            <ac:picMk id="8" creationId="{472B965A-1077-A198-E61A-C882EF7AAC71}"/>
          </ac:picMkLst>
        </pc:picChg>
        <pc:picChg chg="add del mod">
          <ac:chgData name="yimei zhou" userId="10389d2a9039f8e5" providerId="LiveId" clId="{E50F0625-B3F8-48D8-BB27-D6665F83AB40}" dt="2024-01-13T13:58:30.514" v="677"/>
          <ac:picMkLst>
            <pc:docMk/>
            <pc:sldMk cId="1515478569" sldId="1324"/>
            <ac:picMk id="8" creationId="{50813A4F-A25E-AC58-9058-2DA76525CDB6}"/>
          </ac:picMkLst>
        </pc:picChg>
        <pc:picChg chg="add del mod">
          <ac:chgData name="yimei zhou" userId="10389d2a9039f8e5" providerId="LiveId" clId="{E50F0625-B3F8-48D8-BB27-D6665F83AB40}" dt="2024-01-10T14:49:09.462" v="600"/>
          <ac:picMkLst>
            <pc:docMk/>
            <pc:sldMk cId="1515478569" sldId="1324"/>
            <ac:picMk id="9" creationId="{4CB99468-897E-535C-5272-D4A8CE944F93}"/>
          </ac:picMkLst>
        </pc:picChg>
        <pc:picChg chg="add del mod ord">
          <ac:chgData name="yimei zhou" userId="10389d2a9039f8e5" providerId="LiveId" clId="{E50F0625-B3F8-48D8-BB27-D6665F83AB40}" dt="2024-01-14T11:33:09.755" v="779" actId="478"/>
          <ac:picMkLst>
            <pc:docMk/>
            <pc:sldMk cId="1515478569" sldId="1324"/>
            <ac:picMk id="9" creationId="{C2512574-2F2A-58F4-4129-A62AD6E8D115}"/>
          </ac:picMkLst>
        </pc:picChg>
        <pc:picChg chg="add del mod ord">
          <ac:chgData name="yimei zhou" userId="10389d2a9039f8e5" providerId="LiveId" clId="{E50F0625-B3F8-48D8-BB27-D6665F83AB40}" dt="2024-01-13T14:14:04.695" v="678"/>
          <ac:picMkLst>
            <pc:docMk/>
            <pc:sldMk cId="1515478569" sldId="1324"/>
            <ac:picMk id="9" creationId="{D5EB9234-8485-FD0C-7133-C284C27DE164}"/>
          </ac:picMkLst>
        </pc:picChg>
        <pc:picChg chg="add del mod">
          <ac:chgData name="yimei zhou" userId="10389d2a9039f8e5" providerId="LiveId" clId="{E50F0625-B3F8-48D8-BB27-D6665F83AB40}" dt="2024-01-14T10:57:09.954" v="708"/>
          <ac:picMkLst>
            <pc:docMk/>
            <pc:sldMk cId="1515478569" sldId="1324"/>
            <ac:picMk id="10" creationId="{EB307DFF-0F87-BB96-B23A-DEC462CD1877}"/>
          </ac:picMkLst>
        </pc:picChg>
      </pc:sldChg>
      <pc:sldChg chg="addSp delSp modSp mod modTransition modAnim modNotesTx">
        <pc:chgData name="yimei zhou" userId="10389d2a9039f8e5" providerId="LiveId" clId="{E50F0625-B3F8-48D8-BB27-D6665F83AB40}" dt="2024-01-14T11:34:18.504" v="785" actId="478"/>
        <pc:sldMkLst>
          <pc:docMk/>
          <pc:sldMk cId="187928004" sldId="1328"/>
        </pc:sldMkLst>
        <pc:picChg chg="add del mod ord">
          <ac:chgData name="yimei zhou" userId="10389d2a9039f8e5" providerId="LiveId" clId="{E50F0625-B3F8-48D8-BB27-D6665F83AB40}" dt="2024-01-14T11:13:07.568" v="713"/>
          <ac:picMkLst>
            <pc:docMk/>
            <pc:sldMk cId="187928004" sldId="1328"/>
            <ac:picMk id="4" creationId="{A81E4BCF-BC6B-DB66-1B02-F38980F2815A}"/>
          </ac:picMkLst>
        </pc:picChg>
        <pc:picChg chg="add del mod">
          <ac:chgData name="yimei zhou" userId="10389d2a9039f8e5" providerId="LiveId" clId="{E50F0625-B3F8-48D8-BB27-D6665F83AB40}" dt="2024-01-13T13:20:27.235" v="642"/>
          <ac:picMkLst>
            <pc:docMk/>
            <pc:sldMk cId="187928004" sldId="1328"/>
            <ac:picMk id="6" creationId="{21EFE923-8054-EE0A-3159-7D55ACA11336}"/>
          </ac:picMkLst>
        </pc:picChg>
        <pc:picChg chg="add del mod">
          <ac:chgData name="yimei zhou" userId="10389d2a9039f8e5" providerId="LiveId" clId="{E50F0625-B3F8-48D8-BB27-D6665F83AB40}" dt="2024-01-14T11:15:30.317" v="743"/>
          <ac:picMkLst>
            <pc:docMk/>
            <pc:sldMk cId="187928004" sldId="1328"/>
            <ac:picMk id="6" creationId="{460FB7A6-E156-3A25-59B4-095869D89F1B}"/>
          </ac:picMkLst>
        </pc:picChg>
        <pc:picChg chg="add del mod">
          <ac:chgData name="yimei zhou" userId="10389d2a9039f8e5" providerId="LiveId" clId="{E50F0625-B3F8-48D8-BB27-D6665F83AB40}" dt="2024-01-10T14:27:59.815" v="598"/>
          <ac:picMkLst>
            <pc:docMk/>
            <pc:sldMk cId="187928004" sldId="1328"/>
            <ac:picMk id="6" creationId="{8EC275BD-395F-A5B1-53BA-86863603AFF7}"/>
          </ac:picMkLst>
        </pc:picChg>
        <pc:picChg chg="add del mod ord">
          <ac:chgData name="yimei zhou" userId="10389d2a9039f8e5" providerId="LiveId" clId="{E50F0625-B3F8-48D8-BB27-D6665F83AB40}" dt="2024-01-14T11:31:25.481" v="744"/>
          <ac:picMkLst>
            <pc:docMk/>
            <pc:sldMk cId="187928004" sldId="1328"/>
            <ac:picMk id="9" creationId="{D69E3354-D444-1F37-8191-4C1F8CE7EC58}"/>
          </ac:picMkLst>
        </pc:picChg>
        <pc:picChg chg="add del mod ord">
          <ac:chgData name="yimei zhou" userId="10389d2a9039f8e5" providerId="LiveId" clId="{E50F0625-B3F8-48D8-BB27-D6665F83AB40}" dt="2024-01-13T13:36:46.679" v="647"/>
          <ac:picMkLst>
            <pc:docMk/>
            <pc:sldMk cId="187928004" sldId="1328"/>
            <ac:picMk id="9" creationId="{F50BAD9C-549A-FAFC-2FB6-C99A108028C4}"/>
          </ac:picMkLst>
        </pc:picChg>
        <pc:picChg chg="add del mod">
          <ac:chgData name="yimei zhou" userId="10389d2a9039f8e5" providerId="LiveId" clId="{E50F0625-B3F8-48D8-BB27-D6665F83AB40}" dt="2024-01-13T13:58:30.514" v="677"/>
          <ac:picMkLst>
            <pc:docMk/>
            <pc:sldMk cId="187928004" sldId="1328"/>
            <ac:picMk id="10" creationId="{A3DD777F-A840-868E-DD2D-91AB662B59EC}"/>
          </ac:picMkLst>
        </pc:picChg>
        <pc:picChg chg="add del mod">
          <ac:chgData name="yimei zhou" userId="10389d2a9039f8e5" providerId="LiveId" clId="{E50F0625-B3F8-48D8-BB27-D6665F83AB40}" dt="2024-01-14T11:31:29.865" v="774"/>
          <ac:picMkLst>
            <pc:docMk/>
            <pc:sldMk cId="187928004" sldId="1328"/>
            <ac:picMk id="10" creationId="{E856EBB7-F662-0594-8820-B8E6EF369A67}"/>
          </ac:picMkLst>
        </pc:picChg>
        <pc:picChg chg="add del mod ord">
          <ac:chgData name="yimei zhou" userId="10389d2a9039f8e5" providerId="LiveId" clId="{E50F0625-B3F8-48D8-BB27-D6665F83AB40}" dt="2024-01-14T11:34:18.504" v="785" actId="478"/>
          <ac:picMkLst>
            <pc:docMk/>
            <pc:sldMk cId="187928004" sldId="1328"/>
            <ac:picMk id="11" creationId="{52A4D51B-2BAF-7779-B8B9-088241F9E053}"/>
          </ac:picMkLst>
        </pc:picChg>
        <pc:picChg chg="add del mod ord">
          <ac:chgData name="yimei zhou" userId="10389d2a9039f8e5" providerId="LiveId" clId="{E50F0625-B3F8-48D8-BB27-D6665F83AB40}" dt="2024-01-13T14:14:04.695" v="678"/>
          <ac:picMkLst>
            <pc:docMk/>
            <pc:sldMk cId="187928004" sldId="1328"/>
            <ac:picMk id="11" creationId="{B16FA295-D8F6-368A-A3C6-FBBC066749F4}"/>
          </ac:picMkLst>
        </pc:picChg>
        <pc:picChg chg="add del mod">
          <ac:chgData name="yimei zhou" userId="10389d2a9039f8e5" providerId="LiveId" clId="{E50F0625-B3F8-48D8-BB27-D6665F83AB40}" dt="2024-01-14T10:57:09.954" v="708"/>
          <ac:picMkLst>
            <pc:docMk/>
            <pc:sldMk cId="187928004" sldId="1328"/>
            <ac:picMk id="18" creationId="{478A4E53-F0D4-0E42-6612-EDD24A024313}"/>
          </ac:picMkLst>
        </pc:picChg>
      </pc:sldChg>
      <pc:sldChg chg="addSp delSp modSp mod modTransition modAnim modNotesTx">
        <pc:chgData name="yimei zhou" userId="10389d2a9039f8e5" providerId="LiveId" clId="{E50F0625-B3F8-48D8-BB27-D6665F83AB40}" dt="2024-01-14T11:34:23.485" v="786" actId="478"/>
        <pc:sldMkLst>
          <pc:docMk/>
          <pc:sldMk cId="151370366" sldId="1329"/>
        </pc:sldMkLst>
        <pc:picChg chg="add del mod ord">
          <ac:chgData name="yimei zhou" userId="10389d2a9039f8e5" providerId="LiveId" clId="{E50F0625-B3F8-48D8-BB27-D6665F83AB40}" dt="2024-01-14T11:13:07.568" v="713"/>
          <ac:picMkLst>
            <pc:docMk/>
            <pc:sldMk cId="151370366" sldId="1329"/>
            <ac:picMk id="4" creationId="{F9900E05-72D7-CC06-DC72-DE3205AD7726}"/>
          </ac:picMkLst>
        </pc:picChg>
        <pc:picChg chg="add del mod">
          <ac:chgData name="yimei zhou" userId="10389d2a9039f8e5" providerId="LiveId" clId="{E50F0625-B3F8-48D8-BB27-D6665F83AB40}" dt="2024-01-10T14:27:59.815" v="598"/>
          <ac:picMkLst>
            <pc:docMk/>
            <pc:sldMk cId="151370366" sldId="1329"/>
            <ac:picMk id="16" creationId="{74482405-B1E5-542C-7DC6-E32587F79D33}"/>
          </ac:picMkLst>
        </pc:picChg>
        <pc:picChg chg="add del mod">
          <ac:chgData name="yimei zhou" userId="10389d2a9039f8e5" providerId="LiveId" clId="{E50F0625-B3F8-48D8-BB27-D6665F83AB40}" dt="2024-01-13T13:20:27.235" v="642"/>
          <ac:picMkLst>
            <pc:docMk/>
            <pc:sldMk cId="151370366" sldId="1329"/>
            <ac:picMk id="16" creationId="{DC1BD1C6-8BEA-B376-7398-0577E418BAF6}"/>
          </ac:picMkLst>
        </pc:picChg>
        <pc:picChg chg="add del mod">
          <ac:chgData name="yimei zhou" userId="10389d2a9039f8e5" providerId="LiveId" clId="{E50F0625-B3F8-48D8-BB27-D6665F83AB40}" dt="2024-01-14T11:15:30.317" v="743"/>
          <ac:picMkLst>
            <pc:docMk/>
            <pc:sldMk cId="151370366" sldId="1329"/>
            <ac:picMk id="16" creationId="{F1CF0675-54A0-4EA9-34FF-B81220EB6C37}"/>
          </ac:picMkLst>
        </pc:picChg>
        <pc:picChg chg="add del mod ord">
          <ac:chgData name="yimei zhou" userId="10389d2a9039f8e5" providerId="LiveId" clId="{E50F0625-B3F8-48D8-BB27-D6665F83AB40}" dt="2024-01-14T11:31:25.481" v="744"/>
          <ac:picMkLst>
            <pc:docMk/>
            <pc:sldMk cId="151370366" sldId="1329"/>
            <ac:picMk id="17" creationId="{1AB697B6-652E-CB89-A15A-CE20EEA0A4E7}"/>
          </ac:picMkLst>
        </pc:picChg>
        <pc:picChg chg="add del mod ord">
          <ac:chgData name="yimei zhou" userId="10389d2a9039f8e5" providerId="LiveId" clId="{E50F0625-B3F8-48D8-BB27-D6665F83AB40}" dt="2024-01-13T13:36:46.679" v="647"/>
          <ac:picMkLst>
            <pc:docMk/>
            <pc:sldMk cId="151370366" sldId="1329"/>
            <ac:picMk id="17" creationId="{5AC1F0C6-9BED-A1E1-DEDF-444808355BC1}"/>
          </ac:picMkLst>
        </pc:picChg>
        <pc:picChg chg="add del mod">
          <ac:chgData name="yimei zhou" userId="10389d2a9039f8e5" providerId="LiveId" clId="{E50F0625-B3F8-48D8-BB27-D6665F83AB40}" dt="2024-01-14T11:31:29.865" v="774"/>
          <ac:picMkLst>
            <pc:docMk/>
            <pc:sldMk cId="151370366" sldId="1329"/>
            <ac:picMk id="18" creationId="{3D2F26EC-2339-AC69-E49C-70F9A8D61ACD}"/>
          </ac:picMkLst>
        </pc:picChg>
        <pc:picChg chg="add del mod">
          <ac:chgData name="yimei zhou" userId="10389d2a9039f8e5" providerId="LiveId" clId="{E50F0625-B3F8-48D8-BB27-D6665F83AB40}" dt="2024-01-13T13:58:30.514" v="677"/>
          <ac:picMkLst>
            <pc:docMk/>
            <pc:sldMk cId="151370366" sldId="1329"/>
            <ac:picMk id="18" creationId="{C29C4BDC-5392-8E70-93DB-D6DA4DAC66BE}"/>
          </ac:picMkLst>
        </pc:picChg>
        <pc:picChg chg="add del mod ord">
          <ac:chgData name="yimei zhou" userId="10389d2a9039f8e5" providerId="LiveId" clId="{E50F0625-B3F8-48D8-BB27-D6665F83AB40}" dt="2024-01-14T11:34:23.485" v="786" actId="478"/>
          <ac:picMkLst>
            <pc:docMk/>
            <pc:sldMk cId="151370366" sldId="1329"/>
            <ac:picMk id="20" creationId="{5D87CA1D-41FD-9CDE-CA5C-9A7E89A9C6DE}"/>
          </ac:picMkLst>
        </pc:picChg>
        <pc:picChg chg="add del mod ord">
          <ac:chgData name="yimei zhou" userId="10389d2a9039f8e5" providerId="LiveId" clId="{E50F0625-B3F8-48D8-BB27-D6665F83AB40}" dt="2024-01-13T14:14:04.695" v="678"/>
          <ac:picMkLst>
            <pc:docMk/>
            <pc:sldMk cId="151370366" sldId="1329"/>
            <ac:picMk id="20" creationId="{ECC9A9BF-F625-4EE0-BD5A-9F84999F182A}"/>
          </ac:picMkLst>
        </pc:picChg>
        <pc:picChg chg="add del mod">
          <ac:chgData name="yimei zhou" userId="10389d2a9039f8e5" providerId="LiveId" clId="{E50F0625-B3F8-48D8-BB27-D6665F83AB40}" dt="2024-01-14T10:57:09.954" v="708"/>
          <ac:picMkLst>
            <pc:docMk/>
            <pc:sldMk cId="151370366" sldId="1329"/>
            <ac:picMk id="21" creationId="{2FFF4A93-3396-D579-E3CA-80DB9CFA0844}"/>
          </ac:picMkLst>
        </pc:picChg>
      </pc:sldChg>
      <pc:sldChg chg="addSp delSp modSp mod modTransition modAnim">
        <pc:chgData name="yimei zhou" userId="10389d2a9039f8e5" providerId="LiveId" clId="{E50F0625-B3F8-48D8-BB27-D6665F83AB40}" dt="2024-01-14T11:34:27.629" v="787" actId="478"/>
        <pc:sldMkLst>
          <pc:docMk/>
          <pc:sldMk cId="3706019546" sldId="1330"/>
        </pc:sldMkLst>
        <pc:picChg chg="add del mod ord">
          <ac:chgData name="yimei zhou" userId="10389d2a9039f8e5" providerId="LiveId" clId="{E50F0625-B3F8-48D8-BB27-D6665F83AB40}" dt="2024-01-14T11:13:07.568" v="713"/>
          <ac:picMkLst>
            <pc:docMk/>
            <pc:sldMk cId="3706019546" sldId="1330"/>
            <ac:picMk id="2" creationId="{18231F31-8E69-F43E-071B-7C61E9E3E68D}"/>
          </ac:picMkLst>
        </pc:picChg>
        <pc:picChg chg="add del mod">
          <ac:chgData name="yimei zhou" userId="10389d2a9039f8e5" providerId="LiveId" clId="{E50F0625-B3F8-48D8-BB27-D6665F83AB40}" dt="2024-01-14T11:15:30.317" v="743"/>
          <ac:picMkLst>
            <pc:docMk/>
            <pc:sldMk cId="3706019546" sldId="1330"/>
            <ac:picMk id="6" creationId="{08405D46-7A21-47F1-5727-5AB864FB0A0F}"/>
          </ac:picMkLst>
        </pc:picChg>
        <pc:picChg chg="add del mod">
          <ac:chgData name="yimei zhou" userId="10389d2a9039f8e5" providerId="LiveId" clId="{E50F0625-B3F8-48D8-BB27-D6665F83AB40}" dt="2024-01-10T14:27:59.815" v="598"/>
          <ac:picMkLst>
            <pc:docMk/>
            <pc:sldMk cId="3706019546" sldId="1330"/>
            <ac:picMk id="6" creationId="{45CAF91D-2750-32A6-7EF5-64E2BC912CB4}"/>
          </ac:picMkLst>
        </pc:picChg>
        <pc:picChg chg="add del mod">
          <ac:chgData name="yimei zhou" userId="10389d2a9039f8e5" providerId="LiveId" clId="{E50F0625-B3F8-48D8-BB27-D6665F83AB40}" dt="2024-01-13T13:20:27.235" v="642"/>
          <ac:picMkLst>
            <pc:docMk/>
            <pc:sldMk cId="3706019546" sldId="1330"/>
            <ac:picMk id="6" creationId="{E070A079-67A4-ED7B-C01B-CDC2771E1A39}"/>
          </ac:picMkLst>
        </pc:picChg>
        <pc:picChg chg="add del mod ord">
          <ac:chgData name="yimei zhou" userId="10389d2a9039f8e5" providerId="LiveId" clId="{E50F0625-B3F8-48D8-BB27-D6665F83AB40}" dt="2024-01-14T11:31:25.481" v="744"/>
          <ac:picMkLst>
            <pc:docMk/>
            <pc:sldMk cId="3706019546" sldId="1330"/>
            <ac:picMk id="8" creationId="{0F653792-30F6-76A3-6E27-3E8CFE1EB99F}"/>
          </ac:picMkLst>
        </pc:picChg>
        <pc:picChg chg="add del mod ord">
          <ac:chgData name="yimei zhou" userId="10389d2a9039f8e5" providerId="LiveId" clId="{E50F0625-B3F8-48D8-BB27-D6665F83AB40}" dt="2024-01-13T13:36:46.679" v="647"/>
          <ac:picMkLst>
            <pc:docMk/>
            <pc:sldMk cId="3706019546" sldId="1330"/>
            <ac:picMk id="8" creationId="{88A2476A-8256-4DF6-2BD0-645289BAFB85}"/>
          </ac:picMkLst>
        </pc:picChg>
        <pc:picChg chg="add del mod">
          <ac:chgData name="yimei zhou" userId="10389d2a9039f8e5" providerId="LiveId" clId="{E50F0625-B3F8-48D8-BB27-D6665F83AB40}" dt="2024-01-14T11:31:29.865" v="774"/>
          <ac:picMkLst>
            <pc:docMk/>
            <pc:sldMk cId="3706019546" sldId="1330"/>
            <ac:picMk id="9" creationId="{8BF92939-E00C-6E62-FB9A-6EC711C2EFE8}"/>
          </ac:picMkLst>
        </pc:picChg>
        <pc:picChg chg="add del mod">
          <ac:chgData name="yimei zhou" userId="10389d2a9039f8e5" providerId="LiveId" clId="{E50F0625-B3F8-48D8-BB27-D6665F83AB40}" dt="2024-01-13T13:58:30.514" v="677"/>
          <ac:picMkLst>
            <pc:docMk/>
            <pc:sldMk cId="3706019546" sldId="1330"/>
            <ac:picMk id="9" creationId="{C499E64B-F4CE-BB93-414C-16C0AE4D6984}"/>
          </ac:picMkLst>
        </pc:picChg>
        <pc:picChg chg="add del mod ord">
          <ac:chgData name="yimei zhou" userId="10389d2a9039f8e5" providerId="LiveId" clId="{E50F0625-B3F8-48D8-BB27-D6665F83AB40}" dt="2024-01-14T11:34:27.629" v="787" actId="478"/>
          <ac:picMkLst>
            <pc:docMk/>
            <pc:sldMk cId="3706019546" sldId="1330"/>
            <ac:picMk id="15" creationId="{9991FB4D-DBF5-DA69-E4F2-AD16560F6D6E}"/>
          </ac:picMkLst>
        </pc:picChg>
        <pc:picChg chg="add del mod ord">
          <ac:chgData name="yimei zhou" userId="10389d2a9039f8e5" providerId="LiveId" clId="{E50F0625-B3F8-48D8-BB27-D6665F83AB40}" dt="2024-01-13T14:14:04.695" v="678"/>
          <ac:picMkLst>
            <pc:docMk/>
            <pc:sldMk cId="3706019546" sldId="1330"/>
            <ac:picMk id="15" creationId="{C1252EB1-C730-8493-A866-9D55C44F2277}"/>
          </ac:picMkLst>
        </pc:picChg>
        <pc:picChg chg="add del mod">
          <ac:chgData name="yimei zhou" userId="10389d2a9039f8e5" providerId="LiveId" clId="{E50F0625-B3F8-48D8-BB27-D6665F83AB40}" dt="2024-01-14T10:57:09.954" v="708"/>
          <ac:picMkLst>
            <pc:docMk/>
            <pc:sldMk cId="3706019546" sldId="1330"/>
            <ac:picMk id="16" creationId="{3F431682-B970-2802-3D8B-C5405DB05D23}"/>
          </ac:picMkLst>
        </pc:picChg>
      </pc:sldChg>
      <pc:sldChg chg="addSp delSp modSp mod modTransition modAnim">
        <pc:chgData name="yimei zhou" userId="10389d2a9039f8e5" providerId="LiveId" clId="{E50F0625-B3F8-48D8-BB27-D6665F83AB40}" dt="2024-01-14T11:35:02.504" v="795" actId="478"/>
        <pc:sldMkLst>
          <pc:docMk/>
          <pc:sldMk cId="3617796862" sldId="1334"/>
        </pc:sldMkLst>
        <pc:picChg chg="add del mod ord">
          <ac:chgData name="yimei zhou" userId="10389d2a9039f8e5" providerId="LiveId" clId="{E50F0625-B3F8-48D8-BB27-D6665F83AB40}" dt="2024-01-14T11:13:07.568" v="713"/>
          <ac:picMkLst>
            <pc:docMk/>
            <pc:sldMk cId="3617796862" sldId="1334"/>
            <ac:picMk id="6" creationId="{585A7BC4-C13C-D251-E2F7-F31DD3388358}"/>
          </ac:picMkLst>
        </pc:picChg>
        <pc:picChg chg="add del mod">
          <ac:chgData name="yimei zhou" userId="10389d2a9039f8e5" providerId="LiveId" clId="{E50F0625-B3F8-48D8-BB27-D6665F83AB40}" dt="2024-01-14T11:15:30.317" v="743"/>
          <ac:picMkLst>
            <pc:docMk/>
            <pc:sldMk cId="3617796862" sldId="1334"/>
            <ac:picMk id="8" creationId="{B74AEBA5-5F75-AA63-5378-9AD627D4B061}"/>
          </ac:picMkLst>
        </pc:picChg>
        <pc:picChg chg="add del mod">
          <ac:chgData name="yimei zhou" userId="10389d2a9039f8e5" providerId="LiveId" clId="{E50F0625-B3F8-48D8-BB27-D6665F83AB40}" dt="2024-01-13T13:20:27.235" v="642"/>
          <ac:picMkLst>
            <pc:docMk/>
            <pc:sldMk cId="3617796862" sldId="1334"/>
            <ac:picMk id="8" creationId="{B8F537FD-1352-6A3D-F1AD-CA8857D586A3}"/>
          </ac:picMkLst>
        </pc:picChg>
        <pc:picChg chg="add del mod ord">
          <ac:chgData name="yimei zhou" userId="10389d2a9039f8e5" providerId="LiveId" clId="{E50F0625-B3F8-48D8-BB27-D6665F83AB40}" dt="2024-01-14T11:31:25.481" v="744"/>
          <ac:picMkLst>
            <pc:docMk/>
            <pc:sldMk cId="3617796862" sldId="1334"/>
            <ac:picMk id="9" creationId="{0F5DDE1F-2909-E2DA-5044-2691FA50A4A8}"/>
          </ac:picMkLst>
        </pc:picChg>
        <pc:picChg chg="add del mod ord">
          <ac:chgData name="yimei zhou" userId="10389d2a9039f8e5" providerId="LiveId" clId="{E50F0625-B3F8-48D8-BB27-D6665F83AB40}" dt="2024-01-13T13:36:46.679" v="647"/>
          <ac:picMkLst>
            <pc:docMk/>
            <pc:sldMk cId="3617796862" sldId="1334"/>
            <ac:picMk id="9" creationId="{55311ED7-A6BA-7F51-271E-BA4C797A4841}"/>
          </ac:picMkLst>
        </pc:picChg>
        <pc:picChg chg="add del mod">
          <ac:chgData name="yimei zhou" userId="10389d2a9039f8e5" providerId="LiveId" clId="{E50F0625-B3F8-48D8-BB27-D6665F83AB40}" dt="2024-01-13T13:58:30.514" v="677"/>
          <ac:picMkLst>
            <pc:docMk/>
            <pc:sldMk cId="3617796862" sldId="1334"/>
            <ac:picMk id="10" creationId="{4E0DE58A-9D18-B137-94A7-29EB9F258747}"/>
          </ac:picMkLst>
        </pc:picChg>
        <pc:picChg chg="add del mod">
          <ac:chgData name="yimei zhou" userId="10389d2a9039f8e5" providerId="LiveId" clId="{E50F0625-B3F8-48D8-BB27-D6665F83AB40}" dt="2024-01-14T11:31:29.865" v="774"/>
          <ac:picMkLst>
            <pc:docMk/>
            <pc:sldMk cId="3617796862" sldId="1334"/>
            <ac:picMk id="10" creationId="{BE6E9A97-0DEF-AFC5-D1EC-D9093DD693FB}"/>
          </ac:picMkLst>
        </pc:picChg>
        <pc:picChg chg="add del mod ord">
          <ac:chgData name="yimei zhou" userId="10389d2a9039f8e5" providerId="LiveId" clId="{E50F0625-B3F8-48D8-BB27-D6665F83AB40}" dt="2024-01-14T11:35:02.504" v="795" actId="478"/>
          <ac:picMkLst>
            <pc:docMk/>
            <pc:sldMk cId="3617796862" sldId="1334"/>
            <ac:picMk id="11" creationId="{84127210-FCB2-4939-DE98-71FD79889AD6}"/>
          </ac:picMkLst>
        </pc:picChg>
        <pc:picChg chg="add del mod ord">
          <ac:chgData name="yimei zhou" userId="10389d2a9039f8e5" providerId="LiveId" clId="{E50F0625-B3F8-48D8-BB27-D6665F83AB40}" dt="2024-01-13T14:14:04.695" v="678"/>
          <ac:picMkLst>
            <pc:docMk/>
            <pc:sldMk cId="3617796862" sldId="1334"/>
            <ac:picMk id="11" creationId="{90D3458C-D02F-A8F4-6E9D-6E7883B0EE18}"/>
          </ac:picMkLst>
        </pc:picChg>
        <pc:picChg chg="add del mod">
          <ac:chgData name="yimei zhou" userId="10389d2a9039f8e5" providerId="LiveId" clId="{E50F0625-B3F8-48D8-BB27-D6665F83AB40}" dt="2024-01-14T10:57:09.954" v="708"/>
          <ac:picMkLst>
            <pc:docMk/>
            <pc:sldMk cId="3617796862" sldId="1334"/>
            <ac:picMk id="12" creationId="{48FB6E7C-BA96-B4E2-06A9-ED74718B6405}"/>
          </ac:picMkLst>
        </pc:picChg>
      </pc:sldChg>
      <pc:sldChg chg="addSp delSp modSp mod modTransition modAnim modNotesTx">
        <pc:chgData name="yimei zhou" userId="10389d2a9039f8e5" providerId="LiveId" clId="{E50F0625-B3F8-48D8-BB27-D6665F83AB40}" dt="2024-01-14T11:34:52.443" v="793" actId="478"/>
        <pc:sldMkLst>
          <pc:docMk/>
          <pc:sldMk cId="3263308144" sldId="1337"/>
        </pc:sldMkLst>
        <pc:picChg chg="add del mod ord">
          <ac:chgData name="yimei zhou" userId="10389d2a9039f8e5" providerId="LiveId" clId="{E50F0625-B3F8-48D8-BB27-D6665F83AB40}" dt="2024-01-14T11:13:07.568" v="713"/>
          <ac:picMkLst>
            <pc:docMk/>
            <pc:sldMk cId="3263308144" sldId="1337"/>
            <ac:picMk id="9" creationId="{D1805A81-B701-AEB2-4973-809F9FCC661D}"/>
          </ac:picMkLst>
        </pc:picChg>
        <pc:picChg chg="add del mod">
          <ac:chgData name="yimei zhou" userId="10389d2a9039f8e5" providerId="LiveId" clId="{E50F0625-B3F8-48D8-BB27-D6665F83AB40}" dt="2024-01-14T11:15:30.317" v="743"/>
          <ac:picMkLst>
            <pc:docMk/>
            <pc:sldMk cId="3263308144" sldId="1337"/>
            <ac:picMk id="10" creationId="{0F2AC2BD-0CC3-C2FE-427A-6754FF10E690}"/>
          </ac:picMkLst>
        </pc:picChg>
        <pc:picChg chg="add del mod">
          <ac:chgData name="yimei zhou" userId="10389d2a9039f8e5" providerId="LiveId" clId="{E50F0625-B3F8-48D8-BB27-D6665F83AB40}" dt="2024-01-13T13:20:27.235" v="642"/>
          <ac:picMkLst>
            <pc:docMk/>
            <pc:sldMk cId="3263308144" sldId="1337"/>
            <ac:picMk id="10" creationId="{DB0288FF-B430-6142-426D-DD9D0BC3E130}"/>
          </ac:picMkLst>
        </pc:picChg>
        <pc:picChg chg="add del mod ord">
          <ac:chgData name="yimei zhou" userId="10389d2a9039f8e5" providerId="LiveId" clId="{E50F0625-B3F8-48D8-BB27-D6665F83AB40}" dt="2024-01-14T11:31:25.481" v="744"/>
          <ac:picMkLst>
            <pc:docMk/>
            <pc:sldMk cId="3263308144" sldId="1337"/>
            <ac:picMk id="11" creationId="{89A724D5-9ECD-C035-5F9C-30A2A5E399B3}"/>
          </ac:picMkLst>
        </pc:picChg>
        <pc:picChg chg="add del mod ord">
          <ac:chgData name="yimei zhou" userId="10389d2a9039f8e5" providerId="LiveId" clId="{E50F0625-B3F8-48D8-BB27-D6665F83AB40}" dt="2024-01-13T13:36:46.679" v="647"/>
          <ac:picMkLst>
            <pc:docMk/>
            <pc:sldMk cId="3263308144" sldId="1337"/>
            <ac:picMk id="11" creationId="{8A706397-6B96-07BD-164C-420FD0F7BF8E}"/>
          </ac:picMkLst>
        </pc:picChg>
        <pc:picChg chg="add del mod">
          <ac:chgData name="yimei zhou" userId="10389d2a9039f8e5" providerId="LiveId" clId="{E50F0625-B3F8-48D8-BB27-D6665F83AB40}" dt="2024-01-14T11:31:29.865" v="774"/>
          <ac:picMkLst>
            <pc:docMk/>
            <pc:sldMk cId="3263308144" sldId="1337"/>
            <ac:picMk id="12" creationId="{C1F8B449-F325-E4D8-8A76-22148268F026}"/>
          </ac:picMkLst>
        </pc:picChg>
        <pc:picChg chg="add del mod">
          <ac:chgData name="yimei zhou" userId="10389d2a9039f8e5" providerId="LiveId" clId="{E50F0625-B3F8-48D8-BB27-D6665F83AB40}" dt="2024-01-13T13:58:30.514" v="677"/>
          <ac:picMkLst>
            <pc:docMk/>
            <pc:sldMk cId="3263308144" sldId="1337"/>
            <ac:picMk id="12" creationId="{FF87CD7D-C630-C743-7FD3-8EED588223AD}"/>
          </ac:picMkLst>
        </pc:picChg>
        <pc:picChg chg="add del mod ord">
          <ac:chgData name="yimei zhou" userId="10389d2a9039f8e5" providerId="LiveId" clId="{E50F0625-B3F8-48D8-BB27-D6665F83AB40}" dt="2024-01-13T14:14:04.695" v="678"/>
          <ac:picMkLst>
            <pc:docMk/>
            <pc:sldMk cId="3263308144" sldId="1337"/>
            <ac:picMk id="13" creationId="{23097596-0E92-D285-B0C1-D74B9A7BB169}"/>
          </ac:picMkLst>
        </pc:picChg>
        <pc:picChg chg="add del mod ord">
          <ac:chgData name="yimei zhou" userId="10389d2a9039f8e5" providerId="LiveId" clId="{E50F0625-B3F8-48D8-BB27-D6665F83AB40}" dt="2024-01-14T11:34:52.443" v="793" actId="478"/>
          <ac:picMkLst>
            <pc:docMk/>
            <pc:sldMk cId="3263308144" sldId="1337"/>
            <ac:picMk id="13" creationId="{9FB9A1C3-6C3B-B27C-CA74-9683D2B2A913}"/>
          </ac:picMkLst>
        </pc:picChg>
        <pc:picChg chg="add del mod">
          <ac:chgData name="yimei zhou" userId="10389d2a9039f8e5" providerId="LiveId" clId="{E50F0625-B3F8-48D8-BB27-D6665F83AB40}" dt="2024-01-14T10:57:09.954" v="708"/>
          <ac:picMkLst>
            <pc:docMk/>
            <pc:sldMk cId="3263308144" sldId="1337"/>
            <ac:picMk id="14" creationId="{09D2E7A8-0431-A408-8596-F534B728FDF3}"/>
          </ac:picMkLst>
        </pc:picChg>
      </pc:sldChg>
      <pc:sldChg chg="addSp delSp modSp mod modTransition modAnim">
        <pc:chgData name="yimei zhou" userId="10389d2a9039f8e5" providerId="LiveId" clId="{E50F0625-B3F8-48D8-BB27-D6665F83AB40}" dt="2024-01-14T11:34:57.181" v="794" actId="478"/>
        <pc:sldMkLst>
          <pc:docMk/>
          <pc:sldMk cId="1173876591" sldId="1338"/>
        </pc:sldMkLst>
        <pc:picChg chg="add del mod ord">
          <ac:chgData name="yimei zhou" userId="10389d2a9039f8e5" providerId="LiveId" clId="{E50F0625-B3F8-48D8-BB27-D6665F83AB40}" dt="2024-01-14T11:13:07.568" v="713"/>
          <ac:picMkLst>
            <pc:docMk/>
            <pc:sldMk cId="1173876591" sldId="1338"/>
            <ac:picMk id="12" creationId="{149BB0B9-7747-C5FE-6B05-0C550B955214}"/>
          </ac:picMkLst>
        </pc:picChg>
        <pc:picChg chg="add del mod">
          <ac:chgData name="yimei zhou" userId="10389d2a9039f8e5" providerId="LiveId" clId="{E50F0625-B3F8-48D8-BB27-D6665F83AB40}" dt="2024-01-13T13:20:27.235" v="642"/>
          <ac:picMkLst>
            <pc:docMk/>
            <pc:sldMk cId="1173876591" sldId="1338"/>
            <ac:picMk id="36" creationId="{C125D8BC-2BFC-F360-D2E9-056DBC5A6488}"/>
          </ac:picMkLst>
        </pc:picChg>
        <pc:picChg chg="add del mod">
          <ac:chgData name="yimei zhou" userId="10389d2a9039f8e5" providerId="LiveId" clId="{E50F0625-B3F8-48D8-BB27-D6665F83AB40}" dt="2024-01-14T11:15:30.317" v="743"/>
          <ac:picMkLst>
            <pc:docMk/>
            <pc:sldMk cId="1173876591" sldId="1338"/>
            <ac:picMk id="36" creationId="{E2C443BA-DA81-EE17-79DD-7F5D38BD0A2D}"/>
          </ac:picMkLst>
        </pc:picChg>
        <pc:picChg chg="add del mod ord">
          <ac:chgData name="yimei zhou" userId="10389d2a9039f8e5" providerId="LiveId" clId="{E50F0625-B3F8-48D8-BB27-D6665F83AB40}" dt="2024-01-13T13:36:46.679" v="647"/>
          <ac:picMkLst>
            <pc:docMk/>
            <pc:sldMk cId="1173876591" sldId="1338"/>
            <ac:picMk id="37" creationId="{64D140A2-6137-55C0-F869-8888F5D5398F}"/>
          </ac:picMkLst>
        </pc:picChg>
        <pc:picChg chg="add del mod ord">
          <ac:chgData name="yimei zhou" userId="10389d2a9039f8e5" providerId="LiveId" clId="{E50F0625-B3F8-48D8-BB27-D6665F83AB40}" dt="2024-01-14T11:31:25.481" v="744"/>
          <ac:picMkLst>
            <pc:docMk/>
            <pc:sldMk cId="1173876591" sldId="1338"/>
            <ac:picMk id="37" creationId="{81008846-D06C-0BFC-1BBE-E99BFD0CF414}"/>
          </ac:picMkLst>
        </pc:picChg>
        <pc:picChg chg="add del mod">
          <ac:chgData name="yimei zhou" userId="10389d2a9039f8e5" providerId="LiveId" clId="{E50F0625-B3F8-48D8-BB27-D6665F83AB40}" dt="2024-01-14T11:31:29.865" v="774"/>
          <ac:picMkLst>
            <pc:docMk/>
            <pc:sldMk cId="1173876591" sldId="1338"/>
            <ac:picMk id="38" creationId="{2C2A9D36-5F92-578C-3A10-611751C164C2}"/>
          </ac:picMkLst>
        </pc:picChg>
        <pc:picChg chg="add del mod">
          <ac:chgData name="yimei zhou" userId="10389d2a9039f8e5" providerId="LiveId" clId="{E50F0625-B3F8-48D8-BB27-D6665F83AB40}" dt="2024-01-13T13:58:30.514" v="677"/>
          <ac:picMkLst>
            <pc:docMk/>
            <pc:sldMk cId="1173876591" sldId="1338"/>
            <ac:picMk id="38" creationId="{79736005-5C97-1C83-23FF-686539F68101}"/>
          </ac:picMkLst>
        </pc:picChg>
        <pc:picChg chg="add del mod ord">
          <ac:chgData name="yimei zhou" userId="10389d2a9039f8e5" providerId="LiveId" clId="{E50F0625-B3F8-48D8-BB27-D6665F83AB40}" dt="2024-01-13T14:14:04.695" v="678"/>
          <ac:picMkLst>
            <pc:docMk/>
            <pc:sldMk cId="1173876591" sldId="1338"/>
            <ac:picMk id="39" creationId="{89CC8997-8F24-6E12-0C7B-DDCDD1E3975F}"/>
          </ac:picMkLst>
        </pc:picChg>
        <pc:picChg chg="add del mod ord">
          <ac:chgData name="yimei zhou" userId="10389d2a9039f8e5" providerId="LiveId" clId="{E50F0625-B3F8-48D8-BB27-D6665F83AB40}" dt="2024-01-14T11:34:57.181" v="794" actId="478"/>
          <ac:picMkLst>
            <pc:docMk/>
            <pc:sldMk cId="1173876591" sldId="1338"/>
            <ac:picMk id="39" creationId="{A7F70951-102D-68ED-3B8B-57E0F2674543}"/>
          </ac:picMkLst>
        </pc:picChg>
        <pc:picChg chg="add del mod">
          <ac:chgData name="yimei zhou" userId="10389d2a9039f8e5" providerId="LiveId" clId="{E50F0625-B3F8-48D8-BB27-D6665F83AB40}" dt="2024-01-14T10:57:09.954" v="708"/>
          <ac:picMkLst>
            <pc:docMk/>
            <pc:sldMk cId="1173876591" sldId="1338"/>
            <ac:picMk id="40" creationId="{84930879-B49D-2914-36E4-260412ED3458}"/>
          </ac:picMkLst>
        </pc:picChg>
      </pc:sldChg>
      <pc:sldChg chg="addSp delSp modSp mod modTransition modAnim modNotesTx">
        <pc:chgData name="yimei zhou" userId="10389d2a9039f8e5" providerId="LiveId" clId="{E50F0625-B3F8-48D8-BB27-D6665F83AB40}" dt="2024-01-14T11:34:45.503" v="791" actId="478"/>
        <pc:sldMkLst>
          <pc:docMk/>
          <pc:sldMk cId="2565333571" sldId="1345"/>
        </pc:sldMkLst>
        <pc:picChg chg="add del mod ord">
          <ac:chgData name="yimei zhou" userId="10389d2a9039f8e5" providerId="LiveId" clId="{E50F0625-B3F8-48D8-BB27-D6665F83AB40}" dt="2024-01-14T11:13:07.568" v="713"/>
          <ac:picMkLst>
            <pc:docMk/>
            <pc:sldMk cId="2565333571" sldId="1345"/>
            <ac:picMk id="5" creationId="{1452808C-E494-FBF0-0C31-4228E4AED699}"/>
          </ac:picMkLst>
        </pc:picChg>
        <pc:picChg chg="add del mod">
          <ac:chgData name="yimei zhou" userId="10389d2a9039f8e5" providerId="LiveId" clId="{E50F0625-B3F8-48D8-BB27-D6665F83AB40}" dt="2024-01-13T13:20:27.235" v="642"/>
          <ac:picMkLst>
            <pc:docMk/>
            <pc:sldMk cId="2565333571" sldId="1345"/>
            <ac:picMk id="6" creationId="{26E79722-8EFB-F401-67B5-361809092D63}"/>
          </ac:picMkLst>
        </pc:picChg>
        <pc:picChg chg="add del mod">
          <ac:chgData name="yimei zhou" userId="10389d2a9039f8e5" providerId="LiveId" clId="{E50F0625-B3F8-48D8-BB27-D6665F83AB40}" dt="2024-01-14T11:15:30.317" v="743"/>
          <ac:picMkLst>
            <pc:docMk/>
            <pc:sldMk cId="2565333571" sldId="1345"/>
            <ac:picMk id="6" creationId="{86D1F63D-B508-E8BF-947B-2B4D1BFE9344}"/>
          </ac:picMkLst>
        </pc:picChg>
        <pc:picChg chg="add del mod">
          <ac:chgData name="yimei zhou" userId="10389d2a9039f8e5" providerId="LiveId" clId="{E50F0625-B3F8-48D8-BB27-D6665F83AB40}" dt="2024-01-10T14:27:59.815" v="598"/>
          <ac:picMkLst>
            <pc:docMk/>
            <pc:sldMk cId="2565333571" sldId="1345"/>
            <ac:picMk id="6" creationId="{EDACD855-5B89-61DB-1AC2-0E0E280EC308}"/>
          </ac:picMkLst>
        </pc:picChg>
        <pc:picChg chg="add del mod ord">
          <ac:chgData name="yimei zhou" userId="10389d2a9039f8e5" providerId="LiveId" clId="{E50F0625-B3F8-48D8-BB27-D6665F83AB40}" dt="2024-01-14T11:31:25.481" v="744"/>
          <ac:picMkLst>
            <pc:docMk/>
            <pc:sldMk cId="2565333571" sldId="1345"/>
            <ac:picMk id="7" creationId="{2994560B-AE06-9041-5D6D-E806C77F52E4}"/>
          </ac:picMkLst>
        </pc:picChg>
        <pc:picChg chg="add del mod ord">
          <ac:chgData name="yimei zhou" userId="10389d2a9039f8e5" providerId="LiveId" clId="{E50F0625-B3F8-48D8-BB27-D6665F83AB40}" dt="2024-01-13T13:36:46.679" v="647"/>
          <ac:picMkLst>
            <pc:docMk/>
            <pc:sldMk cId="2565333571" sldId="1345"/>
            <ac:picMk id="7" creationId="{A294C65B-C593-B436-D593-ACB2F9B70338}"/>
          </ac:picMkLst>
        </pc:picChg>
        <pc:picChg chg="add del mod">
          <ac:chgData name="yimei zhou" userId="10389d2a9039f8e5" providerId="LiveId" clId="{E50F0625-B3F8-48D8-BB27-D6665F83AB40}" dt="2024-01-14T11:31:29.865" v="774"/>
          <ac:picMkLst>
            <pc:docMk/>
            <pc:sldMk cId="2565333571" sldId="1345"/>
            <ac:picMk id="8" creationId="{854EF000-F581-E83F-BC95-AED54A73F2C3}"/>
          </ac:picMkLst>
        </pc:picChg>
        <pc:picChg chg="add del mod">
          <ac:chgData name="yimei zhou" userId="10389d2a9039f8e5" providerId="LiveId" clId="{E50F0625-B3F8-48D8-BB27-D6665F83AB40}" dt="2024-01-13T13:58:30.514" v="677"/>
          <ac:picMkLst>
            <pc:docMk/>
            <pc:sldMk cId="2565333571" sldId="1345"/>
            <ac:picMk id="8" creationId="{C2DD0C27-3F9D-9FE4-F604-D828DABAB6F4}"/>
          </ac:picMkLst>
        </pc:picChg>
        <pc:picChg chg="add del mod ord">
          <ac:chgData name="yimei zhou" userId="10389d2a9039f8e5" providerId="LiveId" clId="{E50F0625-B3F8-48D8-BB27-D6665F83AB40}" dt="2024-01-14T11:34:45.503" v="791" actId="478"/>
          <ac:picMkLst>
            <pc:docMk/>
            <pc:sldMk cId="2565333571" sldId="1345"/>
            <ac:picMk id="10" creationId="{83D6DA23-A412-C116-48D0-4956E4542425}"/>
          </ac:picMkLst>
        </pc:picChg>
        <pc:picChg chg="add del mod ord">
          <ac:chgData name="yimei zhou" userId="10389d2a9039f8e5" providerId="LiveId" clId="{E50F0625-B3F8-48D8-BB27-D6665F83AB40}" dt="2024-01-13T14:14:04.695" v="678"/>
          <ac:picMkLst>
            <pc:docMk/>
            <pc:sldMk cId="2565333571" sldId="1345"/>
            <ac:picMk id="10" creationId="{E78C8E35-9A22-6E10-E7E4-4C9C1AD43D8C}"/>
          </ac:picMkLst>
        </pc:picChg>
        <pc:picChg chg="add del mod">
          <ac:chgData name="yimei zhou" userId="10389d2a9039f8e5" providerId="LiveId" clId="{E50F0625-B3F8-48D8-BB27-D6665F83AB40}" dt="2024-01-14T10:57:09.954" v="708"/>
          <ac:picMkLst>
            <pc:docMk/>
            <pc:sldMk cId="2565333571" sldId="1345"/>
            <ac:picMk id="11" creationId="{A25200D2-39D6-1AEE-11D8-AA708D159DC1}"/>
          </ac:picMkLst>
        </pc:picChg>
      </pc:sldChg>
      <pc:sldChg chg="addSp delSp modSp mod modTransition modAnim">
        <pc:chgData name="yimei zhou" userId="10389d2a9039f8e5" providerId="LiveId" clId="{E50F0625-B3F8-48D8-BB27-D6665F83AB40}" dt="2024-01-14T11:34:48.908" v="792" actId="478"/>
        <pc:sldMkLst>
          <pc:docMk/>
          <pc:sldMk cId="837491919" sldId="1365"/>
        </pc:sldMkLst>
        <pc:picChg chg="add del mod ord">
          <ac:chgData name="yimei zhou" userId="10389d2a9039f8e5" providerId="LiveId" clId="{E50F0625-B3F8-48D8-BB27-D6665F83AB40}" dt="2024-01-14T11:13:07.568" v="713"/>
          <ac:picMkLst>
            <pc:docMk/>
            <pc:sldMk cId="837491919" sldId="1365"/>
            <ac:picMk id="10" creationId="{2276033B-7157-FA4F-0427-B01DE8D1B738}"/>
          </ac:picMkLst>
        </pc:picChg>
        <pc:picChg chg="add del mod">
          <ac:chgData name="yimei zhou" userId="10389d2a9039f8e5" providerId="LiveId" clId="{E50F0625-B3F8-48D8-BB27-D6665F83AB40}" dt="2024-01-14T11:15:30.317" v="743"/>
          <ac:picMkLst>
            <pc:docMk/>
            <pc:sldMk cId="837491919" sldId="1365"/>
            <ac:picMk id="12" creationId="{335C1F7A-2DCC-1AB4-5E35-8F997199951E}"/>
          </ac:picMkLst>
        </pc:picChg>
        <pc:picChg chg="add del mod">
          <ac:chgData name="yimei zhou" userId="10389d2a9039f8e5" providerId="LiveId" clId="{E50F0625-B3F8-48D8-BB27-D6665F83AB40}" dt="2024-01-13T13:20:27.235" v="642"/>
          <ac:picMkLst>
            <pc:docMk/>
            <pc:sldMk cId="837491919" sldId="1365"/>
            <ac:picMk id="12" creationId="{493AB055-1808-BA24-A933-2C6FFFAC28EF}"/>
          </ac:picMkLst>
        </pc:picChg>
        <pc:picChg chg="add del mod ord">
          <ac:chgData name="yimei zhou" userId="10389d2a9039f8e5" providerId="LiveId" clId="{E50F0625-B3F8-48D8-BB27-D6665F83AB40}" dt="2024-01-13T13:36:46.679" v="647"/>
          <ac:picMkLst>
            <pc:docMk/>
            <pc:sldMk cId="837491919" sldId="1365"/>
            <ac:picMk id="14" creationId="{3E8316CC-1689-87E1-2BB8-ABE39D08E61A}"/>
          </ac:picMkLst>
        </pc:picChg>
        <pc:picChg chg="add del mod ord">
          <ac:chgData name="yimei zhou" userId="10389d2a9039f8e5" providerId="LiveId" clId="{E50F0625-B3F8-48D8-BB27-D6665F83AB40}" dt="2024-01-14T11:31:25.481" v="744"/>
          <ac:picMkLst>
            <pc:docMk/>
            <pc:sldMk cId="837491919" sldId="1365"/>
            <ac:picMk id="14" creationId="{FB427B06-15D8-7977-5ECA-1265EEE8A531}"/>
          </ac:picMkLst>
        </pc:picChg>
        <pc:picChg chg="add del mod">
          <ac:chgData name="yimei zhou" userId="10389d2a9039f8e5" providerId="LiveId" clId="{E50F0625-B3F8-48D8-BB27-D6665F83AB40}" dt="2024-01-14T11:31:29.865" v="774"/>
          <ac:picMkLst>
            <pc:docMk/>
            <pc:sldMk cId="837491919" sldId="1365"/>
            <ac:picMk id="16" creationId="{1DF84EB1-D4DD-1BC6-60F3-0A9120A52801}"/>
          </ac:picMkLst>
        </pc:picChg>
        <pc:picChg chg="add del mod">
          <ac:chgData name="yimei zhou" userId="10389d2a9039f8e5" providerId="LiveId" clId="{E50F0625-B3F8-48D8-BB27-D6665F83AB40}" dt="2024-01-13T13:58:30.514" v="677"/>
          <ac:picMkLst>
            <pc:docMk/>
            <pc:sldMk cId="837491919" sldId="1365"/>
            <ac:picMk id="16" creationId="{6289E0AE-C882-6AC4-C1EC-40F665095FE9}"/>
          </ac:picMkLst>
        </pc:picChg>
        <pc:picChg chg="add del mod ord">
          <ac:chgData name="yimei zhou" userId="10389d2a9039f8e5" providerId="LiveId" clId="{E50F0625-B3F8-48D8-BB27-D6665F83AB40}" dt="2024-01-13T14:14:04.695" v="678"/>
          <ac:picMkLst>
            <pc:docMk/>
            <pc:sldMk cId="837491919" sldId="1365"/>
            <ac:picMk id="18" creationId="{5E9EDAE5-522B-6947-3F6A-DC8B202B66A4}"/>
          </ac:picMkLst>
        </pc:picChg>
        <pc:picChg chg="add del mod ord">
          <ac:chgData name="yimei zhou" userId="10389d2a9039f8e5" providerId="LiveId" clId="{E50F0625-B3F8-48D8-BB27-D6665F83AB40}" dt="2024-01-14T11:34:48.908" v="792" actId="478"/>
          <ac:picMkLst>
            <pc:docMk/>
            <pc:sldMk cId="837491919" sldId="1365"/>
            <ac:picMk id="18" creationId="{A1000218-9441-0AB7-D92A-A61970393BC6}"/>
          </ac:picMkLst>
        </pc:picChg>
        <pc:picChg chg="add del mod">
          <ac:chgData name="yimei zhou" userId="10389d2a9039f8e5" providerId="LiveId" clId="{E50F0625-B3F8-48D8-BB27-D6665F83AB40}" dt="2024-01-14T10:57:09.954" v="708"/>
          <ac:picMkLst>
            <pc:docMk/>
            <pc:sldMk cId="837491919" sldId="1365"/>
            <ac:picMk id="20" creationId="{2B532D37-B0DD-A51D-06B0-C3E8ADC66FF4}"/>
          </ac:picMkLst>
        </pc:picChg>
      </pc:sldChg>
      <pc:sldChg chg="addSp delSp modSp mod modTransition modAnim">
        <pc:chgData name="yimei zhou" userId="10389d2a9039f8e5" providerId="LiveId" clId="{E50F0625-B3F8-48D8-BB27-D6665F83AB40}" dt="2024-01-14T11:34:32.685" v="788" actId="478"/>
        <pc:sldMkLst>
          <pc:docMk/>
          <pc:sldMk cId="743946934" sldId="2036"/>
        </pc:sldMkLst>
        <pc:picChg chg="add del mod ord">
          <ac:chgData name="yimei zhou" userId="10389d2a9039f8e5" providerId="LiveId" clId="{E50F0625-B3F8-48D8-BB27-D6665F83AB40}" dt="2024-01-14T11:13:07.568" v="713"/>
          <ac:picMkLst>
            <pc:docMk/>
            <pc:sldMk cId="743946934" sldId="2036"/>
            <ac:picMk id="2" creationId="{2888B676-28B9-8A24-B305-6C0D7DC83353}"/>
          </ac:picMkLst>
        </pc:picChg>
        <pc:picChg chg="add del mod">
          <ac:chgData name="yimei zhou" userId="10389d2a9039f8e5" providerId="LiveId" clId="{E50F0625-B3F8-48D8-BB27-D6665F83AB40}" dt="2024-01-14T11:15:30.317" v="743"/>
          <ac:picMkLst>
            <pc:docMk/>
            <pc:sldMk cId="743946934" sldId="2036"/>
            <ac:picMk id="8" creationId="{5C06D665-0484-B370-BB82-9A6977A2FD51}"/>
          </ac:picMkLst>
        </pc:picChg>
        <pc:picChg chg="add del mod">
          <ac:chgData name="yimei zhou" userId="10389d2a9039f8e5" providerId="LiveId" clId="{E50F0625-B3F8-48D8-BB27-D6665F83AB40}" dt="2024-01-10T14:27:59.815" v="598"/>
          <ac:picMkLst>
            <pc:docMk/>
            <pc:sldMk cId="743946934" sldId="2036"/>
            <ac:picMk id="8" creationId="{89344964-F8A6-5458-C97C-684C222AD059}"/>
          </ac:picMkLst>
        </pc:picChg>
        <pc:picChg chg="add del mod">
          <ac:chgData name="yimei zhou" userId="10389d2a9039f8e5" providerId="LiveId" clId="{E50F0625-B3F8-48D8-BB27-D6665F83AB40}" dt="2024-01-13T13:20:27.235" v="642"/>
          <ac:picMkLst>
            <pc:docMk/>
            <pc:sldMk cId="743946934" sldId="2036"/>
            <ac:picMk id="8" creationId="{DA7DC254-B3AF-206C-3ACA-322057D551C0}"/>
          </ac:picMkLst>
        </pc:picChg>
        <pc:picChg chg="add del mod ord">
          <ac:chgData name="yimei zhou" userId="10389d2a9039f8e5" providerId="LiveId" clId="{E50F0625-B3F8-48D8-BB27-D6665F83AB40}" dt="2024-01-14T11:31:25.481" v="744"/>
          <ac:picMkLst>
            <pc:docMk/>
            <pc:sldMk cId="743946934" sldId="2036"/>
            <ac:picMk id="10" creationId="{3F1A1F0F-8826-6FD1-5488-D9B9DDC8DC3E}"/>
          </ac:picMkLst>
        </pc:picChg>
        <pc:picChg chg="add del mod ord">
          <ac:chgData name="yimei zhou" userId="10389d2a9039f8e5" providerId="LiveId" clId="{E50F0625-B3F8-48D8-BB27-D6665F83AB40}" dt="2024-01-13T13:36:46.679" v="647"/>
          <ac:picMkLst>
            <pc:docMk/>
            <pc:sldMk cId="743946934" sldId="2036"/>
            <ac:picMk id="10" creationId="{689CA115-A150-8C7B-AAEF-9B38981CBE68}"/>
          </ac:picMkLst>
        </pc:picChg>
        <pc:picChg chg="add del mod">
          <ac:chgData name="yimei zhou" userId="10389d2a9039f8e5" providerId="LiveId" clId="{E50F0625-B3F8-48D8-BB27-D6665F83AB40}" dt="2024-01-13T13:58:30.514" v="677"/>
          <ac:picMkLst>
            <pc:docMk/>
            <pc:sldMk cId="743946934" sldId="2036"/>
            <ac:picMk id="11" creationId="{BC01DFD8-D8B7-6791-55AB-361CF8269BF7}"/>
          </ac:picMkLst>
        </pc:picChg>
        <pc:picChg chg="add del mod">
          <ac:chgData name="yimei zhou" userId="10389d2a9039f8e5" providerId="LiveId" clId="{E50F0625-B3F8-48D8-BB27-D6665F83AB40}" dt="2024-01-14T11:31:29.865" v="774"/>
          <ac:picMkLst>
            <pc:docMk/>
            <pc:sldMk cId="743946934" sldId="2036"/>
            <ac:picMk id="11" creationId="{CB81D26D-C38A-6E4F-F577-1E2916EBA88D}"/>
          </ac:picMkLst>
        </pc:picChg>
        <pc:picChg chg="add del mod ord">
          <ac:chgData name="yimei zhou" userId="10389d2a9039f8e5" providerId="LiveId" clId="{E50F0625-B3F8-48D8-BB27-D6665F83AB40}" dt="2024-01-14T11:34:32.685" v="788" actId="478"/>
          <ac:picMkLst>
            <pc:docMk/>
            <pc:sldMk cId="743946934" sldId="2036"/>
            <ac:picMk id="12" creationId="{4AB8FFE7-23C6-623D-E9FC-48F8A320CF58}"/>
          </ac:picMkLst>
        </pc:picChg>
        <pc:picChg chg="add del mod ord">
          <ac:chgData name="yimei zhou" userId="10389d2a9039f8e5" providerId="LiveId" clId="{E50F0625-B3F8-48D8-BB27-D6665F83AB40}" dt="2024-01-13T14:14:04.695" v="678"/>
          <ac:picMkLst>
            <pc:docMk/>
            <pc:sldMk cId="743946934" sldId="2036"/>
            <ac:picMk id="12" creationId="{D1B13F57-D6EA-78E1-4F22-5736662AD42F}"/>
          </ac:picMkLst>
        </pc:picChg>
        <pc:picChg chg="add del mod">
          <ac:chgData name="yimei zhou" userId="10389d2a9039f8e5" providerId="LiveId" clId="{E50F0625-B3F8-48D8-BB27-D6665F83AB40}" dt="2024-01-14T10:57:09.954" v="708"/>
          <ac:picMkLst>
            <pc:docMk/>
            <pc:sldMk cId="743946934" sldId="2036"/>
            <ac:picMk id="13" creationId="{C7E268C4-8EA2-0582-3390-92A585BD5BF7}"/>
          </ac:picMkLst>
        </pc:picChg>
      </pc:sldChg>
      <pc:sldChg chg="addSp delSp modSp mod modTransition modAnim">
        <pc:chgData name="yimei zhou" userId="10389d2a9039f8e5" providerId="LiveId" clId="{E50F0625-B3F8-48D8-BB27-D6665F83AB40}" dt="2024-01-14T11:33:36.614" v="780" actId="478"/>
        <pc:sldMkLst>
          <pc:docMk/>
          <pc:sldMk cId="753241088" sldId="2037"/>
        </pc:sldMkLst>
        <pc:picChg chg="add del mod ord">
          <ac:chgData name="yimei zhou" userId="10389d2a9039f8e5" providerId="LiveId" clId="{E50F0625-B3F8-48D8-BB27-D6665F83AB40}" dt="2024-01-14T11:13:07.568" v="713"/>
          <ac:picMkLst>
            <pc:docMk/>
            <pc:sldMk cId="753241088" sldId="2037"/>
            <ac:picMk id="2" creationId="{899362F9-C79D-7E0F-8BA5-38E6E2CF9D28}"/>
          </ac:picMkLst>
        </pc:picChg>
        <pc:picChg chg="add del mod">
          <ac:chgData name="yimei zhou" userId="10389d2a9039f8e5" providerId="LiveId" clId="{E50F0625-B3F8-48D8-BB27-D6665F83AB40}" dt="2024-01-14T11:15:30.317" v="743"/>
          <ac:picMkLst>
            <pc:docMk/>
            <pc:sldMk cId="753241088" sldId="2037"/>
            <ac:picMk id="3" creationId="{13925C37-7710-3208-DA2B-8D262DC70855}"/>
          </ac:picMkLst>
        </pc:picChg>
        <pc:picChg chg="add del mod">
          <ac:chgData name="yimei zhou" userId="10389d2a9039f8e5" providerId="LiveId" clId="{E50F0625-B3F8-48D8-BB27-D6665F83AB40}" dt="2024-01-13T13:20:27.235" v="642"/>
          <ac:picMkLst>
            <pc:docMk/>
            <pc:sldMk cId="753241088" sldId="2037"/>
            <ac:picMk id="3" creationId="{51B52C94-4EAE-4F33-00BD-9B47AA68029F}"/>
          </ac:picMkLst>
        </pc:picChg>
        <pc:picChg chg="add del mod">
          <ac:chgData name="yimei zhou" userId="10389d2a9039f8e5" providerId="LiveId" clId="{E50F0625-B3F8-48D8-BB27-D6665F83AB40}" dt="2024-01-10T14:27:59.815" v="598"/>
          <ac:picMkLst>
            <pc:docMk/>
            <pc:sldMk cId="753241088" sldId="2037"/>
            <ac:picMk id="3" creationId="{FE9BDA6F-E9D8-81B1-4ACF-83C7FEF73AF8}"/>
          </ac:picMkLst>
        </pc:picChg>
        <pc:picChg chg="add del mod ord">
          <ac:chgData name="yimei zhou" userId="10389d2a9039f8e5" providerId="LiveId" clId="{E50F0625-B3F8-48D8-BB27-D6665F83AB40}" dt="2024-01-14T11:31:25.481" v="744"/>
          <ac:picMkLst>
            <pc:docMk/>
            <pc:sldMk cId="753241088" sldId="2037"/>
            <ac:picMk id="8" creationId="{4453B3B4-1CCA-67CF-AE0C-27FF1A799AB8}"/>
          </ac:picMkLst>
        </pc:picChg>
        <pc:picChg chg="add del mod ord">
          <ac:chgData name="yimei zhou" userId="10389d2a9039f8e5" providerId="LiveId" clId="{E50F0625-B3F8-48D8-BB27-D6665F83AB40}" dt="2024-01-13T13:36:46.679" v="647"/>
          <ac:picMkLst>
            <pc:docMk/>
            <pc:sldMk cId="753241088" sldId="2037"/>
            <ac:picMk id="8" creationId="{56902A4B-CDEE-7A5A-C5DA-09F148429D5E}"/>
          </ac:picMkLst>
        </pc:picChg>
        <pc:picChg chg="add del mod">
          <ac:chgData name="yimei zhou" userId="10389d2a9039f8e5" providerId="LiveId" clId="{E50F0625-B3F8-48D8-BB27-D6665F83AB40}" dt="2024-01-14T11:31:29.865" v="774"/>
          <ac:picMkLst>
            <pc:docMk/>
            <pc:sldMk cId="753241088" sldId="2037"/>
            <ac:picMk id="9" creationId="{2D117EAF-FD4B-F3B5-7821-A1B2C9BA2F66}"/>
          </ac:picMkLst>
        </pc:picChg>
        <pc:picChg chg="add del mod">
          <ac:chgData name="yimei zhou" userId="10389d2a9039f8e5" providerId="LiveId" clId="{E50F0625-B3F8-48D8-BB27-D6665F83AB40}" dt="2024-01-13T13:58:30.514" v="677"/>
          <ac:picMkLst>
            <pc:docMk/>
            <pc:sldMk cId="753241088" sldId="2037"/>
            <ac:picMk id="9" creationId="{CA259EA5-B57F-BEF4-F7B0-1DE43B4F9DBF}"/>
          </ac:picMkLst>
        </pc:picChg>
        <pc:picChg chg="add del mod ord">
          <ac:chgData name="yimei zhou" userId="10389d2a9039f8e5" providerId="LiveId" clId="{E50F0625-B3F8-48D8-BB27-D6665F83AB40}" dt="2024-01-13T14:14:04.695" v="678"/>
          <ac:picMkLst>
            <pc:docMk/>
            <pc:sldMk cId="753241088" sldId="2037"/>
            <ac:picMk id="10" creationId="{02A2E5CA-41B7-BF00-1103-8DA58E2608FA}"/>
          </ac:picMkLst>
        </pc:picChg>
        <pc:picChg chg="add del mod ord">
          <ac:chgData name="yimei zhou" userId="10389d2a9039f8e5" providerId="LiveId" clId="{E50F0625-B3F8-48D8-BB27-D6665F83AB40}" dt="2024-01-14T11:33:36.614" v="780" actId="478"/>
          <ac:picMkLst>
            <pc:docMk/>
            <pc:sldMk cId="753241088" sldId="2037"/>
            <ac:picMk id="10" creationId="{0D11A7FA-B934-E047-E009-43988AA48597}"/>
          </ac:picMkLst>
        </pc:picChg>
        <pc:picChg chg="add del mod">
          <ac:chgData name="yimei zhou" userId="10389d2a9039f8e5" providerId="LiveId" clId="{E50F0625-B3F8-48D8-BB27-D6665F83AB40}" dt="2024-01-10T14:49:09.462" v="600"/>
          <ac:picMkLst>
            <pc:docMk/>
            <pc:sldMk cId="753241088" sldId="2037"/>
            <ac:picMk id="10" creationId="{54333DFE-D34D-A8DB-1B83-F72F104BC1B5}"/>
          </ac:picMkLst>
        </pc:picChg>
        <pc:picChg chg="add del mod">
          <ac:chgData name="yimei zhou" userId="10389d2a9039f8e5" providerId="LiveId" clId="{E50F0625-B3F8-48D8-BB27-D6665F83AB40}" dt="2024-01-14T10:57:09.954" v="708"/>
          <ac:picMkLst>
            <pc:docMk/>
            <pc:sldMk cId="753241088" sldId="2037"/>
            <ac:picMk id="12" creationId="{11F217D5-8F7C-3970-0A2B-CE3608CEB69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7DBCE-4DED-49A2-84EF-E115ED7A6895}" type="datetimeFigureOut">
              <a:rPr lang="zh-CN" altLang="en-US" smtClean="0"/>
              <a:t>2024-1-14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E6266-9141-4E65-9823-25B6D8E37F78}" type="slidenum">
              <a:rPr lang="zh-CN" altLang="en-US" smtClean="0"/>
              <a:t>‹#›</a:t>
            </a:fld>
            <a:endParaRPr lang="zh-CN" altLang="en-US"/>
          </a:p>
        </p:txBody>
      </p:sp>
    </p:spTree>
    <p:extLst>
      <p:ext uri="{BB962C8B-B14F-4D97-AF65-F5344CB8AC3E}">
        <p14:creationId xmlns:p14="http://schemas.microsoft.com/office/powerpoint/2010/main" val="849523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Good afternoon. It is a great pleasure for me to be here at this meeting. Today, I will discuss "Bunch-by-Bunch Three-dimensional Position Measurement at the Shanghai Synchrotron Radiation Facility."</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665E6266-9141-4E65-9823-25B6D8E37F78}" type="slidenum">
              <a:rPr lang="zh-CN" altLang="en-US" smtClean="0"/>
              <a:t>1</a:t>
            </a:fld>
            <a:endParaRPr lang="zh-CN" altLang="en-US"/>
          </a:p>
        </p:txBody>
      </p:sp>
    </p:spTree>
    <p:extLst>
      <p:ext uri="{BB962C8B-B14F-4D97-AF65-F5344CB8AC3E}">
        <p14:creationId xmlns:p14="http://schemas.microsoft.com/office/powerpoint/2010/main" val="4249756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This slide presents the response function reconstruction.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It characterizes the signal pulse shape as the bunch passes through the BPM electrode, essentially the electrode and acquisition device's response to the bunch.</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 method constructs a highly effective response function from multiple turns' raw data, using the fact the sampling frequency is not an integer multiple of the beam revolution frequency.</a:t>
            </a:r>
          </a:p>
          <a:p>
            <a:pPr algn="just"/>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Specific steps include</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multi-turn data splicing</a:t>
            </a:r>
            <a:r>
              <a:rPr lang="zh-CN" altLang="en-US" sz="1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window smoothing and resampling at a very high rate.</a:t>
            </a: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After that we can use this response function to build a lookup table with a step size of 0.1ps.</a:t>
            </a:r>
          </a:p>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AFC47213-56B8-4196-8901-82AD2D330653}" type="slidenum">
              <a:rPr lang="zh-CN" altLang="en-US" smtClean="0"/>
              <a:t>10</a:t>
            </a:fld>
            <a:endParaRPr lang="zh-CN" altLang="en-US"/>
          </a:p>
        </p:txBody>
      </p:sp>
    </p:spTree>
    <p:extLst>
      <p:ext uri="{BB962C8B-B14F-4D97-AF65-F5344CB8AC3E}">
        <p14:creationId xmlns:p14="http://schemas.microsoft.com/office/powerpoint/2010/main" val="3707105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 most crucial aspect of the HOTCAP package is the 3D position information retrieval method. It extracts the bunch-by-bunch longitudinal phase and transverse position.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 longitudinal phase extraction employs the </a:t>
            </a:r>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sliding cross-correlation method</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involving sampling the response function, calculating the correlation coefficient, finding the maximum correlation coefficient, and obtaining the longitudinal phase.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AFC47213-56B8-4196-8901-82AD2D330653}" type="slidenum">
              <a:rPr lang="zh-CN" altLang="en-US" smtClean="0"/>
              <a:t>11</a:t>
            </a:fld>
            <a:endParaRPr lang="zh-CN" altLang="en-US"/>
          </a:p>
        </p:txBody>
      </p:sp>
    </p:spTree>
    <p:extLst>
      <p:ext uri="{BB962C8B-B14F-4D97-AF65-F5344CB8AC3E}">
        <p14:creationId xmlns:p14="http://schemas.microsoft.com/office/powerpoint/2010/main" val="3332543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 signal amplitude is determined by a linear fitting method.</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By matching each bunch's phase for every turn to the response function lookup table, amplitude information is derived through linear fitting of the measured data against the lookup table data. </a:t>
            </a: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Subsequently,</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the Transverse position is calculated using the delta/sigma method.</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AFC47213-56B8-4196-8901-82AD2D330653}" type="slidenum">
              <a:rPr lang="zh-CN" altLang="en-US" smtClean="0"/>
              <a:t>12</a:t>
            </a:fld>
            <a:endParaRPr lang="zh-CN" altLang="en-US"/>
          </a:p>
        </p:txBody>
      </p:sp>
    </p:spTree>
    <p:extLst>
      <p:ext uri="{BB962C8B-B14F-4D97-AF65-F5344CB8AC3E}">
        <p14:creationId xmlns:p14="http://schemas.microsoft.com/office/powerpoint/2010/main" val="1538456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This slide evaluates the system's performance. Data was collected during user operation with a uniform filling pattern. The PCA method was utilized to evaluate the transverse position and longitudinal phase measurement errors.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The results are as follows: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charge resolution at 0.2%, phase resolution at 0.2ps, and position resolution under 5um.</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665E6266-9141-4E65-9823-25B6D8E37F78}" type="slidenum">
              <a:rPr lang="zh-CN" altLang="en-US" smtClean="0"/>
              <a:t>13</a:t>
            </a:fld>
            <a:endParaRPr lang="zh-CN" altLang="en-US"/>
          </a:p>
        </p:txBody>
      </p:sp>
    </p:spTree>
    <p:extLst>
      <p:ext uri="{BB962C8B-B14F-4D97-AF65-F5344CB8AC3E}">
        <p14:creationId xmlns:p14="http://schemas.microsoft.com/office/powerpoint/2010/main" val="260719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Displayed here is the HOTCAP user interface. It has been successfully implemented at SSRF, HLS, and BEPC. Interested parties can download it from the provided link.</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665E6266-9141-4E65-9823-25B6D8E37F78}" type="slidenum">
              <a:rPr lang="zh-CN" altLang="en-US" smtClean="0"/>
              <a:t>14</a:t>
            </a:fld>
            <a:endParaRPr lang="zh-CN" altLang="en-US"/>
          </a:p>
        </p:txBody>
      </p:sp>
    </p:spTree>
    <p:extLst>
      <p:ext uri="{BB962C8B-B14F-4D97-AF65-F5344CB8AC3E}">
        <p14:creationId xmlns:p14="http://schemas.microsoft.com/office/powerpoint/2010/main" val="1469780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After processing by the HOTCAP software package, the measurement results yield 2-dimensional arrays of bunch charge, horizontal position, vertical position, and longitudinal phase, where M represents the bunch number, and N represents the turn number.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Using the longitudinal results as an example, the turn-by-turn phase is illustrated in this figure. </a:t>
            </a:r>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By</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averaging each bunch, we obtain the equilibrium phase, </a:t>
            </a:r>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and by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calculating the standard deviation (STD) of each bunch, we determine the phase noise. </a:t>
            </a:r>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Additionally, by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averaging the bunch Fast Fourier Transform (FFT), we can identify the synchrotron tune from the spectrum.</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47213-56B8-4196-8901-82AD2D3306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410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Here, we display all the results obtained from one of the user operation datasets.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C47213-56B8-4196-8901-82AD2D3306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4527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From the averaging value of each bunch, we can compare the bunch-by-bunch phase shift and oscillation amplitude of each bunch under different conditions. For instance, we can compare the states when all insertion devices' gaps are open versus closed.</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665E6266-9141-4E65-9823-25B6D8E37F78}" type="slidenum">
              <a:rPr lang="zh-CN" altLang="en-US" smtClean="0"/>
              <a:t>17</a:t>
            </a:fld>
            <a:endParaRPr lang="zh-CN" altLang="en-US"/>
          </a:p>
        </p:txBody>
      </p:sp>
    </p:spTree>
    <p:extLst>
      <p:ext uri="{BB962C8B-B14F-4D97-AF65-F5344CB8AC3E}">
        <p14:creationId xmlns:p14="http://schemas.microsoft.com/office/powerpoint/2010/main" val="283916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Furthermore,</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from the turn-by-turn results of the injection process, we can observe </a:t>
            </a:r>
            <a:r>
              <a:rPr lang="en-US" altLang="zh-CN" sz="1800" kern="100" dirty="0" err="1">
                <a:effectLst/>
                <a:latin typeface="Times New Roman" panose="02020603050405020304" pitchFamily="18" charset="0"/>
                <a:ea typeface="等线" panose="02010600030101010101" pitchFamily="2" charset="-122"/>
                <a:cs typeface="Times New Roman" panose="02020603050405020304" pitchFamily="18" charset="0"/>
              </a:rPr>
              <a:t>betatron</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oscillation and synchrotron oscillation, and subsequently extract dynamic parameters from them.</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665E6266-9141-4E65-9823-25B6D8E37F78}" type="slidenum">
              <a:rPr lang="zh-CN" altLang="en-US" smtClean="0"/>
              <a:t>18</a:t>
            </a:fld>
            <a:endParaRPr lang="zh-CN" altLang="en-US"/>
          </a:p>
        </p:txBody>
      </p:sp>
    </p:spTree>
    <p:extLst>
      <p:ext uri="{BB962C8B-B14F-4D97-AF65-F5344CB8AC3E}">
        <p14:creationId xmlns:p14="http://schemas.microsoft.com/office/powerpoint/2010/main" val="3038203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Next, I will present one of the applications of this tool, which is the study of harmonic cavity beam loading effects.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665E6266-9141-4E65-9823-25B6D8E37F78}" type="slidenum">
              <a:rPr lang="zh-CN" altLang="en-US" smtClean="0"/>
              <a:t>19</a:t>
            </a:fld>
            <a:endParaRPr lang="zh-CN" altLang="en-US"/>
          </a:p>
        </p:txBody>
      </p:sp>
    </p:spTree>
    <p:extLst>
      <p:ext uri="{BB962C8B-B14F-4D97-AF65-F5344CB8AC3E}">
        <p14:creationId xmlns:p14="http://schemas.microsoft.com/office/powerpoint/2010/main" val="1291769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My presentation is divided into three parts.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Initially,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 will discuss the motivation behind the need for bunch-by-bunch diagnostics.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Subsequently,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 will introduce a software package named HOTCAP, designed for 3D bunch-by-bunch position measurements.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Lastly,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 will demonstrate an application of this tool in studying the beam-loading effect.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665E6266-9141-4E65-9823-25B6D8E37F78}" type="slidenum">
              <a:rPr lang="zh-CN" altLang="en-US" smtClean="0"/>
              <a:t>2</a:t>
            </a:fld>
            <a:endParaRPr lang="zh-CN" altLang="en-US"/>
          </a:p>
        </p:txBody>
      </p:sp>
    </p:spTree>
    <p:extLst>
      <p:ext uri="{BB962C8B-B14F-4D97-AF65-F5344CB8AC3E}">
        <p14:creationId xmlns:p14="http://schemas.microsoft.com/office/powerpoint/2010/main" val="817070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We utilized the HOTCAP system to record the equilibrium acceleration phase within the bunch train during various stages of SSRF user operation. The bunch equilibrium acceleration phase is a critical measurement for assessing the beam loading effect. It is primarily derived from the correction of the beam </a:t>
            </a:r>
            <a:r>
              <a:rPr lang="en-US" altLang="zh-CN" sz="1800" kern="100" dirty="0" err="1">
                <a:effectLst/>
                <a:latin typeface="Times New Roman" panose="02020603050405020304" pitchFamily="18" charset="0"/>
                <a:ea typeface="等线" panose="02010600030101010101" pitchFamily="2" charset="-122"/>
                <a:cs typeface="Times New Roman" panose="02020603050405020304" pitchFamily="18" charset="0"/>
              </a:rPr>
              <a:t>wakefield</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As illustrated in the figures,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Before</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the installation of the harmonic cavity, the phase shift within the bunch train is minimal, at only 1 ps. </a:t>
            </a: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However, after the installation</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of the harmonic cavity, the phase shift increases to 3 </a:t>
            </a:r>
            <a:r>
              <a:rPr lang="en-US" altLang="zh-CN" sz="1800" kern="100" dirty="0" err="1">
                <a:effectLst/>
                <a:latin typeface="Times New Roman" panose="02020603050405020304" pitchFamily="18" charset="0"/>
                <a:ea typeface="等线" panose="02010600030101010101" pitchFamily="2" charset="-122"/>
                <a:cs typeface="Times New Roman" panose="02020603050405020304" pitchFamily="18" charset="0"/>
              </a:rPr>
              <a:t>ps</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t>
            </a: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and during operation</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it escalates to 10 </a:t>
            </a:r>
            <a:r>
              <a:rPr lang="en-US" altLang="zh-CN" sz="1800" kern="100" dirty="0" err="1">
                <a:effectLst/>
                <a:latin typeface="Times New Roman" panose="02020603050405020304" pitchFamily="18" charset="0"/>
                <a:ea typeface="等线" panose="02010600030101010101" pitchFamily="2" charset="-122"/>
                <a:cs typeface="Times New Roman" panose="02020603050405020304" pitchFamily="18" charset="0"/>
              </a:rPr>
              <a:t>ps</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and shows a linear distribution.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Thus,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we can utilize this phase shift slope to gauge the beam loading effect.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665E6266-9141-4E65-9823-25B6D8E37F78}" type="slidenum">
              <a:rPr lang="zh-CN" altLang="en-US" smtClean="0"/>
              <a:t>20</a:t>
            </a:fld>
            <a:endParaRPr lang="zh-CN" altLang="en-US"/>
          </a:p>
        </p:txBody>
      </p:sp>
    </p:spTree>
    <p:extLst>
      <p:ext uri="{BB962C8B-B14F-4D97-AF65-F5344CB8AC3E}">
        <p14:creationId xmlns:p14="http://schemas.microsoft.com/office/powerpoint/2010/main" val="2341017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Additionally,</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simulations and measurements indicate that the phase distribution within the bunch train correlates with the filling pattern.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Consequently,</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the phase distribution slope under a uniform filling pattern is a more precise parameter for evaluating the strength of beam loading effect.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665E6266-9141-4E65-9823-25B6D8E37F78}" type="slidenum">
              <a:rPr lang="zh-CN" altLang="en-US" smtClean="0"/>
              <a:t>21</a:t>
            </a:fld>
            <a:endParaRPr lang="zh-CN" altLang="en-US"/>
          </a:p>
        </p:txBody>
      </p:sp>
    </p:spTree>
    <p:extLst>
      <p:ext uri="{BB962C8B-B14F-4D97-AF65-F5344CB8AC3E}">
        <p14:creationId xmlns:p14="http://schemas.microsoft.com/office/powerpoint/2010/main" val="3102336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We have accumulated the equilibrium phase distributions within the bunch train under varying beam currents and calculated their respective phase slopes.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Subsequently,</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we can depict the change rate of the phase slopes at different beam currents.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665E6266-9141-4E65-9823-25B6D8E37F78}" type="slidenum">
              <a:rPr lang="zh-CN" altLang="en-US" smtClean="0"/>
              <a:t>22</a:t>
            </a:fld>
            <a:endParaRPr lang="zh-CN" altLang="en-US"/>
          </a:p>
        </p:txBody>
      </p:sp>
    </p:spTree>
    <p:extLst>
      <p:ext uri="{BB962C8B-B14F-4D97-AF65-F5344CB8AC3E}">
        <p14:creationId xmlns:p14="http://schemas.microsoft.com/office/powerpoint/2010/main" val="26188480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From t</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hese </a:t>
                </a:r>
                <a:r>
                  <a:rPr lang="en-US" altLang="zh-CN" sz="1800" kern="100">
                    <a:effectLst/>
                    <a:latin typeface="Times New Roman" panose="02020603050405020304" pitchFamily="18" charset="0"/>
                    <a:ea typeface="等线" panose="02010600030101010101" pitchFamily="2" charset="-122"/>
                    <a:cs typeface="Times New Roman" panose="02020603050405020304" pitchFamily="18" charset="0"/>
                  </a:rPr>
                  <a:t>two figures, the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change rate varies for bunch trains with different numbers of bunches.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Upon comparison,</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we ascertain that larger filling gaps result in a higher change rate, indicative of a more pronounced beam-loading effect.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This slide show the </a:t>
                </a:r>
                <a:r>
                  <a:rPr lang="en-US" altLang="zh-CN" sz="1200" dirty="0" smtClean="0">
                    <a:solidFill>
                      <a:schemeClr val="tx1"/>
                    </a:solidFill>
                  </a:rPr>
                  <a:t>rate of change (</a:t>
                </a:r>
                <a:r>
                  <a:rPr lang="en-US" altLang="zh-CN" sz="1200" b="0" i="0">
                    <a:solidFill>
                      <a:schemeClr val="tx1"/>
                    </a:solidFill>
                    <a:latin typeface="Cambria Math" panose="02040503050406030204" pitchFamily="18" charset="0"/>
                  </a:rPr>
                  <a:t>𝐾_</a:t>
                </a:r>
                <a:r>
                  <a:rPr lang="zh-CN" altLang="en-US" sz="1200" b="0" i="0">
                    <a:solidFill>
                      <a:schemeClr val="tx1"/>
                    </a:solidFill>
                    <a:latin typeface="Cambria Math" panose="02040503050406030204" pitchFamily="18" charset="0"/>
                  </a:rPr>
                  <a:t>𝜑</a:t>
                </a:r>
                <a:r>
                  <a:rPr lang="en-US" altLang="zh-CN" sz="1200" b="0" i="0">
                    <a:solidFill>
                      <a:schemeClr val="tx1"/>
                    </a:solidFill>
                    <a:latin typeface="Cambria Math" panose="02040503050406030204" pitchFamily="18" charset="0"/>
                  </a:rPr>
                  <a:t>𝑙</a:t>
                </a:r>
                <a:r>
                  <a:rPr lang="en-US" altLang="zh-CN" sz="1200" dirty="0">
                    <a:solidFill>
                      <a:schemeClr val="tx1"/>
                    </a:solidFill>
                  </a:rPr>
                  <a:t>) </a:t>
                </a:r>
                <a:r>
                  <a:rPr lang="en-US" altLang="zh-CN" sz="1200" dirty="0"/>
                  <a:t>of the phase </a:t>
                </a:r>
                <a:r>
                  <a:rPr lang="en-US" altLang="zh-CN" sz="1200" dirty="0" smtClean="0"/>
                  <a:t>slope for different bunch filling mode under </a:t>
                </a:r>
                <a:r>
                  <a:rPr lang="en-US" altLang="zh-CN" sz="1200" dirty="0"/>
                  <a:t>the same harmonic cavity </a:t>
                </a:r>
                <a:r>
                  <a:rPr lang="en-US" altLang="zh-CN" sz="1200" dirty="0" smtClean="0"/>
                  <a:t>parameters.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We plotted the phase slope versus total beam current.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The</a:t>
                </a:r>
                <a:r>
                  <a:rPr lang="en-US" altLang="zh-CN" sz="1200" baseline="0" dirty="0" smtClean="0"/>
                  <a:t> first case is filled with 300 bunches and a gap of 420 buckets. T</a:t>
                </a:r>
                <a:r>
                  <a:rPr lang="en-US" altLang="zh-CN" dirty="0" smtClean="0"/>
                  <a:t>he </a:t>
                </a:r>
                <a:r>
                  <a:rPr lang="en-US" altLang="zh-CN" sz="1200" dirty="0" smtClean="0">
                    <a:solidFill>
                      <a:schemeClr val="tx1"/>
                    </a:solidFill>
                  </a:rPr>
                  <a:t>rate of change (</a:t>
                </a:r>
                <a:r>
                  <a:rPr lang="en-US" altLang="zh-CN" sz="1200" b="0" i="0">
                    <a:solidFill>
                      <a:schemeClr val="tx1"/>
                    </a:solidFill>
                    <a:latin typeface="Cambria Math" panose="02040503050406030204" pitchFamily="18" charset="0"/>
                  </a:rPr>
                  <a:t>𝐾_</a:t>
                </a:r>
                <a:r>
                  <a:rPr lang="zh-CN" altLang="en-US" sz="1200" b="0" i="0">
                    <a:solidFill>
                      <a:schemeClr val="tx1"/>
                    </a:solidFill>
                    <a:latin typeface="Cambria Math" panose="02040503050406030204" pitchFamily="18" charset="0"/>
                  </a:rPr>
                  <a:t>𝜑</a:t>
                </a:r>
                <a:r>
                  <a:rPr lang="en-US" altLang="zh-CN" sz="1200" b="0" i="0">
                    <a:solidFill>
                      <a:schemeClr val="tx1"/>
                    </a:solidFill>
                    <a:latin typeface="Cambria Math" panose="02040503050406030204" pitchFamily="18" charset="0"/>
                  </a:rPr>
                  <a:t>𝑙</a:t>
                </a:r>
                <a:r>
                  <a:rPr lang="en-US" altLang="zh-CN" sz="1200" dirty="0">
                    <a:solidFill>
                      <a:schemeClr val="tx1"/>
                    </a:solidFill>
                  </a:rPr>
                  <a:t>) </a:t>
                </a:r>
                <a:r>
                  <a:rPr lang="en-US" altLang="zh-CN" sz="1200" dirty="0"/>
                  <a:t>of the phase </a:t>
                </a:r>
                <a:r>
                  <a:rPr lang="en-US" altLang="zh-CN" sz="1200" dirty="0" smtClean="0"/>
                  <a:t>slope </a:t>
                </a:r>
                <a:r>
                  <a:rPr lang="en-US" altLang="zh-CN" sz="1200" dirty="0" smtClean="0"/>
                  <a:t>is about</a:t>
                </a:r>
                <a:r>
                  <a:rPr lang="en-US" altLang="zh-CN" sz="1200" baseline="0" dirty="0" smtClean="0"/>
                  <a:t> 0.57.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The</a:t>
                </a:r>
                <a:r>
                  <a:rPr lang="en-US" altLang="zh-CN" sz="1200" baseline="0" dirty="0" smtClean="0"/>
                  <a:t> second case is filled with 500 bunches and a gap of 220 buckets. T</a:t>
                </a:r>
                <a:r>
                  <a:rPr lang="en-US" altLang="zh-CN" dirty="0" smtClean="0"/>
                  <a:t>he </a:t>
                </a:r>
                <a:r>
                  <a:rPr lang="en-US" altLang="zh-CN" sz="1200" dirty="0" smtClean="0">
                    <a:solidFill>
                      <a:schemeClr val="tx1"/>
                    </a:solidFill>
                  </a:rPr>
                  <a:t>rate of change (</a:t>
                </a:r>
                <a:r>
                  <a:rPr lang="en-US" altLang="zh-CN" sz="1200" b="0" i="0">
                    <a:solidFill>
                      <a:schemeClr val="tx1"/>
                    </a:solidFill>
                    <a:latin typeface="Cambria Math" panose="02040503050406030204" pitchFamily="18" charset="0"/>
                  </a:rPr>
                  <a:t>𝐾_</a:t>
                </a:r>
                <a:r>
                  <a:rPr lang="zh-CN" altLang="en-US" sz="1200" b="0" i="0">
                    <a:solidFill>
                      <a:schemeClr val="tx1"/>
                    </a:solidFill>
                    <a:latin typeface="Cambria Math" panose="02040503050406030204" pitchFamily="18" charset="0"/>
                  </a:rPr>
                  <a:t>𝜑</a:t>
                </a:r>
                <a:r>
                  <a:rPr lang="en-US" altLang="zh-CN" sz="1200" b="0" i="0">
                    <a:solidFill>
                      <a:schemeClr val="tx1"/>
                    </a:solidFill>
                    <a:latin typeface="Cambria Math" panose="02040503050406030204" pitchFamily="18" charset="0"/>
                  </a:rPr>
                  <a:t>𝑙</a:t>
                </a:r>
                <a:r>
                  <a:rPr lang="en-US" altLang="zh-CN" sz="1200" dirty="0">
                    <a:solidFill>
                      <a:schemeClr val="tx1"/>
                    </a:solidFill>
                  </a:rPr>
                  <a:t>) </a:t>
                </a:r>
                <a:r>
                  <a:rPr lang="en-US" altLang="zh-CN" sz="1200" dirty="0"/>
                  <a:t>of the phase </a:t>
                </a:r>
                <a:r>
                  <a:rPr lang="en-US" altLang="zh-CN" sz="1200" dirty="0" smtClean="0"/>
                  <a:t>slope is about</a:t>
                </a:r>
                <a:r>
                  <a:rPr lang="en-US" altLang="zh-CN" sz="1200" baseline="0" dirty="0" smtClean="0"/>
                  <a:t> </a:t>
                </a:r>
                <a:r>
                  <a:rPr lang="en-US" altLang="zh-CN" sz="1200" baseline="0" dirty="0" smtClean="0"/>
                  <a:t>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smtClean="0"/>
                  <a:t>Therefore, we can conclude that the rate of change of the phase slope is larger as the bunch fills the gap larger. At this time, the beam loading effect is stronger, which is consistent with the theoretical expectation.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p>
              <a:p>
                <a:endParaRPr lang="zh-CN" altLang="en-US" dirty="0"/>
              </a:p>
            </p:txBody>
          </p:sp>
        </mc:Fallback>
      </mc:AlternateContent>
      <p:sp>
        <p:nvSpPr>
          <p:cNvPr id="4" name="灯片编号占位符 3"/>
          <p:cNvSpPr>
            <a:spLocks noGrp="1"/>
          </p:cNvSpPr>
          <p:nvPr>
            <p:ph type="sldNum" sz="quarter" idx="10"/>
          </p:nvPr>
        </p:nvSpPr>
        <p:spPr/>
        <p:txBody>
          <a:bodyPr/>
          <a:lstStyle/>
          <a:p>
            <a:fld id="{665E6266-9141-4E65-9823-25B6D8E37F78}" type="slidenum">
              <a:rPr lang="zh-CN" altLang="en-US" smtClean="0"/>
              <a:t>23</a:t>
            </a:fld>
            <a:endParaRPr lang="zh-CN" altLang="en-US"/>
          </a:p>
        </p:txBody>
      </p:sp>
    </p:spTree>
    <p:extLst>
      <p:ext uri="{BB962C8B-B14F-4D97-AF65-F5344CB8AC3E}">
        <p14:creationId xmlns:p14="http://schemas.microsoft.com/office/powerpoint/2010/main" val="537638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Alternatively,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we have also extracted the synchrotron frequency and damping time of the longitudinal oscillation during the injection process using the HOTCAP software package. </a:t>
            </a: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We then compare their variations with beam currents before and after the harmonic cavity's operation.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Here,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we observe that the change rate of the synchrotron frequency is 0.87 when the harmonic cavity is detuned.</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665E6266-9141-4E65-9823-25B6D8E37F78}" type="slidenum">
              <a:rPr lang="zh-CN" altLang="en-US" smtClean="0"/>
              <a:t>24</a:t>
            </a:fld>
            <a:endParaRPr lang="zh-CN" altLang="en-US"/>
          </a:p>
        </p:txBody>
      </p:sp>
    </p:spTree>
    <p:extLst>
      <p:ext uri="{BB962C8B-B14F-4D97-AF65-F5344CB8AC3E}">
        <p14:creationId xmlns:p14="http://schemas.microsoft.com/office/powerpoint/2010/main" val="7585666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However,</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once the harmonic cavity is operational, the change rate soars to 8.06, approximately tenfold the previous rate.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665E6266-9141-4E65-9823-25B6D8E37F78}" type="slidenum">
              <a:rPr lang="zh-CN" altLang="en-US" smtClean="0"/>
              <a:t>25</a:t>
            </a:fld>
            <a:endParaRPr lang="zh-CN" altLang="en-US"/>
          </a:p>
        </p:txBody>
      </p:sp>
    </p:spTree>
    <p:extLst>
      <p:ext uri="{BB962C8B-B14F-4D97-AF65-F5344CB8AC3E}">
        <p14:creationId xmlns:p14="http://schemas.microsoft.com/office/powerpoint/2010/main" val="2247979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This slide illustrates the change rate of the damping time.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When the harmonic cavity is operational, it exhibits a linear relationship. </a:t>
            </a: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Conversely,</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when the harmonic cavity is detuned, it remains independent of the beam currents.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665E6266-9141-4E65-9823-25B6D8E37F78}" type="slidenum">
              <a:rPr lang="zh-CN" altLang="en-US" smtClean="0"/>
              <a:t>26</a:t>
            </a:fld>
            <a:endParaRPr lang="zh-CN" altLang="en-US"/>
          </a:p>
        </p:txBody>
      </p:sp>
    </p:spTree>
    <p:extLst>
      <p:ext uri="{BB962C8B-B14F-4D97-AF65-F5344CB8AC3E}">
        <p14:creationId xmlns:p14="http://schemas.microsoft.com/office/powerpoint/2010/main" val="955021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In summary, let's recap the key points.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665E6266-9141-4E65-9823-25B6D8E37F78}" type="slidenum">
              <a:rPr lang="zh-CN" altLang="en-US" smtClean="0"/>
              <a:t>27</a:t>
            </a:fld>
            <a:endParaRPr lang="zh-CN" altLang="en-US"/>
          </a:p>
        </p:txBody>
      </p:sp>
    </p:spTree>
    <p:extLst>
      <p:ext uri="{BB962C8B-B14F-4D97-AF65-F5344CB8AC3E}">
        <p14:creationId xmlns:p14="http://schemas.microsoft.com/office/powerpoint/2010/main" val="18613797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FC47213-56B8-4196-8901-82AD2D330653}" type="slidenum">
              <a:rPr lang="zh-CN" altLang="en-US" smtClean="0"/>
              <a:t>28</a:t>
            </a:fld>
            <a:endParaRPr lang="zh-CN" altLang="en-US"/>
          </a:p>
        </p:txBody>
      </p:sp>
    </p:spTree>
    <p:extLst>
      <p:ext uri="{BB962C8B-B14F-4D97-AF65-F5344CB8AC3E}">
        <p14:creationId xmlns:p14="http://schemas.microsoft.com/office/powerpoint/2010/main" val="72141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Let's address the first question: "Why is bunch-by-bunch diagnostics necessary?"</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665E6266-9141-4E65-9823-25B6D8E37F78}" type="slidenum">
              <a:rPr lang="zh-CN" altLang="en-US" smtClean="0"/>
              <a:t>3</a:t>
            </a:fld>
            <a:endParaRPr lang="zh-CN" altLang="en-US"/>
          </a:p>
        </p:txBody>
      </p:sp>
    </p:spTree>
    <p:extLst>
      <p:ext uri="{BB962C8B-B14F-4D97-AF65-F5344CB8AC3E}">
        <p14:creationId xmlns:p14="http://schemas.microsoft.com/office/powerpoint/2010/main" val="2334015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Firstly,</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for accelerator physicists,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 single bunch behaves more like a macro particle compared to a bunch train. </a:t>
            </a:r>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Therefore,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employing bunch-by-bunch observations for validating theories or developing new ones is more logical.</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Secondly, for machine operators,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it serves as a robust toolkit to monitor, capture, and predict instability events.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It also aids in optimizing operational modes, including filling patterns, tuning, injection parameters, etc.</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For beam instrumentation (BI) engineers,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analyzing the raw beam signal at a bunch-by-bunch rate, rather than a filtered signal at an 'under sampling rate,' is more accurate.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Moreover,</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bunch-by-bunch diagnostics represent a significant advancement towards ideal diagnostics.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Lastly, for low emittance storage rings,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bunch-by-bunch (BYB) tools are invaluable during commissioning and for a thorough understanding of the machine during operation.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Additionally,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transient stages such as injection must be recorded and analyzed to enhance machine performance.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665E6266-9141-4E65-9823-25B6D8E37F78}" type="slidenum">
              <a:rPr lang="zh-CN" altLang="en-US" smtClean="0"/>
              <a:t>4</a:t>
            </a:fld>
            <a:endParaRPr lang="zh-CN" altLang="en-US"/>
          </a:p>
        </p:txBody>
      </p:sp>
    </p:spTree>
    <p:extLst>
      <p:ext uri="{BB962C8B-B14F-4D97-AF65-F5344CB8AC3E}">
        <p14:creationId xmlns:p14="http://schemas.microsoft.com/office/powerpoint/2010/main" val="302757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 second question is, </a:t>
            </a:r>
            <a:r>
              <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What bunch-by-bunch observation do we need?</a:t>
            </a:r>
            <a:r>
              <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Assuming the bunching beam follows a Gaussian distribution in three-dimensional space, the bunch position, size, phase, and length will vary as it moves, as depicted in the animation.</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Hence,</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our ultimate objective is to establish a 6-dimensional bunch-by-bunch diagnostic system.</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3DD9F06-F31B-4D8F-B597-46752661C367}" type="slidenum">
              <a:rPr lang="zh-CN" altLang="en-US" smtClean="0"/>
              <a:t>5</a:t>
            </a:fld>
            <a:endParaRPr lang="zh-CN" altLang="en-US"/>
          </a:p>
        </p:txBody>
      </p:sp>
    </p:spTree>
    <p:extLst>
      <p:ext uri="{BB962C8B-B14F-4D97-AF65-F5344CB8AC3E}">
        <p14:creationId xmlns:p14="http://schemas.microsoft.com/office/powerpoint/2010/main" val="801450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Moreover,</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we concentrate on monitoring the injection transient stage, as it is frequently observed during SSRF user runs, unlike dedicated machine studies.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Through this,</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we can retrieve dynamic information from stored bunches and refilled bunch behavior by observing </a:t>
            </a:r>
            <a:r>
              <a:rPr lang="en-US" altLang="zh-CN" sz="1800" kern="100" dirty="0" err="1">
                <a:effectLst/>
                <a:latin typeface="Times New Roman" panose="02020603050405020304" pitchFamily="18" charset="0"/>
                <a:ea typeface="等线" panose="02010600030101010101" pitchFamily="2" charset="-122"/>
                <a:cs typeface="Times New Roman" panose="02020603050405020304" pitchFamily="18" charset="0"/>
              </a:rPr>
              <a:t>betatron</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and synchrotron damping oscillations. This method is instrumental in evaluating the mismatch between the injector and the storage ring.</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43DD9F06-F31B-4D8F-B597-46752661C367}" type="slidenum">
              <a:rPr lang="zh-CN" altLang="en-US" smtClean="0"/>
              <a:t>6</a:t>
            </a:fld>
            <a:endParaRPr lang="zh-CN" altLang="en-US"/>
          </a:p>
        </p:txBody>
      </p:sp>
    </p:spTree>
    <p:extLst>
      <p:ext uri="{BB962C8B-B14F-4D97-AF65-F5344CB8AC3E}">
        <p14:creationId xmlns:p14="http://schemas.microsoft.com/office/powerpoint/2010/main" val="1472976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Moving on to the second part</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I will explain how we conduct precise 3D position measurements.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 will present our HOTCAP software package, the High-speed Oscilloscope-based Three-dimensional bunch Charge And Position measurement system.</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665E6266-9141-4E65-9823-25B6D8E37F78}" type="slidenum">
              <a:rPr lang="zh-CN" altLang="en-US" smtClean="0"/>
              <a:t>7</a:t>
            </a:fld>
            <a:endParaRPr lang="zh-CN" altLang="en-US"/>
          </a:p>
        </p:txBody>
      </p:sp>
    </p:spTree>
    <p:extLst>
      <p:ext uri="{BB962C8B-B14F-4D97-AF65-F5344CB8AC3E}">
        <p14:creationId xmlns:p14="http://schemas.microsoft.com/office/powerpoint/2010/main" val="2034891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This slide illustrates the HOTCAP system framework.</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 electrical signal is sourced directly from the button BPM and captured by an oscilloscope with a high sampling rate and bandwidth.</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 data is then processed by the HOTCAP software package.</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665E6266-9141-4E65-9823-25B6D8E37F78}" type="slidenum">
              <a:rPr lang="zh-CN" altLang="en-US" smtClean="0"/>
              <a:t>8</a:t>
            </a:fld>
            <a:endParaRPr lang="zh-CN" altLang="en-US"/>
          </a:p>
        </p:txBody>
      </p:sp>
    </p:spTree>
    <p:extLst>
      <p:ext uri="{BB962C8B-B14F-4D97-AF65-F5344CB8AC3E}">
        <p14:creationId xmlns:p14="http://schemas.microsoft.com/office/powerpoint/2010/main" val="3612222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 calculation module is the cornerstone of the HOTCAP, handling nearly all signal preprocessing and bunch parameter extraction tasks.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 signal processing flow, depicted on the right, includes core algorithms such as </a:t>
            </a:r>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the longitudinal phase extraction method</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based on cross-correlation, </a:t>
            </a:r>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the response function reconstruction method</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based on software resampling, and </a:t>
            </a:r>
            <a:r>
              <a:rPr lang="en-US" altLang="zh-CN" sz="1800" b="1" kern="100" dirty="0">
                <a:effectLst/>
                <a:latin typeface="Times New Roman" panose="02020603050405020304" pitchFamily="18" charset="0"/>
                <a:ea typeface="等线" panose="02010600030101010101" pitchFamily="2" charset="-122"/>
                <a:cs typeface="Times New Roman" panose="02020603050405020304" pitchFamily="18" charset="0"/>
              </a:rPr>
              <a:t>the refilled charge signal extraction method</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AFC47213-56B8-4196-8901-82AD2D330653}" type="slidenum">
              <a:rPr lang="zh-CN" altLang="en-US" smtClean="0"/>
              <a:t>9</a:t>
            </a:fld>
            <a:endParaRPr lang="zh-CN" altLang="en-US"/>
          </a:p>
        </p:txBody>
      </p:sp>
    </p:spTree>
    <p:extLst>
      <p:ext uri="{BB962C8B-B14F-4D97-AF65-F5344CB8AC3E}">
        <p14:creationId xmlns:p14="http://schemas.microsoft.com/office/powerpoint/2010/main" val="4235749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60801"/>
            <a:ext cx="12192000" cy="2997870"/>
          </a:xfrm>
          <a:prstGeom prst="rect">
            <a:avLst/>
          </a:prstGeom>
        </p:spPr>
      </p:pic>
      <p:sp>
        <p:nvSpPr>
          <p:cNvPr id="9" name="矩形 8"/>
          <p:cNvSpPr/>
          <p:nvPr/>
        </p:nvSpPr>
        <p:spPr>
          <a:xfrm>
            <a:off x="0" y="-3846"/>
            <a:ext cx="12192000" cy="639375"/>
          </a:xfrm>
          <a:prstGeom prst="rect">
            <a:avLst/>
          </a:prstGeom>
          <a:gradFill>
            <a:gsLst>
              <a:gs pos="9000">
                <a:schemeClr val="bg1"/>
              </a:gs>
              <a:gs pos="20000">
                <a:schemeClr val="accent5">
                  <a:lumMod val="40000"/>
                  <a:lumOff val="60000"/>
                </a:schemeClr>
              </a:gs>
              <a:gs pos="72500">
                <a:srgbClr val="28477E"/>
              </a:gs>
              <a:gs pos="16000">
                <a:schemeClr val="accent5">
                  <a:lumMod val="20000"/>
                  <a:lumOff val="80000"/>
                </a:schemeClr>
              </a:gs>
              <a:gs pos="29000">
                <a:schemeClr val="accent5">
                  <a:lumMod val="60000"/>
                  <a:lumOff val="40000"/>
                </a:schemeClr>
              </a:gs>
              <a:gs pos="100000">
                <a:schemeClr val="accent5">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pic>
        <p:nvPicPr>
          <p:cNvPr id="10" name="Picture 97"/>
          <p:cNvPicPr>
            <a:picLocks noChangeAspect="1" noChangeArrowheads="1"/>
          </p:cNvPicPr>
          <p:nvPr/>
        </p:nvPicPr>
        <p:blipFill>
          <a:blip r:embed="rId3" cstate="print"/>
          <a:srcRect/>
          <a:stretch>
            <a:fillRect/>
          </a:stretch>
        </p:blipFill>
        <p:spPr bwMode="auto">
          <a:xfrm>
            <a:off x="22579" y="15892"/>
            <a:ext cx="1005840" cy="581153"/>
          </a:xfrm>
          <a:prstGeom prst="rect">
            <a:avLst/>
          </a:prstGeom>
          <a:gradFill>
            <a:gsLst>
              <a:gs pos="14000">
                <a:schemeClr val="bg1"/>
              </a:gs>
              <a:gs pos="74000">
                <a:schemeClr val="accent5">
                  <a:lumMod val="75000"/>
                </a:schemeClr>
              </a:gs>
              <a:gs pos="83000">
                <a:schemeClr val="accent5">
                  <a:lumMod val="75000"/>
                </a:schemeClr>
              </a:gs>
              <a:gs pos="100000">
                <a:schemeClr val="accent5">
                  <a:lumMod val="50000"/>
                </a:schemeClr>
              </a:gs>
            </a:gsLst>
            <a:lin ang="21594000" scaled="0"/>
          </a:gradFill>
          <a:ln w="9525">
            <a:noFill/>
            <a:miter lim="800000"/>
            <a:headEnd/>
            <a:tailEnd/>
          </a:ln>
        </p:spPr>
      </p:pic>
    </p:spTree>
    <p:extLst>
      <p:ext uri="{BB962C8B-B14F-4D97-AF65-F5344CB8AC3E}">
        <p14:creationId xmlns:p14="http://schemas.microsoft.com/office/powerpoint/2010/main" val="654171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21" y="457200"/>
            <a:ext cx="3932767" cy="1600200"/>
          </a:xfrm>
          <a:prstGeom prst="rect">
            <a:avLst/>
          </a:prstGeo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5183717" y="987430"/>
            <a:ext cx="6172200" cy="4873625"/>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21" y="2057400"/>
            <a:ext cx="3932767" cy="3811588"/>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日期占位符 4"/>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6" name="页脚占位符 5"/>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25083886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814929" y="763605"/>
            <a:ext cx="10494433" cy="936625"/>
          </a:xfrm>
        </p:spPr>
        <p:txBody>
          <a:bodyPr/>
          <a:lstStyle/>
          <a:p>
            <a:r>
              <a:rPr lang="zh-CN" altLang="en-US"/>
              <a:t>单击此处编辑母版标题样式</a:t>
            </a:r>
          </a:p>
        </p:txBody>
      </p:sp>
      <p:sp>
        <p:nvSpPr>
          <p:cNvPr id="3" name="SmartArt 占位符 2"/>
          <p:cNvSpPr>
            <a:spLocks noGrp="1"/>
          </p:cNvSpPr>
          <p:nvPr>
            <p:ph type="dgm" idx="1"/>
          </p:nvPr>
        </p:nvSpPr>
        <p:spPr>
          <a:xfrm>
            <a:off x="609600" y="1773238"/>
            <a:ext cx="10972800" cy="4464050"/>
          </a:xfrm>
        </p:spPr>
        <p:txBody>
          <a:bodyPr/>
          <a:lstStyle/>
          <a:p>
            <a:pPr lvl="0"/>
            <a:r>
              <a:rPr lang="zh-CN" altLang="en-US" noProof="0"/>
              <a:t>单击图标添加 </a:t>
            </a:r>
            <a:r>
              <a:rPr lang="en-US" altLang="zh-CN" noProof="0"/>
              <a:t>SmartArt </a:t>
            </a:r>
            <a:r>
              <a:rPr lang="zh-CN" altLang="en-US" noProof="0"/>
              <a:t>图形</a:t>
            </a:r>
          </a:p>
        </p:txBody>
      </p:sp>
      <p:sp>
        <p:nvSpPr>
          <p:cNvPr id="4"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5"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15859131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PPT3-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7"/>
          <p:cNvSpPr>
            <a:spLocks noChangeShapeType="1"/>
          </p:cNvSpPr>
          <p:nvPr/>
        </p:nvSpPr>
        <p:spPr bwMode="auto">
          <a:xfrm>
            <a:off x="0" y="2708275"/>
            <a:ext cx="12192000"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sz="1013"/>
          </a:p>
        </p:txBody>
      </p:sp>
      <p:pic>
        <p:nvPicPr>
          <p:cNvPr id="6" name="Picture 8" descr="PPT1-10"/>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179733" y="5745163"/>
            <a:ext cx="42926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3"/>
          <p:cNvSpPr>
            <a:spLocks noGrp="1" noChangeArrowheads="1"/>
          </p:cNvSpPr>
          <p:nvPr>
            <p:ph type="ctrTitle"/>
          </p:nvPr>
        </p:nvSpPr>
        <p:spPr>
          <a:xfrm>
            <a:off x="1200151" y="1412902"/>
            <a:ext cx="10363200" cy="1470025"/>
          </a:xfrm>
        </p:spPr>
        <p:txBody>
          <a:bodyPr/>
          <a:lstStyle>
            <a:lvl1pPr algn="r">
              <a:defRPr sz="2700">
                <a:solidFill>
                  <a:schemeClr val="bg1"/>
                </a:solidFill>
              </a:defRPr>
            </a:lvl1pPr>
          </a:lstStyle>
          <a:p>
            <a:pPr lvl="0"/>
            <a:r>
              <a:rPr lang="zh-CN" altLang="en-US" noProof="0"/>
              <a:t>单击此处编辑母版标题样式</a:t>
            </a:r>
            <a:endParaRPr lang="zh-CN" noProof="0"/>
          </a:p>
        </p:txBody>
      </p:sp>
      <p:sp>
        <p:nvSpPr>
          <p:cNvPr id="2052" name="Rectangle 4"/>
          <p:cNvSpPr>
            <a:spLocks noGrp="1" noChangeArrowheads="1"/>
          </p:cNvSpPr>
          <p:nvPr>
            <p:ph type="subTitle" idx="1"/>
          </p:nvPr>
        </p:nvSpPr>
        <p:spPr>
          <a:xfrm>
            <a:off x="1828800" y="3213100"/>
            <a:ext cx="8534400" cy="1752600"/>
          </a:xfrm>
        </p:spPr>
        <p:txBody>
          <a:bodyPr/>
          <a:lstStyle>
            <a:lvl1pPr marL="0" indent="0" algn="ctr">
              <a:buFont typeface="Wingdings" panose="05000000000000000000" pitchFamily="2" charset="2"/>
              <a:buNone/>
              <a:defRPr>
                <a:solidFill>
                  <a:schemeClr val="bg1"/>
                </a:solidFill>
                <a:ea typeface="方正小标宋简体" pitchFamily="2" charset="-122"/>
              </a:defRPr>
            </a:lvl1pPr>
          </a:lstStyle>
          <a:p>
            <a:pPr lvl="0"/>
            <a:r>
              <a:rPr lang="zh-CN" altLang="en-US" noProof="0"/>
              <a:t>单击此处编辑母版副标题样式</a:t>
            </a:r>
            <a:endParaRPr lang="zh-CN" noProof="0"/>
          </a:p>
        </p:txBody>
      </p:sp>
      <p:sp>
        <p:nvSpPr>
          <p:cNvPr id="7" name="Rectangle 5"/>
          <p:cNvSpPr>
            <a:spLocks noGrp="1" noChangeArrowheads="1"/>
          </p:cNvSpPr>
          <p:nvPr>
            <p:ph type="dt" sz="half" idx="10"/>
          </p:nvPr>
        </p:nvSpPr>
        <p:spPr>
          <a:xfrm>
            <a:off x="609600" y="6245225"/>
            <a:ext cx="2844800" cy="476250"/>
          </a:xfrm>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8" name="Rectangle 6"/>
          <p:cNvSpPr>
            <a:spLocks noGrp="1" noChangeArrowheads="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20553681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33357399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65"/>
            <a:ext cx="10515600" cy="2852737"/>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831851" y="4589490"/>
            <a:ext cx="10515600" cy="1500187"/>
          </a:xfrm>
        </p:spPr>
        <p:txBody>
          <a:bodyPr/>
          <a:lstStyle>
            <a:lvl1pPr marL="0" indent="0">
              <a:buNone/>
              <a:defRPr sz="1350"/>
            </a:lvl1pPr>
            <a:lvl2pPr marL="257175" indent="0">
              <a:buNone/>
              <a:defRPr sz="1125"/>
            </a:lvl2pPr>
            <a:lvl3pPr marL="514350" indent="0">
              <a:buNone/>
              <a:defRPr sz="1013"/>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pPr lvl="0"/>
            <a:r>
              <a:rPr lang="zh-CN" altLang="en-US"/>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40081515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773238"/>
            <a:ext cx="5384800" cy="4464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773238"/>
            <a:ext cx="5384800" cy="4464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6"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37401894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9" y="1681163"/>
            <a:ext cx="5158316"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840319"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8"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11506976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4"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20993843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3"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22411943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35" y="457200"/>
            <a:ext cx="3932767" cy="1600200"/>
          </a:xfr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5183717" y="987452"/>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35" y="2057400"/>
            <a:ext cx="393276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6"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30602959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35" y="457200"/>
            <a:ext cx="3932767" cy="160020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5183717" y="987452"/>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zh-CN" altLang="en-US" noProof="0"/>
              <a:t>单击图标添加图片</a:t>
            </a:r>
          </a:p>
        </p:txBody>
      </p:sp>
      <p:sp>
        <p:nvSpPr>
          <p:cNvPr id="4" name="文本占位符 3"/>
          <p:cNvSpPr>
            <a:spLocks noGrp="1"/>
          </p:cNvSpPr>
          <p:nvPr>
            <p:ph type="body" sz="half" idx="2"/>
          </p:nvPr>
        </p:nvSpPr>
        <p:spPr>
          <a:xfrm>
            <a:off x="840335" y="2057400"/>
            <a:ext cx="393276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6"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1662897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21" y="457200"/>
            <a:ext cx="3932767" cy="1600200"/>
          </a:xfrm>
          <a:prstGeom prst="rect">
            <a:avLst/>
          </a:prstGeo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5183717" y="987430"/>
            <a:ext cx="6172200" cy="4873625"/>
          </a:xfrm>
          <a:prstGeom prst="rect">
            <a:avLst/>
          </a:prstGeo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p>
        </p:txBody>
      </p:sp>
      <p:sp>
        <p:nvSpPr>
          <p:cNvPr id="4" name="文本占位符 3"/>
          <p:cNvSpPr>
            <a:spLocks noGrp="1"/>
          </p:cNvSpPr>
          <p:nvPr>
            <p:ph type="body" sz="half" idx="2"/>
          </p:nvPr>
        </p:nvSpPr>
        <p:spPr>
          <a:xfrm>
            <a:off x="840321" y="2057400"/>
            <a:ext cx="3932767" cy="3811588"/>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日期占位符 4"/>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6" name="页脚占位符 5"/>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40619663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16536776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63588"/>
            <a:ext cx="2743200" cy="54737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63588"/>
            <a:ext cx="8026400" cy="54737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27802433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814936" y="763615"/>
            <a:ext cx="10494433" cy="936625"/>
          </a:xfrm>
        </p:spPr>
        <p:txBody>
          <a:bodyPr/>
          <a:lstStyle/>
          <a:p>
            <a:r>
              <a:rPr lang="zh-CN" altLang="en-US"/>
              <a:t>单击此处编辑母版标题样式</a:t>
            </a:r>
          </a:p>
        </p:txBody>
      </p:sp>
      <p:sp>
        <p:nvSpPr>
          <p:cNvPr id="3" name="SmartArt 占位符 2"/>
          <p:cNvSpPr>
            <a:spLocks noGrp="1"/>
          </p:cNvSpPr>
          <p:nvPr>
            <p:ph type="dgm" idx="1"/>
          </p:nvPr>
        </p:nvSpPr>
        <p:spPr>
          <a:xfrm>
            <a:off x="609600" y="1773238"/>
            <a:ext cx="10972800" cy="4464050"/>
          </a:xfrm>
        </p:spPr>
        <p:txBody>
          <a:bodyPr/>
          <a:lstStyle/>
          <a:p>
            <a:pPr lvl="0"/>
            <a:r>
              <a:rPr lang="zh-CN" altLang="en-US" noProof="0"/>
              <a:t>单击图标添加 </a:t>
            </a:r>
            <a:r>
              <a:rPr lang="en-US" altLang="zh-CN" noProof="0"/>
              <a:t>SmartArt </a:t>
            </a:r>
            <a:r>
              <a:rPr lang="zh-CN" altLang="en-US" noProof="0"/>
              <a:t>图形</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24121573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60801"/>
            <a:ext cx="12192000" cy="2997870"/>
          </a:xfrm>
          <a:prstGeom prst="rect">
            <a:avLst/>
          </a:prstGeom>
        </p:spPr>
      </p:pic>
      <p:sp>
        <p:nvSpPr>
          <p:cNvPr id="9" name="矩形 8"/>
          <p:cNvSpPr/>
          <p:nvPr/>
        </p:nvSpPr>
        <p:spPr>
          <a:xfrm>
            <a:off x="0" y="-3846"/>
            <a:ext cx="12192000" cy="639375"/>
          </a:xfrm>
          <a:prstGeom prst="rect">
            <a:avLst/>
          </a:prstGeom>
          <a:gradFill>
            <a:gsLst>
              <a:gs pos="9000">
                <a:schemeClr val="bg1"/>
              </a:gs>
              <a:gs pos="20000">
                <a:schemeClr val="accent5">
                  <a:lumMod val="40000"/>
                  <a:lumOff val="60000"/>
                </a:schemeClr>
              </a:gs>
              <a:gs pos="72500">
                <a:srgbClr val="28477E"/>
              </a:gs>
              <a:gs pos="16000">
                <a:schemeClr val="accent5">
                  <a:lumMod val="20000"/>
                  <a:lumOff val="80000"/>
                </a:schemeClr>
              </a:gs>
              <a:gs pos="29000">
                <a:schemeClr val="accent5">
                  <a:lumMod val="60000"/>
                  <a:lumOff val="40000"/>
                </a:schemeClr>
              </a:gs>
              <a:gs pos="100000">
                <a:schemeClr val="accent5">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pic>
        <p:nvPicPr>
          <p:cNvPr id="10" name="Picture 97"/>
          <p:cNvPicPr>
            <a:picLocks noChangeAspect="1" noChangeArrowheads="1"/>
          </p:cNvPicPr>
          <p:nvPr/>
        </p:nvPicPr>
        <p:blipFill>
          <a:blip r:embed="rId3" cstate="print"/>
          <a:srcRect/>
          <a:stretch>
            <a:fillRect/>
          </a:stretch>
        </p:blipFill>
        <p:spPr bwMode="auto">
          <a:xfrm>
            <a:off x="22579" y="15892"/>
            <a:ext cx="1005840" cy="581153"/>
          </a:xfrm>
          <a:prstGeom prst="rect">
            <a:avLst/>
          </a:prstGeom>
          <a:gradFill>
            <a:gsLst>
              <a:gs pos="14000">
                <a:schemeClr val="bg1"/>
              </a:gs>
              <a:gs pos="74000">
                <a:schemeClr val="accent5">
                  <a:lumMod val="75000"/>
                </a:schemeClr>
              </a:gs>
              <a:gs pos="83000">
                <a:schemeClr val="accent5">
                  <a:lumMod val="75000"/>
                </a:schemeClr>
              </a:gs>
              <a:gs pos="100000">
                <a:schemeClr val="accent5">
                  <a:lumMod val="50000"/>
                </a:schemeClr>
              </a:gs>
            </a:gsLst>
            <a:lin ang="21594000" scaled="0"/>
          </a:gradFill>
          <a:ln w="9525">
            <a:noFill/>
            <a:miter lim="800000"/>
            <a:headEnd/>
            <a:tailEnd/>
          </a:ln>
        </p:spPr>
      </p:pic>
    </p:spTree>
    <p:extLst>
      <p:ext uri="{BB962C8B-B14F-4D97-AF65-F5344CB8AC3E}">
        <p14:creationId xmlns:p14="http://schemas.microsoft.com/office/powerpoint/2010/main" val="36995596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2051" name="Rectangle 3"/>
          <p:cNvSpPr>
            <a:spLocks noGrp="1" noChangeArrowheads="1"/>
          </p:cNvSpPr>
          <p:nvPr>
            <p:ph type="ctrTitle"/>
          </p:nvPr>
        </p:nvSpPr>
        <p:spPr>
          <a:xfrm>
            <a:off x="1200151" y="1412902"/>
            <a:ext cx="10363200" cy="1470025"/>
          </a:xfrm>
        </p:spPr>
        <p:txBody>
          <a:bodyPr/>
          <a:lstStyle>
            <a:lvl1pPr algn="r">
              <a:defRPr sz="2700">
                <a:solidFill>
                  <a:schemeClr val="bg1"/>
                </a:solidFill>
              </a:defRPr>
            </a:lvl1pPr>
          </a:lstStyle>
          <a:p>
            <a:pPr lvl="0"/>
            <a:r>
              <a:rPr lang="zh-CN" altLang="en-US" noProof="0"/>
              <a:t>单击此处编辑母版标题样式</a:t>
            </a:r>
            <a:endParaRPr lang="zh-CN" noProof="0"/>
          </a:p>
        </p:txBody>
      </p:sp>
      <p:sp>
        <p:nvSpPr>
          <p:cNvPr id="2052" name="Rectangle 4"/>
          <p:cNvSpPr>
            <a:spLocks noGrp="1" noChangeArrowheads="1"/>
          </p:cNvSpPr>
          <p:nvPr>
            <p:ph type="subTitle" idx="1"/>
          </p:nvPr>
        </p:nvSpPr>
        <p:spPr>
          <a:xfrm>
            <a:off x="1828800" y="3213100"/>
            <a:ext cx="8534400" cy="1752600"/>
          </a:xfrm>
        </p:spPr>
        <p:txBody>
          <a:bodyPr/>
          <a:lstStyle>
            <a:lvl1pPr marL="0" indent="0" algn="ctr">
              <a:buFont typeface="Wingdings" panose="05000000000000000000" pitchFamily="2" charset="2"/>
              <a:buNone/>
              <a:defRPr>
                <a:solidFill>
                  <a:schemeClr val="bg1"/>
                </a:solidFill>
                <a:ea typeface="方正小标宋简体" pitchFamily="2" charset="-122"/>
              </a:defRPr>
            </a:lvl1pPr>
          </a:lstStyle>
          <a:p>
            <a:pPr lvl="0"/>
            <a:r>
              <a:rPr lang="zh-CN" altLang="en-US" noProof="0"/>
              <a:t>单击此处编辑母版副标题样式</a:t>
            </a:r>
            <a:endParaRPr lang="zh-CN" noProof="0"/>
          </a:p>
        </p:txBody>
      </p:sp>
      <p:sp>
        <p:nvSpPr>
          <p:cNvPr id="7" name="Rectangle 5"/>
          <p:cNvSpPr>
            <a:spLocks noGrp="1" noChangeArrowheads="1"/>
          </p:cNvSpPr>
          <p:nvPr>
            <p:ph type="dt" sz="half" idx="10"/>
          </p:nvPr>
        </p:nvSpPr>
        <p:spPr>
          <a:xfrm>
            <a:off x="609600" y="6245225"/>
            <a:ext cx="2844800" cy="476250"/>
          </a:xfrm>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8" name="Rectangle 6"/>
          <p:cNvSpPr>
            <a:spLocks noGrp="1" noChangeArrowheads="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11552650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34041021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5" name="页脚占位符 4"/>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33819010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lvl1pPr>
              <a:defRPr sz="3200">
                <a:latin typeface="+mj-lt"/>
              </a:defRPr>
            </a:lvl1pPr>
          </a:lstStyle>
          <a:p>
            <a:r>
              <a:rPr lang="zh-CN" altLang="en-US"/>
              <a:t>单击此处编辑母版标题样式</a:t>
            </a:r>
            <a:endParaRPr lang="zh-CN" altLang="en-US" dirty="0"/>
          </a:p>
        </p:txBody>
      </p:sp>
      <p:sp>
        <p:nvSpPr>
          <p:cNvPr id="3" name="内容占位符 2"/>
          <p:cNvSpPr>
            <a:spLocks noGrp="1"/>
          </p:cNvSpPr>
          <p:nvPr>
            <p:ph idx="1"/>
          </p:nvPr>
        </p:nvSpPr>
        <p:spPr>
          <a:xfrm>
            <a:off x="838200" y="1825625"/>
            <a:ext cx="10515600" cy="4351338"/>
          </a:xfrm>
          <a:prstGeom prst="rect">
            <a:avLst/>
          </a:prstGeom>
        </p:spPr>
        <p:txBody>
          <a:bodyPr/>
          <a:lstStyle>
            <a:lvl1pPr>
              <a:defRPr sz="2800">
                <a:latin typeface="+mn-lt"/>
                <a:ea typeface="+mn-ea"/>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CN" altLang="en-US" dirty="0"/>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dirty="0"/>
          </a:p>
        </p:txBody>
      </p:sp>
      <p:sp>
        <p:nvSpPr>
          <p:cNvPr id="5" name="页脚占位符 4"/>
          <p:cNvSpPr>
            <a:spLocks noGrp="1"/>
          </p:cNvSpPr>
          <p:nvPr>
            <p:ph type="ftr" sz="quarter" idx="11"/>
          </p:nvPr>
        </p:nvSpPr>
        <p:spPr>
          <a:xfrm>
            <a:off x="9859248" y="6474359"/>
            <a:ext cx="1756037" cy="365125"/>
          </a:xfrm>
          <a:prstGeom prst="rect">
            <a:avLst/>
          </a:prstGeom>
        </p:spPr>
        <p:txBody>
          <a:bodyPr/>
          <a:lstStyle/>
          <a:p>
            <a:endParaRPr lang="zh-CN" altLang="en-US" dirty="0"/>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lvl1pPr algn="r">
              <a:defRPr/>
            </a:lvl1pPr>
          </a:lstStyle>
          <a:p>
            <a:fld id="{B89BF6D3-CA62-4D9F-9EA1-CDCBA8232769}" type="slidenum">
              <a:rPr lang="zh-CN" altLang="en-US" smtClean="0"/>
              <a:pPr/>
              <a:t>‹#›</a:t>
            </a:fld>
            <a:endParaRPr lang="zh-CN" altLang="en-US" dirty="0"/>
          </a:p>
        </p:txBody>
      </p:sp>
    </p:spTree>
    <p:extLst>
      <p:ext uri="{BB962C8B-B14F-4D97-AF65-F5344CB8AC3E}">
        <p14:creationId xmlns:p14="http://schemas.microsoft.com/office/powerpoint/2010/main" val="33003012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3"/>
            <a:ext cx="10515600" cy="2852737"/>
          </a:xfrm>
          <a:prstGeom prst="rect">
            <a:avLst/>
          </a:prstGeo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831851" y="4589468"/>
            <a:ext cx="10515600" cy="1500187"/>
          </a:xfrm>
          <a:prstGeom prst="rect">
            <a:avLst/>
          </a:prstGeo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5" name="页脚占位符 4"/>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8640285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5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825625"/>
            <a:ext cx="515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6" name="页脚占位符 5"/>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4235943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5" name="页脚占位符 4"/>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10373454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40319" y="1681163"/>
            <a:ext cx="5158316" cy="823912"/>
          </a:xfrm>
          <a:prstGeom prst="rect">
            <a:avLst/>
          </a:prstGeo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840319" y="2505075"/>
            <a:ext cx="5158316"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a:prstGeom prst="rect">
            <a:avLst/>
          </a:prstGeo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8" name="页脚占位符 7"/>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592132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4" name="页脚占位符 3"/>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16978897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3" name="页脚占位符 2"/>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26381940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21" y="457200"/>
            <a:ext cx="3932767" cy="1600200"/>
          </a:xfrm>
          <a:prstGeom prst="rect">
            <a:avLst/>
          </a:prstGeo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5183717" y="987430"/>
            <a:ext cx="6172200" cy="4873625"/>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21" y="2057400"/>
            <a:ext cx="3932767" cy="3811588"/>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日期占位符 4"/>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6" name="页脚占位符 5"/>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7472057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21" y="457200"/>
            <a:ext cx="3932767" cy="1600200"/>
          </a:xfrm>
          <a:prstGeom prst="rect">
            <a:avLst/>
          </a:prstGeo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5183717" y="987430"/>
            <a:ext cx="6172200" cy="4873625"/>
          </a:xfrm>
          <a:prstGeom prst="rect">
            <a:avLst/>
          </a:prstGeo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p>
        </p:txBody>
      </p:sp>
      <p:sp>
        <p:nvSpPr>
          <p:cNvPr id="4" name="文本占位符 3"/>
          <p:cNvSpPr>
            <a:spLocks noGrp="1"/>
          </p:cNvSpPr>
          <p:nvPr>
            <p:ph type="body" sz="half" idx="2"/>
          </p:nvPr>
        </p:nvSpPr>
        <p:spPr>
          <a:xfrm>
            <a:off x="840321" y="2057400"/>
            <a:ext cx="3932767" cy="3811588"/>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日期占位符 4"/>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6" name="页脚占位符 5"/>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1719856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5" name="页脚占位符 4"/>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37710472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6835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5" name="页脚占位符 4"/>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4093418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7894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60801"/>
            <a:ext cx="12192000" cy="2997870"/>
          </a:xfrm>
          <a:prstGeom prst="rect">
            <a:avLst/>
          </a:prstGeom>
        </p:spPr>
      </p:pic>
      <p:sp>
        <p:nvSpPr>
          <p:cNvPr id="9" name="矩形 8"/>
          <p:cNvSpPr/>
          <p:nvPr/>
        </p:nvSpPr>
        <p:spPr>
          <a:xfrm>
            <a:off x="0" y="-3846"/>
            <a:ext cx="12192000" cy="639375"/>
          </a:xfrm>
          <a:prstGeom prst="rect">
            <a:avLst/>
          </a:prstGeom>
          <a:gradFill>
            <a:gsLst>
              <a:gs pos="9000">
                <a:schemeClr val="bg1"/>
              </a:gs>
              <a:gs pos="20000">
                <a:schemeClr val="accent5">
                  <a:lumMod val="40000"/>
                  <a:lumOff val="60000"/>
                </a:schemeClr>
              </a:gs>
              <a:gs pos="72500">
                <a:srgbClr val="28477E"/>
              </a:gs>
              <a:gs pos="16000">
                <a:schemeClr val="accent5">
                  <a:lumMod val="20000"/>
                  <a:lumOff val="80000"/>
                </a:schemeClr>
              </a:gs>
              <a:gs pos="29000">
                <a:schemeClr val="accent5">
                  <a:lumMod val="60000"/>
                  <a:lumOff val="40000"/>
                </a:schemeClr>
              </a:gs>
              <a:gs pos="100000">
                <a:schemeClr val="accent5">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pic>
        <p:nvPicPr>
          <p:cNvPr id="10" name="Picture 97"/>
          <p:cNvPicPr>
            <a:picLocks noChangeAspect="1" noChangeArrowheads="1"/>
          </p:cNvPicPr>
          <p:nvPr/>
        </p:nvPicPr>
        <p:blipFill>
          <a:blip r:embed="rId3" cstate="print"/>
          <a:srcRect/>
          <a:stretch>
            <a:fillRect/>
          </a:stretch>
        </p:blipFill>
        <p:spPr bwMode="auto">
          <a:xfrm>
            <a:off x="22579" y="15892"/>
            <a:ext cx="1005840" cy="581153"/>
          </a:xfrm>
          <a:prstGeom prst="rect">
            <a:avLst/>
          </a:prstGeom>
          <a:gradFill>
            <a:gsLst>
              <a:gs pos="14000">
                <a:schemeClr val="bg1"/>
              </a:gs>
              <a:gs pos="74000">
                <a:schemeClr val="accent5">
                  <a:lumMod val="75000"/>
                </a:schemeClr>
              </a:gs>
              <a:gs pos="83000">
                <a:schemeClr val="accent5">
                  <a:lumMod val="75000"/>
                </a:schemeClr>
              </a:gs>
              <a:gs pos="100000">
                <a:schemeClr val="accent5">
                  <a:lumMod val="50000"/>
                </a:schemeClr>
              </a:gs>
            </a:gsLst>
            <a:lin ang="21594000" scaled="0"/>
          </a:gradFill>
          <a:ln w="9525">
            <a:noFill/>
            <a:miter lim="800000"/>
            <a:headEnd/>
            <a:tailEnd/>
          </a:ln>
        </p:spPr>
      </p:pic>
    </p:spTree>
    <p:extLst>
      <p:ext uri="{BB962C8B-B14F-4D97-AF65-F5344CB8AC3E}">
        <p14:creationId xmlns:p14="http://schemas.microsoft.com/office/powerpoint/2010/main" val="33578448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5" name="页脚占位符 4"/>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2661007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6835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5" name="页脚占位符 4"/>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8520313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5" name="页脚占位符 4"/>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10386089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5" name="页脚占位符 4"/>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12764376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CN" altLang="en-US" dirty="0"/>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dirty="0"/>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40546338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3"/>
            <a:ext cx="10515600" cy="2852737"/>
          </a:xfrm>
          <a:prstGeom prst="rect">
            <a:avLst/>
          </a:prstGeo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831851" y="4589468"/>
            <a:ext cx="10515600" cy="1500187"/>
          </a:xfrm>
          <a:prstGeom prst="rect">
            <a:avLst/>
          </a:prstGeo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5" name="页脚占位符 4"/>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29556187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5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825625"/>
            <a:ext cx="515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6" name="页脚占位符 5"/>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40126052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40319" y="1681163"/>
            <a:ext cx="5158316" cy="823912"/>
          </a:xfrm>
          <a:prstGeom prst="rect">
            <a:avLst/>
          </a:prstGeo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840319" y="2505075"/>
            <a:ext cx="5158316"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a:prstGeom prst="rect">
            <a:avLst/>
          </a:prstGeo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8" name="页脚占位符 7"/>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4010364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4" name="页脚占位符 3"/>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18776971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3" name="页脚占位符 2"/>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34502645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21" y="457200"/>
            <a:ext cx="3932767" cy="1600200"/>
          </a:xfrm>
          <a:prstGeom prst="rect">
            <a:avLst/>
          </a:prstGeo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5183717" y="987430"/>
            <a:ext cx="6172200" cy="4873625"/>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21" y="2057400"/>
            <a:ext cx="3932767" cy="3811588"/>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日期占位符 4"/>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6" name="页脚占位符 5"/>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40836805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21" y="457200"/>
            <a:ext cx="3932767" cy="1600200"/>
          </a:xfrm>
          <a:prstGeom prst="rect">
            <a:avLst/>
          </a:prstGeo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5183717" y="987430"/>
            <a:ext cx="6172200" cy="4873625"/>
          </a:xfrm>
          <a:prstGeom prst="rect">
            <a:avLst/>
          </a:prstGeo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p>
        </p:txBody>
      </p:sp>
      <p:sp>
        <p:nvSpPr>
          <p:cNvPr id="4" name="文本占位符 3"/>
          <p:cNvSpPr>
            <a:spLocks noGrp="1"/>
          </p:cNvSpPr>
          <p:nvPr>
            <p:ph type="body" sz="half" idx="2"/>
          </p:nvPr>
        </p:nvSpPr>
        <p:spPr>
          <a:xfrm>
            <a:off x="840321" y="2057400"/>
            <a:ext cx="3932767" cy="3811588"/>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日期占位符 4"/>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6" name="页脚占位符 5"/>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1096329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PPT3-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7"/>
          <p:cNvSpPr>
            <a:spLocks noChangeShapeType="1"/>
          </p:cNvSpPr>
          <p:nvPr/>
        </p:nvSpPr>
        <p:spPr bwMode="auto">
          <a:xfrm>
            <a:off x="0" y="2708275"/>
            <a:ext cx="12192000"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sz="1013"/>
          </a:p>
        </p:txBody>
      </p:sp>
      <p:pic>
        <p:nvPicPr>
          <p:cNvPr id="6" name="Picture 8" descr="PPT1-10"/>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179733" y="5745163"/>
            <a:ext cx="42926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3"/>
          <p:cNvSpPr>
            <a:spLocks noGrp="1" noChangeArrowheads="1"/>
          </p:cNvSpPr>
          <p:nvPr>
            <p:ph type="ctrTitle"/>
          </p:nvPr>
        </p:nvSpPr>
        <p:spPr>
          <a:xfrm>
            <a:off x="1200151" y="1412902"/>
            <a:ext cx="10363200" cy="1470025"/>
          </a:xfrm>
        </p:spPr>
        <p:txBody>
          <a:bodyPr/>
          <a:lstStyle>
            <a:lvl1pPr algn="r">
              <a:defRPr sz="2700">
                <a:solidFill>
                  <a:schemeClr val="bg1"/>
                </a:solidFill>
              </a:defRPr>
            </a:lvl1pPr>
          </a:lstStyle>
          <a:p>
            <a:pPr lvl="0"/>
            <a:r>
              <a:rPr lang="zh-CN" altLang="en-US" noProof="0"/>
              <a:t>单击此处编辑母版标题样式</a:t>
            </a:r>
            <a:endParaRPr lang="zh-CN" noProof="0"/>
          </a:p>
        </p:txBody>
      </p:sp>
      <p:sp>
        <p:nvSpPr>
          <p:cNvPr id="2052" name="Rectangle 4"/>
          <p:cNvSpPr>
            <a:spLocks noGrp="1" noChangeArrowheads="1"/>
          </p:cNvSpPr>
          <p:nvPr>
            <p:ph type="subTitle" idx="1"/>
          </p:nvPr>
        </p:nvSpPr>
        <p:spPr>
          <a:xfrm>
            <a:off x="1828800" y="3213100"/>
            <a:ext cx="8534400" cy="1752600"/>
          </a:xfrm>
        </p:spPr>
        <p:txBody>
          <a:bodyPr/>
          <a:lstStyle>
            <a:lvl1pPr marL="0" indent="0" algn="ctr">
              <a:buFont typeface="Wingdings" panose="05000000000000000000" pitchFamily="2" charset="2"/>
              <a:buNone/>
              <a:defRPr>
                <a:solidFill>
                  <a:schemeClr val="bg1"/>
                </a:solidFill>
                <a:ea typeface="方正小标宋简体" pitchFamily="2" charset="-122"/>
              </a:defRPr>
            </a:lvl1pPr>
          </a:lstStyle>
          <a:p>
            <a:pPr lvl="0"/>
            <a:r>
              <a:rPr lang="zh-CN" altLang="en-US" noProof="0"/>
              <a:t>单击此处编辑母版副标题样式</a:t>
            </a:r>
            <a:endParaRPr lang="zh-CN" noProof="0"/>
          </a:p>
        </p:txBody>
      </p:sp>
      <p:sp>
        <p:nvSpPr>
          <p:cNvPr id="7" name="Rectangle 5"/>
          <p:cNvSpPr>
            <a:spLocks noGrp="1" noChangeArrowheads="1"/>
          </p:cNvSpPr>
          <p:nvPr>
            <p:ph type="dt" sz="half" idx="10"/>
          </p:nvPr>
        </p:nvSpPr>
        <p:spPr>
          <a:xfrm>
            <a:off x="609600" y="6245225"/>
            <a:ext cx="2844800" cy="476250"/>
          </a:xfrm>
        </p:spPr>
        <p:txBody>
          <a:bodyPr/>
          <a:lstStyle>
            <a:lvl1pPr>
              <a:defRPr/>
            </a:lvl1pPr>
          </a:lstStyle>
          <a:p>
            <a:r>
              <a:rPr lang="en-US" altLang="zh-CN"/>
              <a:t>2024/01/17</a:t>
            </a:r>
            <a:endParaRPr lang="zh-CN" altLang="en-US"/>
          </a:p>
        </p:txBody>
      </p:sp>
      <p:sp>
        <p:nvSpPr>
          <p:cNvPr id="8" name="Rectangle 6"/>
          <p:cNvSpPr>
            <a:spLocks noGrp="1" noChangeArrowheads="1"/>
          </p:cNvSpPr>
          <p:nvPr>
            <p:ph type="ftr" sz="quarter" idx="11"/>
          </p:nvPr>
        </p:nvSpPr>
        <p:spPr>
          <a:xfrm>
            <a:off x="4165600" y="6245225"/>
            <a:ext cx="3860800" cy="476250"/>
          </a:xfrm>
        </p:spPr>
        <p:txBody>
          <a:bodyPr/>
          <a:lstStyle>
            <a:lvl1pPr>
              <a:defRPr/>
            </a:lvl1pPr>
          </a:lstStyle>
          <a:p>
            <a:endParaRPr lang="zh-CN" altLang="en-US"/>
          </a:p>
        </p:txBody>
      </p:sp>
    </p:spTree>
    <p:extLst>
      <p:ext uri="{BB962C8B-B14F-4D97-AF65-F5344CB8AC3E}">
        <p14:creationId xmlns:p14="http://schemas.microsoft.com/office/powerpoint/2010/main" val="8956925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5" name="页脚占位符 4"/>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38167692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1783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6835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5" name="页脚占位符 4"/>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26560480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69CE37-BBF5-D5AB-D9CB-BE1EC5F806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232182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0738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60801"/>
            <a:ext cx="12192000" cy="2997870"/>
          </a:xfrm>
          <a:prstGeom prst="rect">
            <a:avLst/>
          </a:prstGeom>
        </p:spPr>
      </p:pic>
      <p:sp>
        <p:nvSpPr>
          <p:cNvPr id="9" name="矩形 8"/>
          <p:cNvSpPr/>
          <p:nvPr/>
        </p:nvSpPr>
        <p:spPr>
          <a:xfrm>
            <a:off x="0" y="-3846"/>
            <a:ext cx="12192000" cy="639375"/>
          </a:xfrm>
          <a:prstGeom prst="rect">
            <a:avLst/>
          </a:prstGeom>
          <a:gradFill>
            <a:gsLst>
              <a:gs pos="9000">
                <a:schemeClr val="bg1"/>
              </a:gs>
              <a:gs pos="20000">
                <a:schemeClr val="accent5">
                  <a:lumMod val="40000"/>
                  <a:lumOff val="60000"/>
                </a:schemeClr>
              </a:gs>
              <a:gs pos="72500">
                <a:srgbClr val="28477E"/>
              </a:gs>
              <a:gs pos="16000">
                <a:schemeClr val="accent5">
                  <a:lumMod val="20000"/>
                  <a:lumOff val="80000"/>
                </a:schemeClr>
              </a:gs>
              <a:gs pos="29000">
                <a:schemeClr val="accent5">
                  <a:lumMod val="60000"/>
                  <a:lumOff val="40000"/>
                </a:schemeClr>
              </a:gs>
              <a:gs pos="100000">
                <a:schemeClr val="accent5">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pic>
        <p:nvPicPr>
          <p:cNvPr id="10" name="Picture 97"/>
          <p:cNvPicPr>
            <a:picLocks noChangeAspect="1" noChangeArrowheads="1"/>
          </p:cNvPicPr>
          <p:nvPr/>
        </p:nvPicPr>
        <p:blipFill>
          <a:blip r:embed="rId3" cstate="print"/>
          <a:srcRect/>
          <a:stretch>
            <a:fillRect/>
          </a:stretch>
        </p:blipFill>
        <p:spPr bwMode="auto">
          <a:xfrm>
            <a:off x="22579" y="15892"/>
            <a:ext cx="1005840" cy="581153"/>
          </a:xfrm>
          <a:prstGeom prst="rect">
            <a:avLst/>
          </a:prstGeom>
          <a:gradFill>
            <a:gsLst>
              <a:gs pos="14000">
                <a:schemeClr val="bg1"/>
              </a:gs>
              <a:gs pos="74000">
                <a:schemeClr val="accent5">
                  <a:lumMod val="75000"/>
                </a:schemeClr>
              </a:gs>
              <a:gs pos="83000">
                <a:schemeClr val="accent5">
                  <a:lumMod val="75000"/>
                </a:schemeClr>
              </a:gs>
              <a:gs pos="100000">
                <a:schemeClr val="accent5">
                  <a:lumMod val="50000"/>
                </a:schemeClr>
              </a:gs>
            </a:gsLst>
            <a:lin ang="21594000" scaled="0"/>
          </a:gradFill>
          <a:ln w="9525">
            <a:noFill/>
            <a:miter lim="800000"/>
            <a:headEnd/>
            <a:tailEnd/>
          </a:ln>
        </p:spPr>
      </p:pic>
    </p:spTree>
    <p:extLst>
      <p:ext uri="{BB962C8B-B14F-4D97-AF65-F5344CB8AC3E}">
        <p14:creationId xmlns:p14="http://schemas.microsoft.com/office/powerpoint/2010/main" val="37372609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p:txBody>
          <a:bodyPr/>
          <a:lstStyle/>
          <a:p>
            <a:r>
              <a:rPr lang="en-US" altLang="zh-CN"/>
              <a:t>2024/01/17</a:t>
            </a:r>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EF19E7C-9F63-4D4D-966D-9A3B21DBA9DC}" type="slidenum">
              <a:rPr lang="zh-CN" altLang="en-US" smtClean="0"/>
              <a:pPr/>
              <a:t>‹#›</a:t>
            </a:fld>
            <a:endParaRPr lang="zh-CN" altLang="en-US" dirty="0"/>
          </a:p>
        </p:txBody>
      </p:sp>
    </p:spTree>
    <p:extLst>
      <p:ext uri="{BB962C8B-B14F-4D97-AF65-F5344CB8AC3E}">
        <p14:creationId xmlns:p14="http://schemas.microsoft.com/office/powerpoint/2010/main" val="3729625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r>
              <a:rPr lang="en-US" altLang="zh-CN"/>
              <a:t>2024/01/17</a:t>
            </a:r>
            <a:endParaRPr lang="zh-CN" altLang="en-US"/>
          </a:p>
        </p:txBody>
      </p:sp>
      <p:sp>
        <p:nvSpPr>
          <p:cNvPr id="5" name="Rectangle 6"/>
          <p:cNvSpPr>
            <a:spLocks noGrp="1" noChangeArrowheads="1"/>
          </p:cNvSpPr>
          <p:nvPr>
            <p:ph type="ftr" sz="quarter" idx="11"/>
          </p:nvPr>
        </p:nvSpPr>
        <p:spPr>
          <a:ln/>
        </p:spPr>
        <p:txBody>
          <a:bodyPr/>
          <a:lstStyle>
            <a:lvl1pPr>
              <a:defRPr/>
            </a:lvl1pPr>
          </a:lstStyle>
          <a:p>
            <a:endParaRPr lang="zh-CN" altLang="en-US"/>
          </a:p>
        </p:txBody>
      </p:sp>
    </p:spTree>
    <p:extLst>
      <p:ext uri="{BB962C8B-B14F-4D97-AF65-F5344CB8AC3E}">
        <p14:creationId xmlns:p14="http://schemas.microsoft.com/office/powerpoint/2010/main" val="4275833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65"/>
            <a:ext cx="10515600" cy="2852737"/>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831851" y="4589490"/>
            <a:ext cx="10515600" cy="1500187"/>
          </a:xfrm>
        </p:spPr>
        <p:txBody>
          <a:bodyPr/>
          <a:lstStyle>
            <a:lvl1pPr marL="0" indent="0">
              <a:buNone/>
              <a:defRPr sz="1350"/>
            </a:lvl1pPr>
            <a:lvl2pPr marL="257175" indent="0">
              <a:buNone/>
              <a:defRPr sz="1125"/>
            </a:lvl2pPr>
            <a:lvl3pPr marL="514350" indent="0">
              <a:buNone/>
              <a:defRPr sz="1013"/>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pPr lvl="0"/>
            <a:r>
              <a:rPr lang="zh-CN" altLang="en-US"/>
              <a:t>单击此处编辑母版文本样式</a:t>
            </a:r>
          </a:p>
        </p:txBody>
      </p:sp>
      <p:sp>
        <p:nvSpPr>
          <p:cNvPr id="4" name="Rectangle 5"/>
          <p:cNvSpPr>
            <a:spLocks noGrp="1" noChangeArrowheads="1"/>
          </p:cNvSpPr>
          <p:nvPr>
            <p:ph type="dt" sz="half" idx="10"/>
          </p:nvPr>
        </p:nvSpPr>
        <p:spPr>
          <a:ln/>
        </p:spPr>
        <p:txBody>
          <a:bodyPr/>
          <a:lstStyle>
            <a:lvl1pPr>
              <a:defRPr/>
            </a:lvl1pPr>
          </a:lstStyle>
          <a:p>
            <a:r>
              <a:rPr lang="en-US" altLang="zh-CN"/>
              <a:t>2024/01/17</a:t>
            </a:r>
            <a:endParaRPr lang="zh-CN" altLang="en-US"/>
          </a:p>
        </p:txBody>
      </p:sp>
      <p:sp>
        <p:nvSpPr>
          <p:cNvPr id="5" name="Rectangle 6"/>
          <p:cNvSpPr>
            <a:spLocks noGrp="1" noChangeArrowheads="1"/>
          </p:cNvSpPr>
          <p:nvPr>
            <p:ph type="ftr" sz="quarter" idx="11"/>
          </p:nvPr>
        </p:nvSpPr>
        <p:spPr>
          <a:ln/>
        </p:spPr>
        <p:txBody>
          <a:bodyPr/>
          <a:lstStyle>
            <a:lvl1pPr>
              <a:defRPr/>
            </a:lvl1pPr>
          </a:lstStyle>
          <a:p>
            <a:endParaRPr lang="zh-CN" altLang="en-US"/>
          </a:p>
        </p:txBody>
      </p:sp>
    </p:spTree>
    <p:extLst>
      <p:ext uri="{BB962C8B-B14F-4D97-AF65-F5344CB8AC3E}">
        <p14:creationId xmlns:p14="http://schemas.microsoft.com/office/powerpoint/2010/main" val="241371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773238"/>
            <a:ext cx="5384800" cy="4464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773238"/>
            <a:ext cx="5384800" cy="4464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5"/>
          <p:cNvSpPr>
            <a:spLocks noGrp="1" noChangeArrowheads="1"/>
          </p:cNvSpPr>
          <p:nvPr>
            <p:ph type="dt" sz="half" idx="10"/>
          </p:nvPr>
        </p:nvSpPr>
        <p:spPr>
          <a:ln/>
        </p:spPr>
        <p:txBody>
          <a:bodyPr/>
          <a:lstStyle>
            <a:lvl1pPr>
              <a:defRPr/>
            </a:lvl1pPr>
          </a:lstStyle>
          <a:p>
            <a:r>
              <a:rPr lang="en-US" altLang="zh-CN"/>
              <a:t>2024/01/17</a:t>
            </a:r>
            <a:endParaRPr lang="zh-CN" altLang="en-US"/>
          </a:p>
        </p:txBody>
      </p:sp>
      <p:sp>
        <p:nvSpPr>
          <p:cNvPr id="6" name="Rectangle 6"/>
          <p:cNvSpPr>
            <a:spLocks noGrp="1" noChangeArrowheads="1"/>
          </p:cNvSpPr>
          <p:nvPr>
            <p:ph type="ftr" sz="quarter" idx="11"/>
          </p:nvPr>
        </p:nvSpPr>
        <p:spPr>
          <a:ln/>
        </p:spPr>
        <p:txBody>
          <a:bodyPr/>
          <a:lstStyle>
            <a:lvl1pPr>
              <a:defRPr/>
            </a:lvl1pPr>
          </a:lstStyle>
          <a:p>
            <a:endParaRPr lang="zh-CN" altLang="en-US"/>
          </a:p>
        </p:txBody>
      </p:sp>
    </p:spTree>
    <p:extLst>
      <p:ext uri="{BB962C8B-B14F-4D97-AF65-F5344CB8AC3E}">
        <p14:creationId xmlns:p14="http://schemas.microsoft.com/office/powerpoint/2010/main" val="54723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9" y="1681163"/>
            <a:ext cx="5158316"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840319"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Rectangle 5"/>
          <p:cNvSpPr>
            <a:spLocks noGrp="1" noChangeArrowheads="1"/>
          </p:cNvSpPr>
          <p:nvPr>
            <p:ph type="dt" sz="half" idx="10"/>
          </p:nvPr>
        </p:nvSpPr>
        <p:spPr>
          <a:ln/>
        </p:spPr>
        <p:txBody>
          <a:bodyPr/>
          <a:lstStyle>
            <a:lvl1pPr>
              <a:defRPr/>
            </a:lvl1pPr>
          </a:lstStyle>
          <a:p>
            <a:r>
              <a:rPr lang="en-US" altLang="zh-CN"/>
              <a:t>2024/01/17</a:t>
            </a:r>
            <a:endParaRPr lang="zh-CN" altLang="en-US"/>
          </a:p>
        </p:txBody>
      </p:sp>
      <p:sp>
        <p:nvSpPr>
          <p:cNvPr id="8" name="Rectangle 6"/>
          <p:cNvSpPr>
            <a:spLocks noGrp="1" noChangeArrowheads="1"/>
          </p:cNvSpPr>
          <p:nvPr>
            <p:ph type="ftr" sz="quarter" idx="11"/>
          </p:nvPr>
        </p:nvSpPr>
        <p:spPr>
          <a:ln/>
        </p:spPr>
        <p:txBody>
          <a:bodyPr/>
          <a:lstStyle>
            <a:lvl1pPr>
              <a:defRPr/>
            </a:lvl1pPr>
          </a:lstStyle>
          <a:p>
            <a:endParaRPr lang="zh-CN" altLang="en-US"/>
          </a:p>
        </p:txBody>
      </p:sp>
    </p:spTree>
    <p:extLst>
      <p:ext uri="{BB962C8B-B14F-4D97-AF65-F5344CB8AC3E}">
        <p14:creationId xmlns:p14="http://schemas.microsoft.com/office/powerpoint/2010/main" val="4105940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dt" sz="half" idx="10"/>
          </p:nvPr>
        </p:nvSpPr>
        <p:spPr>
          <a:ln/>
        </p:spPr>
        <p:txBody>
          <a:bodyPr/>
          <a:lstStyle>
            <a:lvl1pPr>
              <a:defRPr/>
            </a:lvl1pPr>
          </a:lstStyle>
          <a:p>
            <a:r>
              <a:rPr lang="en-US" altLang="zh-CN"/>
              <a:t>2024/01/17</a:t>
            </a:r>
            <a:endParaRPr lang="zh-CN" altLang="en-US"/>
          </a:p>
        </p:txBody>
      </p:sp>
      <p:sp>
        <p:nvSpPr>
          <p:cNvPr id="4" name="Rectangle 6"/>
          <p:cNvSpPr>
            <a:spLocks noGrp="1" noChangeArrowheads="1"/>
          </p:cNvSpPr>
          <p:nvPr>
            <p:ph type="ftr" sz="quarter" idx="11"/>
          </p:nvPr>
        </p:nvSpPr>
        <p:spPr>
          <a:ln/>
        </p:spPr>
        <p:txBody>
          <a:bodyPr/>
          <a:lstStyle>
            <a:lvl1pPr>
              <a:defRPr/>
            </a:lvl1pPr>
          </a:lstStyle>
          <a:p>
            <a:endParaRPr lang="zh-CN" altLang="en-US"/>
          </a:p>
        </p:txBody>
      </p:sp>
    </p:spTree>
    <p:extLst>
      <p:ext uri="{BB962C8B-B14F-4D97-AF65-F5344CB8AC3E}">
        <p14:creationId xmlns:p14="http://schemas.microsoft.com/office/powerpoint/2010/main" val="3092901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p:txBody>
          <a:bodyPr/>
          <a:lstStyle/>
          <a:p>
            <a:r>
              <a:rPr lang="en-US" altLang="zh-CN"/>
              <a:t>2024/01/17</a:t>
            </a:r>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8A0FBE-0479-4AB4-AE8B-6A535B5B99EB}" type="slidenum">
              <a:rPr lang="zh-CN" altLang="en-US" smtClean="0"/>
              <a:t>‹#›</a:t>
            </a:fld>
            <a:endParaRPr lang="zh-CN" altLang="en-US"/>
          </a:p>
        </p:txBody>
      </p:sp>
    </p:spTree>
    <p:extLst>
      <p:ext uri="{BB962C8B-B14F-4D97-AF65-F5344CB8AC3E}">
        <p14:creationId xmlns:p14="http://schemas.microsoft.com/office/powerpoint/2010/main" val="2486069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r>
              <a:rPr lang="en-US" altLang="zh-CN"/>
              <a:t>2024/01/17</a:t>
            </a:r>
            <a:endParaRPr lang="zh-CN" altLang="en-US"/>
          </a:p>
        </p:txBody>
      </p:sp>
      <p:sp>
        <p:nvSpPr>
          <p:cNvPr id="3" name="Rectangle 6"/>
          <p:cNvSpPr>
            <a:spLocks noGrp="1" noChangeArrowheads="1"/>
          </p:cNvSpPr>
          <p:nvPr>
            <p:ph type="ftr" sz="quarter" idx="11"/>
          </p:nvPr>
        </p:nvSpPr>
        <p:spPr>
          <a:ln/>
        </p:spPr>
        <p:txBody>
          <a:bodyPr/>
          <a:lstStyle>
            <a:lvl1pPr>
              <a:defRPr/>
            </a:lvl1pPr>
          </a:lstStyle>
          <a:p>
            <a:endParaRPr lang="zh-CN" altLang="en-US"/>
          </a:p>
        </p:txBody>
      </p:sp>
    </p:spTree>
    <p:extLst>
      <p:ext uri="{BB962C8B-B14F-4D97-AF65-F5344CB8AC3E}">
        <p14:creationId xmlns:p14="http://schemas.microsoft.com/office/powerpoint/2010/main" val="4090706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35" y="457200"/>
            <a:ext cx="3932767" cy="1600200"/>
          </a:xfr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5183717" y="987452"/>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35" y="2057400"/>
            <a:ext cx="393276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Rectangle 5"/>
          <p:cNvSpPr>
            <a:spLocks noGrp="1" noChangeArrowheads="1"/>
          </p:cNvSpPr>
          <p:nvPr>
            <p:ph type="dt" sz="half" idx="10"/>
          </p:nvPr>
        </p:nvSpPr>
        <p:spPr>
          <a:ln/>
        </p:spPr>
        <p:txBody>
          <a:bodyPr/>
          <a:lstStyle>
            <a:lvl1pPr>
              <a:defRPr/>
            </a:lvl1pPr>
          </a:lstStyle>
          <a:p>
            <a:r>
              <a:rPr lang="en-US" altLang="zh-CN"/>
              <a:t>2024/01/17</a:t>
            </a:r>
            <a:endParaRPr lang="zh-CN" altLang="en-US"/>
          </a:p>
        </p:txBody>
      </p:sp>
      <p:sp>
        <p:nvSpPr>
          <p:cNvPr id="6" name="Rectangle 6"/>
          <p:cNvSpPr>
            <a:spLocks noGrp="1" noChangeArrowheads="1"/>
          </p:cNvSpPr>
          <p:nvPr>
            <p:ph type="ftr" sz="quarter" idx="11"/>
          </p:nvPr>
        </p:nvSpPr>
        <p:spPr>
          <a:ln/>
        </p:spPr>
        <p:txBody>
          <a:bodyPr/>
          <a:lstStyle>
            <a:lvl1pPr>
              <a:defRPr/>
            </a:lvl1pPr>
          </a:lstStyle>
          <a:p>
            <a:endParaRPr lang="zh-CN" altLang="en-US"/>
          </a:p>
        </p:txBody>
      </p:sp>
    </p:spTree>
    <p:extLst>
      <p:ext uri="{BB962C8B-B14F-4D97-AF65-F5344CB8AC3E}">
        <p14:creationId xmlns:p14="http://schemas.microsoft.com/office/powerpoint/2010/main" val="666989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35" y="457200"/>
            <a:ext cx="3932767" cy="160020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5183717" y="987452"/>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zh-CN" altLang="en-US" noProof="0"/>
              <a:t>单击图标添加图片</a:t>
            </a:r>
          </a:p>
        </p:txBody>
      </p:sp>
      <p:sp>
        <p:nvSpPr>
          <p:cNvPr id="4" name="文本占位符 3"/>
          <p:cNvSpPr>
            <a:spLocks noGrp="1"/>
          </p:cNvSpPr>
          <p:nvPr>
            <p:ph type="body" sz="half" idx="2"/>
          </p:nvPr>
        </p:nvSpPr>
        <p:spPr>
          <a:xfrm>
            <a:off x="840335" y="2057400"/>
            <a:ext cx="393276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Rectangle 5"/>
          <p:cNvSpPr>
            <a:spLocks noGrp="1" noChangeArrowheads="1"/>
          </p:cNvSpPr>
          <p:nvPr>
            <p:ph type="dt" sz="half" idx="10"/>
          </p:nvPr>
        </p:nvSpPr>
        <p:spPr>
          <a:ln/>
        </p:spPr>
        <p:txBody>
          <a:bodyPr/>
          <a:lstStyle>
            <a:lvl1pPr>
              <a:defRPr/>
            </a:lvl1pPr>
          </a:lstStyle>
          <a:p>
            <a:r>
              <a:rPr lang="en-US" altLang="zh-CN"/>
              <a:t>2024/01/17</a:t>
            </a:r>
            <a:endParaRPr lang="zh-CN" altLang="en-US"/>
          </a:p>
        </p:txBody>
      </p:sp>
      <p:sp>
        <p:nvSpPr>
          <p:cNvPr id="6" name="Rectangle 6"/>
          <p:cNvSpPr>
            <a:spLocks noGrp="1" noChangeArrowheads="1"/>
          </p:cNvSpPr>
          <p:nvPr>
            <p:ph type="ftr" sz="quarter" idx="11"/>
          </p:nvPr>
        </p:nvSpPr>
        <p:spPr>
          <a:ln/>
        </p:spPr>
        <p:txBody>
          <a:bodyPr/>
          <a:lstStyle>
            <a:lvl1pPr>
              <a:defRPr/>
            </a:lvl1pPr>
          </a:lstStyle>
          <a:p>
            <a:endParaRPr lang="zh-CN" altLang="en-US"/>
          </a:p>
        </p:txBody>
      </p:sp>
    </p:spTree>
    <p:extLst>
      <p:ext uri="{BB962C8B-B14F-4D97-AF65-F5344CB8AC3E}">
        <p14:creationId xmlns:p14="http://schemas.microsoft.com/office/powerpoint/2010/main" val="4194921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r>
              <a:rPr lang="en-US" altLang="zh-CN"/>
              <a:t>2024/01/17</a:t>
            </a:r>
            <a:endParaRPr lang="zh-CN" altLang="en-US"/>
          </a:p>
        </p:txBody>
      </p:sp>
      <p:sp>
        <p:nvSpPr>
          <p:cNvPr id="5" name="Rectangle 6"/>
          <p:cNvSpPr>
            <a:spLocks noGrp="1" noChangeArrowheads="1"/>
          </p:cNvSpPr>
          <p:nvPr>
            <p:ph type="ftr" sz="quarter" idx="11"/>
          </p:nvPr>
        </p:nvSpPr>
        <p:spPr>
          <a:ln/>
        </p:spPr>
        <p:txBody>
          <a:bodyPr/>
          <a:lstStyle>
            <a:lvl1pPr>
              <a:defRPr/>
            </a:lvl1pPr>
          </a:lstStyle>
          <a:p>
            <a:endParaRPr lang="zh-CN" altLang="en-US"/>
          </a:p>
        </p:txBody>
      </p:sp>
    </p:spTree>
    <p:extLst>
      <p:ext uri="{BB962C8B-B14F-4D97-AF65-F5344CB8AC3E}">
        <p14:creationId xmlns:p14="http://schemas.microsoft.com/office/powerpoint/2010/main" val="1067297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63588"/>
            <a:ext cx="2743200" cy="54737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63588"/>
            <a:ext cx="8026400" cy="54737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r>
              <a:rPr lang="en-US" altLang="zh-CN"/>
              <a:t>2024/01/17</a:t>
            </a:r>
            <a:endParaRPr lang="en-US" dirty="0"/>
          </a:p>
        </p:txBody>
      </p:sp>
      <p:sp>
        <p:nvSpPr>
          <p:cNvPr id="5" name="Rectangle 6"/>
          <p:cNvSpPr>
            <a:spLocks noGrp="1" noChangeArrowheads="1"/>
          </p:cNvSpPr>
          <p:nvPr>
            <p:ph type="ftr" sz="quarter" idx="11"/>
          </p:nvPr>
        </p:nvSpPr>
        <p:spPr>
          <a:ln/>
        </p:spPr>
        <p:txBody>
          <a:bodyPr/>
          <a:lstStyle>
            <a:lvl1pPr>
              <a:defRPr/>
            </a:lvl1pPr>
          </a:lstStyle>
          <a:p>
            <a:endParaRPr lang="en-US" dirty="0"/>
          </a:p>
        </p:txBody>
      </p:sp>
    </p:spTree>
    <p:extLst>
      <p:ext uri="{BB962C8B-B14F-4D97-AF65-F5344CB8AC3E}">
        <p14:creationId xmlns:p14="http://schemas.microsoft.com/office/powerpoint/2010/main" val="107300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814936" y="763615"/>
            <a:ext cx="10494433" cy="936625"/>
          </a:xfrm>
        </p:spPr>
        <p:txBody>
          <a:bodyPr/>
          <a:lstStyle/>
          <a:p>
            <a:r>
              <a:rPr lang="zh-CN" altLang="en-US"/>
              <a:t>单击此处编辑母版标题样式</a:t>
            </a:r>
          </a:p>
        </p:txBody>
      </p:sp>
      <p:sp>
        <p:nvSpPr>
          <p:cNvPr id="3" name="SmartArt 占位符 2"/>
          <p:cNvSpPr>
            <a:spLocks noGrp="1"/>
          </p:cNvSpPr>
          <p:nvPr>
            <p:ph type="dgm" idx="1"/>
          </p:nvPr>
        </p:nvSpPr>
        <p:spPr>
          <a:xfrm>
            <a:off x="609600" y="1773238"/>
            <a:ext cx="10972800" cy="4464050"/>
          </a:xfrm>
        </p:spPr>
        <p:txBody>
          <a:bodyPr/>
          <a:lstStyle/>
          <a:p>
            <a:pPr lvl="0"/>
            <a:r>
              <a:rPr lang="zh-CN" altLang="en-US" noProof="0"/>
              <a:t>单击图标添加 </a:t>
            </a:r>
            <a:r>
              <a:rPr lang="en-US" altLang="zh-CN" noProof="0"/>
              <a:t>SmartArt </a:t>
            </a:r>
            <a:r>
              <a:rPr lang="zh-CN" altLang="en-US" noProof="0"/>
              <a:t>图形</a:t>
            </a:r>
          </a:p>
        </p:txBody>
      </p:sp>
      <p:sp>
        <p:nvSpPr>
          <p:cNvPr id="4" name="Rectangle 5"/>
          <p:cNvSpPr>
            <a:spLocks noGrp="1" noChangeArrowheads="1"/>
          </p:cNvSpPr>
          <p:nvPr>
            <p:ph type="dt" sz="half" idx="10"/>
          </p:nvPr>
        </p:nvSpPr>
        <p:spPr>
          <a:ln/>
        </p:spPr>
        <p:txBody>
          <a:bodyPr/>
          <a:lstStyle>
            <a:lvl1pPr>
              <a:defRPr/>
            </a:lvl1pPr>
          </a:lstStyle>
          <a:p>
            <a:r>
              <a:rPr lang="en-US" altLang="zh-CN"/>
              <a:t>2024/01/17</a:t>
            </a:r>
            <a:endParaRPr lang="en-US" dirty="0"/>
          </a:p>
        </p:txBody>
      </p:sp>
      <p:sp>
        <p:nvSpPr>
          <p:cNvPr id="5" name="Rectangle 6"/>
          <p:cNvSpPr>
            <a:spLocks noGrp="1" noChangeArrowheads="1"/>
          </p:cNvSpPr>
          <p:nvPr>
            <p:ph type="ftr" sz="quarter" idx="11"/>
          </p:nvPr>
        </p:nvSpPr>
        <p:spPr>
          <a:ln/>
        </p:spPr>
        <p:txBody>
          <a:bodyPr/>
          <a:lstStyle>
            <a:lvl1pPr>
              <a:defRPr/>
            </a:lvl1pPr>
          </a:lstStyle>
          <a:p>
            <a:endParaRPr lang="en-US" dirty="0"/>
          </a:p>
        </p:txBody>
      </p:sp>
    </p:spTree>
    <p:extLst>
      <p:ext uri="{BB962C8B-B14F-4D97-AF65-F5344CB8AC3E}">
        <p14:creationId xmlns:p14="http://schemas.microsoft.com/office/powerpoint/2010/main" val="188191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PPT3-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7"/>
          <p:cNvSpPr>
            <a:spLocks noChangeShapeType="1"/>
          </p:cNvSpPr>
          <p:nvPr/>
        </p:nvSpPr>
        <p:spPr bwMode="auto">
          <a:xfrm>
            <a:off x="0" y="2708275"/>
            <a:ext cx="12192000"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sz="1013"/>
          </a:p>
        </p:txBody>
      </p:sp>
      <p:pic>
        <p:nvPicPr>
          <p:cNvPr id="6" name="Picture 8" descr="PPT1-10"/>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179733" y="5745163"/>
            <a:ext cx="42926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3"/>
          <p:cNvSpPr>
            <a:spLocks noGrp="1" noChangeArrowheads="1"/>
          </p:cNvSpPr>
          <p:nvPr>
            <p:ph type="ctrTitle"/>
          </p:nvPr>
        </p:nvSpPr>
        <p:spPr>
          <a:xfrm>
            <a:off x="1200151" y="1412902"/>
            <a:ext cx="10363200" cy="1470025"/>
          </a:xfrm>
        </p:spPr>
        <p:txBody>
          <a:bodyPr/>
          <a:lstStyle>
            <a:lvl1pPr algn="r">
              <a:defRPr sz="2700">
                <a:solidFill>
                  <a:schemeClr val="bg1"/>
                </a:solidFill>
              </a:defRPr>
            </a:lvl1pPr>
          </a:lstStyle>
          <a:p>
            <a:pPr lvl="0"/>
            <a:r>
              <a:rPr lang="zh-CN" altLang="en-US" noProof="0"/>
              <a:t>单击此处编辑母版标题样式</a:t>
            </a:r>
            <a:endParaRPr lang="zh-CN" noProof="0"/>
          </a:p>
        </p:txBody>
      </p:sp>
      <p:sp>
        <p:nvSpPr>
          <p:cNvPr id="2052" name="Rectangle 4"/>
          <p:cNvSpPr>
            <a:spLocks noGrp="1" noChangeArrowheads="1"/>
          </p:cNvSpPr>
          <p:nvPr>
            <p:ph type="subTitle" idx="1"/>
          </p:nvPr>
        </p:nvSpPr>
        <p:spPr>
          <a:xfrm>
            <a:off x="1828800" y="3213100"/>
            <a:ext cx="8534400" cy="1752600"/>
          </a:xfrm>
        </p:spPr>
        <p:txBody>
          <a:bodyPr/>
          <a:lstStyle>
            <a:lvl1pPr marL="0" indent="0" algn="ctr">
              <a:buFont typeface="Wingdings" panose="05000000000000000000" pitchFamily="2" charset="2"/>
              <a:buNone/>
              <a:defRPr>
                <a:solidFill>
                  <a:schemeClr val="bg1"/>
                </a:solidFill>
                <a:ea typeface="方正小标宋简体" pitchFamily="2" charset="-122"/>
              </a:defRPr>
            </a:lvl1pPr>
          </a:lstStyle>
          <a:p>
            <a:pPr lvl="0"/>
            <a:r>
              <a:rPr lang="zh-CN" altLang="en-US" noProof="0"/>
              <a:t>单击此处编辑母版副标题样式</a:t>
            </a:r>
            <a:endParaRPr lang="zh-CN" noProof="0"/>
          </a:p>
        </p:txBody>
      </p:sp>
      <p:sp>
        <p:nvSpPr>
          <p:cNvPr id="7" name="Rectangle 5"/>
          <p:cNvSpPr>
            <a:spLocks noGrp="1" noChangeArrowheads="1"/>
          </p:cNvSpPr>
          <p:nvPr>
            <p:ph type="dt" sz="half" idx="10"/>
          </p:nvPr>
        </p:nvSpPr>
        <p:spPr>
          <a:xfrm>
            <a:off x="609600" y="6245225"/>
            <a:ext cx="2844800" cy="476250"/>
          </a:xfrm>
        </p:spPr>
        <p:txBody>
          <a:bodyPr/>
          <a:lstStyle>
            <a:lvl1pPr>
              <a:defRPr/>
            </a:lvl1pPr>
          </a:lstStyle>
          <a:p>
            <a:r>
              <a:rPr kumimoji="1" lang="en-US" altLang="zh-CN"/>
              <a:t>2024/01/17</a:t>
            </a:r>
            <a:endParaRPr kumimoji="1" lang="zh-CN" altLang="en-US"/>
          </a:p>
        </p:txBody>
      </p:sp>
      <p:sp>
        <p:nvSpPr>
          <p:cNvPr id="8" name="Rectangle 6"/>
          <p:cNvSpPr>
            <a:spLocks noGrp="1" noChangeArrowheads="1"/>
          </p:cNvSpPr>
          <p:nvPr>
            <p:ph type="ftr" sz="quarter" idx="11"/>
          </p:nvPr>
        </p:nvSpPr>
        <p:spPr>
          <a:xfrm>
            <a:off x="4165600" y="6245225"/>
            <a:ext cx="3860800" cy="476250"/>
          </a:xfrm>
        </p:spPr>
        <p:txBody>
          <a:bodyPr/>
          <a:lstStyle>
            <a:lvl1pPr>
              <a:defRPr/>
            </a:lvl1pPr>
          </a:lstStyle>
          <a:p>
            <a:endParaRPr kumimoji="1" lang="zh-CN" altLang="en-US"/>
          </a:p>
        </p:txBody>
      </p:sp>
    </p:spTree>
    <p:extLst>
      <p:ext uri="{BB962C8B-B14F-4D97-AF65-F5344CB8AC3E}">
        <p14:creationId xmlns:p14="http://schemas.microsoft.com/office/powerpoint/2010/main" val="1223616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5"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51823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65"/>
            <a:ext cx="10515600" cy="2852737"/>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831851" y="4589490"/>
            <a:ext cx="10515600" cy="1500187"/>
          </a:xfrm>
        </p:spPr>
        <p:txBody>
          <a:bodyPr/>
          <a:lstStyle>
            <a:lvl1pPr marL="0" indent="0">
              <a:buNone/>
              <a:defRPr sz="1350"/>
            </a:lvl1pPr>
            <a:lvl2pPr marL="257175" indent="0">
              <a:buNone/>
              <a:defRPr sz="1125"/>
            </a:lvl2pPr>
            <a:lvl3pPr marL="514350" indent="0">
              <a:buNone/>
              <a:defRPr sz="1013"/>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pPr lvl="0"/>
            <a:r>
              <a:rPr lang="zh-CN" altLang="en-US"/>
              <a:t>单击此处编辑母版文本样式</a:t>
            </a:r>
          </a:p>
        </p:txBody>
      </p:sp>
      <p:sp>
        <p:nvSpPr>
          <p:cNvPr id="4"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5"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280566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773238"/>
            <a:ext cx="5384800" cy="4464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773238"/>
            <a:ext cx="5384800" cy="4464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6"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2532659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2234754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9" y="1681163"/>
            <a:ext cx="5158316"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840319"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8"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17644529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4"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1470726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3"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3580740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35" y="457200"/>
            <a:ext cx="3932767" cy="1600200"/>
          </a:xfr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5183717" y="987452"/>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35" y="2057400"/>
            <a:ext cx="393276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6"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4018868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35" y="457200"/>
            <a:ext cx="3932767" cy="160020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5183717" y="987452"/>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zh-CN" altLang="en-US" noProof="0"/>
              <a:t>单击图标添加图片</a:t>
            </a:r>
          </a:p>
        </p:txBody>
      </p:sp>
      <p:sp>
        <p:nvSpPr>
          <p:cNvPr id="4" name="文本占位符 3"/>
          <p:cNvSpPr>
            <a:spLocks noGrp="1"/>
          </p:cNvSpPr>
          <p:nvPr>
            <p:ph type="body" sz="half" idx="2"/>
          </p:nvPr>
        </p:nvSpPr>
        <p:spPr>
          <a:xfrm>
            <a:off x="840335" y="2057400"/>
            <a:ext cx="393276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6"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38301926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5"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1461319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63588"/>
            <a:ext cx="2743200" cy="54737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63588"/>
            <a:ext cx="8026400" cy="54737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5"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434509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814936" y="763615"/>
            <a:ext cx="10494433" cy="936625"/>
          </a:xfrm>
        </p:spPr>
        <p:txBody>
          <a:bodyPr/>
          <a:lstStyle/>
          <a:p>
            <a:r>
              <a:rPr lang="zh-CN" altLang="en-US"/>
              <a:t>单击此处编辑母版标题样式</a:t>
            </a:r>
          </a:p>
        </p:txBody>
      </p:sp>
      <p:sp>
        <p:nvSpPr>
          <p:cNvPr id="3" name="SmartArt 占位符 2"/>
          <p:cNvSpPr>
            <a:spLocks noGrp="1"/>
          </p:cNvSpPr>
          <p:nvPr>
            <p:ph type="dgm" idx="1"/>
          </p:nvPr>
        </p:nvSpPr>
        <p:spPr>
          <a:xfrm>
            <a:off x="609600" y="1773238"/>
            <a:ext cx="10972800" cy="4464050"/>
          </a:xfrm>
        </p:spPr>
        <p:txBody>
          <a:bodyPr/>
          <a:lstStyle/>
          <a:p>
            <a:pPr lvl="0"/>
            <a:r>
              <a:rPr lang="zh-CN" altLang="en-US" noProof="0"/>
              <a:t>单击图标添加 </a:t>
            </a:r>
            <a:r>
              <a:rPr lang="en-US" altLang="zh-CN" noProof="0"/>
              <a:t>SmartArt </a:t>
            </a:r>
            <a:r>
              <a:rPr lang="zh-CN" altLang="en-US" noProof="0"/>
              <a:t>图形</a:t>
            </a:r>
          </a:p>
        </p:txBody>
      </p:sp>
      <p:sp>
        <p:nvSpPr>
          <p:cNvPr id="4"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5"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388932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111" name="Picture 15" descr="PPT3-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098" name="Rectangle 2"/>
          <p:cNvSpPr>
            <a:spLocks noGrp="1" noChangeArrowheads="1"/>
          </p:cNvSpPr>
          <p:nvPr>
            <p:ph type="ctrTitle"/>
          </p:nvPr>
        </p:nvSpPr>
        <p:spPr>
          <a:xfrm>
            <a:off x="1200151" y="1412904"/>
            <a:ext cx="10363200" cy="1470025"/>
          </a:xfrm>
        </p:spPr>
        <p:txBody>
          <a:bodyPr/>
          <a:lstStyle>
            <a:lvl1pPr algn="r">
              <a:defRPr sz="2700">
                <a:solidFill>
                  <a:schemeClr val="bg1"/>
                </a:solidFill>
              </a:defRPr>
            </a:lvl1pPr>
          </a:lstStyle>
          <a:p>
            <a:pPr lvl="0"/>
            <a:r>
              <a:rPr lang="zh-CN" altLang="en-US" noProof="0"/>
              <a:t>单击此处编辑母版标题样式</a:t>
            </a:r>
          </a:p>
        </p:txBody>
      </p:sp>
      <p:sp>
        <p:nvSpPr>
          <p:cNvPr id="4099" name="Rectangle 3"/>
          <p:cNvSpPr>
            <a:spLocks noGrp="1" noChangeArrowheads="1"/>
          </p:cNvSpPr>
          <p:nvPr>
            <p:ph type="subTitle" idx="1"/>
          </p:nvPr>
        </p:nvSpPr>
        <p:spPr>
          <a:xfrm>
            <a:off x="1828800" y="3213100"/>
            <a:ext cx="8534400" cy="1752600"/>
          </a:xfrm>
        </p:spPr>
        <p:txBody>
          <a:bodyPr/>
          <a:lstStyle>
            <a:lvl1pPr marL="0" indent="0" algn="ctr">
              <a:buFont typeface="Wingdings" pitchFamily="2" charset="2"/>
              <a:buNone/>
              <a:defRPr>
                <a:solidFill>
                  <a:schemeClr val="bg1"/>
                </a:solidFill>
                <a:ea typeface="方正小标宋简体" pitchFamily="2" charset="-122"/>
              </a:defRPr>
            </a:lvl1pPr>
          </a:lstStyle>
          <a:p>
            <a:pPr lvl="0"/>
            <a:r>
              <a:rPr lang="zh-CN" altLang="en-US" noProof="0"/>
              <a:t>单击此处编辑母版副标题样式</a:t>
            </a:r>
          </a:p>
        </p:txBody>
      </p:sp>
      <p:sp>
        <p:nvSpPr>
          <p:cNvPr id="4100" name="Rectangle 4"/>
          <p:cNvSpPr>
            <a:spLocks noGrp="1" noChangeArrowheads="1"/>
          </p:cNvSpPr>
          <p:nvPr>
            <p:ph type="dt" sz="half" idx="2"/>
          </p:nvPr>
        </p:nvSpPr>
        <p:spPr>
          <a:xfrm>
            <a:off x="609600" y="6245225"/>
            <a:ext cx="2844800" cy="476250"/>
          </a:xfrm>
        </p:spPr>
        <p:txBody>
          <a:bodyPr/>
          <a:lstStyle>
            <a:lvl1pPr>
              <a:defRPr/>
            </a:lvl1pPr>
          </a:lstStyle>
          <a:p>
            <a:r>
              <a:rPr kumimoji="1" lang="en-US" altLang="zh-CN"/>
              <a:t>2024/01/17</a:t>
            </a:r>
            <a:endParaRPr kumimoji="1" lang="zh-CN" altLang="en-US"/>
          </a:p>
        </p:txBody>
      </p:sp>
      <p:sp>
        <p:nvSpPr>
          <p:cNvPr id="4101" name="Rectangle 5"/>
          <p:cNvSpPr>
            <a:spLocks noGrp="1" noChangeArrowheads="1"/>
          </p:cNvSpPr>
          <p:nvPr>
            <p:ph type="ftr" sz="quarter" idx="3"/>
          </p:nvPr>
        </p:nvSpPr>
        <p:spPr>
          <a:xfrm>
            <a:off x="4165600" y="6245225"/>
            <a:ext cx="3860800" cy="476250"/>
          </a:xfrm>
        </p:spPr>
        <p:txBody>
          <a:bodyPr/>
          <a:lstStyle>
            <a:lvl1pPr>
              <a:defRPr/>
            </a:lvl1pPr>
          </a:lstStyle>
          <a:p>
            <a:endParaRPr kumimoji="1" lang="zh-CN" altLang="en-US"/>
          </a:p>
        </p:txBody>
      </p:sp>
      <p:sp>
        <p:nvSpPr>
          <p:cNvPr id="4106" name="Line 10"/>
          <p:cNvSpPr>
            <a:spLocks noChangeShapeType="1"/>
          </p:cNvSpPr>
          <p:nvPr/>
        </p:nvSpPr>
        <p:spPr bwMode="auto">
          <a:xfrm>
            <a:off x="0" y="2708275"/>
            <a:ext cx="12192000"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514350" rtl="0" eaLnBrk="1" fontAlgn="base" latinLnBrk="0" hangingPunct="1">
              <a:lnSpc>
                <a:spcPct val="100000"/>
              </a:lnSpc>
              <a:spcBef>
                <a:spcPct val="0"/>
              </a:spcBef>
              <a:spcAft>
                <a:spcPct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4107" name="Picture 11" descr="PPT1-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79733" y="5745163"/>
            <a:ext cx="4292600" cy="406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29409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609600" y="1771102"/>
            <a:ext cx="10972800" cy="4464050"/>
          </a:xfrm>
        </p:spPr>
        <p:txBody>
          <a:bodyPr/>
          <a:lstStyle>
            <a:lvl2pPr>
              <a:defRPr b="1">
                <a:latin typeface="宋体"/>
                <a:ea typeface="宋体"/>
                <a:cs typeface="宋体"/>
              </a:defRPr>
            </a:lvl2pPr>
            <a:lvl3pPr>
              <a:defRPr b="1">
                <a:latin typeface="宋体"/>
                <a:ea typeface="宋体"/>
                <a:cs typeface="宋体"/>
              </a:defRPr>
            </a:lvl3pPr>
            <a:lvl4pPr>
              <a:defRPr b="1">
                <a:latin typeface="宋体"/>
                <a:ea typeface="宋体"/>
                <a:cs typeface="宋体"/>
              </a:defRPr>
            </a:lvl4pPr>
            <a:lvl5pPr>
              <a:defRPr b="1">
                <a:latin typeface="宋体"/>
                <a:ea typeface="宋体"/>
                <a:cs typeface="宋体"/>
              </a:defRPr>
            </a:lvl5pPr>
          </a:lstStyle>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5" name="页脚占位符 4"/>
          <p:cNvSpPr>
            <a:spLocks noGrp="1"/>
          </p:cNvSpPr>
          <p:nvPr>
            <p:ph type="ftr" sz="quarter" idx="11"/>
          </p:nvPr>
        </p:nvSpPr>
        <p:spPr/>
        <p:txBody>
          <a:bodyPr/>
          <a:lstStyle>
            <a:lvl1pPr>
              <a:defRPr/>
            </a:lvl1pPr>
          </a:lstStyle>
          <a:p>
            <a:endParaRPr kumimoji="1" lang="zh-CN" altLang="en-US"/>
          </a:p>
        </p:txBody>
      </p:sp>
      <p:sp>
        <p:nvSpPr>
          <p:cNvPr id="7" name="标题 6"/>
          <p:cNvSpPr>
            <a:spLocks noGrp="1"/>
          </p:cNvSpPr>
          <p:nvPr>
            <p:ph type="title"/>
          </p:nvPr>
        </p:nvSpPr>
        <p:spPr>
          <a:xfrm>
            <a:off x="3677376" y="11549"/>
            <a:ext cx="8514624" cy="678901"/>
          </a:xfrm>
        </p:spPr>
        <p:txBody>
          <a:bodyPr/>
          <a:lstStyle>
            <a:lvl1pPr>
              <a:defRPr b="1">
                <a:solidFill>
                  <a:schemeClr val="bg2">
                    <a:lumMod val="50000"/>
                  </a:schemeClr>
                </a:solidFill>
                <a:latin typeface="楷体"/>
                <a:ea typeface="楷体"/>
                <a:cs typeface="楷体"/>
              </a:defRPr>
            </a:lvl1pPr>
          </a:lstStyle>
          <a:p>
            <a:r>
              <a:rPr kumimoji="1" lang="zh-CN" altLang="en-US"/>
              <a:t>单击此处编辑母版标题样式</a:t>
            </a:r>
            <a:endParaRPr kumimoji="1" lang="zh-CN" altLang="en-US" dirty="0"/>
          </a:p>
        </p:txBody>
      </p:sp>
    </p:spTree>
    <p:extLst>
      <p:ext uri="{BB962C8B-B14F-4D97-AF65-F5344CB8AC3E}">
        <p14:creationId xmlns:p14="http://schemas.microsoft.com/office/powerpoint/2010/main" val="3646932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7958266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29"/>
            <a:ext cx="10363200" cy="1362075"/>
          </a:xfrm>
        </p:spPr>
        <p:txBody>
          <a:bodyPr anchor="t"/>
          <a:lstStyle>
            <a:lvl1pPr algn="l">
              <a:defRPr sz="225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5" name="页脚占位符 4"/>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2275751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773238"/>
            <a:ext cx="5384800" cy="446405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773238"/>
            <a:ext cx="5384800" cy="446405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6" name="页脚占位符 5"/>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2910694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86"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93386"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8" name="页脚占位符 7"/>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3523993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4" name="页脚占位符 3"/>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2248048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3" name="页脚占位符 2"/>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3604660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1125" b="1"/>
            </a:lvl1pPr>
          </a:lstStyle>
          <a:p>
            <a:r>
              <a:rPr lang="zh-CN" altLang="en-US"/>
              <a:t>单击此处编辑母版标题样式</a:t>
            </a:r>
          </a:p>
        </p:txBody>
      </p:sp>
      <p:sp>
        <p:nvSpPr>
          <p:cNvPr id="3" name="内容占位符 2"/>
          <p:cNvSpPr>
            <a:spLocks noGrp="1"/>
          </p:cNvSpPr>
          <p:nvPr>
            <p:ph idx="1"/>
          </p:nvPr>
        </p:nvSpPr>
        <p:spPr>
          <a:xfrm>
            <a:off x="4766733" y="273079"/>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6" name="页脚占位符 5"/>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2221021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12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6" name="页脚占位符 5"/>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1251105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5" name="页脚占位符 4"/>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3299598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63588"/>
            <a:ext cx="2743200" cy="54737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63588"/>
            <a:ext cx="8026400" cy="54737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5" name="页脚占位符 4"/>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2145836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814937" y="763617"/>
            <a:ext cx="10494433" cy="936625"/>
          </a:xfrm>
        </p:spPr>
        <p:txBody>
          <a:bodyPr/>
          <a:lstStyle/>
          <a:p>
            <a:r>
              <a:rPr lang="zh-CN" altLang="en-US"/>
              <a:t>单击此处编辑母版标题样式</a:t>
            </a:r>
          </a:p>
        </p:txBody>
      </p:sp>
      <p:sp>
        <p:nvSpPr>
          <p:cNvPr id="3" name="内容占位符 2"/>
          <p:cNvSpPr>
            <a:spLocks noGrp="1"/>
          </p:cNvSpPr>
          <p:nvPr>
            <p:ph sz="quarter" idx="1"/>
          </p:nvPr>
        </p:nvSpPr>
        <p:spPr>
          <a:xfrm>
            <a:off x="609600" y="1773267"/>
            <a:ext cx="5384800" cy="21558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quarter" idx="2"/>
          </p:nvPr>
        </p:nvSpPr>
        <p:spPr>
          <a:xfrm>
            <a:off x="6197600" y="1773267"/>
            <a:ext cx="5384800" cy="21558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内容占位符 4"/>
          <p:cNvSpPr>
            <a:spLocks noGrp="1"/>
          </p:cNvSpPr>
          <p:nvPr>
            <p:ph sz="quarter" idx="3"/>
          </p:nvPr>
        </p:nvSpPr>
        <p:spPr>
          <a:xfrm>
            <a:off x="609600" y="4081492"/>
            <a:ext cx="5384800" cy="21558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内容占位符 5"/>
          <p:cNvSpPr>
            <a:spLocks noGrp="1"/>
          </p:cNvSpPr>
          <p:nvPr>
            <p:ph sz="quarter" idx="4"/>
          </p:nvPr>
        </p:nvSpPr>
        <p:spPr>
          <a:xfrm>
            <a:off x="6197600" y="4081492"/>
            <a:ext cx="5384800" cy="21558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609600" y="6453217"/>
            <a:ext cx="2844800" cy="288925"/>
          </a:xfrm>
        </p:spPr>
        <p:txBody>
          <a:bodyPr/>
          <a:lstStyle>
            <a:lvl1pPr>
              <a:defRPr/>
            </a:lvl1pPr>
          </a:lstStyle>
          <a:p>
            <a:r>
              <a:rPr kumimoji="1" lang="en-US" altLang="zh-CN"/>
              <a:t>2024/01/17</a:t>
            </a:r>
            <a:endParaRPr kumimoji="1" lang="zh-CN" altLang="en-US"/>
          </a:p>
        </p:txBody>
      </p:sp>
      <p:sp>
        <p:nvSpPr>
          <p:cNvPr id="8" name="页脚占位符 7"/>
          <p:cNvSpPr>
            <a:spLocks noGrp="1"/>
          </p:cNvSpPr>
          <p:nvPr>
            <p:ph type="ftr" sz="quarter" idx="11"/>
          </p:nvPr>
        </p:nvSpPr>
        <p:spPr>
          <a:xfrm>
            <a:off x="7706784" y="6453217"/>
            <a:ext cx="3860800" cy="288925"/>
          </a:xfrm>
        </p:spPr>
        <p:txBody>
          <a:bodyPr/>
          <a:lstStyle>
            <a:lvl1pPr>
              <a:defRPr/>
            </a:lvl1pPr>
          </a:lstStyle>
          <a:p>
            <a:endParaRPr kumimoji="1" lang="zh-CN" altLang="en-US"/>
          </a:p>
        </p:txBody>
      </p:sp>
    </p:spTree>
    <p:extLst>
      <p:ext uri="{BB962C8B-B14F-4D97-AF65-F5344CB8AC3E}">
        <p14:creationId xmlns:p14="http://schemas.microsoft.com/office/powerpoint/2010/main" val="809430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3"/>
            <a:ext cx="10515600" cy="2852737"/>
          </a:xfrm>
          <a:prstGeom prst="rect">
            <a:avLst/>
          </a:prstGeo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831851" y="4589468"/>
            <a:ext cx="10515600" cy="1500187"/>
          </a:xfrm>
          <a:prstGeom prst="rect">
            <a:avLst/>
          </a:prstGeo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6" name="灯片编号占位符 5"/>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36187233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02169" y="381000"/>
            <a:ext cx="11387667"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02186" y="1752608"/>
            <a:ext cx="5592233" cy="42703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20" y="1752608"/>
            <a:ext cx="5592233" cy="42703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4"/>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6" name="Rectangle 5"/>
          <p:cNvSpPr>
            <a:spLocks noGrp="1" noChangeArrowheads="1"/>
          </p:cNvSpPr>
          <p:nvPr>
            <p:ph type="ftr" sz="quarter" idx="11"/>
          </p:nvPr>
        </p:nvSpPr>
        <p:spPr>
          <a:ln/>
        </p:spPr>
        <p:txBody>
          <a:bodyPr/>
          <a:lstStyle>
            <a:lvl1pPr>
              <a:defRPr/>
            </a:lvl1pPr>
          </a:lstStyle>
          <a:p>
            <a:endParaRPr kumimoji="1" lang="zh-CN" altLang="en-US"/>
          </a:p>
        </p:txBody>
      </p:sp>
      <p:sp>
        <p:nvSpPr>
          <p:cNvPr id="7" name="Rectangle 6"/>
          <p:cNvSpPr>
            <a:spLocks noGrp="1" noChangeArrowheads="1"/>
          </p:cNvSpPr>
          <p:nvPr>
            <p:ph type="sldNum" sz="quarter" idx="12"/>
          </p:nvPr>
        </p:nvSpPr>
        <p:spPr>
          <a:xfrm>
            <a:off x="8737620" y="6172200"/>
            <a:ext cx="3052233" cy="476250"/>
          </a:xfrm>
          <a:prstGeom prst="rect">
            <a:avLst/>
          </a:prstGeom>
          <a:ln/>
        </p:spPr>
        <p:txBody>
          <a:bodyPr/>
          <a:lstStyle>
            <a:lvl1pPr>
              <a:defRPr/>
            </a:lvl1pPr>
          </a:lstStyle>
          <a:p>
            <a:pPr fontAlgn="base">
              <a:spcBef>
                <a:spcPct val="0"/>
              </a:spcBef>
              <a:spcAft>
                <a:spcPct val="0"/>
              </a:spcAft>
            </a:pPr>
            <a:fld id="{3EB8DF07-5E5B-4275-8191-3A377A1B8174}" type="slidenum">
              <a:rPr lang="en-US" altLang="zh-CN" smtClean="0">
                <a:solidFill>
                  <a:srgbClr val="000000"/>
                </a:solidFill>
                <a:ea typeface="宋体" pitchFamily="2" charset="-122"/>
              </a:rPr>
              <a:pPr fontAlgn="base">
                <a:spcBef>
                  <a:spcPct val="0"/>
                </a:spcBef>
                <a:spcAft>
                  <a:spcPct val="0"/>
                </a:spcAft>
              </a:pPr>
              <a:t>‹#›</a:t>
            </a:fld>
            <a:endParaRPr lang="en-US" altLang="zh-CN">
              <a:solidFill>
                <a:srgbClr val="000000"/>
              </a:solidFill>
              <a:ea typeface="宋体" pitchFamily="2" charset="-122"/>
            </a:endParaRPr>
          </a:p>
        </p:txBody>
      </p:sp>
    </p:spTree>
    <p:extLst>
      <p:ext uri="{BB962C8B-B14F-4D97-AF65-F5344CB8AC3E}">
        <p14:creationId xmlns:p14="http://schemas.microsoft.com/office/powerpoint/2010/main" val="3420712518"/>
      </p:ext>
    </p:extLst>
  </p:cSld>
  <p:clrMapOvr>
    <a:masterClrMapping/>
  </p:clrMapOvr>
  <p:transition spd="slow">
    <p:pull dir="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111" name="Picture 15" descr="PPT3-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098" name="Rectangle 2"/>
          <p:cNvSpPr>
            <a:spLocks noGrp="1" noChangeArrowheads="1"/>
          </p:cNvSpPr>
          <p:nvPr>
            <p:ph type="ctrTitle"/>
          </p:nvPr>
        </p:nvSpPr>
        <p:spPr>
          <a:xfrm>
            <a:off x="1200151" y="1412908"/>
            <a:ext cx="10363200" cy="1470025"/>
          </a:xfrm>
        </p:spPr>
        <p:txBody>
          <a:bodyPr/>
          <a:lstStyle>
            <a:lvl1pPr algn="r">
              <a:defRPr sz="2700">
                <a:solidFill>
                  <a:schemeClr val="bg1"/>
                </a:solidFill>
              </a:defRPr>
            </a:lvl1pPr>
          </a:lstStyle>
          <a:p>
            <a:pPr lvl="0"/>
            <a:r>
              <a:rPr lang="zh-CN" altLang="en-US" noProof="0"/>
              <a:t>单击此处编辑母版标题样式</a:t>
            </a:r>
          </a:p>
        </p:txBody>
      </p:sp>
      <p:sp>
        <p:nvSpPr>
          <p:cNvPr id="4099" name="Rectangle 3"/>
          <p:cNvSpPr>
            <a:spLocks noGrp="1" noChangeArrowheads="1"/>
          </p:cNvSpPr>
          <p:nvPr>
            <p:ph type="subTitle" idx="1"/>
          </p:nvPr>
        </p:nvSpPr>
        <p:spPr>
          <a:xfrm>
            <a:off x="1828800" y="3213100"/>
            <a:ext cx="8534400" cy="1752600"/>
          </a:xfrm>
        </p:spPr>
        <p:txBody>
          <a:bodyPr/>
          <a:lstStyle>
            <a:lvl1pPr marL="0" indent="0" algn="ctr">
              <a:buFont typeface="Wingdings" pitchFamily="2" charset="2"/>
              <a:buNone/>
              <a:defRPr>
                <a:solidFill>
                  <a:schemeClr val="bg1"/>
                </a:solidFill>
                <a:ea typeface="方正小标宋简体" pitchFamily="2" charset="-122"/>
              </a:defRPr>
            </a:lvl1pPr>
          </a:lstStyle>
          <a:p>
            <a:pPr lvl="0"/>
            <a:r>
              <a:rPr lang="zh-CN" altLang="en-US" noProof="0"/>
              <a:t>单击此处编辑母版副标题样式</a:t>
            </a:r>
          </a:p>
        </p:txBody>
      </p:sp>
      <p:sp>
        <p:nvSpPr>
          <p:cNvPr id="4100" name="Rectangle 4"/>
          <p:cNvSpPr>
            <a:spLocks noGrp="1" noChangeArrowheads="1"/>
          </p:cNvSpPr>
          <p:nvPr>
            <p:ph type="dt" sz="half" idx="2"/>
          </p:nvPr>
        </p:nvSpPr>
        <p:spPr>
          <a:xfrm>
            <a:off x="609600" y="6245225"/>
            <a:ext cx="2844800" cy="476250"/>
          </a:xfrm>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4101" name="Rectangle 5"/>
          <p:cNvSpPr>
            <a:spLocks noGrp="1" noChangeArrowheads="1"/>
          </p:cNvSpPr>
          <p:nvPr>
            <p:ph type="ftr" sz="quarter" idx="3"/>
          </p:nvPr>
        </p:nvSpPr>
        <p:spPr>
          <a:xfrm>
            <a:off x="4165600" y="6245225"/>
            <a:ext cx="3860800" cy="476250"/>
          </a:xfrm>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
        <p:nvSpPr>
          <p:cNvPr id="4106" name="Line 10"/>
          <p:cNvSpPr>
            <a:spLocks noChangeShapeType="1"/>
          </p:cNvSpPr>
          <p:nvPr/>
        </p:nvSpPr>
        <p:spPr bwMode="auto">
          <a:xfrm>
            <a:off x="0" y="2708275"/>
            <a:ext cx="12192000"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514350" rtl="0" eaLnBrk="1" fontAlgn="base" latinLnBrk="0" hangingPunct="1">
              <a:lnSpc>
                <a:spcPct val="100000"/>
              </a:lnSpc>
              <a:spcBef>
                <a:spcPct val="0"/>
              </a:spcBef>
              <a:spcAft>
                <a:spcPct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4107" name="Picture 11" descr="PPT1-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79733" y="5745163"/>
            <a:ext cx="4292600" cy="406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836338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页脚占位符 4"/>
          <p:cNvSpPr>
            <a:spLocks noGrp="1"/>
          </p:cNvSpPr>
          <p:nvPr>
            <p:ph type="ftr" sz="quarter" idx="11"/>
          </p:nvPr>
        </p:nvSpPr>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1819303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33"/>
            <a:ext cx="10363200" cy="1362075"/>
          </a:xfrm>
        </p:spPr>
        <p:txBody>
          <a:bodyPr anchor="t"/>
          <a:lstStyle>
            <a:lvl1pPr algn="l">
              <a:defRPr sz="225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页脚占位符 4"/>
          <p:cNvSpPr>
            <a:spLocks noGrp="1"/>
          </p:cNvSpPr>
          <p:nvPr>
            <p:ph type="ftr" sz="quarter" idx="11"/>
          </p:nvPr>
        </p:nvSpPr>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21816703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773238"/>
            <a:ext cx="5384800" cy="446405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773238"/>
            <a:ext cx="5384800" cy="446405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6" name="页脚占位符 5"/>
          <p:cNvSpPr>
            <a:spLocks noGrp="1"/>
          </p:cNvSpPr>
          <p:nvPr>
            <p:ph type="ftr" sz="quarter" idx="11"/>
          </p:nvPr>
        </p:nvSpPr>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9448788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89"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93389"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8" name="页脚占位符 7"/>
          <p:cNvSpPr>
            <a:spLocks noGrp="1"/>
          </p:cNvSpPr>
          <p:nvPr>
            <p:ph type="ftr" sz="quarter" idx="11"/>
          </p:nvPr>
        </p:nvSpPr>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4098221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4" name="页脚占位符 3"/>
          <p:cNvSpPr>
            <a:spLocks noGrp="1"/>
          </p:cNvSpPr>
          <p:nvPr>
            <p:ph type="ftr" sz="quarter" idx="11"/>
          </p:nvPr>
        </p:nvSpPr>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36606087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3" name="页脚占位符 2"/>
          <p:cNvSpPr>
            <a:spLocks noGrp="1"/>
          </p:cNvSpPr>
          <p:nvPr>
            <p:ph type="ftr" sz="quarter" idx="11"/>
          </p:nvPr>
        </p:nvSpPr>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503236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1125" b="1"/>
            </a:lvl1pPr>
          </a:lstStyle>
          <a:p>
            <a:r>
              <a:rPr lang="zh-CN" altLang="en-US"/>
              <a:t>单击此处编辑母版标题样式</a:t>
            </a:r>
          </a:p>
        </p:txBody>
      </p:sp>
      <p:sp>
        <p:nvSpPr>
          <p:cNvPr id="3" name="内容占位符 2"/>
          <p:cNvSpPr>
            <a:spLocks noGrp="1"/>
          </p:cNvSpPr>
          <p:nvPr>
            <p:ph idx="1"/>
          </p:nvPr>
        </p:nvSpPr>
        <p:spPr>
          <a:xfrm>
            <a:off x="4766733" y="273083"/>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6" name="页脚占位符 5"/>
          <p:cNvSpPr>
            <a:spLocks noGrp="1"/>
          </p:cNvSpPr>
          <p:nvPr>
            <p:ph type="ftr" sz="quarter" idx="11"/>
          </p:nvPr>
        </p:nvSpPr>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4064575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12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6" name="页脚占位符 5"/>
          <p:cNvSpPr>
            <a:spLocks noGrp="1"/>
          </p:cNvSpPr>
          <p:nvPr>
            <p:ph type="ftr" sz="quarter" idx="11"/>
          </p:nvPr>
        </p:nvSpPr>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1605223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5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825625"/>
            <a:ext cx="515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7" name="灯片编号占位符 6"/>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8540094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页脚占位符 4"/>
          <p:cNvSpPr>
            <a:spLocks noGrp="1"/>
          </p:cNvSpPr>
          <p:nvPr>
            <p:ph type="ftr" sz="quarter" idx="11"/>
          </p:nvPr>
        </p:nvSpPr>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3129717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63588"/>
            <a:ext cx="2743200" cy="54737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63588"/>
            <a:ext cx="8026400" cy="54737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页脚占位符 4"/>
          <p:cNvSpPr>
            <a:spLocks noGrp="1"/>
          </p:cNvSpPr>
          <p:nvPr>
            <p:ph type="ftr" sz="quarter" idx="11"/>
          </p:nvPr>
        </p:nvSpPr>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39388202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814940" y="763621"/>
            <a:ext cx="10494433" cy="936625"/>
          </a:xfrm>
        </p:spPr>
        <p:txBody>
          <a:bodyPr/>
          <a:lstStyle/>
          <a:p>
            <a:r>
              <a:rPr lang="zh-CN" altLang="en-US"/>
              <a:t>单击此处编辑母版标题样式</a:t>
            </a:r>
          </a:p>
        </p:txBody>
      </p:sp>
      <p:sp>
        <p:nvSpPr>
          <p:cNvPr id="3" name="内容占位符 2"/>
          <p:cNvSpPr>
            <a:spLocks noGrp="1"/>
          </p:cNvSpPr>
          <p:nvPr>
            <p:ph sz="quarter" idx="1"/>
          </p:nvPr>
        </p:nvSpPr>
        <p:spPr>
          <a:xfrm>
            <a:off x="609600" y="1773271"/>
            <a:ext cx="5384800" cy="21558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quarter" idx="2"/>
          </p:nvPr>
        </p:nvSpPr>
        <p:spPr>
          <a:xfrm>
            <a:off x="6197600" y="1773271"/>
            <a:ext cx="5384800" cy="21558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内容占位符 4"/>
          <p:cNvSpPr>
            <a:spLocks noGrp="1"/>
          </p:cNvSpPr>
          <p:nvPr>
            <p:ph sz="quarter" idx="3"/>
          </p:nvPr>
        </p:nvSpPr>
        <p:spPr>
          <a:xfrm>
            <a:off x="609600" y="4081496"/>
            <a:ext cx="5384800" cy="21558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内容占位符 5"/>
          <p:cNvSpPr>
            <a:spLocks noGrp="1"/>
          </p:cNvSpPr>
          <p:nvPr>
            <p:ph sz="quarter" idx="4"/>
          </p:nvPr>
        </p:nvSpPr>
        <p:spPr>
          <a:xfrm>
            <a:off x="6197600" y="4081496"/>
            <a:ext cx="5384800" cy="21558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609600" y="6453221"/>
            <a:ext cx="2844800" cy="288925"/>
          </a:xfrm>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8" name="页脚占位符 7"/>
          <p:cNvSpPr>
            <a:spLocks noGrp="1"/>
          </p:cNvSpPr>
          <p:nvPr>
            <p:ph type="ftr" sz="quarter" idx="11"/>
          </p:nvPr>
        </p:nvSpPr>
        <p:spPr>
          <a:xfrm>
            <a:off x="7706784" y="6453221"/>
            <a:ext cx="3860800" cy="288925"/>
          </a:xfrm>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39679451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02169" y="381000"/>
            <a:ext cx="11387667"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02189" y="1752608"/>
            <a:ext cx="5592233" cy="42703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22" y="1752608"/>
            <a:ext cx="5592233" cy="42703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r>
              <a:rPr lang="en-US" altLang="zh-CN">
                <a:solidFill>
                  <a:srgbClr val="000000"/>
                </a:solidFill>
                <a:ea typeface="宋体" pitchFamily="2" charset="-122"/>
              </a:rPr>
              <a:t>2024/01/17</a:t>
            </a: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zh-CN">
              <a:solidFill>
                <a:srgbClr val="000000"/>
              </a:solidFill>
              <a:ea typeface="宋体" pitchFamily="2" charset="-122"/>
            </a:endParaRPr>
          </a:p>
        </p:txBody>
      </p:sp>
      <p:sp>
        <p:nvSpPr>
          <p:cNvPr id="7" name="Rectangle 6"/>
          <p:cNvSpPr>
            <a:spLocks noGrp="1" noChangeArrowheads="1"/>
          </p:cNvSpPr>
          <p:nvPr>
            <p:ph type="sldNum" sz="quarter" idx="12"/>
          </p:nvPr>
        </p:nvSpPr>
        <p:spPr>
          <a:xfrm>
            <a:off x="8737622" y="6172200"/>
            <a:ext cx="3052233" cy="476250"/>
          </a:xfrm>
          <a:prstGeom prst="rect">
            <a:avLst/>
          </a:prstGeom>
          <a:ln/>
        </p:spPr>
        <p:txBody>
          <a:bodyPr/>
          <a:lstStyle>
            <a:lvl1pPr>
              <a:defRPr/>
            </a:lvl1pPr>
          </a:lstStyle>
          <a:p>
            <a:pPr fontAlgn="base">
              <a:spcBef>
                <a:spcPct val="0"/>
              </a:spcBef>
              <a:spcAft>
                <a:spcPct val="0"/>
              </a:spcAft>
            </a:pPr>
            <a:fld id="{3EB8DF07-5E5B-4275-8191-3A377A1B8174}" type="slidenum">
              <a:rPr lang="en-US" altLang="zh-CN" smtClean="0">
                <a:solidFill>
                  <a:srgbClr val="000000"/>
                </a:solidFill>
                <a:ea typeface="宋体" pitchFamily="2" charset="-122"/>
              </a:rPr>
              <a:pPr fontAlgn="base">
                <a:spcBef>
                  <a:spcPct val="0"/>
                </a:spcBef>
                <a:spcAft>
                  <a:spcPct val="0"/>
                </a:spcAft>
              </a:pPr>
              <a:t>‹#›</a:t>
            </a:fld>
            <a:endParaRPr lang="en-US" altLang="zh-CN">
              <a:solidFill>
                <a:srgbClr val="000000"/>
              </a:solidFill>
              <a:ea typeface="宋体" pitchFamily="2" charset="-122"/>
            </a:endParaRPr>
          </a:p>
        </p:txBody>
      </p:sp>
    </p:spTree>
    <p:extLst>
      <p:ext uri="{BB962C8B-B14F-4D97-AF65-F5344CB8AC3E}">
        <p14:creationId xmlns:p14="http://schemas.microsoft.com/office/powerpoint/2010/main" val="4012647698"/>
      </p:ext>
    </p:extLst>
  </p:cSld>
  <p:clrMapOvr>
    <a:masterClrMapping/>
  </p:clrMapOvr>
  <p:transition spd="slow">
    <p:pull dir="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PPT3-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7"/>
          <p:cNvSpPr>
            <a:spLocks noChangeShapeType="1"/>
          </p:cNvSpPr>
          <p:nvPr/>
        </p:nvSpPr>
        <p:spPr bwMode="auto">
          <a:xfrm>
            <a:off x="0" y="2708275"/>
            <a:ext cx="12192000"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sz="1013"/>
          </a:p>
        </p:txBody>
      </p:sp>
      <p:pic>
        <p:nvPicPr>
          <p:cNvPr id="6" name="Picture 8" descr="PPT1-10"/>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179733" y="5745163"/>
            <a:ext cx="42926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3"/>
          <p:cNvSpPr>
            <a:spLocks noGrp="1" noChangeArrowheads="1"/>
          </p:cNvSpPr>
          <p:nvPr>
            <p:ph type="ctrTitle"/>
          </p:nvPr>
        </p:nvSpPr>
        <p:spPr>
          <a:xfrm>
            <a:off x="1200151" y="1412902"/>
            <a:ext cx="10363200" cy="1470025"/>
          </a:xfrm>
        </p:spPr>
        <p:txBody>
          <a:bodyPr/>
          <a:lstStyle>
            <a:lvl1pPr algn="r">
              <a:defRPr sz="2700">
                <a:solidFill>
                  <a:schemeClr val="bg1"/>
                </a:solidFill>
              </a:defRPr>
            </a:lvl1pPr>
          </a:lstStyle>
          <a:p>
            <a:pPr lvl="0"/>
            <a:r>
              <a:rPr lang="zh-CN" altLang="en-US" noProof="0"/>
              <a:t>单击此处编辑母版标题样式</a:t>
            </a:r>
            <a:endParaRPr lang="zh-CN" noProof="0"/>
          </a:p>
        </p:txBody>
      </p:sp>
      <p:sp>
        <p:nvSpPr>
          <p:cNvPr id="2052" name="Rectangle 4"/>
          <p:cNvSpPr>
            <a:spLocks noGrp="1" noChangeArrowheads="1"/>
          </p:cNvSpPr>
          <p:nvPr>
            <p:ph type="subTitle" idx="1"/>
          </p:nvPr>
        </p:nvSpPr>
        <p:spPr>
          <a:xfrm>
            <a:off x="1828800" y="3213100"/>
            <a:ext cx="8534400" cy="1752600"/>
          </a:xfrm>
        </p:spPr>
        <p:txBody>
          <a:bodyPr/>
          <a:lstStyle>
            <a:lvl1pPr marL="0" indent="0" algn="ctr">
              <a:buFont typeface="Wingdings" panose="05000000000000000000" pitchFamily="2" charset="2"/>
              <a:buNone/>
              <a:defRPr>
                <a:solidFill>
                  <a:schemeClr val="bg1"/>
                </a:solidFill>
                <a:ea typeface="方正小标宋简体" pitchFamily="2" charset="-122"/>
              </a:defRPr>
            </a:lvl1pPr>
          </a:lstStyle>
          <a:p>
            <a:pPr lvl="0"/>
            <a:r>
              <a:rPr lang="zh-CN" altLang="en-US" noProof="0"/>
              <a:t>单击此处编辑母版副标题样式</a:t>
            </a:r>
            <a:endParaRPr lang="zh-CN" noProof="0"/>
          </a:p>
        </p:txBody>
      </p:sp>
      <p:sp>
        <p:nvSpPr>
          <p:cNvPr id="7" name="Rectangle 5"/>
          <p:cNvSpPr>
            <a:spLocks noGrp="1" noChangeArrowheads="1"/>
          </p:cNvSpPr>
          <p:nvPr>
            <p:ph type="dt" sz="half" idx="10"/>
          </p:nvPr>
        </p:nvSpPr>
        <p:spPr>
          <a:xfrm>
            <a:off x="609600" y="6245225"/>
            <a:ext cx="2844800" cy="476250"/>
          </a:xfrm>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8" name="Rectangle 6"/>
          <p:cNvSpPr>
            <a:spLocks noGrp="1" noChangeArrowheads="1"/>
          </p:cNvSpPr>
          <p:nvPr>
            <p:ph type="ftr" sz="quarter" idx="11"/>
          </p:nvPr>
        </p:nvSpPr>
        <p:spPr>
          <a:xfrm>
            <a:off x="4165600" y="6245225"/>
            <a:ext cx="3860800" cy="476250"/>
          </a:xfrm>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138566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15212167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65"/>
            <a:ext cx="10515600" cy="2852737"/>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831851" y="4589490"/>
            <a:ext cx="10515600" cy="1500187"/>
          </a:xfrm>
        </p:spPr>
        <p:txBody>
          <a:bodyPr/>
          <a:lstStyle>
            <a:lvl1pPr marL="0" indent="0">
              <a:buNone/>
              <a:defRPr sz="1350"/>
            </a:lvl1pPr>
            <a:lvl2pPr marL="257175" indent="0">
              <a:buNone/>
              <a:defRPr sz="1125"/>
            </a:lvl2pPr>
            <a:lvl3pPr marL="514350" indent="0">
              <a:buNone/>
              <a:defRPr sz="1013"/>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pPr lvl="0"/>
            <a:r>
              <a:rPr lang="zh-CN" altLang="en-US"/>
              <a:t>单击此处编辑母版文本样式</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30523162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773238"/>
            <a:ext cx="5384800" cy="4464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773238"/>
            <a:ext cx="5384800" cy="4464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6"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1854044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9" y="1681163"/>
            <a:ext cx="5158316"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840319"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8"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4689866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4"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513493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40319" y="1681163"/>
            <a:ext cx="5158316" cy="823912"/>
          </a:xfrm>
          <a:prstGeom prst="rect">
            <a:avLst/>
          </a:prstGeo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840319" y="2505075"/>
            <a:ext cx="5158316"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a:prstGeom prst="rect">
            <a:avLst/>
          </a:prstGeo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8" name="页脚占位符 7"/>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2158866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3"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1085459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35" y="457200"/>
            <a:ext cx="3932767" cy="1600200"/>
          </a:xfr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5183717" y="987452"/>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35" y="2057400"/>
            <a:ext cx="393276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6"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15803487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35" y="457200"/>
            <a:ext cx="3932767" cy="160020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5183717" y="987452"/>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zh-CN" altLang="en-US" noProof="0"/>
              <a:t>单击图标添加图片</a:t>
            </a:r>
          </a:p>
        </p:txBody>
      </p:sp>
      <p:sp>
        <p:nvSpPr>
          <p:cNvPr id="4" name="文本占位符 3"/>
          <p:cNvSpPr>
            <a:spLocks noGrp="1"/>
          </p:cNvSpPr>
          <p:nvPr>
            <p:ph type="body" sz="half" idx="2"/>
          </p:nvPr>
        </p:nvSpPr>
        <p:spPr>
          <a:xfrm>
            <a:off x="840335" y="2057400"/>
            <a:ext cx="393276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6"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13571017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29021532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63588"/>
            <a:ext cx="2743200" cy="54737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63588"/>
            <a:ext cx="8026400" cy="54737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24599930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dgm" preserve="1">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814936" y="763615"/>
            <a:ext cx="10494433" cy="936625"/>
          </a:xfrm>
        </p:spPr>
        <p:txBody>
          <a:bodyPr/>
          <a:lstStyle/>
          <a:p>
            <a:r>
              <a:rPr lang="zh-CN" altLang="en-US"/>
              <a:t>单击此处编辑母版标题样式</a:t>
            </a:r>
          </a:p>
        </p:txBody>
      </p:sp>
      <p:sp>
        <p:nvSpPr>
          <p:cNvPr id="3" name="SmartArt 占位符 2"/>
          <p:cNvSpPr>
            <a:spLocks noGrp="1"/>
          </p:cNvSpPr>
          <p:nvPr>
            <p:ph type="dgm" idx="1"/>
          </p:nvPr>
        </p:nvSpPr>
        <p:spPr>
          <a:xfrm>
            <a:off x="609600" y="1773238"/>
            <a:ext cx="10972800" cy="4464050"/>
          </a:xfrm>
        </p:spPr>
        <p:txBody>
          <a:bodyPr/>
          <a:lstStyle/>
          <a:p>
            <a:pPr lvl="0"/>
            <a:r>
              <a:rPr lang="zh-CN" altLang="en-US" noProof="0"/>
              <a:t>单击图标添加 </a:t>
            </a:r>
            <a:r>
              <a:rPr lang="en-US" altLang="zh-CN" noProof="0"/>
              <a:t>SmartArt </a:t>
            </a:r>
            <a:r>
              <a:rPr lang="zh-CN" altLang="en-US" noProof="0"/>
              <a:t>图形</a:t>
            </a:r>
          </a:p>
        </p:txBody>
      </p:sp>
      <p:sp>
        <p:nvSpPr>
          <p:cNvPr id="4" name="Rectangle 5"/>
          <p:cNvSpPr>
            <a:spLocks noGrp="1" noChangeArrowheads="1"/>
          </p:cNvSpPr>
          <p:nvPr>
            <p:ph type="dt" sz="half" idx="10"/>
          </p:nvPr>
        </p:nvSpPr>
        <p:spPr>
          <a:ln/>
        </p:spPr>
        <p:txBody>
          <a:bodyPr/>
          <a:lstStyle>
            <a:lvl1pPr>
              <a:defRPr/>
            </a:lvl1pPr>
          </a:lstStyle>
          <a:p>
            <a:pPr fontAlgn="base">
              <a:spcBef>
                <a:spcPct val="0"/>
              </a:spcBef>
              <a:spcAft>
                <a:spcPct val="0"/>
              </a:spcAft>
            </a:pPr>
            <a:r>
              <a:rPr lang="en-US" altLang="zh-CN">
                <a:solidFill>
                  <a:srgbClr val="000000"/>
                </a:solidFill>
                <a:ea typeface="宋体" pitchFamily="2" charset="-122"/>
              </a:rPr>
              <a:t>2024/01/17</a:t>
            </a:r>
          </a:p>
        </p:txBody>
      </p:sp>
      <p:sp>
        <p:nvSpPr>
          <p:cNvPr id="5" name="Rectangle 6"/>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n-US" altLang="zh-CN">
              <a:solidFill>
                <a:srgbClr val="000000"/>
              </a:solidFill>
              <a:ea typeface="宋体" pitchFamily="2" charset="-122"/>
            </a:endParaRPr>
          </a:p>
        </p:txBody>
      </p:sp>
    </p:spTree>
    <p:extLst>
      <p:ext uri="{BB962C8B-B14F-4D97-AF65-F5344CB8AC3E}">
        <p14:creationId xmlns:p14="http://schemas.microsoft.com/office/powerpoint/2010/main" val="11508769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111" name="Picture 15" descr="PPT3-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098" name="Rectangle 2"/>
          <p:cNvSpPr>
            <a:spLocks noGrp="1" noChangeArrowheads="1"/>
          </p:cNvSpPr>
          <p:nvPr>
            <p:ph type="ctrTitle"/>
          </p:nvPr>
        </p:nvSpPr>
        <p:spPr>
          <a:xfrm>
            <a:off x="1200151" y="1412900"/>
            <a:ext cx="10363200" cy="1470025"/>
          </a:xfrm>
        </p:spPr>
        <p:txBody>
          <a:bodyPr/>
          <a:lstStyle>
            <a:lvl1pPr algn="r">
              <a:defRPr sz="2700">
                <a:solidFill>
                  <a:schemeClr val="bg1"/>
                </a:solidFill>
              </a:defRPr>
            </a:lvl1pPr>
          </a:lstStyle>
          <a:p>
            <a:pPr lvl="0"/>
            <a:r>
              <a:rPr lang="zh-CN" altLang="en-US" noProof="0"/>
              <a:t>单击此处编辑母版标题样式</a:t>
            </a:r>
          </a:p>
        </p:txBody>
      </p:sp>
      <p:sp>
        <p:nvSpPr>
          <p:cNvPr id="4099" name="Rectangle 3"/>
          <p:cNvSpPr>
            <a:spLocks noGrp="1" noChangeArrowheads="1"/>
          </p:cNvSpPr>
          <p:nvPr>
            <p:ph type="subTitle" idx="1"/>
          </p:nvPr>
        </p:nvSpPr>
        <p:spPr>
          <a:xfrm>
            <a:off x="1828800" y="3213100"/>
            <a:ext cx="8534400" cy="1752600"/>
          </a:xfrm>
        </p:spPr>
        <p:txBody>
          <a:bodyPr/>
          <a:lstStyle>
            <a:lvl1pPr marL="0" indent="0" algn="ctr">
              <a:buFont typeface="Wingdings" pitchFamily="2" charset="2"/>
              <a:buNone/>
              <a:defRPr>
                <a:solidFill>
                  <a:schemeClr val="bg1"/>
                </a:solidFill>
                <a:ea typeface="方正小标宋简体" pitchFamily="2" charset="-122"/>
              </a:defRPr>
            </a:lvl1pPr>
          </a:lstStyle>
          <a:p>
            <a:pPr lvl="0"/>
            <a:r>
              <a:rPr lang="zh-CN" altLang="en-US" noProof="0"/>
              <a:t>单击此处编辑母版副标题样式</a:t>
            </a:r>
          </a:p>
        </p:txBody>
      </p:sp>
      <p:sp>
        <p:nvSpPr>
          <p:cNvPr id="4100" name="Rectangle 4"/>
          <p:cNvSpPr>
            <a:spLocks noGrp="1" noChangeArrowheads="1"/>
          </p:cNvSpPr>
          <p:nvPr>
            <p:ph type="dt" sz="half" idx="2"/>
          </p:nvPr>
        </p:nvSpPr>
        <p:spPr>
          <a:xfrm>
            <a:off x="609600" y="6245225"/>
            <a:ext cx="2844800" cy="476250"/>
          </a:xfrm>
        </p:spPr>
        <p:txBody>
          <a:bodyPr/>
          <a:lstStyle>
            <a:lvl1pPr>
              <a:defRPr/>
            </a:lvl1pPr>
          </a:lstStyle>
          <a:p>
            <a:r>
              <a:rPr kumimoji="1" lang="en-US" altLang="zh-CN"/>
              <a:t>2024/01/17</a:t>
            </a:r>
            <a:endParaRPr kumimoji="1" lang="zh-CN" altLang="en-US"/>
          </a:p>
        </p:txBody>
      </p:sp>
      <p:sp>
        <p:nvSpPr>
          <p:cNvPr id="4101" name="Rectangle 5"/>
          <p:cNvSpPr>
            <a:spLocks noGrp="1" noChangeArrowheads="1"/>
          </p:cNvSpPr>
          <p:nvPr>
            <p:ph type="ftr" sz="quarter" idx="3"/>
          </p:nvPr>
        </p:nvSpPr>
        <p:spPr>
          <a:xfrm>
            <a:off x="4165600" y="6245225"/>
            <a:ext cx="3860800" cy="476250"/>
          </a:xfrm>
        </p:spPr>
        <p:txBody>
          <a:bodyPr/>
          <a:lstStyle>
            <a:lvl1pPr>
              <a:defRPr/>
            </a:lvl1pPr>
          </a:lstStyle>
          <a:p>
            <a:endParaRPr kumimoji="1" lang="zh-CN" altLang="en-US"/>
          </a:p>
        </p:txBody>
      </p:sp>
      <p:sp>
        <p:nvSpPr>
          <p:cNvPr id="4106" name="Line 10"/>
          <p:cNvSpPr>
            <a:spLocks noChangeShapeType="1"/>
          </p:cNvSpPr>
          <p:nvPr/>
        </p:nvSpPr>
        <p:spPr bwMode="auto">
          <a:xfrm>
            <a:off x="0" y="2708275"/>
            <a:ext cx="12192000"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514350" rtl="0" eaLnBrk="1" fontAlgn="base" latinLnBrk="0" hangingPunct="1">
              <a:lnSpc>
                <a:spcPct val="100000"/>
              </a:lnSpc>
              <a:spcBef>
                <a:spcPct val="0"/>
              </a:spcBef>
              <a:spcAft>
                <a:spcPct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4107" name="Picture 11" descr="PPT1-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79733" y="5745163"/>
            <a:ext cx="4292600" cy="406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387343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5" name="页脚占位符 4"/>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31453983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25"/>
            <a:ext cx="10363200" cy="1362075"/>
          </a:xfrm>
        </p:spPr>
        <p:txBody>
          <a:bodyPr anchor="t"/>
          <a:lstStyle>
            <a:lvl1pPr algn="l">
              <a:defRPr sz="225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5" name="页脚占位符 4"/>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38645150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773238"/>
            <a:ext cx="5384800" cy="446405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773238"/>
            <a:ext cx="5384800" cy="446405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6" name="页脚占位符 5"/>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313918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dirty="0"/>
          </a:p>
        </p:txBody>
      </p:sp>
      <p:sp>
        <p:nvSpPr>
          <p:cNvPr id="5" name="灯片编号占位符 4"/>
          <p:cNvSpPr>
            <a:spLocks noGrp="1"/>
          </p:cNvSpPr>
          <p:nvPr>
            <p:ph type="sldNum" sz="quarter" idx="12"/>
          </p:nvPr>
        </p:nvSpPr>
        <p:spPr>
          <a:xfrm>
            <a:off x="11619186" y="6474359"/>
            <a:ext cx="572816" cy="365125"/>
          </a:xfrm>
          <a:prstGeom prst="rect">
            <a:avLst/>
          </a:prstGeom>
        </p:spPr>
        <p:txBody>
          <a:bodyPr/>
          <a:lstStyle/>
          <a:p>
            <a:fld id="{B89BF6D3-CA62-4D9F-9EA1-CDCBA8232769}" type="slidenum">
              <a:rPr lang="zh-CN" altLang="en-US" smtClean="0"/>
              <a:t>‹#›</a:t>
            </a:fld>
            <a:endParaRPr lang="zh-CN" altLang="en-US" dirty="0"/>
          </a:p>
        </p:txBody>
      </p:sp>
    </p:spTree>
    <p:extLst>
      <p:ext uri="{BB962C8B-B14F-4D97-AF65-F5344CB8AC3E}">
        <p14:creationId xmlns:p14="http://schemas.microsoft.com/office/powerpoint/2010/main" val="41747341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93384"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93384"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8" name="页脚占位符 7"/>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9177824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4" name="页脚占位符 3"/>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19369658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3" name="页脚占位符 2"/>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14758717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1125" b="1"/>
            </a:lvl1pPr>
          </a:lstStyle>
          <a:p>
            <a:r>
              <a:rPr lang="zh-CN" altLang="en-US"/>
              <a:t>单击此处编辑母版标题样式</a:t>
            </a:r>
          </a:p>
        </p:txBody>
      </p:sp>
      <p:sp>
        <p:nvSpPr>
          <p:cNvPr id="3" name="内容占位符 2"/>
          <p:cNvSpPr>
            <a:spLocks noGrp="1"/>
          </p:cNvSpPr>
          <p:nvPr>
            <p:ph idx="1"/>
          </p:nvPr>
        </p:nvSpPr>
        <p:spPr>
          <a:xfrm>
            <a:off x="4766733" y="27307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6" name="页脚占位符 5"/>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15812933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112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zh-CN" altLang="en-US"/>
              <a:t>单击图标添加图片</a:t>
            </a:r>
          </a:p>
        </p:txBody>
      </p:sp>
      <p:sp>
        <p:nvSpPr>
          <p:cNvPr id="4" name="文本占位符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6" name="页脚占位符 5"/>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4535565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5" name="页脚占位符 4"/>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40638486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63588"/>
            <a:ext cx="2743200" cy="54737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63588"/>
            <a:ext cx="8026400" cy="54737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lvl1pPr>
              <a:defRPr/>
            </a:lvl1pPr>
          </a:lstStyle>
          <a:p>
            <a:r>
              <a:rPr kumimoji="1" lang="en-US" altLang="zh-CN"/>
              <a:t>2024/01/17</a:t>
            </a:r>
            <a:endParaRPr kumimoji="1" lang="zh-CN" altLang="en-US"/>
          </a:p>
        </p:txBody>
      </p:sp>
      <p:sp>
        <p:nvSpPr>
          <p:cNvPr id="5" name="页脚占位符 4"/>
          <p:cNvSpPr>
            <a:spLocks noGrp="1"/>
          </p:cNvSpPr>
          <p:nvPr>
            <p:ph type="ftr" sz="quarter" idx="11"/>
          </p:nvPr>
        </p:nvSpPr>
        <p:spPr/>
        <p:txBody>
          <a:bodyPr/>
          <a:lstStyle>
            <a:lvl1pPr>
              <a:defRPr/>
            </a:lvl1pPr>
          </a:lstStyle>
          <a:p>
            <a:endParaRPr kumimoji="1" lang="zh-CN" altLang="en-US"/>
          </a:p>
        </p:txBody>
      </p:sp>
    </p:spTree>
    <p:extLst>
      <p:ext uri="{BB962C8B-B14F-4D97-AF65-F5344CB8AC3E}">
        <p14:creationId xmlns:p14="http://schemas.microsoft.com/office/powerpoint/2010/main" val="24817989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814934" y="763613"/>
            <a:ext cx="10494433" cy="936625"/>
          </a:xfrm>
        </p:spPr>
        <p:txBody>
          <a:bodyPr/>
          <a:lstStyle/>
          <a:p>
            <a:r>
              <a:rPr lang="zh-CN" altLang="en-US"/>
              <a:t>单击此处编辑母版标题样式</a:t>
            </a:r>
          </a:p>
        </p:txBody>
      </p:sp>
      <p:sp>
        <p:nvSpPr>
          <p:cNvPr id="3" name="内容占位符 2"/>
          <p:cNvSpPr>
            <a:spLocks noGrp="1"/>
          </p:cNvSpPr>
          <p:nvPr>
            <p:ph sz="quarter" idx="1"/>
          </p:nvPr>
        </p:nvSpPr>
        <p:spPr>
          <a:xfrm>
            <a:off x="609600" y="1773263"/>
            <a:ext cx="5384800" cy="21558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quarter" idx="2"/>
          </p:nvPr>
        </p:nvSpPr>
        <p:spPr>
          <a:xfrm>
            <a:off x="6197600" y="1773263"/>
            <a:ext cx="5384800" cy="21558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内容占位符 4"/>
          <p:cNvSpPr>
            <a:spLocks noGrp="1"/>
          </p:cNvSpPr>
          <p:nvPr>
            <p:ph sz="quarter" idx="3"/>
          </p:nvPr>
        </p:nvSpPr>
        <p:spPr>
          <a:xfrm>
            <a:off x="609600" y="4081488"/>
            <a:ext cx="5384800" cy="21558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内容占位符 5"/>
          <p:cNvSpPr>
            <a:spLocks noGrp="1"/>
          </p:cNvSpPr>
          <p:nvPr>
            <p:ph sz="quarter" idx="4"/>
          </p:nvPr>
        </p:nvSpPr>
        <p:spPr>
          <a:xfrm>
            <a:off x="6197600" y="4081488"/>
            <a:ext cx="5384800" cy="215582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609600" y="6453213"/>
            <a:ext cx="2844800" cy="288925"/>
          </a:xfrm>
        </p:spPr>
        <p:txBody>
          <a:bodyPr/>
          <a:lstStyle>
            <a:lvl1pPr>
              <a:defRPr/>
            </a:lvl1pPr>
          </a:lstStyle>
          <a:p>
            <a:r>
              <a:rPr kumimoji="1" lang="en-US" altLang="zh-CN"/>
              <a:t>2024/01/17</a:t>
            </a:r>
            <a:endParaRPr kumimoji="1" lang="zh-CN" altLang="en-US"/>
          </a:p>
        </p:txBody>
      </p:sp>
      <p:sp>
        <p:nvSpPr>
          <p:cNvPr id="8" name="页脚占位符 7"/>
          <p:cNvSpPr>
            <a:spLocks noGrp="1"/>
          </p:cNvSpPr>
          <p:nvPr>
            <p:ph type="ftr" sz="quarter" idx="11"/>
          </p:nvPr>
        </p:nvSpPr>
        <p:spPr>
          <a:xfrm>
            <a:off x="7706784" y="6453213"/>
            <a:ext cx="3860800" cy="288925"/>
          </a:xfrm>
        </p:spPr>
        <p:txBody>
          <a:bodyPr/>
          <a:lstStyle>
            <a:lvl1pPr>
              <a:defRPr/>
            </a:lvl1pPr>
          </a:lstStyle>
          <a:p>
            <a:endParaRPr kumimoji="1" lang="zh-CN" altLang="en-US"/>
          </a:p>
        </p:txBody>
      </p:sp>
    </p:spTree>
    <p:extLst>
      <p:ext uri="{BB962C8B-B14F-4D97-AF65-F5344CB8AC3E}">
        <p14:creationId xmlns:p14="http://schemas.microsoft.com/office/powerpoint/2010/main" val="20689864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02169" y="381000"/>
            <a:ext cx="11387667"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02184" y="1752608"/>
            <a:ext cx="5592233" cy="42703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17" y="1752608"/>
            <a:ext cx="5592233" cy="42703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4"/>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6" name="Rectangle 5"/>
          <p:cNvSpPr>
            <a:spLocks noGrp="1" noChangeArrowheads="1"/>
          </p:cNvSpPr>
          <p:nvPr>
            <p:ph type="ftr" sz="quarter" idx="11"/>
          </p:nvPr>
        </p:nvSpPr>
        <p:spPr>
          <a:ln/>
        </p:spPr>
        <p:txBody>
          <a:bodyPr/>
          <a:lstStyle>
            <a:lvl1pPr>
              <a:defRPr/>
            </a:lvl1pPr>
          </a:lstStyle>
          <a:p>
            <a:endParaRPr kumimoji="1" lang="zh-CN" altLang="en-US"/>
          </a:p>
        </p:txBody>
      </p:sp>
      <p:sp>
        <p:nvSpPr>
          <p:cNvPr id="7" name="Rectangle 6"/>
          <p:cNvSpPr>
            <a:spLocks noGrp="1" noChangeArrowheads="1"/>
          </p:cNvSpPr>
          <p:nvPr>
            <p:ph type="sldNum" sz="quarter" idx="12"/>
          </p:nvPr>
        </p:nvSpPr>
        <p:spPr>
          <a:xfrm>
            <a:off x="8737617" y="6172200"/>
            <a:ext cx="3052233" cy="476250"/>
          </a:xfrm>
          <a:prstGeom prst="rect">
            <a:avLst/>
          </a:prstGeom>
          <a:ln/>
        </p:spPr>
        <p:txBody>
          <a:bodyPr/>
          <a:lstStyle>
            <a:lvl1pPr>
              <a:defRPr/>
            </a:lvl1pPr>
          </a:lstStyle>
          <a:p>
            <a:pPr fontAlgn="base">
              <a:spcBef>
                <a:spcPct val="0"/>
              </a:spcBef>
              <a:spcAft>
                <a:spcPct val="0"/>
              </a:spcAft>
            </a:pPr>
            <a:fld id="{3EB8DF07-5E5B-4275-8191-3A377A1B8174}" type="slidenum">
              <a:rPr lang="en-US" altLang="zh-CN" smtClean="0">
                <a:solidFill>
                  <a:srgbClr val="000000"/>
                </a:solidFill>
                <a:ea typeface="宋体" pitchFamily="2" charset="-122"/>
              </a:rPr>
              <a:pPr fontAlgn="base">
                <a:spcBef>
                  <a:spcPct val="0"/>
                </a:spcBef>
                <a:spcAft>
                  <a:spcPct val="0"/>
                </a:spcAft>
              </a:pPr>
              <a:t>‹#›</a:t>
            </a:fld>
            <a:endParaRPr lang="en-US" altLang="zh-CN">
              <a:solidFill>
                <a:srgbClr val="000000"/>
              </a:solidFill>
              <a:ea typeface="宋体" pitchFamily="2" charset="-122"/>
            </a:endParaRPr>
          </a:p>
        </p:txBody>
      </p:sp>
    </p:spTree>
    <p:extLst>
      <p:ext uri="{BB962C8B-B14F-4D97-AF65-F5344CB8AC3E}">
        <p14:creationId xmlns:p14="http://schemas.microsoft.com/office/powerpoint/2010/main" val="549869553"/>
      </p:ext>
    </p:extLst>
  </p:cSld>
  <p:clrMapOvr>
    <a:masterClrMapping/>
  </p:clrMapOvr>
  <p:transition spd="slow">
    <p:pull dir="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PPT3-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Line 7"/>
          <p:cNvSpPr>
            <a:spLocks noChangeShapeType="1"/>
          </p:cNvSpPr>
          <p:nvPr/>
        </p:nvSpPr>
        <p:spPr bwMode="auto">
          <a:xfrm>
            <a:off x="0" y="2708275"/>
            <a:ext cx="12192000" cy="0"/>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sz="1013"/>
          </a:p>
        </p:txBody>
      </p:sp>
      <p:pic>
        <p:nvPicPr>
          <p:cNvPr id="6" name="Picture 8" descr="PPT1-10"/>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179733" y="5745163"/>
            <a:ext cx="42926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1" name="Rectangle 3"/>
          <p:cNvSpPr>
            <a:spLocks noGrp="1" noChangeArrowheads="1"/>
          </p:cNvSpPr>
          <p:nvPr>
            <p:ph type="ctrTitle"/>
          </p:nvPr>
        </p:nvSpPr>
        <p:spPr>
          <a:xfrm>
            <a:off x="1200151" y="1412892"/>
            <a:ext cx="10363200" cy="1470025"/>
          </a:xfrm>
        </p:spPr>
        <p:txBody>
          <a:bodyPr/>
          <a:lstStyle>
            <a:lvl1pPr algn="r">
              <a:defRPr sz="2700">
                <a:solidFill>
                  <a:schemeClr val="bg1"/>
                </a:solidFill>
              </a:defRPr>
            </a:lvl1pPr>
          </a:lstStyle>
          <a:p>
            <a:pPr lvl="0"/>
            <a:r>
              <a:rPr lang="zh-CN" altLang="en-US" noProof="0"/>
              <a:t>单击此处编辑母版标题样式</a:t>
            </a:r>
            <a:endParaRPr lang="zh-CN" noProof="0"/>
          </a:p>
        </p:txBody>
      </p:sp>
      <p:sp>
        <p:nvSpPr>
          <p:cNvPr id="2052" name="Rectangle 4"/>
          <p:cNvSpPr>
            <a:spLocks noGrp="1" noChangeArrowheads="1"/>
          </p:cNvSpPr>
          <p:nvPr>
            <p:ph type="subTitle" idx="1"/>
          </p:nvPr>
        </p:nvSpPr>
        <p:spPr>
          <a:xfrm>
            <a:off x="1828800" y="3213100"/>
            <a:ext cx="8534400" cy="1752600"/>
          </a:xfrm>
        </p:spPr>
        <p:txBody>
          <a:bodyPr/>
          <a:lstStyle>
            <a:lvl1pPr marL="0" indent="0" algn="ctr">
              <a:buFont typeface="Wingdings" panose="05000000000000000000" pitchFamily="2" charset="2"/>
              <a:buNone/>
              <a:defRPr>
                <a:solidFill>
                  <a:schemeClr val="bg1"/>
                </a:solidFill>
                <a:ea typeface="方正小标宋简体" pitchFamily="2" charset="-122"/>
              </a:defRPr>
            </a:lvl1pPr>
          </a:lstStyle>
          <a:p>
            <a:pPr lvl="0"/>
            <a:r>
              <a:rPr lang="zh-CN" altLang="en-US" noProof="0"/>
              <a:t>单击此处编辑母版副标题样式</a:t>
            </a:r>
            <a:endParaRPr lang="zh-CN" noProof="0"/>
          </a:p>
        </p:txBody>
      </p:sp>
      <p:sp>
        <p:nvSpPr>
          <p:cNvPr id="7" name="Rectangle 5"/>
          <p:cNvSpPr>
            <a:spLocks noGrp="1" noChangeArrowheads="1"/>
          </p:cNvSpPr>
          <p:nvPr>
            <p:ph type="dt" sz="half" idx="10"/>
          </p:nvPr>
        </p:nvSpPr>
        <p:spPr>
          <a:xfrm>
            <a:off x="609600" y="6245225"/>
            <a:ext cx="2844800" cy="476250"/>
          </a:xfrm>
        </p:spPr>
        <p:txBody>
          <a:bodyPr/>
          <a:lstStyle>
            <a:lvl1pPr>
              <a:defRPr/>
            </a:lvl1pPr>
          </a:lstStyle>
          <a:p>
            <a:r>
              <a:rPr kumimoji="1" lang="en-US" altLang="zh-CN"/>
              <a:t>2024/01/17</a:t>
            </a:r>
            <a:endParaRPr kumimoji="1" lang="zh-CN" altLang="en-US"/>
          </a:p>
        </p:txBody>
      </p:sp>
      <p:sp>
        <p:nvSpPr>
          <p:cNvPr id="8" name="Rectangle 6"/>
          <p:cNvSpPr>
            <a:spLocks noGrp="1" noChangeArrowheads="1"/>
          </p:cNvSpPr>
          <p:nvPr>
            <p:ph type="ftr" sz="quarter" idx="11"/>
          </p:nvPr>
        </p:nvSpPr>
        <p:spPr>
          <a:xfrm>
            <a:off x="4165600" y="6245225"/>
            <a:ext cx="3860800" cy="476250"/>
          </a:xfrm>
        </p:spPr>
        <p:txBody>
          <a:bodyPr/>
          <a:lstStyle>
            <a:lvl1pPr>
              <a:defRPr/>
            </a:lvl1pPr>
          </a:lstStyle>
          <a:p>
            <a:endParaRPr kumimoji="1" lang="zh-CN" altLang="en-US"/>
          </a:p>
        </p:txBody>
      </p:sp>
    </p:spTree>
    <p:extLst>
      <p:ext uri="{BB962C8B-B14F-4D97-AF65-F5344CB8AC3E}">
        <p14:creationId xmlns:p14="http://schemas.microsoft.com/office/powerpoint/2010/main" val="4210589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3" y="6479385"/>
            <a:ext cx="1682044" cy="365125"/>
          </a:xfrm>
          <a:prstGeom prst="rect">
            <a:avLst/>
          </a:prstGeom>
        </p:spPr>
        <p:txBody>
          <a:bodyPr/>
          <a:lstStyle/>
          <a:p>
            <a:r>
              <a:rPr lang="en-US" altLang="zh-CN"/>
              <a:t>2024/01/17</a:t>
            </a:r>
            <a:endParaRPr lang="zh-CN" altLang="en-US"/>
          </a:p>
        </p:txBody>
      </p:sp>
      <p:sp>
        <p:nvSpPr>
          <p:cNvPr id="3" name="页脚占位符 2"/>
          <p:cNvSpPr>
            <a:spLocks noGrp="1"/>
          </p:cNvSpPr>
          <p:nvPr>
            <p:ph type="ftr" sz="quarter" idx="11"/>
          </p:nvPr>
        </p:nvSpPr>
        <p:spPr>
          <a:xfrm>
            <a:off x="4174067" y="5213355"/>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0555113" y="6474359"/>
            <a:ext cx="1636889" cy="365125"/>
          </a:xfrm>
          <a:prstGeom prst="rect">
            <a:avLst/>
          </a:prstGeom>
        </p:spPr>
        <p:txBody>
          <a:bodyPr/>
          <a:lstStyle/>
          <a:p>
            <a:fld id="{B89BF6D3-CA62-4D9F-9EA1-CDCBA8232769}" type="slidenum">
              <a:rPr lang="zh-CN" altLang="en-US" smtClean="0"/>
              <a:t>‹#›</a:t>
            </a:fld>
            <a:endParaRPr lang="zh-CN" altLang="en-US"/>
          </a:p>
        </p:txBody>
      </p:sp>
    </p:spTree>
    <p:extLst>
      <p:ext uri="{BB962C8B-B14F-4D97-AF65-F5344CB8AC3E}">
        <p14:creationId xmlns:p14="http://schemas.microsoft.com/office/powerpoint/2010/main" val="5416202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5"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22079006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55"/>
            <a:ext cx="10515600" cy="2852737"/>
          </a:xfrm>
        </p:spPr>
        <p:txBody>
          <a:bodyPr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831851" y="4589480"/>
            <a:ext cx="10515600" cy="1500187"/>
          </a:xfrm>
        </p:spPr>
        <p:txBody>
          <a:bodyPr/>
          <a:lstStyle>
            <a:lvl1pPr marL="0" indent="0">
              <a:buNone/>
              <a:defRPr sz="1350"/>
            </a:lvl1pPr>
            <a:lvl2pPr marL="257175" indent="0">
              <a:buNone/>
              <a:defRPr sz="1125"/>
            </a:lvl2pPr>
            <a:lvl3pPr marL="514350" indent="0">
              <a:buNone/>
              <a:defRPr sz="1013"/>
            </a:lvl3pPr>
            <a:lvl4pPr marL="771525" indent="0">
              <a:buNone/>
              <a:defRPr sz="900"/>
            </a:lvl4pPr>
            <a:lvl5pPr marL="1028700" indent="0">
              <a:buNone/>
              <a:defRPr sz="900"/>
            </a:lvl5pPr>
            <a:lvl6pPr marL="1285875" indent="0">
              <a:buNone/>
              <a:defRPr sz="900"/>
            </a:lvl6pPr>
            <a:lvl7pPr marL="1543050" indent="0">
              <a:buNone/>
              <a:defRPr sz="900"/>
            </a:lvl7pPr>
            <a:lvl8pPr marL="1800225" indent="0">
              <a:buNone/>
              <a:defRPr sz="900"/>
            </a:lvl8pPr>
            <a:lvl9pPr marL="2057400" indent="0">
              <a:buNone/>
              <a:defRPr sz="900"/>
            </a:lvl9pPr>
          </a:lstStyle>
          <a:p>
            <a:pPr lvl="0"/>
            <a:r>
              <a:rPr lang="zh-CN" altLang="en-US"/>
              <a:t>单击此处编辑母版文本样式</a:t>
            </a:r>
          </a:p>
        </p:txBody>
      </p:sp>
      <p:sp>
        <p:nvSpPr>
          <p:cNvPr id="4"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5"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14315287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773238"/>
            <a:ext cx="5384800" cy="4464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773238"/>
            <a:ext cx="5384800" cy="446405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6"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17759718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9"/>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9" y="1681163"/>
            <a:ext cx="5158316"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840319"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8"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14572952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4"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33536773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3"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4228341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29" y="457200"/>
            <a:ext cx="3932767" cy="1600200"/>
          </a:xfrm>
        </p:spPr>
        <p:txBody>
          <a:bodyPr anchor="b"/>
          <a:lstStyle>
            <a:lvl1pPr>
              <a:defRPr sz="1800"/>
            </a:lvl1pPr>
          </a:lstStyle>
          <a:p>
            <a:r>
              <a:rPr lang="zh-CN" altLang="en-US"/>
              <a:t>单击此处编辑母版标题样式</a:t>
            </a:r>
          </a:p>
        </p:txBody>
      </p:sp>
      <p:sp>
        <p:nvSpPr>
          <p:cNvPr id="3" name="内容占位符 2"/>
          <p:cNvSpPr>
            <a:spLocks noGrp="1"/>
          </p:cNvSpPr>
          <p:nvPr>
            <p:ph idx="1"/>
          </p:nvPr>
        </p:nvSpPr>
        <p:spPr>
          <a:xfrm>
            <a:off x="5183717" y="987442"/>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29" y="2057400"/>
            <a:ext cx="393276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6"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3264751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29" y="457200"/>
            <a:ext cx="3932767" cy="1600200"/>
          </a:xfrm>
        </p:spPr>
        <p:txBody>
          <a:bodyPr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5183717" y="987442"/>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zh-CN" altLang="en-US" noProof="0"/>
              <a:t>单击图标添加图片</a:t>
            </a:r>
          </a:p>
        </p:txBody>
      </p:sp>
      <p:sp>
        <p:nvSpPr>
          <p:cNvPr id="4" name="文本占位符 3"/>
          <p:cNvSpPr>
            <a:spLocks noGrp="1"/>
          </p:cNvSpPr>
          <p:nvPr>
            <p:ph type="body" sz="half" idx="2"/>
          </p:nvPr>
        </p:nvSpPr>
        <p:spPr>
          <a:xfrm>
            <a:off x="840329" y="2057400"/>
            <a:ext cx="393276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单击此处编辑母版文本样式</a:t>
            </a:r>
          </a:p>
        </p:txBody>
      </p:sp>
      <p:sp>
        <p:nvSpPr>
          <p:cNvPr id="5"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6"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37773247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5"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9039463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763588"/>
            <a:ext cx="2743200" cy="54737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763588"/>
            <a:ext cx="8026400" cy="54737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Rectangle 5"/>
          <p:cNvSpPr>
            <a:spLocks noGrp="1" noChangeArrowheads="1"/>
          </p:cNvSpPr>
          <p:nvPr>
            <p:ph type="dt" sz="half" idx="10"/>
          </p:nvPr>
        </p:nvSpPr>
        <p:spPr>
          <a:ln/>
        </p:spPr>
        <p:txBody>
          <a:bodyPr/>
          <a:lstStyle>
            <a:lvl1pPr>
              <a:defRPr/>
            </a:lvl1pPr>
          </a:lstStyle>
          <a:p>
            <a:r>
              <a:rPr kumimoji="1" lang="en-US" altLang="zh-CN"/>
              <a:t>2024/01/17</a:t>
            </a:r>
            <a:endParaRPr kumimoji="1" lang="zh-CN" altLang="en-US"/>
          </a:p>
        </p:txBody>
      </p:sp>
      <p:sp>
        <p:nvSpPr>
          <p:cNvPr id="5" name="Rectangle 6"/>
          <p:cNvSpPr>
            <a:spLocks noGrp="1" noChangeArrowheads="1"/>
          </p:cNvSpPr>
          <p:nvPr>
            <p:ph type="ftr" sz="quarter" idx="11"/>
          </p:nvPr>
        </p:nvSpPr>
        <p:spPr>
          <a:ln/>
        </p:spPr>
        <p:txBody>
          <a:bodyPr/>
          <a:lstStyle>
            <a:lvl1pPr>
              <a:defRPr/>
            </a:lvl1pPr>
          </a:lstStyle>
          <a:p>
            <a:endParaRPr kumimoji="1" lang="zh-CN" altLang="en-US"/>
          </a:p>
        </p:txBody>
      </p:sp>
    </p:spTree>
    <p:extLst>
      <p:ext uri="{BB962C8B-B14F-4D97-AF65-F5344CB8AC3E}">
        <p14:creationId xmlns:p14="http://schemas.microsoft.com/office/powerpoint/2010/main" val="1966657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6.wmf"/><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2.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4.emf"/><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image" Target="../media/image12.png"/><Relationship Id="rId5" Type="http://schemas.openxmlformats.org/officeDocument/2006/relationships/image" Target="../media/image1.jpe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3.pn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image" Target="../media/image4.emf"/></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4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image" Target="../media/image12.png"/><Relationship Id="rId5" Type="http://schemas.openxmlformats.org/officeDocument/2006/relationships/image" Target="../media/image1.jpe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w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6.wmf"/><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9.wmf"/><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9.wmf"/><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6.wmf"/><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9.wmf"/><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6.wmf"/><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60130"/>
            <a:ext cx="12192000" cy="2997870"/>
          </a:xfrm>
          <a:prstGeom prst="rect">
            <a:avLst/>
          </a:prstGeom>
        </p:spPr>
      </p:pic>
      <p:sp>
        <p:nvSpPr>
          <p:cNvPr id="9" name="矩形 8"/>
          <p:cNvSpPr/>
          <p:nvPr/>
        </p:nvSpPr>
        <p:spPr>
          <a:xfrm>
            <a:off x="0" y="5"/>
            <a:ext cx="12192000" cy="639375"/>
          </a:xfrm>
          <a:prstGeom prst="rect">
            <a:avLst/>
          </a:prstGeom>
          <a:gradFill>
            <a:gsLst>
              <a:gs pos="9000">
                <a:schemeClr val="bg1"/>
              </a:gs>
              <a:gs pos="20000">
                <a:schemeClr val="accent5">
                  <a:lumMod val="40000"/>
                  <a:lumOff val="60000"/>
                </a:schemeClr>
              </a:gs>
              <a:gs pos="72500">
                <a:srgbClr val="28477E"/>
              </a:gs>
              <a:gs pos="16000">
                <a:schemeClr val="accent5">
                  <a:lumMod val="20000"/>
                  <a:lumOff val="80000"/>
                </a:schemeClr>
              </a:gs>
              <a:gs pos="29000">
                <a:schemeClr val="accent5">
                  <a:lumMod val="60000"/>
                  <a:lumOff val="40000"/>
                </a:schemeClr>
              </a:gs>
              <a:gs pos="100000">
                <a:schemeClr val="accent5">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pic>
        <p:nvPicPr>
          <p:cNvPr id="7" name="Picture 97"/>
          <p:cNvPicPr>
            <a:picLocks noChangeAspect="1" noChangeArrowheads="1"/>
          </p:cNvPicPr>
          <p:nvPr/>
        </p:nvPicPr>
        <p:blipFill>
          <a:blip r:embed="rId5" cstate="print"/>
          <a:srcRect/>
          <a:stretch>
            <a:fillRect/>
          </a:stretch>
        </p:blipFill>
        <p:spPr bwMode="auto">
          <a:xfrm>
            <a:off x="0" y="58227"/>
            <a:ext cx="1005840" cy="581153"/>
          </a:xfrm>
          <a:prstGeom prst="rect">
            <a:avLst/>
          </a:prstGeom>
          <a:gradFill>
            <a:gsLst>
              <a:gs pos="14000">
                <a:schemeClr val="bg1"/>
              </a:gs>
              <a:gs pos="74000">
                <a:schemeClr val="accent5">
                  <a:lumMod val="75000"/>
                </a:schemeClr>
              </a:gs>
              <a:gs pos="83000">
                <a:schemeClr val="accent5">
                  <a:lumMod val="75000"/>
                </a:schemeClr>
              </a:gs>
              <a:gs pos="100000">
                <a:schemeClr val="accent5">
                  <a:lumMod val="50000"/>
                </a:schemeClr>
              </a:gs>
            </a:gsLst>
            <a:lin ang="21594000" scaled="0"/>
          </a:gradFill>
          <a:ln w="9525">
            <a:noFill/>
            <a:miter lim="800000"/>
            <a:headEnd/>
            <a:tailEnd/>
          </a:ln>
        </p:spPr>
      </p:pic>
    </p:spTree>
    <p:extLst>
      <p:ext uri="{BB962C8B-B14F-4D97-AF65-F5344CB8AC3E}">
        <p14:creationId xmlns:p14="http://schemas.microsoft.com/office/powerpoint/2010/main" val="4164986019"/>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Picture 2" descr="PPT3-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8517" y="3702050"/>
            <a:ext cx="10513483" cy="315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814936" y="763615"/>
            <a:ext cx="10494433" cy="93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Rectangle 4"/>
          <p:cNvSpPr>
            <a:spLocks noGrp="1" noChangeArrowheads="1"/>
          </p:cNvSpPr>
          <p:nvPr>
            <p:ph type="body" idx="1"/>
          </p:nvPr>
        </p:nvSpPr>
        <p:spPr bwMode="auto">
          <a:xfrm>
            <a:off x="609600" y="1773238"/>
            <a:ext cx="10972800" cy="446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p>
        </p:txBody>
      </p:sp>
      <p:sp>
        <p:nvSpPr>
          <p:cNvPr id="1029" name="Rectangle 5"/>
          <p:cNvSpPr>
            <a:spLocks noGrp="1" noChangeArrowheads="1"/>
          </p:cNvSpPr>
          <p:nvPr>
            <p:ph type="dt" sz="half" idx="2"/>
          </p:nvPr>
        </p:nvSpPr>
        <p:spPr bwMode="auto">
          <a:xfrm>
            <a:off x="609600" y="6453215"/>
            <a:ext cx="2844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z="788">
                <a:latin typeface="Arial" pitchFamily="34" charset="0"/>
                <a:ea typeface="宋体" pitchFamily="2" charset="-122"/>
                <a:cs typeface="+mn-cs"/>
              </a:defRPr>
            </a:lvl1pPr>
          </a:lstStyle>
          <a:p>
            <a:r>
              <a:rPr kumimoji="1" lang="en-US" altLang="zh-CN"/>
              <a:t>2024/01/17</a:t>
            </a:r>
            <a:endParaRPr kumimoji="1" lang="zh-CN" altLang="en-US"/>
          </a:p>
        </p:txBody>
      </p:sp>
      <p:sp>
        <p:nvSpPr>
          <p:cNvPr id="1030" name="Rectangle 6"/>
          <p:cNvSpPr>
            <a:spLocks noGrp="1" noChangeArrowheads="1"/>
          </p:cNvSpPr>
          <p:nvPr>
            <p:ph type="ftr" sz="quarter" idx="3"/>
          </p:nvPr>
        </p:nvSpPr>
        <p:spPr bwMode="auto">
          <a:xfrm>
            <a:off x="7706784" y="6453215"/>
            <a:ext cx="3860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buFont typeface="Arial" panose="020B0604020202020204" pitchFamily="34" charset="0"/>
              <a:buNone/>
              <a:defRPr sz="788">
                <a:latin typeface="Arial" pitchFamily="34" charset="0"/>
                <a:ea typeface="宋体" pitchFamily="2" charset="-122"/>
                <a:cs typeface="+mn-cs"/>
              </a:defRPr>
            </a:lvl1pPr>
          </a:lstStyle>
          <a:p>
            <a:endParaRPr kumimoji="1" lang="zh-CN" altLang="en-US"/>
          </a:p>
        </p:txBody>
      </p:sp>
      <p:sp>
        <p:nvSpPr>
          <p:cNvPr id="1031" name="Line 7"/>
          <p:cNvSpPr>
            <a:spLocks noChangeShapeType="1"/>
          </p:cNvSpPr>
          <p:nvPr/>
        </p:nvSpPr>
        <p:spPr bwMode="auto">
          <a:xfrm>
            <a:off x="4751917" y="620713"/>
            <a:ext cx="7440083" cy="0"/>
          </a:xfrm>
          <a:prstGeom prst="line">
            <a:avLst/>
          </a:prstGeom>
          <a:noFill/>
          <a:ln w="28575">
            <a:solidFill>
              <a:srgbClr val="5F5F5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sz="1013"/>
          </a:p>
        </p:txBody>
      </p:sp>
      <p:pic>
        <p:nvPicPr>
          <p:cNvPr id="1032" name="Picture 8" descr="PPT1-20"/>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27052" y="415952"/>
            <a:ext cx="3968749"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2771245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hf hdr="0" ftr="0"/>
  <p:txStyles>
    <p:titleStyle>
      <a:lvl1pPr algn="ctr" rtl="0" eaLnBrk="1" fontAlgn="base" hangingPunct="1">
        <a:spcBef>
          <a:spcPct val="0"/>
        </a:spcBef>
        <a:spcAft>
          <a:spcPct val="0"/>
        </a:spcAft>
        <a:defRPr sz="1800" kern="1200">
          <a:solidFill>
            <a:schemeClr val="tx2"/>
          </a:solidFill>
          <a:latin typeface="+mj-lt"/>
          <a:ea typeface="+mj-ea"/>
          <a:cs typeface="方正大黑简体" charset="0"/>
        </a:defRPr>
      </a:lvl1pPr>
      <a:lvl2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2pPr>
      <a:lvl3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3pPr>
      <a:lvl4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4pPr>
      <a:lvl5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5pPr>
      <a:lvl6pPr marL="257175"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6pPr>
      <a:lvl7pPr marL="514350"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7pPr>
      <a:lvl8pPr marL="771525"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8pPr>
      <a:lvl9pPr marL="1028700"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9pPr>
    </p:titleStyle>
    <p:bodyStyle>
      <a:lvl1pPr marL="192881" indent="-192881" algn="l" rtl="0" eaLnBrk="1" fontAlgn="base" hangingPunct="1">
        <a:spcBef>
          <a:spcPct val="20000"/>
        </a:spcBef>
        <a:spcAft>
          <a:spcPct val="0"/>
        </a:spcAft>
        <a:buClr>
          <a:srgbClr val="CC0000"/>
        </a:buClr>
        <a:buSzPct val="120000"/>
        <a:buFont typeface="Wingdings" charset="0"/>
        <a:buChar char="F"/>
        <a:defRPr sz="1800" kern="1200">
          <a:solidFill>
            <a:schemeClr val="tx1"/>
          </a:solidFill>
          <a:latin typeface="+mn-lt"/>
          <a:ea typeface="+mn-ea"/>
          <a:cs typeface="黑体" charset="0"/>
        </a:defRPr>
      </a:lvl1pPr>
      <a:lvl2pPr marL="417910" indent="-160735" algn="l" rtl="0" eaLnBrk="1" fontAlgn="base" hangingPunct="1">
        <a:spcBef>
          <a:spcPct val="20000"/>
        </a:spcBef>
        <a:spcAft>
          <a:spcPct val="0"/>
        </a:spcAft>
        <a:buClr>
          <a:srgbClr val="33CC33"/>
        </a:buClr>
        <a:buFont typeface="Wingdings" charset="0"/>
        <a:buChar char="Ø"/>
        <a:defRPr sz="1575" kern="1200">
          <a:solidFill>
            <a:schemeClr val="tx1"/>
          </a:solidFill>
          <a:latin typeface="+mn-lt"/>
          <a:ea typeface="+mn-ea"/>
          <a:cs typeface="黑体" charset="0"/>
        </a:defRPr>
      </a:lvl2pPr>
      <a:lvl3pPr marL="642938" indent="-128588" algn="l" rtl="0" eaLnBrk="1" fontAlgn="base" hangingPunct="1">
        <a:spcBef>
          <a:spcPct val="20000"/>
        </a:spcBef>
        <a:spcAft>
          <a:spcPct val="0"/>
        </a:spcAft>
        <a:buClr>
          <a:schemeClr val="accent2"/>
        </a:buClr>
        <a:buFont typeface="Wingdings" charset="0"/>
        <a:buChar char="l"/>
        <a:defRPr sz="1350" kern="1200">
          <a:solidFill>
            <a:schemeClr val="tx1"/>
          </a:solidFill>
          <a:latin typeface="+mn-lt"/>
          <a:ea typeface="+mn-ea"/>
          <a:cs typeface="黑体" charset="0"/>
        </a:defRPr>
      </a:lvl3pPr>
      <a:lvl4pPr marL="900113" indent="-128588" algn="l" rtl="0" eaLnBrk="1" fontAlgn="base" hangingPunct="1">
        <a:spcBef>
          <a:spcPct val="20000"/>
        </a:spcBef>
        <a:spcAft>
          <a:spcPct val="0"/>
        </a:spcAft>
        <a:buSzPct val="90000"/>
        <a:buFont typeface="Wingdings" charset="0"/>
        <a:buChar char="p"/>
        <a:defRPr sz="1125" kern="1200">
          <a:solidFill>
            <a:schemeClr val="tx1"/>
          </a:solidFill>
          <a:latin typeface="+mn-lt"/>
          <a:ea typeface="+mn-ea"/>
          <a:cs typeface="黑体" charset="0"/>
        </a:defRPr>
      </a:lvl4pPr>
      <a:lvl5pPr marL="1157288" indent="-128588" algn="l" rtl="0" eaLnBrk="1" fontAlgn="base" hangingPunct="1">
        <a:spcBef>
          <a:spcPct val="20000"/>
        </a:spcBef>
        <a:spcAft>
          <a:spcPct val="0"/>
        </a:spcAft>
        <a:buSzPct val="80000"/>
        <a:buFont typeface="Wingdings" charset="0"/>
        <a:buChar char="u"/>
        <a:defRPr sz="1125" kern="1200">
          <a:solidFill>
            <a:schemeClr val="tx1"/>
          </a:solidFill>
          <a:latin typeface="+mn-lt"/>
          <a:ea typeface="+mn-ea"/>
          <a:cs typeface="黑体"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60130"/>
            <a:ext cx="12192000" cy="2997870"/>
          </a:xfrm>
          <a:prstGeom prst="rect">
            <a:avLst/>
          </a:prstGeom>
        </p:spPr>
      </p:pic>
      <p:sp>
        <p:nvSpPr>
          <p:cNvPr id="9" name="矩形 8"/>
          <p:cNvSpPr/>
          <p:nvPr/>
        </p:nvSpPr>
        <p:spPr>
          <a:xfrm>
            <a:off x="0" y="5"/>
            <a:ext cx="12192000" cy="639375"/>
          </a:xfrm>
          <a:prstGeom prst="rect">
            <a:avLst/>
          </a:prstGeom>
          <a:gradFill>
            <a:gsLst>
              <a:gs pos="9000">
                <a:schemeClr val="bg1"/>
              </a:gs>
              <a:gs pos="20000">
                <a:schemeClr val="accent5">
                  <a:lumMod val="40000"/>
                  <a:lumOff val="60000"/>
                </a:schemeClr>
              </a:gs>
              <a:gs pos="72500">
                <a:srgbClr val="28477E"/>
              </a:gs>
              <a:gs pos="16000">
                <a:schemeClr val="accent5">
                  <a:lumMod val="20000"/>
                  <a:lumOff val="80000"/>
                </a:schemeClr>
              </a:gs>
              <a:gs pos="29000">
                <a:schemeClr val="accent5">
                  <a:lumMod val="60000"/>
                  <a:lumOff val="40000"/>
                </a:schemeClr>
              </a:gs>
              <a:gs pos="100000">
                <a:schemeClr val="accent5">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pic>
        <p:nvPicPr>
          <p:cNvPr id="7" name="Picture 97"/>
          <p:cNvPicPr>
            <a:picLocks noChangeAspect="1" noChangeArrowheads="1"/>
          </p:cNvPicPr>
          <p:nvPr/>
        </p:nvPicPr>
        <p:blipFill>
          <a:blip r:embed="rId6" cstate="print"/>
          <a:srcRect/>
          <a:stretch>
            <a:fillRect/>
          </a:stretch>
        </p:blipFill>
        <p:spPr bwMode="auto">
          <a:xfrm>
            <a:off x="0" y="58227"/>
            <a:ext cx="1005840" cy="581153"/>
          </a:xfrm>
          <a:prstGeom prst="rect">
            <a:avLst/>
          </a:prstGeom>
          <a:gradFill>
            <a:gsLst>
              <a:gs pos="14000">
                <a:schemeClr val="bg1"/>
              </a:gs>
              <a:gs pos="74000">
                <a:schemeClr val="accent5">
                  <a:lumMod val="75000"/>
                </a:schemeClr>
              </a:gs>
              <a:gs pos="83000">
                <a:schemeClr val="accent5">
                  <a:lumMod val="75000"/>
                </a:schemeClr>
              </a:gs>
              <a:gs pos="100000">
                <a:schemeClr val="accent5">
                  <a:lumMod val="50000"/>
                </a:schemeClr>
              </a:gs>
            </a:gsLst>
            <a:lin ang="21594000" scaled="0"/>
          </a:gradFill>
          <a:ln w="9525">
            <a:noFill/>
            <a:miter lim="800000"/>
            <a:headEnd/>
            <a:tailEnd/>
          </a:ln>
        </p:spPr>
      </p:pic>
    </p:spTree>
    <p:extLst>
      <p:ext uri="{BB962C8B-B14F-4D97-AF65-F5344CB8AC3E}">
        <p14:creationId xmlns:p14="http://schemas.microsoft.com/office/powerpoint/2010/main" val="342725480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Lst>
  <p:hf hdr="0" ftr="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6" descr="ImageV"/>
          <p:cNvPicPr>
            <a:picLocks noChangeAspect="1" noChangeArrowheads="1"/>
          </p:cNvPicPr>
          <p:nvPr/>
        </p:nvPicPr>
        <p:blipFill rotWithShape="1">
          <a:blip r:embed="rId14">
            <a:duotone>
              <a:schemeClr val="bg2">
                <a:shade val="45000"/>
                <a:satMod val="135000"/>
              </a:schemeClr>
              <a:prstClr val="white"/>
            </a:duotone>
            <a:extLst>
              <a:ext uri="{28A0092B-C50C-407E-A947-70E740481C1C}">
                <a14:useLocalDpi xmlns:a14="http://schemas.microsoft.com/office/drawing/2010/main" val="0"/>
              </a:ext>
            </a:extLst>
          </a:blip>
          <a:srcRect l="18268" t="42098" r="20032" b="50345"/>
          <a:stretch/>
        </p:blipFill>
        <p:spPr bwMode="auto">
          <a:xfrm>
            <a:off x="0" y="6470917"/>
            <a:ext cx="12192000" cy="3786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rotWithShape="1">
          <a:blip r:embed="rId15">
            <a:extLst>
              <a:ext uri="{28A0092B-C50C-407E-A947-70E740481C1C}">
                <a14:useLocalDpi xmlns:a14="http://schemas.microsoft.com/office/drawing/2010/main" val="0"/>
              </a:ext>
            </a:extLst>
          </a:blip>
          <a:srcRect l="5277" t="11012" r="6666" b="73187"/>
          <a:stretch/>
        </p:blipFill>
        <p:spPr>
          <a:xfrm>
            <a:off x="2" y="279398"/>
            <a:ext cx="12191999" cy="740368"/>
          </a:xfrm>
          <a:prstGeom prst="rect">
            <a:avLst/>
          </a:prstGeom>
        </p:spPr>
      </p:pic>
    </p:spTree>
    <p:extLst>
      <p:ext uri="{BB962C8B-B14F-4D97-AF65-F5344CB8AC3E}">
        <p14:creationId xmlns:p14="http://schemas.microsoft.com/office/powerpoint/2010/main" val="151503281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20" r:id="rId12"/>
  </p:sldLayoutIdLst>
  <p:hf hdr="0" ftr="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60130"/>
            <a:ext cx="12192000" cy="2997870"/>
          </a:xfrm>
          <a:prstGeom prst="rect">
            <a:avLst/>
          </a:prstGeom>
        </p:spPr>
      </p:pic>
      <p:sp>
        <p:nvSpPr>
          <p:cNvPr id="9" name="矩形 8"/>
          <p:cNvSpPr/>
          <p:nvPr/>
        </p:nvSpPr>
        <p:spPr>
          <a:xfrm>
            <a:off x="0" y="5"/>
            <a:ext cx="12192000" cy="639375"/>
          </a:xfrm>
          <a:prstGeom prst="rect">
            <a:avLst/>
          </a:prstGeom>
          <a:gradFill>
            <a:gsLst>
              <a:gs pos="9000">
                <a:schemeClr val="bg1"/>
              </a:gs>
              <a:gs pos="20000">
                <a:schemeClr val="accent5">
                  <a:lumMod val="40000"/>
                  <a:lumOff val="60000"/>
                </a:schemeClr>
              </a:gs>
              <a:gs pos="72500">
                <a:srgbClr val="28477E"/>
              </a:gs>
              <a:gs pos="16000">
                <a:schemeClr val="accent5">
                  <a:lumMod val="20000"/>
                  <a:lumOff val="80000"/>
                </a:schemeClr>
              </a:gs>
              <a:gs pos="29000">
                <a:schemeClr val="accent5">
                  <a:lumMod val="60000"/>
                  <a:lumOff val="40000"/>
                </a:schemeClr>
              </a:gs>
              <a:gs pos="100000">
                <a:schemeClr val="accent5">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pic>
        <p:nvPicPr>
          <p:cNvPr id="5" name="图片 4">
            <a:extLst>
              <a:ext uri="{FF2B5EF4-FFF2-40B4-BE49-F238E27FC236}">
                <a16:creationId xmlns:a16="http://schemas.microsoft.com/office/drawing/2014/main" id="{CA51ADCE-00CE-7B49-A854-CAD44BA6379E}"/>
              </a:ext>
            </a:extLst>
          </p:cNvPr>
          <p:cNvPicPr>
            <a:picLocks noChangeAspect="1"/>
          </p:cNvPicPr>
          <p:nvPr userDrawn="1"/>
        </p:nvPicPr>
        <p:blipFill>
          <a:blip r:embed="rId6"/>
          <a:stretch>
            <a:fillRect/>
          </a:stretch>
        </p:blipFill>
        <p:spPr>
          <a:xfrm>
            <a:off x="11033660" y="-18665"/>
            <a:ext cx="1158340" cy="658046"/>
          </a:xfrm>
          <a:prstGeom prst="rect">
            <a:avLst/>
          </a:prstGeom>
        </p:spPr>
      </p:pic>
    </p:spTree>
    <p:extLst>
      <p:ext uri="{BB962C8B-B14F-4D97-AF65-F5344CB8AC3E}">
        <p14:creationId xmlns:p14="http://schemas.microsoft.com/office/powerpoint/2010/main" val="383077795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Lst>
  <p:hf hdr="0" ftr="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6" descr="ImageV"/>
          <p:cNvPicPr>
            <a:picLocks noChangeAspect="1" noChangeArrowheads="1"/>
          </p:cNvPicPr>
          <p:nvPr/>
        </p:nvPicPr>
        <p:blipFill rotWithShape="1">
          <a:blip r:embed="rId13">
            <a:duotone>
              <a:schemeClr val="bg2">
                <a:shade val="45000"/>
                <a:satMod val="135000"/>
              </a:schemeClr>
              <a:prstClr val="white"/>
            </a:duotone>
            <a:extLst>
              <a:ext uri="{28A0092B-C50C-407E-A947-70E740481C1C}">
                <a14:useLocalDpi xmlns:a14="http://schemas.microsoft.com/office/drawing/2010/main" val="0"/>
              </a:ext>
            </a:extLst>
          </a:blip>
          <a:srcRect l="18268" t="42098" r="20032" b="50345"/>
          <a:stretch/>
        </p:blipFill>
        <p:spPr bwMode="auto">
          <a:xfrm>
            <a:off x="0" y="6470917"/>
            <a:ext cx="12192000" cy="3786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rotWithShape="1">
          <a:blip r:embed="rId14">
            <a:extLst>
              <a:ext uri="{28A0092B-C50C-407E-A947-70E740481C1C}">
                <a14:useLocalDpi xmlns:a14="http://schemas.microsoft.com/office/drawing/2010/main" val="0"/>
              </a:ext>
            </a:extLst>
          </a:blip>
          <a:srcRect l="5277" t="11012" r="6666" b="73187"/>
          <a:stretch/>
        </p:blipFill>
        <p:spPr>
          <a:xfrm>
            <a:off x="2" y="279398"/>
            <a:ext cx="12191999" cy="740368"/>
          </a:xfrm>
          <a:prstGeom prst="rect">
            <a:avLst/>
          </a:prstGeom>
        </p:spPr>
      </p:pic>
    </p:spTree>
    <p:extLst>
      <p:ext uri="{BB962C8B-B14F-4D97-AF65-F5344CB8AC3E}">
        <p14:creationId xmlns:p14="http://schemas.microsoft.com/office/powerpoint/2010/main" val="2543332572"/>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22" r:id="rId11"/>
  </p:sldLayoutIdLst>
  <p:hf hdr="0" ftr="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60130"/>
            <a:ext cx="12192000" cy="2997870"/>
          </a:xfrm>
          <a:prstGeom prst="rect">
            <a:avLst/>
          </a:prstGeom>
        </p:spPr>
      </p:pic>
      <p:sp>
        <p:nvSpPr>
          <p:cNvPr id="9" name="矩形 8"/>
          <p:cNvSpPr/>
          <p:nvPr/>
        </p:nvSpPr>
        <p:spPr>
          <a:xfrm>
            <a:off x="0" y="1"/>
            <a:ext cx="12192000" cy="639375"/>
          </a:xfrm>
          <a:prstGeom prst="rect">
            <a:avLst/>
          </a:prstGeom>
          <a:gradFill>
            <a:gsLst>
              <a:gs pos="9000">
                <a:schemeClr val="bg1"/>
              </a:gs>
              <a:gs pos="20000">
                <a:schemeClr val="accent5">
                  <a:lumMod val="40000"/>
                  <a:lumOff val="60000"/>
                </a:schemeClr>
              </a:gs>
              <a:gs pos="72500">
                <a:srgbClr val="28477E"/>
              </a:gs>
              <a:gs pos="16000">
                <a:schemeClr val="accent5">
                  <a:lumMod val="20000"/>
                  <a:lumOff val="80000"/>
                </a:schemeClr>
              </a:gs>
              <a:gs pos="29000">
                <a:schemeClr val="accent5">
                  <a:lumMod val="60000"/>
                  <a:lumOff val="40000"/>
                </a:schemeClr>
              </a:gs>
              <a:gs pos="100000">
                <a:schemeClr val="accent5">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楷体"/>
              <a:cs typeface="+mn-cs"/>
            </a:endParaRPr>
          </a:p>
        </p:txBody>
      </p:sp>
      <p:pic>
        <p:nvPicPr>
          <p:cNvPr id="5" name="图片 4">
            <a:extLst>
              <a:ext uri="{FF2B5EF4-FFF2-40B4-BE49-F238E27FC236}">
                <a16:creationId xmlns:a16="http://schemas.microsoft.com/office/drawing/2014/main" id="{CA51ADCE-00CE-7B49-A854-CAD44BA6379E}"/>
              </a:ext>
            </a:extLst>
          </p:cNvPr>
          <p:cNvPicPr>
            <a:picLocks noChangeAspect="1"/>
          </p:cNvPicPr>
          <p:nvPr userDrawn="1"/>
        </p:nvPicPr>
        <p:blipFill>
          <a:blip r:embed="rId6"/>
          <a:stretch>
            <a:fillRect/>
          </a:stretch>
        </p:blipFill>
        <p:spPr>
          <a:xfrm>
            <a:off x="0" y="1"/>
            <a:ext cx="1158340" cy="639376"/>
          </a:xfrm>
          <a:prstGeom prst="rect">
            <a:avLst/>
          </a:prstGeom>
        </p:spPr>
      </p:pic>
    </p:spTree>
    <p:extLst>
      <p:ext uri="{BB962C8B-B14F-4D97-AF65-F5344CB8AC3E}">
        <p14:creationId xmlns:p14="http://schemas.microsoft.com/office/powerpoint/2010/main" val="451333717"/>
      </p:ext>
    </p:extLst>
  </p:cSld>
  <p:clrMap bg1="lt1" tx1="dk1" bg2="lt2" tx2="dk2" accent1="accent1" accent2="accent2" accent3="accent3" accent4="accent4" accent5="accent5" accent6="accent6" hlink="hlink" folHlink="folHlink"/>
  <p:sldLayoutIdLst>
    <p:sldLayoutId id="2147483816" r:id="rId1"/>
    <p:sldLayoutId id="2147483648" r:id="rId2"/>
    <p:sldLayoutId id="2147483821" r:id="rId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60130"/>
            <a:ext cx="12192000" cy="2997870"/>
          </a:xfrm>
          <a:prstGeom prst="rect">
            <a:avLst/>
          </a:prstGeom>
        </p:spPr>
      </p:pic>
      <p:sp>
        <p:nvSpPr>
          <p:cNvPr id="9" name="矩形 8"/>
          <p:cNvSpPr/>
          <p:nvPr/>
        </p:nvSpPr>
        <p:spPr>
          <a:xfrm>
            <a:off x="0" y="5"/>
            <a:ext cx="12192000" cy="639375"/>
          </a:xfrm>
          <a:prstGeom prst="rect">
            <a:avLst/>
          </a:prstGeom>
          <a:gradFill>
            <a:gsLst>
              <a:gs pos="9000">
                <a:schemeClr val="bg1"/>
              </a:gs>
              <a:gs pos="20000">
                <a:schemeClr val="accent5">
                  <a:lumMod val="40000"/>
                  <a:lumOff val="60000"/>
                </a:schemeClr>
              </a:gs>
              <a:gs pos="72500">
                <a:srgbClr val="28477E"/>
              </a:gs>
              <a:gs pos="16000">
                <a:schemeClr val="accent5">
                  <a:lumMod val="20000"/>
                  <a:lumOff val="80000"/>
                </a:schemeClr>
              </a:gs>
              <a:gs pos="29000">
                <a:schemeClr val="accent5">
                  <a:lumMod val="60000"/>
                  <a:lumOff val="40000"/>
                </a:schemeClr>
              </a:gs>
              <a:gs pos="100000">
                <a:schemeClr val="accent5">
                  <a:lumMod val="50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solidFill>
                <a:prstClr val="white"/>
              </a:solidFill>
            </a:endParaRPr>
          </a:p>
        </p:txBody>
      </p:sp>
    </p:spTree>
    <p:extLst>
      <p:ext uri="{BB962C8B-B14F-4D97-AF65-F5344CB8AC3E}">
        <p14:creationId xmlns:p14="http://schemas.microsoft.com/office/powerpoint/2010/main" val="3494373133"/>
      </p:ext>
    </p:extLst>
  </p:cSld>
  <p:clrMap bg1="lt1" tx1="dk1" bg2="lt2" tx2="dk2" accent1="accent1" accent2="accent2" accent3="accent3" accent4="accent4" accent5="accent5" accent6="accent6" hlink="hlink" folHlink="folHlink"/>
  <p:sldLayoutIdLst>
    <p:sldLayoutId id="2147483824" r:id="rId1"/>
    <p:sldLayoutId id="2147483825" r:id="rId2"/>
  </p:sldLayoutIdLst>
  <p:hf hdr="0" ftr="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6" descr="ImageV"/>
          <p:cNvPicPr>
            <a:picLocks noChangeAspect="1" noChangeArrowheads="1"/>
          </p:cNvPicPr>
          <p:nvPr/>
        </p:nvPicPr>
        <p:blipFill rotWithShape="1">
          <a:blip r:embed="rId13">
            <a:duotone>
              <a:schemeClr val="bg2">
                <a:shade val="45000"/>
                <a:satMod val="135000"/>
              </a:schemeClr>
              <a:prstClr val="white"/>
            </a:duotone>
            <a:extLst>
              <a:ext uri="{28A0092B-C50C-407E-A947-70E740481C1C}">
                <a14:useLocalDpi xmlns:a14="http://schemas.microsoft.com/office/drawing/2010/main" val="0"/>
              </a:ext>
            </a:extLst>
          </a:blip>
          <a:srcRect l="18268" t="42098" r="20032" b="50345"/>
          <a:stretch/>
        </p:blipFill>
        <p:spPr bwMode="auto">
          <a:xfrm>
            <a:off x="0" y="6470917"/>
            <a:ext cx="12192000" cy="3786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rotWithShape="1">
          <a:blip r:embed="rId14">
            <a:extLst>
              <a:ext uri="{28A0092B-C50C-407E-A947-70E740481C1C}">
                <a14:useLocalDpi xmlns:a14="http://schemas.microsoft.com/office/drawing/2010/main" val="0"/>
              </a:ext>
            </a:extLst>
          </a:blip>
          <a:srcRect l="5277" t="11012" r="6666" b="73187"/>
          <a:stretch/>
        </p:blipFill>
        <p:spPr>
          <a:xfrm>
            <a:off x="2" y="279398"/>
            <a:ext cx="12191999" cy="740368"/>
          </a:xfrm>
          <a:prstGeom prst="rect">
            <a:avLst/>
          </a:prstGeom>
        </p:spPr>
      </p:pic>
    </p:spTree>
    <p:extLst>
      <p:ext uri="{BB962C8B-B14F-4D97-AF65-F5344CB8AC3E}">
        <p14:creationId xmlns:p14="http://schemas.microsoft.com/office/powerpoint/2010/main" val="12817337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Picture 2" descr="PPT3-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8517" y="3702050"/>
            <a:ext cx="10513483" cy="315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814936" y="763615"/>
            <a:ext cx="10494433" cy="93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Rectangle 4"/>
          <p:cNvSpPr>
            <a:spLocks noGrp="1" noChangeArrowheads="1"/>
          </p:cNvSpPr>
          <p:nvPr>
            <p:ph type="body" idx="1"/>
          </p:nvPr>
        </p:nvSpPr>
        <p:spPr bwMode="auto">
          <a:xfrm>
            <a:off x="609600" y="1773238"/>
            <a:ext cx="10972800" cy="446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p>
        </p:txBody>
      </p:sp>
      <p:sp>
        <p:nvSpPr>
          <p:cNvPr id="1029" name="Rectangle 5"/>
          <p:cNvSpPr>
            <a:spLocks noGrp="1" noChangeArrowheads="1"/>
          </p:cNvSpPr>
          <p:nvPr>
            <p:ph type="dt" sz="half" idx="2"/>
          </p:nvPr>
        </p:nvSpPr>
        <p:spPr bwMode="auto">
          <a:xfrm>
            <a:off x="609600" y="6453215"/>
            <a:ext cx="2844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z="788">
                <a:latin typeface="Arial" pitchFamily="34" charset="0"/>
                <a:ea typeface="宋体" pitchFamily="2" charset="-122"/>
                <a:cs typeface="+mn-cs"/>
              </a:defRPr>
            </a:lvl1pPr>
          </a:lstStyle>
          <a:p>
            <a:r>
              <a:rPr kumimoji="1" lang="en-US" altLang="zh-CN"/>
              <a:t>2024/01/17</a:t>
            </a:r>
            <a:endParaRPr kumimoji="1" lang="zh-CN" altLang="en-US"/>
          </a:p>
        </p:txBody>
      </p:sp>
      <p:sp>
        <p:nvSpPr>
          <p:cNvPr id="1030" name="Rectangle 6"/>
          <p:cNvSpPr>
            <a:spLocks noGrp="1" noChangeArrowheads="1"/>
          </p:cNvSpPr>
          <p:nvPr>
            <p:ph type="ftr" sz="quarter" idx="3"/>
          </p:nvPr>
        </p:nvSpPr>
        <p:spPr bwMode="auto">
          <a:xfrm>
            <a:off x="7706784" y="6453215"/>
            <a:ext cx="3860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buFont typeface="Arial" panose="020B0604020202020204" pitchFamily="34" charset="0"/>
              <a:buNone/>
              <a:defRPr sz="788">
                <a:latin typeface="Arial" pitchFamily="34" charset="0"/>
                <a:ea typeface="宋体" pitchFamily="2" charset="-122"/>
                <a:cs typeface="+mn-cs"/>
              </a:defRPr>
            </a:lvl1pPr>
          </a:lstStyle>
          <a:p>
            <a:endParaRPr kumimoji="1" lang="zh-CN" altLang="en-US"/>
          </a:p>
        </p:txBody>
      </p:sp>
      <p:sp>
        <p:nvSpPr>
          <p:cNvPr id="1031" name="Line 7"/>
          <p:cNvSpPr>
            <a:spLocks noChangeShapeType="1"/>
          </p:cNvSpPr>
          <p:nvPr/>
        </p:nvSpPr>
        <p:spPr bwMode="auto">
          <a:xfrm>
            <a:off x="4751917" y="620713"/>
            <a:ext cx="7440083" cy="0"/>
          </a:xfrm>
          <a:prstGeom prst="line">
            <a:avLst/>
          </a:prstGeom>
          <a:noFill/>
          <a:ln w="28575">
            <a:solidFill>
              <a:srgbClr val="5F5F5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sz="1013"/>
          </a:p>
        </p:txBody>
      </p:sp>
      <p:pic>
        <p:nvPicPr>
          <p:cNvPr id="1032" name="Picture 8" descr="PPT1-20"/>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27052" y="415952"/>
            <a:ext cx="3968749"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198800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hdr="0" ftr="0"/>
  <p:txStyles>
    <p:titleStyle>
      <a:lvl1pPr algn="ctr" rtl="0" eaLnBrk="1" fontAlgn="base" hangingPunct="1">
        <a:spcBef>
          <a:spcPct val="0"/>
        </a:spcBef>
        <a:spcAft>
          <a:spcPct val="0"/>
        </a:spcAft>
        <a:defRPr sz="1800" kern="1200">
          <a:solidFill>
            <a:schemeClr val="tx2"/>
          </a:solidFill>
          <a:latin typeface="+mj-lt"/>
          <a:ea typeface="+mj-ea"/>
          <a:cs typeface="方正大黑简体" charset="0"/>
        </a:defRPr>
      </a:lvl1pPr>
      <a:lvl2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2pPr>
      <a:lvl3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3pPr>
      <a:lvl4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4pPr>
      <a:lvl5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5pPr>
      <a:lvl6pPr marL="257175"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6pPr>
      <a:lvl7pPr marL="514350"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7pPr>
      <a:lvl8pPr marL="771525"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8pPr>
      <a:lvl9pPr marL="1028700"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9pPr>
    </p:titleStyle>
    <p:bodyStyle>
      <a:lvl1pPr marL="192881" indent="-192881" algn="l" rtl="0" eaLnBrk="1" fontAlgn="base" hangingPunct="1">
        <a:spcBef>
          <a:spcPct val="20000"/>
        </a:spcBef>
        <a:spcAft>
          <a:spcPct val="0"/>
        </a:spcAft>
        <a:buClr>
          <a:srgbClr val="CC0000"/>
        </a:buClr>
        <a:buSzPct val="120000"/>
        <a:buFont typeface="Wingdings" charset="0"/>
        <a:buChar char="F"/>
        <a:defRPr sz="1800" kern="1200">
          <a:solidFill>
            <a:schemeClr val="tx1"/>
          </a:solidFill>
          <a:latin typeface="+mn-lt"/>
          <a:ea typeface="+mn-ea"/>
          <a:cs typeface="黑体" charset="0"/>
        </a:defRPr>
      </a:lvl1pPr>
      <a:lvl2pPr marL="417910" indent="-160735" algn="l" rtl="0" eaLnBrk="1" fontAlgn="base" hangingPunct="1">
        <a:spcBef>
          <a:spcPct val="20000"/>
        </a:spcBef>
        <a:spcAft>
          <a:spcPct val="0"/>
        </a:spcAft>
        <a:buClr>
          <a:srgbClr val="33CC33"/>
        </a:buClr>
        <a:buFont typeface="Wingdings" charset="0"/>
        <a:buChar char="Ø"/>
        <a:defRPr sz="1575" kern="1200">
          <a:solidFill>
            <a:schemeClr val="tx1"/>
          </a:solidFill>
          <a:latin typeface="+mn-lt"/>
          <a:ea typeface="+mn-ea"/>
          <a:cs typeface="黑体" charset="0"/>
        </a:defRPr>
      </a:lvl2pPr>
      <a:lvl3pPr marL="642938" indent="-128588" algn="l" rtl="0" eaLnBrk="1" fontAlgn="base" hangingPunct="1">
        <a:spcBef>
          <a:spcPct val="20000"/>
        </a:spcBef>
        <a:spcAft>
          <a:spcPct val="0"/>
        </a:spcAft>
        <a:buClr>
          <a:schemeClr val="accent2"/>
        </a:buClr>
        <a:buFont typeface="Wingdings" charset="0"/>
        <a:buChar char="l"/>
        <a:defRPr sz="1350" kern="1200">
          <a:solidFill>
            <a:schemeClr val="tx1"/>
          </a:solidFill>
          <a:latin typeface="+mn-lt"/>
          <a:ea typeface="+mn-ea"/>
          <a:cs typeface="黑体" charset="0"/>
        </a:defRPr>
      </a:lvl3pPr>
      <a:lvl4pPr marL="900113" indent="-128588" algn="l" rtl="0" eaLnBrk="1" fontAlgn="base" hangingPunct="1">
        <a:spcBef>
          <a:spcPct val="20000"/>
        </a:spcBef>
        <a:spcAft>
          <a:spcPct val="0"/>
        </a:spcAft>
        <a:buSzPct val="90000"/>
        <a:buFont typeface="Wingdings" charset="0"/>
        <a:buChar char="p"/>
        <a:defRPr sz="1125" kern="1200">
          <a:solidFill>
            <a:schemeClr val="tx1"/>
          </a:solidFill>
          <a:latin typeface="+mn-lt"/>
          <a:ea typeface="+mn-ea"/>
          <a:cs typeface="黑体" charset="0"/>
        </a:defRPr>
      </a:lvl4pPr>
      <a:lvl5pPr marL="1157288" indent="-128588" algn="l" rtl="0" eaLnBrk="1" fontAlgn="base" hangingPunct="1">
        <a:spcBef>
          <a:spcPct val="20000"/>
        </a:spcBef>
        <a:spcAft>
          <a:spcPct val="0"/>
        </a:spcAft>
        <a:buSzPct val="80000"/>
        <a:buFont typeface="Wingdings" charset="0"/>
        <a:buChar char="u"/>
        <a:defRPr sz="1125" kern="1200">
          <a:solidFill>
            <a:schemeClr val="tx1"/>
          </a:solidFill>
          <a:latin typeface="+mn-lt"/>
          <a:ea typeface="+mn-ea"/>
          <a:cs typeface="黑体"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Picture 2" descr="PPT3-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8517" y="3702050"/>
            <a:ext cx="10513483" cy="315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814936" y="763615"/>
            <a:ext cx="10494433" cy="93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Rectangle 4"/>
          <p:cNvSpPr>
            <a:spLocks noGrp="1" noChangeArrowheads="1"/>
          </p:cNvSpPr>
          <p:nvPr>
            <p:ph type="body" idx="1"/>
          </p:nvPr>
        </p:nvSpPr>
        <p:spPr bwMode="auto">
          <a:xfrm>
            <a:off x="609600" y="1773238"/>
            <a:ext cx="10972800" cy="446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p>
        </p:txBody>
      </p:sp>
      <p:sp>
        <p:nvSpPr>
          <p:cNvPr id="1029" name="Rectangle 5"/>
          <p:cNvSpPr>
            <a:spLocks noGrp="1" noChangeArrowheads="1"/>
          </p:cNvSpPr>
          <p:nvPr>
            <p:ph type="dt" sz="half" idx="2"/>
          </p:nvPr>
        </p:nvSpPr>
        <p:spPr bwMode="auto">
          <a:xfrm>
            <a:off x="609600" y="6453215"/>
            <a:ext cx="2844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z="788">
                <a:latin typeface="Arial" pitchFamily="34" charset="0"/>
                <a:ea typeface="宋体" pitchFamily="2" charset="-122"/>
                <a:cs typeface="+mn-cs"/>
              </a:defRPr>
            </a:lvl1pPr>
          </a:lstStyle>
          <a:p>
            <a:r>
              <a:rPr kumimoji="1" lang="en-US" altLang="zh-CN"/>
              <a:t>2024/01/17</a:t>
            </a:r>
            <a:endParaRPr kumimoji="1" lang="zh-CN" altLang="en-US"/>
          </a:p>
        </p:txBody>
      </p:sp>
      <p:sp>
        <p:nvSpPr>
          <p:cNvPr id="1030" name="Rectangle 6"/>
          <p:cNvSpPr>
            <a:spLocks noGrp="1" noChangeArrowheads="1"/>
          </p:cNvSpPr>
          <p:nvPr>
            <p:ph type="ftr" sz="quarter" idx="3"/>
          </p:nvPr>
        </p:nvSpPr>
        <p:spPr bwMode="auto">
          <a:xfrm>
            <a:off x="7706784" y="6453215"/>
            <a:ext cx="3860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buFont typeface="Arial" panose="020B0604020202020204" pitchFamily="34" charset="0"/>
              <a:buNone/>
              <a:defRPr sz="788">
                <a:latin typeface="Arial" pitchFamily="34" charset="0"/>
                <a:ea typeface="宋体" pitchFamily="2" charset="-122"/>
                <a:cs typeface="+mn-cs"/>
              </a:defRPr>
            </a:lvl1pPr>
          </a:lstStyle>
          <a:p>
            <a:endParaRPr kumimoji="1" lang="zh-CN" altLang="en-US"/>
          </a:p>
        </p:txBody>
      </p:sp>
      <p:sp>
        <p:nvSpPr>
          <p:cNvPr id="1031" name="Line 7"/>
          <p:cNvSpPr>
            <a:spLocks noChangeShapeType="1"/>
          </p:cNvSpPr>
          <p:nvPr/>
        </p:nvSpPr>
        <p:spPr bwMode="auto">
          <a:xfrm>
            <a:off x="4751917" y="620713"/>
            <a:ext cx="7440083" cy="0"/>
          </a:xfrm>
          <a:prstGeom prst="line">
            <a:avLst/>
          </a:prstGeom>
          <a:noFill/>
          <a:ln w="28575">
            <a:solidFill>
              <a:srgbClr val="5F5F5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sz="1013"/>
          </a:p>
        </p:txBody>
      </p:sp>
      <p:pic>
        <p:nvPicPr>
          <p:cNvPr id="1032" name="Picture 8" descr="PPT1-20"/>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27052" y="415952"/>
            <a:ext cx="3968749"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8195978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hdr="0" ftr="0"/>
  <p:txStyles>
    <p:titleStyle>
      <a:lvl1pPr algn="ctr" rtl="0" eaLnBrk="1" fontAlgn="base" hangingPunct="1">
        <a:spcBef>
          <a:spcPct val="0"/>
        </a:spcBef>
        <a:spcAft>
          <a:spcPct val="0"/>
        </a:spcAft>
        <a:defRPr sz="1800" kern="1200">
          <a:solidFill>
            <a:schemeClr val="tx2"/>
          </a:solidFill>
          <a:latin typeface="+mj-lt"/>
          <a:ea typeface="+mj-ea"/>
          <a:cs typeface="方正大黑简体" charset="0"/>
        </a:defRPr>
      </a:lvl1pPr>
      <a:lvl2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2pPr>
      <a:lvl3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3pPr>
      <a:lvl4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4pPr>
      <a:lvl5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5pPr>
      <a:lvl6pPr marL="257175"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6pPr>
      <a:lvl7pPr marL="514350"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7pPr>
      <a:lvl8pPr marL="771525"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8pPr>
      <a:lvl9pPr marL="1028700"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9pPr>
    </p:titleStyle>
    <p:bodyStyle>
      <a:lvl1pPr marL="192881" indent="-192881" algn="l" rtl="0" eaLnBrk="1" fontAlgn="base" hangingPunct="1">
        <a:spcBef>
          <a:spcPct val="20000"/>
        </a:spcBef>
        <a:spcAft>
          <a:spcPct val="0"/>
        </a:spcAft>
        <a:buClr>
          <a:srgbClr val="CC0000"/>
        </a:buClr>
        <a:buSzPct val="120000"/>
        <a:buFont typeface="Wingdings" charset="0"/>
        <a:buChar char="F"/>
        <a:defRPr sz="1800" kern="1200">
          <a:solidFill>
            <a:schemeClr val="tx1"/>
          </a:solidFill>
          <a:latin typeface="+mn-lt"/>
          <a:ea typeface="+mn-ea"/>
          <a:cs typeface="黑体" charset="0"/>
        </a:defRPr>
      </a:lvl1pPr>
      <a:lvl2pPr marL="417910" indent="-160735" algn="l" rtl="0" eaLnBrk="1" fontAlgn="base" hangingPunct="1">
        <a:spcBef>
          <a:spcPct val="20000"/>
        </a:spcBef>
        <a:spcAft>
          <a:spcPct val="0"/>
        </a:spcAft>
        <a:buClr>
          <a:srgbClr val="33CC33"/>
        </a:buClr>
        <a:buFont typeface="Wingdings" charset="0"/>
        <a:buChar char="Ø"/>
        <a:defRPr sz="1575" kern="1200">
          <a:solidFill>
            <a:schemeClr val="tx1"/>
          </a:solidFill>
          <a:latin typeface="+mn-lt"/>
          <a:ea typeface="+mn-ea"/>
          <a:cs typeface="黑体" charset="0"/>
        </a:defRPr>
      </a:lvl2pPr>
      <a:lvl3pPr marL="642938" indent="-128588" algn="l" rtl="0" eaLnBrk="1" fontAlgn="base" hangingPunct="1">
        <a:spcBef>
          <a:spcPct val="20000"/>
        </a:spcBef>
        <a:spcAft>
          <a:spcPct val="0"/>
        </a:spcAft>
        <a:buClr>
          <a:schemeClr val="accent2"/>
        </a:buClr>
        <a:buFont typeface="Wingdings" charset="0"/>
        <a:buChar char="l"/>
        <a:defRPr sz="1350" kern="1200">
          <a:solidFill>
            <a:schemeClr val="tx1"/>
          </a:solidFill>
          <a:latin typeface="+mn-lt"/>
          <a:ea typeface="+mn-ea"/>
          <a:cs typeface="黑体" charset="0"/>
        </a:defRPr>
      </a:lvl3pPr>
      <a:lvl4pPr marL="900113" indent="-128588" algn="l" rtl="0" eaLnBrk="1" fontAlgn="base" hangingPunct="1">
        <a:spcBef>
          <a:spcPct val="20000"/>
        </a:spcBef>
        <a:spcAft>
          <a:spcPct val="0"/>
        </a:spcAft>
        <a:buSzPct val="90000"/>
        <a:buFont typeface="Wingdings" charset="0"/>
        <a:buChar char="p"/>
        <a:defRPr sz="1125" kern="1200">
          <a:solidFill>
            <a:schemeClr val="tx1"/>
          </a:solidFill>
          <a:latin typeface="+mn-lt"/>
          <a:ea typeface="+mn-ea"/>
          <a:cs typeface="黑体" charset="0"/>
        </a:defRPr>
      </a:lvl4pPr>
      <a:lvl5pPr marL="1157288" indent="-128588" algn="l" rtl="0" eaLnBrk="1" fontAlgn="base" hangingPunct="1">
        <a:spcBef>
          <a:spcPct val="20000"/>
        </a:spcBef>
        <a:spcAft>
          <a:spcPct val="0"/>
        </a:spcAft>
        <a:buSzPct val="80000"/>
        <a:buFont typeface="Wingdings" charset="0"/>
        <a:buChar char="u"/>
        <a:defRPr sz="1125" kern="1200">
          <a:solidFill>
            <a:schemeClr val="tx1"/>
          </a:solidFill>
          <a:latin typeface="+mn-lt"/>
          <a:ea typeface="+mn-ea"/>
          <a:cs typeface="黑体"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4937" y="763617"/>
            <a:ext cx="10494433" cy="93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0" y="1773238"/>
            <a:ext cx="10972800" cy="446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453217"/>
            <a:ext cx="2844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788"/>
            </a:lvl1pPr>
          </a:lstStyle>
          <a:p>
            <a:r>
              <a:rPr kumimoji="1" lang="en-US" altLang="zh-CN"/>
              <a:t>2024/01/17</a:t>
            </a:r>
            <a:endParaRPr kumimoji="1" lang="zh-CN" altLang="en-US"/>
          </a:p>
        </p:txBody>
      </p:sp>
      <p:sp>
        <p:nvSpPr>
          <p:cNvPr id="1029" name="Rectangle 5"/>
          <p:cNvSpPr>
            <a:spLocks noGrp="1" noChangeArrowheads="1"/>
          </p:cNvSpPr>
          <p:nvPr>
            <p:ph type="ftr" sz="quarter" idx="3"/>
          </p:nvPr>
        </p:nvSpPr>
        <p:spPr bwMode="auto">
          <a:xfrm>
            <a:off x="7706784" y="6453217"/>
            <a:ext cx="3860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788"/>
            </a:lvl1pPr>
          </a:lstStyle>
          <a:p>
            <a:endParaRPr kumimoji="1" lang="zh-CN" altLang="en-US"/>
          </a:p>
        </p:txBody>
      </p:sp>
      <p:sp>
        <p:nvSpPr>
          <p:cNvPr id="1036" name="Line 12"/>
          <p:cNvSpPr>
            <a:spLocks noChangeShapeType="1"/>
          </p:cNvSpPr>
          <p:nvPr/>
        </p:nvSpPr>
        <p:spPr bwMode="auto">
          <a:xfrm>
            <a:off x="4751917" y="620713"/>
            <a:ext cx="7440083" cy="0"/>
          </a:xfrm>
          <a:prstGeom prst="line">
            <a:avLst/>
          </a:prstGeom>
          <a:noFill/>
          <a:ln w="28575">
            <a:solidFill>
              <a:srgbClr val="5F5F5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514350" rtl="0" eaLnBrk="1" fontAlgn="base" latinLnBrk="0" hangingPunct="1">
              <a:lnSpc>
                <a:spcPct val="100000"/>
              </a:lnSpc>
              <a:spcBef>
                <a:spcPct val="0"/>
              </a:spcBef>
              <a:spcAft>
                <a:spcPct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1038" name="Picture 14" descr="PPT1-20"/>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27052" y="415954"/>
            <a:ext cx="3968749" cy="3730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8256808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hdr="0" ftr="0"/>
  <p:txStyles>
    <p:titleStyle>
      <a:lvl1pPr algn="ctr" rtl="0" eaLnBrk="1" fontAlgn="base" hangingPunct="1">
        <a:spcBef>
          <a:spcPct val="0"/>
        </a:spcBef>
        <a:spcAft>
          <a:spcPct val="0"/>
        </a:spcAft>
        <a:defRPr sz="1800">
          <a:solidFill>
            <a:schemeClr val="tx2"/>
          </a:solidFill>
          <a:latin typeface="+mj-lt"/>
          <a:ea typeface="+mj-ea"/>
          <a:cs typeface="+mj-cs"/>
        </a:defRPr>
      </a:lvl1pPr>
      <a:lvl2pPr algn="ctr" rtl="0" eaLnBrk="1" fontAlgn="base" hangingPunct="1">
        <a:spcBef>
          <a:spcPct val="0"/>
        </a:spcBef>
        <a:spcAft>
          <a:spcPct val="0"/>
        </a:spcAft>
        <a:defRPr sz="1800">
          <a:solidFill>
            <a:schemeClr val="tx2"/>
          </a:solidFill>
          <a:latin typeface="Arial" pitchFamily="34" charset="0"/>
          <a:ea typeface="方正大黑简体" pitchFamily="2" charset="-122"/>
        </a:defRPr>
      </a:lvl2pPr>
      <a:lvl3pPr algn="ctr" rtl="0" eaLnBrk="1" fontAlgn="base" hangingPunct="1">
        <a:spcBef>
          <a:spcPct val="0"/>
        </a:spcBef>
        <a:spcAft>
          <a:spcPct val="0"/>
        </a:spcAft>
        <a:defRPr sz="1800">
          <a:solidFill>
            <a:schemeClr val="tx2"/>
          </a:solidFill>
          <a:latin typeface="Arial" pitchFamily="34" charset="0"/>
          <a:ea typeface="方正大黑简体" pitchFamily="2" charset="-122"/>
        </a:defRPr>
      </a:lvl3pPr>
      <a:lvl4pPr algn="ctr" rtl="0" eaLnBrk="1" fontAlgn="base" hangingPunct="1">
        <a:spcBef>
          <a:spcPct val="0"/>
        </a:spcBef>
        <a:spcAft>
          <a:spcPct val="0"/>
        </a:spcAft>
        <a:defRPr sz="1800">
          <a:solidFill>
            <a:schemeClr val="tx2"/>
          </a:solidFill>
          <a:latin typeface="Arial" pitchFamily="34" charset="0"/>
          <a:ea typeface="方正大黑简体" pitchFamily="2" charset="-122"/>
        </a:defRPr>
      </a:lvl4pPr>
      <a:lvl5pPr algn="ctr" rtl="0" eaLnBrk="1" fontAlgn="base" hangingPunct="1">
        <a:spcBef>
          <a:spcPct val="0"/>
        </a:spcBef>
        <a:spcAft>
          <a:spcPct val="0"/>
        </a:spcAft>
        <a:defRPr sz="1800">
          <a:solidFill>
            <a:schemeClr val="tx2"/>
          </a:solidFill>
          <a:latin typeface="Arial" pitchFamily="34" charset="0"/>
          <a:ea typeface="方正大黑简体" pitchFamily="2" charset="-122"/>
        </a:defRPr>
      </a:lvl5pPr>
      <a:lvl6pPr marL="257175" algn="ctr" rtl="0" eaLnBrk="1" fontAlgn="base" hangingPunct="1">
        <a:spcBef>
          <a:spcPct val="0"/>
        </a:spcBef>
        <a:spcAft>
          <a:spcPct val="0"/>
        </a:spcAft>
        <a:defRPr sz="1800">
          <a:solidFill>
            <a:schemeClr val="tx2"/>
          </a:solidFill>
          <a:latin typeface="Arial" pitchFamily="34" charset="0"/>
          <a:ea typeface="方正大黑简体" pitchFamily="2" charset="-122"/>
        </a:defRPr>
      </a:lvl6pPr>
      <a:lvl7pPr marL="514350" algn="ctr" rtl="0" eaLnBrk="1" fontAlgn="base" hangingPunct="1">
        <a:spcBef>
          <a:spcPct val="0"/>
        </a:spcBef>
        <a:spcAft>
          <a:spcPct val="0"/>
        </a:spcAft>
        <a:defRPr sz="1800">
          <a:solidFill>
            <a:schemeClr val="tx2"/>
          </a:solidFill>
          <a:latin typeface="Arial" pitchFamily="34" charset="0"/>
          <a:ea typeface="方正大黑简体" pitchFamily="2" charset="-122"/>
        </a:defRPr>
      </a:lvl7pPr>
      <a:lvl8pPr marL="771525" algn="ctr" rtl="0" eaLnBrk="1" fontAlgn="base" hangingPunct="1">
        <a:spcBef>
          <a:spcPct val="0"/>
        </a:spcBef>
        <a:spcAft>
          <a:spcPct val="0"/>
        </a:spcAft>
        <a:defRPr sz="1800">
          <a:solidFill>
            <a:schemeClr val="tx2"/>
          </a:solidFill>
          <a:latin typeface="Arial" pitchFamily="34" charset="0"/>
          <a:ea typeface="方正大黑简体" pitchFamily="2" charset="-122"/>
        </a:defRPr>
      </a:lvl8pPr>
      <a:lvl9pPr marL="1028700" algn="ctr" rtl="0" eaLnBrk="1" fontAlgn="base" hangingPunct="1">
        <a:spcBef>
          <a:spcPct val="0"/>
        </a:spcBef>
        <a:spcAft>
          <a:spcPct val="0"/>
        </a:spcAft>
        <a:defRPr sz="1800">
          <a:solidFill>
            <a:schemeClr val="tx2"/>
          </a:solidFill>
          <a:latin typeface="Arial" pitchFamily="34" charset="0"/>
          <a:ea typeface="方正大黑简体" pitchFamily="2" charset="-122"/>
        </a:defRPr>
      </a:lvl9pPr>
    </p:titleStyle>
    <p:bodyStyle>
      <a:lvl1pPr marL="192881" indent="-192881" algn="l" rtl="0" eaLnBrk="1" fontAlgn="base" hangingPunct="1">
        <a:spcBef>
          <a:spcPct val="20000"/>
        </a:spcBef>
        <a:spcAft>
          <a:spcPct val="0"/>
        </a:spcAft>
        <a:buClr>
          <a:srgbClr val="CC0000"/>
        </a:buClr>
        <a:buSzPct val="120000"/>
        <a:buFont typeface="Wingdings" pitchFamily="2" charset="2"/>
        <a:buChar char="F"/>
        <a:defRPr sz="1800">
          <a:solidFill>
            <a:schemeClr val="tx1"/>
          </a:solidFill>
          <a:latin typeface="+mn-lt"/>
          <a:ea typeface="+mn-ea"/>
          <a:cs typeface="+mn-cs"/>
        </a:defRPr>
      </a:lvl1pPr>
      <a:lvl2pPr marL="417910" indent="-160735" algn="l" rtl="0" eaLnBrk="1" fontAlgn="base" hangingPunct="1">
        <a:spcBef>
          <a:spcPct val="20000"/>
        </a:spcBef>
        <a:spcAft>
          <a:spcPct val="0"/>
        </a:spcAft>
        <a:buClr>
          <a:srgbClr val="33CC33"/>
        </a:buClr>
        <a:buFont typeface="Wingdings" pitchFamily="2" charset="2"/>
        <a:buChar char="Ø"/>
        <a:defRPr sz="1575">
          <a:solidFill>
            <a:schemeClr val="tx1"/>
          </a:solidFill>
          <a:latin typeface="+mn-lt"/>
          <a:ea typeface="+mn-ea"/>
        </a:defRPr>
      </a:lvl2pPr>
      <a:lvl3pPr marL="642938" indent="-128588" algn="l" rtl="0" eaLnBrk="1" fontAlgn="base" hangingPunct="1">
        <a:spcBef>
          <a:spcPct val="20000"/>
        </a:spcBef>
        <a:spcAft>
          <a:spcPct val="0"/>
        </a:spcAft>
        <a:buClr>
          <a:schemeClr val="accent2"/>
        </a:buClr>
        <a:buFont typeface="Wingdings" pitchFamily="2" charset="2"/>
        <a:buChar char="l"/>
        <a:defRPr sz="1350">
          <a:solidFill>
            <a:schemeClr val="tx1"/>
          </a:solidFill>
          <a:latin typeface="+mn-lt"/>
          <a:ea typeface="+mn-ea"/>
        </a:defRPr>
      </a:lvl3pPr>
      <a:lvl4pPr marL="900113" indent="-128588" algn="l" rtl="0" eaLnBrk="1" fontAlgn="base" hangingPunct="1">
        <a:spcBef>
          <a:spcPct val="20000"/>
        </a:spcBef>
        <a:spcAft>
          <a:spcPct val="0"/>
        </a:spcAft>
        <a:buSzPct val="90000"/>
        <a:buFont typeface="Wingdings" pitchFamily="2" charset="2"/>
        <a:buChar char="p"/>
        <a:defRPr sz="1125">
          <a:solidFill>
            <a:schemeClr val="tx1"/>
          </a:solidFill>
          <a:latin typeface="+mn-lt"/>
          <a:ea typeface="+mn-ea"/>
        </a:defRPr>
      </a:lvl4pPr>
      <a:lvl5pPr marL="1157288"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5pPr>
      <a:lvl6pPr marL="1414463"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6pPr>
      <a:lvl7pPr marL="1671638"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7pPr>
      <a:lvl8pPr marL="1928813"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8pPr>
      <a:lvl9pPr marL="2185988"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4938" y="763619"/>
            <a:ext cx="10494433" cy="93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0" y="1773238"/>
            <a:ext cx="10972800" cy="446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453219"/>
            <a:ext cx="2844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788"/>
            </a:lvl1pPr>
          </a:lstStyle>
          <a:p>
            <a:pPr fontAlgn="base">
              <a:spcBef>
                <a:spcPct val="0"/>
              </a:spcBef>
              <a:spcAft>
                <a:spcPct val="0"/>
              </a:spcAft>
            </a:pPr>
            <a:r>
              <a:rPr lang="en-US" altLang="zh-CN">
                <a:solidFill>
                  <a:srgbClr val="000000"/>
                </a:solidFill>
                <a:ea typeface="宋体" pitchFamily="2" charset="-122"/>
              </a:rPr>
              <a:t>2024/01/17</a:t>
            </a:r>
          </a:p>
        </p:txBody>
      </p:sp>
      <p:sp>
        <p:nvSpPr>
          <p:cNvPr id="1029" name="Rectangle 5"/>
          <p:cNvSpPr>
            <a:spLocks noGrp="1" noChangeArrowheads="1"/>
          </p:cNvSpPr>
          <p:nvPr>
            <p:ph type="ftr" sz="quarter" idx="3"/>
          </p:nvPr>
        </p:nvSpPr>
        <p:spPr bwMode="auto">
          <a:xfrm>
            <a:off x="7706784" y="6453219"/>
            <a:ext cx="3860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788"/>
            </a:lvl1pPr>
          </a:lstStyle>
          <a:p>
            <a:pPr fontAlgn="base">
              <a:spcBef>
                <a:spcPct val="0"/>
              </a:spcBef>
              <a:spcAft>
                <a:spcPct val="0"/>
              </a:spcAft>
            </a:pPr>
            <a:endParaRPr lang="en-US" altLang="zh-CN">
              <a:solidFill>
                <a:srgbClr val="000000"/>
              </a:solidFill>
              <a:ea typeface="宋体" pitchFamily="2" charset="-122"/>
            </a:endParaRPr>
          </a:p>
        </p:txBody>
      </p:sp>
      <p:sp>
        <p:nvSpPr>
          <p:cNvPr id="1036" name="Line 12"/>
          <p:cNvSpPr>
            <a:spLocks noChangeShapeType="1"/>
          </p:cNvSpPr>
          <p:nvPr/>
        </p:nvSpPr>
        <p:spPr bwMode="auto">
          <a:xfrm>
            <a:off x="4751917" y="620713"/>
            <a:ext cx="7440083" cy="0"/>
          </a:xfrm>
          <a:prstGeom prst="line">
            <a:avLst/>
          </a:prstGeom>
          <a:noFill/>
          <a:ln w="28575">
            <a:solidFill>
              <a:srgbClr val="5F5F5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514350" rtl="0" eaLnBrk="1" fontAlgn="base" latinLnBrk="0" hangingPunct="1">
              <a:lnSpc>
                <a:spcPct val="100000"/>
              </a:lnSpc>
              <a:spcBef>
                <a:spcPct val="0"/>
              </a:spcBef>
              <a:spcAft>
                <a:spcPct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1038" name="Picture 14" descr="PPT1-20"/>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27052" y="415956"/>
            <a:ext cx="3968749" cy="3730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1284345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hdr="0" ftr="0"/>
  <p:txStyles>
    <p:titleStyle>
      <a:lvl1pPr algn="ctr" rtl="0" eaLnBrk="1" fontAlgn="base" hangingPunct="1">
        <a:spcBef>
          <a:spcPct val="0"/>
        </a:spcBef>
        <a:spcAft>
          <a:spcPct val="0"/>
        </a:spcAft>
        <a:defRPr sz="1800">
          <a:solidFill>
            <a:schemeClr val="tx2"/>
          </a:solidFill>
          <a:latin typeface="+mj-lt"/>
          <a:ea typeface="+mj-ea"/>
          <a:cs typeface="+mj-cs"/>
        </a:defRPr>
      </a:lvl1pPr>
      <a:lvl2pPr algn="ctr" rtl="0" eaLnBrk="1" fontAlgn="base" hangingPunct="1">
        <a:spcBef>
          <a:spcPct val="0"/>
        </a:spcBef>
        <a:spcAft>
          <a:spcPct val="0"/>
        </a:spcAft>
        <a:defRPr sz="1800">
          <a:solidFill>
            <a:schemeClr val="tx2"/>
          </a:solidFill>
          <a:latin typeface="Arial" pitchFamily="34" charset="0"/>
          <a:ea typeface="方正大黑简体" pitchFamily="2" charset="-122"/>
        </a:defRPr>
      </a:lvl2pPr>
      <a:lvl3pPr algn="ctr" rtl="0" eaLnBrk="1" fontAlgn="base" hangingPunct="1">
        <a:spcBef>
          <a:spcPct val="0"/>
        </a:spcBef>
        <a:spcAft>
          <a:spcPct val="0"/>
        </a:spcAft>
        <a:defRPr sz="1800">
          <a:solidFill>
            <a:schemeClr val="tx2"/>
          </a:solidFill>
          <a:latin typeface="Arial" pitchFamily="34" charset="0"/>
          <a:ea typeface="方正大黑简体" pitchFamily="2" charset="-122"/>
        </a:defRPr>
      </a:lvl3pPr>
      <a:lvl4pPr algn="ctr" rtl="0" eaLnBrk="1" fontAlgn="base" hangingPunct="1">
        <a:spcBef>
          <a:spcPct val="0"/>
        </a:spcBef>
        <a:spcAft>
          <a:spcPct val="0"/>
        </a:spcAft>
        <a:defRPr sz="1800">
          <a:solidFill>
            <a:schemeClr val="tx2"/>
          </a:solidFill>
          <a:latin typeface="Arial" pitchFamily="34" charset="0"/>
          <a:ea typeface="方正大黑简体" pitchFamily="2" charset="-122"/>
        </a:defRPr>
      </a:lvl4pPr>
      <a:lvl5pPr algn="ctr" rtl="0" eaLnBrk="1" fontAlgn="base" hangingPunct="1">
        <a:spcBef>
          <a:spcPct val="0"/>
        </a:spcBef>
        <a:spcAft>
          <a:spcPct val="0"/>
        </a:spcAft>
        <a:defRPr sz="1800">
          <a:solidFill>
            <a:schemeClr val="tx2"/>
          </a:solidFill>
          <a:latin typeface="Arial" pitchFamily="34" charset="0"/>
          <a:ea typeface="方正大黑简体" pitchFamily="2" charset="-122"/>
        </a:defRPr>
      </a:lvl5pPr>
      <a:lvl6pPr marL="257175" algn="ctr" rtl="0" eaLnBrk="1" fontAlgn="base" hangingPunct="1">
        <a:spcBef>
          <a:spcPct val="0"/>
        </a:spcBef>
        <a:spcAft>
          <a:spcPct val="0"/>
        </a:spcAft>
        <a:defRPr sz="1800">
          <a:solidFill>
            <a:schemeClr val="tx2"/>
          </a:solidFill>
          <a:latin typeface="Arial" pitchFamily="34" charset="0"/>
          <a:ea typeface="方正大黑简体" pitchFamily="2" charset="-122"/>
        </a:defRPr>
      </a:lvl6pPr>
      <a:lvl7pPr marL="514350" algn="ctr" rtl="0" eaLnBrk="1" fontAlgn="base" hangingPunct="1">
        <a:spcBef>
          <a:spcPct val="0"/>
        </a:spcBef>
        <a:spcAft>
          <a:spcPct val="0"/>
        </a:spcAft>
        <a:defRPr sz="1800">
          <a:solidFill>
            <a:schemeClr val="tx2"/>
          </a:solidFill>
          <a:latin typeface="Arial" pitchFamily="34" charset="0"/>
          <a:ea typeface="方正大黑简体" pitchFamily="2" charset="-122"/>
        </a:defRPr>
      </a:lvl7pPr>
      <a:lvl8pPr marL="771525" algn="ctr" rtl="0" eaLnBrk="1" fontAlgn="base" hangingPunct="1">
        <a:spcBef>
          <a:spcPct val="0"/>
        </a:spcBef>
        <a:spcAft>
          <a:spcPct val="0"/>
        </a:spcAft>
        <a:defRPr sz="1800">
          <a:solidFill>
            <a:schemeClr val="tx2"/>
          </a:solidFill>
          <a:latin typeface="Arial" pitchFamily="34" charset="0"/>
          <a:ea typeface="方正大黑简体" pitchFamily="2" charset="-122"/>
        </a:defRPr>
      </a:lvl8pPr>
      <a:lvl9pPr marL="1028700" algn="ctr" rtl="0" eaLnBrk="1" fontAlgn="base" hangingPunct="1">
        <a:spcBef>
          <a:spcPct val="0"/>
        </a:spcBef>
        <a:spcAft>
          <a:spcPct val="0"/>
        </a:spcAft>
        <a:defRPr sz="1800">
          <a:solidFill>
            <a:schemeClr val="tx2"/>
          </a:solidFill>
          <a:latin typeface="Arial" pitchFamily="34" charset="0"/>
          <a:ea typeface="方正大黑简体" pitchFamily="2" charset="-122"/>
        </a:defRPr>
      </a:lvl9pPr>
    </p:titleStyle>
    <p:bodyStyle>
      <a:lvl1pPr marL="192881" indent="-192881" algn="l" rtl="0" eaLnBrk="1" fontAlgn="base" hangingPunct="1">
        <a:spcBef>
          <a:spcPct val="20000"/>
        </a:spcBef>
        <a:spcAft>
          <a:spcPct val="0"/>
        </a:spcAft>
        <a:buClr>
          <a:srgbClr val="CC0000"/>
        </a:buClr>
        <a:buSzPct val="120000"/>
        <a:buFont typeface="Wingdings" pitchFamily="2" charset="2"/>
        <a:buChar char="F"/>
        <a:defRPr sz="1800">
          <a:solidFill>
            <a:schemeClr val="tx1"/>
          </a:solidFill>
          <a:latin typeface="+mn-lt"/>
          <a:ea typeface="+mn-ea"/>
          <a:cs typeface="+mn-cs"/>
        </a:defRPr>
      </a:lvl1pPr>
      <a:lvl2pPr marL="417910" indent="-160735" algn="l" rtl="0" eaLnBrk="1" fontAlgn="base" hangingPunct="1">
        <a:spcBef>
          <a:spcPct val="20000"/>
        </a:spcBef>
        <a:spcAft>
          <a:spcPct val="0"/>
        </a:spcAft>
        <a:buClr>
          <a:srgbClr val="33CC33"/>
        </a:buClr>
        <a:buFont typeface="Wingdings" pitchFamily="2" charset="2"/>
        <a:buChar char="Ø"/>
        <a:defRPr sz="1575">
          <a:solidFill>
            <a:schemeClr val="tx1"/>
          </a:solidFill>
          <a:latin typeface="+mn-lt"/>
          <a:ea typeface="+mn-ea"/>
        </a:defRPr>
      </a:lvl2pPr>
      <a:lvl3pPr marL="642938" indent="-128588" algn="l" rtl="0" eaLnBrk="1" fontAlgn="base" hangingPunct="1">
        <a:spcBef>
          <a:spcPct val="20000"/>
        </a:spcBef>
        <a:spcAft>
          <a:spcPct val="0"/>
        </a:spcAft>
        <a:buClr>
          <a:schemeClr val="accent2"/>
        </a:buClr>
        <a:buFont typeface="Wingdings" pitchFamily="2" charset="2"/>
        <a:buChar char="l"/>
        <a:defRPr sz="1350">
          <a:solidFill>
            <a:schemeClr val="tx1"/>
          </a:solidFill>
          <a:latin typeface="+mn-lt"/>
          <a:ea typeface="+mn-ea"/>
        </a:defRPr>
      </a:lvl3pPr>
      <a:lvl4pPr marL="900113" indent="-128588" algn="l" rtl="0" eaLnBrk="1" fontAlgn="base" hangingPunct="1">
        <a:spcBef>
          <a:spcPct val="20000"/>
        </a:spcBef>
        <a:spcAft>
          <a:spcPct val="0"/>
        </a:spcAft>
        <a:buSzPct val="90000"/>
        <a:buFont typeface="Wingdings" pitchFamily="2" charset="2"/>
        <a:buChar char="p"/>
        <a:defRPr sz="1125">
          <a:solidFill>
            <a:schemeClr val="tx1"/>
          </a:solidFill>
          <a:latin typeface="+mn-lt"/>
          <a:ea typeface="+mn-ea"/>
        </a:defRPr>
      </a:lvl4pPr>
      <a:lvl5pPr marL="1157288"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5pPr>
      <a:lvl6pPr marL="1414463"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6pPr>
      <a:lvl7pPr marL="1671638"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7pPr>
      <a:lvl8pPr marL="1928813"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8pPr>
      <a:lvl9pPr marL="2185988"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Picture 2" descr="PPT3-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8517" y="3702050"/>
            <a:ext cx="10513483" cy="315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814936" y="763615"/>
            <a:ext cx="10494433" cy="93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Rectangle 4"/>
          <p:cNvSpPr>
            <a:spLocks noGrp="1" noChangeArrowheads="1"/>
          </p:cNvSpPr>
          <p:nvPr>
            <p:ph type="body" idx="1"/>
          </p:nvPr>
        </p:nvSpPr>
        <p:spPr bwMode="auto">
          <a:xfrm>
            <a:off x="609600" y="1773238"/>
            <a:ext cx="10972800" cy="446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p>
        </p:txBody>
      </p:sp>
      <p:sp>
        <p:nvSpPr>
          <p:cNvPr id="1029" name="Rectangle 5"/>
          <p:cNvSpPr>
            <a:spLocks noGrp="1" noChangeArrowheads="1"/>
          </p:cNvSpPr>
          <p:nvPr>
            <p:ph type="dt" sz="half" idx="2"/>
          </p:nvPr>
        </p:nvSpPr>
        <p:spPr bwMode="auto">
          <a:xfrm>
            <a:off x="609600" y="6453215"/>
            <a:ext cx="2844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z="788">
                <a:latin typeface="Arial" pitchFamily="34" charset="0"/>
                <a:ea typeface="宋体" pitchFamily="2" charset="-122"/>
                <a:cs typeface="+mn-cs"/>
              </a:defRPr>
            </a:lvl1pPr>
          </a:lstStyle>
          <a:p>
            <a:r>
              <a:rPr kumimoji="1" lang="en-US" altLang="zh-CN"/>
              <a:t>2024/01/17</a:t>
            </a:r>
            <a:endParaRPr kumimoji="1" lang="zh-CN" altLang="en-US"/>
          </a:p>
        </p:txBody>
      </p:sp>
      <p:sp>
        <p:nvSpPr>
          <p:cNvPr id="1030" name="Rectangle 6"/>
          <p:cNvSpPr>
            <a:spLocks noGrp="1" noChangeArrowheads="1"/>
          </p:cNvSpPr>
          <p:nvPr>
            <p:ph type="ftr" sz="quarter" idx="3"/>
          </p:nvPr>
        </p:nvSpPr>
        <p:spPr bwMode="auto">
          <a:xfrm>
            <a:off x="7706784" y="6453215"/>
            <a:ext cx="3860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buFont typeface="Arial" panose="020B0604020202020204" pitchFamily="34" charset="0"/>
              <a:buNone/>
              <a:defRPr sz="788">
                <a:latin typeface="Arial" pitchFamily="34" charset="0"/>
                <a:ea typeface="宋体" pitchFamily="2" charset="-122"/>
                <a:cs typeface="+mn-cs"/>
              </a:defRPr>
            </a:lvl1pPr>
          </a:lstStyle>
          <a:p>
            <a:endParaRPr kumimoji="1" lang="zh-CN" altLang="en-US"/>
          </a:p>
        </p:txBody>
      </p:sp>
      <p:sp>
        <p:nvSpPr>
          <p:cNvPr id="1031" name="Line 7"/>
          <p:cNvSpPr>
            <a:spLocks noChangeShapeType="1"/>
          </p:cNvSpPr>
          <p:nvPr/>
        </p:nvSpPr>
        <p:spPr bwMode="auto">
          <a:xfrm>
            <a:off x="4751917" y="620713"/>
            <a:ext cx="7440083" cy="0"/>
          </a:xfrm>
          <a:prstGeom prst="line">
            <a:avLst/>
          </a:prstGeom>
          <a:noFill/>
          <a:ln w="28575">
            <a:solidFill>
              <a:srgbClr val="5F5F5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sz="1013"/>
          </a:p>
        </p:txBody>
      </p:sp>
      <p:pic>
        <p:nvPicPr>
          <p:cNvPr id="1032" name="Picture 8" descr="PPT1-20"/>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27052" y="415952"/>
            <a:ext cx="3968749"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957090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hdr="0" ftr="0"/>
  <p:txStyles>
    <p:titleStyle>
      <a:lvl1pPr algn="ctr" rtl="0" eaLnBrk="1" fontAlgn="base" hangingPunct="1">
        <a:spcBef>
          <a:spcPct val="0"/>
        </a:spcBef>
        <a:spcAft>
          <a:spcPct val="0"/>
        </a:spcAft>
        <a:defRPr sz="1800" kern="1200">
          <a:solidFill>
            <a:schemeClr val="tx2"/>
          </a:solidFill>
          <a:latin typeface="+mj-lt"/>
          <a:ea typeface="+mj-ea"/>
          <a:cs typeface="方正大黑简体" charset="0"/>
        </a:defRPr>
      </a:lvl1pPr>
      <a:lvl2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2pPr>
      <a:lvl3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3pPr>
      <a:lvl4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4pPr>
      <a:lvl5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5pPr>
      <a:lvl6pPr marL="257175"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6pPr>
      <a:lvl7pPr marL="514350"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7pPr>
      <a:lvl8pPr marL="771525"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8pPr>
      <a:lvl9pPr marL="1028700"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9pPr>
    </p:titleStyle>
    <p:bodyStyle>
      <a:lvl1pPr marL="192881" indent="-192881" algn="l" rtl="0" eaLnBrk="1" fontAlgn="base" hangingPunct="1">
        <a:spcBef>
          <a:spcPct val="20000"/>
        </a:spcBef>
        <a:spcAft>
          <a:spcPct val="0"/>
        </a:spcAft>
        <a:buClr>
          <a:srgbClr val="CC0000"/>
        </a:buClr>
        <a:buSzPct val="120000"/>
        <a:buFont typeface="Wingdings" charset="0"/>
        <a:buChar char="F"/>
        <a:defRPr sz="1800" kern="1200">
          <a:solidFill>
            <a:schemeClr val="tx1"/>
          </a:solidFill>
          <a:latin typeface="+mn-lt"/>
          <a:ea typeface="+mn-ea"/>
          <a:cs typeface="黑体" charset="0"/>
        </a:defRPr>
      </a:lvl1pPr>
      <a:lvl2pPr marL="417910" indent="-160735" algn="l" rtl="0" eaLnBrk="1" fontAlgn="base" hangingPunct="1">
        <a:spcBef>
          <a:spcPct val="20000"/>
        </a:spcBef>
        <a:spcAft>
          <a:spcPct val="0"/>
        </a:spcAft>
        <a:buClr>
          <a:srgbClr val="33CC33"/>
        </a:buClr>
        <a:buFont typeface="Wingdings" charset="0"/>
        <a:buChar char="Ø"/>
        <a:defRPr sz="1575" kern="1200">
          <a:solidFill>
            <a:schemeClr val="tx1"/>
          </a:solidFill>
          <a:latin typeface="+mn-lt"/>
          <a:ea typeface="+mn-ea"/>
          <a:cs typeface="黑体" charset="0"/>
        </a:defRPr>
      </a:lvl2pPr>
      <a:lvl3pPr marL="642938" indent="-128588" algn="l" rtl="0" eaLnBrk="1" fontAlgn="base" hangingPunct="1">
        <a:spcBef>
          <a:spcPct val="20000"/>
        </a:spcBef>
        <a:spcAft>
          <a:spcPct val="0"/>
        </a:spcAft>
        <a:buClr>
          <a:schemeClr val="accent2"/>
        </a:buClr>
        <a:buFont typeface="Wingdings" charset="0"/>
        <a:buChar char="l"/>
        <a:defRPr sz="1350" kern="1200">
          <a:solidFill>
            <a:schemeClr val="tx1"/>
          </a:solidFill>
          <a:latin typeface="+mn-lt"/>
          <a:ea typeface="+mn-ea"/>
          <a:cs typeface="黑体" charset="0"/>
        </a:defRPr>
      </a:lvl3pPr>
      <a:lvl4pPr marL="900113" indent="-128588" algn="l" rtl="0" eaLnBrk="1" fontAlgn="base" hangingPunct="1">
        <a:spcBef>
          <a:spcPct val="20000"/>
        </a:spcBef>
        <a:spcAft>
          <a:spcPct val="0"/>
        </a:spcAft>
        <a:buSzPct val="90000"/>
        <a:buFont typeface="Wingdings" charset="0"/>
        <a:buChar char="p"/>
        <a:defRPr sz="1125" kern="1200">
          <a:solidFill>
            <a:schemeClr val="tx1"/>
          </a:solidFill>
          <a:latin typeface="+mn-lt"/>
          <a:ea typeface="+mn-ea"/>
          <a:cs typeface="黑体" charset="0"/>
        </a:defRPr>
      </a:lvl4pPr>
      <a:lvl5pPr marL="1157288" indent="-128588" algn="l" rtl="0" eaLnBrk="1" fontAlgn="base" hangingPunct="1">
        <a:spcBef>
          <a:spcPct val="20000"/>
        </a:spcBef>
        <a:spcAft>
          <a:spcPct val="0"/>
        </a:spcAft>
        <a:buSzPct val="80000"/>
        <a:buFont typeface="Wingdings" charset="0"/>
        <a:buChar char="u"/>
        <a:defRPr sz="1125" kern="1200">
          <a:solidFill>
            <a:schemeClr val="tx1"/>
          </a:solidFill>
          <a:latin typeface="+mn-lt"/>
          <a:ea typeface="+mn-ea"/>
          <a:cs typeface="黑体"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4934" y="763613"/>
            <a:ext cx="10494433" cy="93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0" y="1773238"/>
            <a:ext cx="10972800" cy="446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453213"/>
            <a:ext cx="2844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788"/>
            </a:lvl1pPr>
          </a:lstStyle>
          <a:p>
            <a:r>
              <a:rPr kumimoji="1" lang="en-US" altLang="zh-CN"/>
              <a:t>2024/01/17</a:t>
            </a:r>
            <a:endParaRPr kumimoji="1" lang="zh-CN" altLang="en-US"/>
          </a:p>
        </p:txBody>
      </p:sp>
      <p:sp>
        <p:nvSpPr>
          <p:cNvPr id="1029" name="Rectangle 5"/>
          <p:cNvSpPr>
            <a:spLocks noGrp="1" noChangeArrowheads="1"/>
          </p:cNvSpPr>
          <p:nvPr>
            <p:ph type="ftr" sz="quarter" idx="3"/>
          </p:nvPr>
        </p:nvSpPr>
        <p:spPr bwMode="auto">
          <a:xfrm>
            <a:off x="7706784" y="6453213"/>
            <a:ext cx="3860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788"/>
            </a:lvl1pPr>
          </a:lstStyle>
          <a:p>
            <a:endParaRPr kumimoji="1" lang="zh-CN" altLang="en-US"/>
          </a:p>
        </p:txBody>
      </p:sp>
      <p:sp>
        <p:nvSpPr>
          <p:cNvPr id="1036" name="Line 12"/>
          <p:cNvSpPr>
            <a:spLocks noChangeShapeType="1"/>
          </p:cNvSpPr>
          <p:nvPr/>
        </p:nvSpPr>
        <p:spPr bwMode="auto">
          <a:xfrm>
            <a:off x="4751917" y="620713"/>
            <a:ext cx="7440083" cy="0"/>
          </a:xfrm>
          <a:prstGeom prst="line">
            <a:avLst/>
          </a:prstGeom>
          <a:noFill/>
          <a:ln w="28575">
            <a:solidFill>
              <a:srgbClr val="5F5F5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514350" rtl="0" eaLnBrk="1" fontAlgn="base" latinLnBrk="0" hangingPunct="1">
              <a:lnSpc>
                <a:spcPct val="100000"/>
              </a:lnSpc>
              <a:spcBef>
                <a:spcPct val="0"/>
              </a:spcBef>
              <a:spcAft>
                <a:spcPct val="0"/>
              </a:spcAft>
              <a:buClrTx/>
              <a:buSzTx/>
              <a:buFontTx/>
              <a:buNone/>
              <a:tabLst/>
              <a:defRPr/>
            </a:pPr>
            <a:endParaRPr kumimoji="0" lang="zh-CN" altLang="en-US" sz="1013"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pic>
        <p:nvPicPr>
          <p:cNvPr id="1038" name="Picture 14" descr="PPT1-20"/>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27052" y="415950"/>
            <a:ext cx="3968749" cy="3730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3062360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hdr="0" ftr="0"/>
  <p:txStyles>
    <p:titleStyle>
      <a:lvl1pPr algn="ctr" rtl="0" eaLnBrk="1" fontAlgn="base" hangingPunct="1">
        <a:spcBef>
          <a:spcPct val="0"/>
        </a:spcBef>
        <a:spcAft>
          <a:spcPct val="0"/>
        </a:spcAft>
        <a:defRPr sz="1800">
          <a:solidFill>
            <a:schemeClr val="tx2"/>
          </a:solidFill>
          <a:latin typeface="+mj-lt"/>
          <a:ea typeface="+mj-ea"/>
          <a:cs typeface="+mj-cs"/>
        </a:defRPr>
      </a:lvl1pPr>
      <a:lvl2pPr algn="ctr" rtl="0" eaLnBrk="1" fontAlgn="base" hangingPunct="1">
        <a:spcBef>
          <a:spcPct val="0"/>
        </a:spcBef>
        <a:spcAft>
          <a:spcPct val="0"/>
        </a:spcAft>
        <a:defRPr sz="1800">
          <a:solidFill>
            <a:schemeClr val="tx2"/>
          </a:solidFill>
          <a:latin typeface="Arial" pitchFamily="34" charset="0"/>
          <a:ea typeface="方正大黑简体" pitchFamily="2" charset="-122"/>
        </a:defRPr>
      </a:lvl2pPr>
      <a:lvl3pPr algn="ctr" rtl="0" eaLnBrk="1" fontAlgn="base" hangingPunct="1">
        <a:spcBef>
          <a:spcPct val="0"/>
        </a:spcBef>
        <a:spcAft>
          <a:spcPct val="0"/>
        </a:spcAft>
        <a:defRPr sz="1800">
          <a:solidFill>
            <a:schemeClr val="tx2"/>
          </a:solidFill>
          <a:latin typeface="Arial" pitchFamily="34" charset="0"/>
          <a:ea typeface="方正大黑简体" pitchFamily="2" charset="-122"/>
        </a:defRPr>
      </a:lvl3pPr>
      <a:lvl4pPr algn="ctr" rtl="0" eaLnBrk="1" fontAlgn="base" hangingPunct="1">
        <a:spcBef>
          <a:spcPct val="0"/>
        </a:spcBef>
        <a:spcAft>
          <a:spcPct val="0"/>
        </a:spcAft>
        <a:defRPr sz="1800">
          <a:solidFill>
            <a:schemeClr val="tx2"/>
          </a:solidFill>
          <a:latin typeface="Arial" pitchFamily="34" charset="0"/>
          <a:ea typeface="方正大黑简体" pitchFamily="2" charset="-122"/>
        </a:defRPr>
      </a:lvl4pPr>
      <a:lvl5pPr algn="ctr" rtl="0" eaLnBrk="1" fontAlgn="base" hangingPunct="1">
        <a:spcBef>
          <a:spcPct val="0"/>
        </a:spcBef>
        <a:spcAft>
          <a:spcPct val="0"/>
        </a:spcAft>
        <a:defRPr sz="1800">
          <a:solidFill>
            <a:schemeClr val="tx2"/>
          </a:solidFill>
          <a:latin typeface="Arial" pitchFamily="34" charset="0"/>
          <a:ea typeface="方正大黑简体" pitchFamily="2" charset="-122"/>
        </a:defRPr>
      </a:lvl5pPr>
      <a:lvl6pPr marL="257175" algn="ctr" rtl="0" eaLnBrk="1" fontAlgn="base" hangingPunct="1">
        <a:spcBef>
          <a:spcPct val="0"/>
        </a:spcBef>
        <a:spcAft>
          <a:spcPct val="0"/>
        </a:spcAft>
        <a:defRPr sz="1800">
          <a:solidFill>
            <a:schemeClr val="tx2"/>
          </a:solidFill>
          <a:latin typeface="Arial" pitchFamily="34" charset="0"/>
          <a:ea typeface="方正大黑简体" pitchFamily="2" charset="-122"/>
        </a:defRPr>
      </a:lvl6pPr>
      <a:lvl7pPr marL="514350" algn="ctr" rtl="0" eaLnBrk="1" fontAlgn="base" hangingPunct="1">
        <a:spcBef>
          <a:spcPct val="0"/>
        </a:spcBef>
        <a:spcAft>
          <a:spcPct val="0"/>
        </a:spcAft>
        <a:defRPr sz="1800">
          <a:solidFill>
            <a:schemeClr val="tx2"/>
          </a:solidFill>
          <a:latin typeface="Arial" pitchFamily="34" charset="0"/>
          <a:ea typeface="方正大黑简体" pitchFamily="2" charset="-122"/>
        </a:defRPr>
      </a:lvl7pPr>
      <a:lvl8pPr marL="771525" algn="ctr" rtl="0" eaLnBrk="1" fontAlgn="base" hangingPunct="1">
        <a:spcBef>
          <a:spcPct val="0"/>
        </a:spcBef>
        <a:spcAft>
          <a:spcPct val="0"/>
        </a:spcAft>
        <a:defRPr sz="1800">
          <a:solidFill>
            <a:schemeClr val="tx2"/>
          </a:solidFill>
          <a:latin typeface="Arial" pitchFamily="34" charset="0"/>
          <a:ea typeface="方正大黑简体" pitchFamily="2" charset="-122"/>
        </a:defRPr>
      </a:lvl8pPr>
      <a:lvl9pPr marL="1028700" algn="ctr" rtl="0" eaLnBrk="1" fontAlgn="base" hangingPunct="1">
        <a:spcBef>
          <a:spcPct val="0"/>
        </a:spcBef>
        <a:spcAft>
          <a:spcPct val="0"/>
        </a:spcAft>
        <a:defRPr sz="1800">
          <a:solidFill>
            <a:schemeClr val="tx2"/>
          </a:solidFill>
          <a:latin typeface="Arial" pitchFamily="34" charset="0"/>
          <a:ea typeface="方正大黑简体" pitchFamily="2" charset="-122"/>
        </a:defRPr>
      </a:lvl9pPr>
    </p:titleStyle>
    <p:bodyStyle>
      <a:lvl1pPr marL="192881" indent="-192881" algn="l" rtl="0" eaLnBrk="1" fontAlgn="base" hangingPunct="1">
        <a:spcBef>
          <a:spcPct val="20000"/>
        </a:spcBef>
        <a:spcAft>
          <a:spcPct val="0"/>
        </a:spcAft>
        <a:buClr>
          <a:srgbClr val="CC0000"/>
        </a:buClr>
        <a:buSzPct val="120000"/>
        <a:buFont typeface="Wingdings" pitchFamily="2" charset="2"/>
        <a:buChar char="F"/>
        <a:defRPr sz="1800">
          <a:solidFill>
            <a:schemeClr val="tx1"/>
          </a:solidFill>
          <a:latin typeface="+mn-lt"/>
          <a:ea typeface="+mn-ea"/>
          <a:cs typeface="+mn-cs"/>
        </a:defRPr>
      </a:lvl1pPr>
      <a:lvl2pPr marL="417910" indent="-160735" algn="l" rtl="0" eaLnBrk="1" fontAlgn="base" hangingPunct="1">
        <a:spcBef>
          <a:spcPct val="20000"/>
        </a:spcBef>
        <a:spcAft>
          <a:spcPct val="0"/>
        </a:spcAft>
        <a:buClr>
          <a:srgbClr val="33CC33"/>
        </a:buClr>
        <a:buFont typeface="Wingdings" pitchFamily="2" charset="2"/>
        <a:buChar char="Ø"/>
        <a:defRPr sz="1575">
          <a:solidFill>
            <a:schemeClr val="tx1"/>
          </a:solidFill>
          <a:latin typeface="+mn-lt"/>
          <a:ea typeface="+mn-ea"/>
        </a:defRPr>
      </a:lvl2pPr>
      <a:lvl3pPr marL="642938" indent="-128588" algn="l" rtl="0" eaLnBrk="1" fontAlgn="base" hangingPunct="1">
        <a:spcBef>
          <a:spcPct val="20000"/>
        </a:spcBef>
        <a:spcAft>
          <a:spcPct val="0"/>
        </a:spcAft>
        <a:buClr>
          <a:schemeClr val="accent2"/>
        </a:buClr>
        <a:buFont typeface="Wingdings" pitchFamily="2" charset="2"/>
        <a:buChar char="l"/>
        <a:defRPr sz="1350">
          <a:solidFill>
            <a:schemeClr val="tx1"/>
          </a:solidFill>
          <a:latin typeface="+mn-lt"/>
          <a:ea typeface="+mn-ea"/>
        </a:defRPr>
      </a:lvl3pPr>
      <a:lvl4pPr marL="900113" indent="-128588" algn="l" rtl="0" eaLnBrk="1" fontAlgn="base" hangingPunct="1">
        <a:spcBef>
          <a:spcPct val="20000"/>
        </a:spcBef>
        <a:spcAft>
          <a:spcPct val="0"/>
        </a:spcAft>
        <a:buSzPct val="90000"/>
        <a:buFont typeface="Wingdings" pitchFamily="2" charset="2"/>
        <a:buChar char="p"/>
        <a:defRPr sz="1125">
          <a:solidFill>
            <a:schemeClr val="tx1"/>
          </a:solidFill>
          <a:latin typeface="+mn-lt"/>
          <a:ea typeface="+mn-ea"/>
        </a:defRPr>
      </a:lvl4pPr>
      <a:lvl5pPr marL="1157288"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5pPr>
      <a:lvl6pPr marL="1414463"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6pPr>
      <a:lvl7pPr marL="1671638"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7pPr>
      <a:lvl8pPr marL="1928813"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8pPr>
      <a:lvl9pPr marL="2185988" indent="-128588" algn="l" rtl="0" eaLnBrk="1" fontAlgn="base" hangingPunct="1">
        <a:spcBef>
          <a:spcPct val="20000"/>
        </a:spcBef>
        <a:spcAft>
          <a:spcPct val="0"/>
        </a:spcAft>
        <a:buSzPct val="80000"/>
        <a:buFont typeface="Wingdings" pitchFamily="2" charset="2"/>
        <a:buChar char="u"/>
        <a:defRPr sz="1125">
          <a:solidFill>
            <a:schemeClr val="tx1"/>
          </a:solidFill>
          <a:latin typeface="+mn-lt"/>
          <a:ea typeface="+mn-ea"/>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Picture 2" descr="PPT3-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8517" y="3702050"/>
            <a:ext cx="10513483" cy="315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814929" y="763605"/>
            <a:ext cx="10494433" cy="936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Rectangle 4"/>
          <p:cNvSpPr>
            <a:spLocks noGrp="1" noChangeArrowheads="1"/>
          </p:cNvSpPr>
          <p:nvPr>
            <p:ph type="body" idx="1"/>
          </p:nvPr>
        </p:nvSpPr>
        <p:spPr bwMode="auto">
          <a:xfrm>
            <a:off x="609600" y="1773238"/>
            <a:ext cx="10972800" cy="446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endParaRPr lang="en-US" altLang="zh-CN"/>
          </a:p>
          <a:p>
            <a:pPr lvl="1"/>
            <a:r>
              <a:rPr lang="zh-CN" altLang="en-US"/>
              <a:t>第二级</a:t>
            </a:r>
            <a:endParaRPr lang="en-US" altLang="zh-CN"/>
          </a:p>
          <a:p>
            <a:pPr lvl="2"/>
            <a:r>
              <a:rPr lang="zh-CN" altLang="en-US"/>
              <a:t>第三级</a:t>
            </a:r>
            <a:endParaRPr lang="en-US" altLang="zh-CN"/>
          </a:p>
          <a:p>
            <a:pPr lvl="3"/>
            <a:r>
              <a:rPr lang="zh-CN" altLang="en-US"/>
              <a:t>第四级</a:t>
            </a:r>
            <a:endParaRPr lang="en-US" altLang="zh-CN"/>
          </a:p>
          <a:p>
            <a:pPr lvl="4"/>
            <a:r>
              <a:rPr lang="zh-CN" altLang="en-US"/>
              <a:t>第五级</a:t>
            </a:r>
          </a:p>
        </p:txBody>
      </p:sp>
      <p:sp>
        <p:nvSpPr>
          <p:cNvPr id="1029" name="Rectangle 5"/>
          <p:cNvSpPr>
            <a:spLocks noGrp="1" noChangeArrowheads="1"/>
          </p:cNvSpPr>
          <p:nvPr>
            <p:ph type="dt" sz="half" idx="2"/>
          </p:nvPr>
        </p:nvSpPr>
        <p:spPr bwMode="auto">
          <a:xfrm>
            <a:off x="609600" y="6453205"/>
            <a:ext cx="2844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z="788">
                <a:latin typeface="Arial" pitchFamily="34" charset="0"/>
                <a:ea typeface="宋体" pitchFamily="2" charset="-122"/>
                <a:cs typeface="+mn-cs"/>
              </a:defRPr>
            </a:lvl1pPr>
          </a:lstStyle>
          <a:p>
            <a:r>
              <a:rPr kumimoji="1" lang="en-US" altLang="zh-CN"/>
              <a:t>2024/01/17</a:t>
            </a:r>
            <a:endParaRPr kumimoji="1" lang="zh-CN" altLang="en-US"/>
          </a:p>
        </p:txBody>
      </p:sp>
      <p:sp>
        <p:nvSpPr>
          <p:cNvPr id="1030" name="Rectangle 6"/>
          <p:cNvSpPr>
            <a:spLocks noGrp="1" noChangeArrowheads="1"/>
          </p:cNvSpPr>
          <p:nvPr>
            <p:ph type="ftr" sz="quarter" idx="3"/>
          </p:nvPr>
        </p:nvSpPr>
        <p:spPr bwMode="auto">
          <a:xfrm>
            <a:off x="7706784" y="6453205"/>
            <a:ext cx="3860800" cy="288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buFont typeface="Arial" panose="020B0604020202020204" pitchFamily="34" charset="0"/>
              <a:buNone/>
              <a:defRPr sz="788">
                <a:latin typeface="Arial" pitchFamily="34" charset="0"/>
                <a:ea typeface="宋体" pitchFamily="2" charset="-122"/>
                <a:cs typeface="+mn-cs"/>
              </a:defRPr>
            </a:lvl1pPr>
          </a:lstStyle>
          <a:p>
            <a:endParaRPr kumimoji="1" lang="zh-CN" altLang="en-US"/>
          </a:p>
        </p:txBody>
      </p:sp>
      <p:sp>
        <p:nvSpPr>
          <p:cNvPr id="1031" name="Line 7"/>
          <p:cNvSpPr>
            <a:spLocks noChangeShapeType="1"/>
          </p:cNvSpPr>
          <p:nvPr/>
        </p:nvSpPr>
        <p:spPr bwMode="auto">
          <a:xfrm>
            <a:off x="4751917" y="620713"/>
            <a:ext cx="7440083" cy="0"/>
          </a:xfrm>
          <a:prstGeom prst="line">
            <a:avLst/>
          </a:prstGeom>
          <a:noFill/>
          <a:ln w="28575">
            <a:solidFill>
              <a:srgbClr val="5F5F5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zh-CN" altLang="en-US" sz="1013"/>
          </a:p>
        </p:txBody>
      </p:sp>
      <p:pic>
        <p:nvPicPr>
          <p:cNvPr id="1032" name="Picture 8" descr="PPT1-20"/>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527052" y="415942"/>
            <a:ext cx="3968749"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0512746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hf hdr="0" ftr="0"/>
  <p:txStyles>
    <p:titleStyle>
      <a:lvl1pPr algn="ctr" rtl="0" eaLnBrk="1" fontAlgn="base" hangingPunct="1">
        <a:spcBef>
          <a:spcPct val="0"/>
        </a:spcBef>
        <a:spcAft>
          <a:spcPct val="0"/>
        </a:spcAft>
        <a:defRPr sz="1800" kern="1200">
          <a:solidFill>
            <a:schemeClr val="tx2"/>
          </a:solidFill>
          <a:latin typeface="+mj-lt"/>
          <a:ea typeface="+mj-ea"/>
          <a:cs typeface="方正大黑简体" charset="0"/>
        </a:defRPr>
      </a:lvl1pPr>
      <a:lvl2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2pPr>
      <a:lvl3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3pPr>
      <a:lvl4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4pPr>
      <a:lvl5pPr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cs typeface="方正大黑简体" charset="0"/>
        </a:defRPr>
      </a:lvl5pPr>
      <a:lvl6pPr marL="257175"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6pPr>
      <a:lvl7pPr marL="514350"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7pPr>
      <a:lvl8pPr marL="771525"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8pPr>
      <a:lvl9pPr marL="1028700" algn="ctr" rtl="0" eaLnBrk="1" fontAlgn="base" hangingPunct="1">
        <a:spcBef>
          <a:spcPct val="0"/>
        </a:spcBef>
        <a:spcAft>
          <a:spcPct val="0"/>
        </a:spcAft>
        <a:defRPr sz="1800">
          <a:solidFill>
            <a:schemeClr val="tx2"/>
          </a:solidFill>
          <a:latin typeface="Arial" panose="020B0604020202020204" pitchFamily="34" charset="0"/>
          <a:ea typeface="方正大黑简体" pitchFamily="2" charset="-122"/>
        </a:defRPr>
      </a:lvl9pPr>
    </p:titleStyle>
    <p:bodyStyle>
      <a:lvl1pPr marL="192881" indent="-192881" algn="l" rtl="0" eaLnBrk="1" fontAlgn="base" hangingPunct="1">
        <a:spcBef>
          <a:spcPct val="20000"/>
        </a:spcBef>
        <a:spcAft>
          <a:spcPct val="0"/>
        </a:spcAft>
        <a:buClr>
          <a:srgbClr val="CC0000"/>
        </a:buClr>
        <a:buSzPct val="120000"/>
        <a:buFont typeface="Wingdings" charset="0"/>
        <a:buChar char="F"/>
        <a:defRPr sz="1800" kern="1200">
          <a:solidFill>
            <a:schemeClr val="tx1"/>
          </a:solidFill>
          <a:latin typeface="+mn-lt"/>
          <a:ea typeface="+mn-ea"/>
          <a:cs typeface="黑体" charset="0"/>
        </a:defRPr>
      </a:lvl1pPr>
      <a:lvl2pPr marL="417910" indent="-160735" algn="l" rtl="0" eaLnBrk="1" fontAlgn="base" hangingPunct="1">
        <a:spcBef>
          <a:spcPct val="20000"/>
        </a:spcBef>
        <a:spcAft>
          <a:spcPct val="0"/>
        </a:spcAft>
        <a:buClr>
          <a:srgbClr val="33CC33"/>
        </a:buClr>
        <a:buFont typeface="Wingdings" charset="0"/>
        <a:buChar char="Ø"/>
        <a:defRPr sz="1575" kern="1200">
          <a:solidFill>
            <a:schemeClr val="tx1"/>
          </a:solidFill>
          <a:latin typeface="+mn-lt"/>
          <a:ea typeface="+mn-ea"/>
          <a:cs typeface="黑体" charset="0"/>
        </a:defRPr>
      </a:lvl2pPr>
      <a:lvl3pPr marL="642938" indent="-128588" algn="l" rtl="0" eaLnBrk="1" fontAlgn="base" hangingPunct="1">
        <a:spcBef>
          <a:spcPct val="20000"/>
        </a:spcBef>
        <a:spcAft>
          <a:spcPct val="0"/>
        </a:spcAft>
        <a:buClr>
          <a:schemeClr val="accent2"/>
        </a:buClr>
        <a:buFont typeface="Wingdings" charset="0"/>
        <a:buChar char="l"/>
        <a:defRPr sz="1350" kern="1200">
          <a:solidFill>
            <a:schemeClr val="tx1"/>
          </a:solidFill>
          <a:latin typeface="+mn-lt"/>
          <a:ea typeface="+mn-ea"/>
          <a:cs typeface="黑体" charset="0"/>
        </a:defRPr>
      </a:lvl3pPr>
      <a:lvl4pPr marL="900113" indent="-128588" algn="l" rtl="0" eaLnBrk="1" fontAlgn="base" hangingPunct="1">
        <a:spcBef>
          <a:spcPct val="20000"/>
        </a:spcBef>
        <a:spcAft>
          <a:spcPct val="0"/>
        </a:spcAft>
        <a:buSzPct val="90000"/>
        <a:buFont typeface="Wingdings" charset="0"/>
        <a:buChar char="p"/>
        <a:defRPr sz="1125" kern="1200">
          <a:solidFill>
            <a:schemeClr val="tx1"/>
          </a:solidFill>
          <a:latin typeface="+mn-lt"/>
          <a:ea typeface="+mn-ea"/>
          <a:cs typeface="黑体" charset="0"/>
        </a:defRPr>
      </a:lvl4pPr>
      <a:lvl5pPr marL="1157288" indent="-128588" algn="l" rtl="0" eaLnBrk="1" fontAlgn="base" hangingPunct="1">
        <a:spcBef>
          <a:spcPct val="20000"/>
        </a:spcBef>
        <a:spcAft>
          <a:spcPct val="0"/>
        </a:spcAft>
        <a:buSzPct val="80000"/>
        <a:buFont typeface="Wingdings" charset="0"/>
        <a:buChar char="u"/>
        <a:defRPr sz="1125" kern="1200">
          <a:solidFill>
            <a:schemeClr val="tx1"/>
          </a:solidFill>
          <a:latin typeface="+mn-lt"/>
          <a:ea typeface="+mn-ea"/>
          <a:cs typeface="黑体"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46.xml"/><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2.gif"/><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0.jpeg"/><Relationship Id="rId5" Type="http://schemas.openxmlformats.org/officeDocument/2006/relationships/image" Target="../media/image29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46.emf"/><Relationship Id="rId7" Type="http://schemas.openxmlformats.org/officeDocument/2006/relationships/image" Target="../media/image50.emf"/><Relationship Id="rId12" Type="http://schemas.openxmlformats.org/officeDocument/2006/relationships/image" Target="../media/image45.emf"/><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9.emf"/><Relationship Id="rId11" Type="http://schemas.openxmlformats.org/officeDocument/2006/relationships/image" Target="../media/image52.emf"/><Relationship Id="rId5" Type="http://schemas.openxmlformats.org/officeDocument/2006/relationships/image" Target="../media/image48.emf"/><Relationship Id="rId10" Type="http://schemas.openxmlformats.org/officeDocument/2006/relationships/image" Target="../media/image51.emf"/><Relationship Id="rId4" Type="http://schemas.openxmlformats.org/officeDocument/2006/relationships/image" Target="../media/image47.emf"/><Relationship Id="rId9" Type="http://schemas.openxmlformats.org/officeDocument/2006/relationships/image" Target="../media/image44.emf"/></Relationships>
</file>

<file path=ppt/slides/_rels/slide1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55.emf"/><Relationship Id="rId4" Type="http://schemas.openxmlformats.org/officeDocument/2006/relationships/image" Target="../media/image54.emf"/></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6.emf"/><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58.png"/><Relationship Id="rId10" Type="http://schemas.openxmlformats.org/officeDocument/2006/relationships/image" Target="NULL"/><Relationship Id="rId4" Type="http://schemas.openxmlformats.org/officeDocument/2006/relationships/image" Target="../media/image57.emf"/><Relationship Id="rId9" Type="http://schemas.openxmlformats.org/officeDocument/2006/relationships/image" Target="NUL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21.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68.emf"/><Relationship Id="rId11" Type="http://schemas.openxmlformats.org/officeDocument/2006/relationships/image" Target="../media/image71.png"/><Relationship Id="rId5" Type="http://schemas.openxmlformats.org/officeDocument/2006/relationships/image" Target="../media/image67.emf"/><Relationship Id="rId4" Type="http://schemas.openxmlformats.org/officeDocument/2006/relationships/image" Target="../media/image66.emf"/></Relationships>
</file>

<file path=ppt/slides/_rels/slide22.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71.emf"/><Relationship Id="rId7" Type="http://schemas.openxmlformats.org/officeDocument/2006/relationships/image" Target="../media/image75.emf"/><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74.emf"/><Relationship Id="rId11" Type="http://schemas.openxmlformats.org/officeDocument/2006/relationships/image" Target="../media/image770.png"/><Relationship Id="rId5" Type="http://schemas.openxmlformats.org/officeDocument/2006/relationships/image" Target="../media/image73.emf"/><Relationship Id="rId4" Type="http://schemas.openxmlformats.org/officeDocument/2006/relationships/image" Target="../media/image72.emf"/></Relationships>
</file>

<file path=ppt/slides/_rels/slide23.xml.rels><?xml version="1.0" encoding="UTF-8" standalone="yes"?>
<Relationships xmlns="http://schemas.openxmlformats.org/package/2006/relationships"><Relationship Id="rId3" Type="http://schemas.openxmlformats.org/officeDocument/2006/relationships/image" Target="../media/image77.emf"/><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78.emf"/></Relationships>
</file>

<file path=ppt/slides/_rels/slide2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81.emf"/><Relationship Id="rId4" Type="http://schemas.openxmlformats.org/officeDocument/2006/relationships/image" Target="../media/image80.emf"/></Relationships>
</file>

<file path=ppt/slides/_rels/slide25.xml.rels><?xml version="1.0" encoding="UTF-8" standalone="yes"?>
<Relationships xmlns="http://schemas.openxmlformats.org/package/2006/relationships"><Relationship Id="rId8" Type="http://schemas.openxmlformats.org/officeDocument/2006/relationships/image" Target="../media/image84.emf"/><Relationship Id="rId7" Type="http://schemas.openxmlformats.org/officeDocument/2006/relationships/image" Target="../media/image83.emf"/><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82.emf"/><Relationship Id="rId5" Type="http://schemas.openxmlformats.org/officeDocument/2006/relationships/image" Target="../media/image840.png"/></Relationships>
</file>

<file path=ppt/slides/_rels/slide2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87.emf"/><Relationship Id="rId4" Type="http://schemas.openxmlformats.org/officeDocument/2006/relationships/image" Target="../media/image86.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80FC74-B5C9-7968-EEB1-C77CC66D8C23}"/>
              </a:ext>
            </a:extLst>
          </p:cNvPr>
          <p:cNvSpPr>
            <a:spLocks noGrp="1"/>
          </p:cNvSpPr>
          <p:nvPr/>
        </p:nvSpPr>
        <p:spPr>
          <a:xfrm>
            <a:off x="585103" y="785672"/>
            <a:ext cx="11157483" cy="1308988"/>
          </a:xfrm>
          <a:prstGeom prst="rect">
            <a:avLst/>
          </a:prstGeom>
          <a:noFill/>
        </p:spPr>
        <p:txBody>
          <a:bodyPr anchor="b"/>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Bunch-by-Bunch 3D Position Measurement</a:t>
            </a:r>
          </a:p>
          <a:p>
            <a:pPr marL="0" marR="0" lvl="0" indent="0" algn="ctr" defTabSz="51435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at SSRF</a:t>
            </a:r>
          </a:p>
        </p:txBody>
      </p:sp>
      <p:sp>
        <p:nvSpPr>
          <p:cNvPr id="7" name="Rectangle 3">
            <a:extLst>
              <a:ext uri="{FF2B5EF4-FFF2-40B4-BE49-F238E27FC236}">
                <a16:creationId xmlns:a16="http://schemas.microsoft.com/office/drawing/2014/main" id="{0053E711-F165-2DAB-EF45-78611FFAF1DD}"/>
              </a:ext>
            </a:extLst>
          </p:cNvPr>
          <p:cNvSpPr txBox="1">
            <a:spLocks noChangeArrowheads="1"/>
          </p:cNvSpPr>
          <p:nvPr/>
        </p:nvSpPr>
        <p:spPr>
          <a:xfrm>
            <a:off x="3343243" y="6279418"/>
            <a:ext cx="5832648" cy="424934"/>
          </a:xfrm>
          <a:prstGeom prst="rect">
            <a:avLst/>
          </a:prstGeom>
          <a:noFill/>
        </p:spPr>
        <p:txBody>
          <a:bodyPr vert="horz" lIns="91440" tIns="45720" rIns="91440" bIns="45720"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ED7D31"/>
              </a:buClr>
              <a:buSzTx/>
              <a:buFontTx/>
              <a:buNone/>
              <a:tabLst/>
              <a:defRPr/>
            </a:pPr>
            <a:r>
              <a:rPr kumimoji="0" lang="en-US" altLang="zh-CN" sz="20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rPr>
              <a:t>FTCF2</a:t>
            </a:r>
            <a:r>
              <a:rPr lang="en-US" altLang="zh-CN" sz="2000" dirty="0">
                <a:solidFill>
                  <a:prstClr val="white"/>
                </a:solidFill>
                <a:latin typeface="Calibri" panose="020F0502020204030204" pitchFamily="34" charset="0"/>
                <a:ea typeface="楷体"/>
                <a:cs typeface="Calibri" panose="020F0502020204030204" pitchFamily="34" charset="0"/>
              </a:rPr>
              <a:t>024, USTC, Hefei,</a:t>
            </a:r>
            <a:r>
              <a:rPr kumimoji="0" lang="en-US" altLang="zh-CN" sz="20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rPr>
              <a:t> 17 January 2024</a:t>
            </a:r>
          </a:p>
          <a:p>
            <a:pPr marL="0" marR="0" lvl="0" indent="0" algn="l" defTabSz="914400" rtl="0" eaLnBrk="1" fontAlgn="auto" latinLnBrk="0" hangingPunct="1">
              <a:lnSpc>
                <a:spcPct val="100000"/>
              </a:lnSpc>
              <a:spcBef>
                <a:spcPts val="0"/>
              </a:spcBef>
              <a:spcAft>
                <a:spcPts val="0"/>
              </a:spcAft>
              <a:buClr>
                <a:srgbClr val="ED7D31"/>
              </a:buClr>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ED7D31"/>
              </a:buClr>
              <a:buSzTx/>
              <a:buFontTx/>
              <a:buNone/>
              <a:tabLst/>
              <a:defRPr/>
            </a:pPr>
            <a:endParaRPr kumimoji="0" lang="zh-CN" altLang="zh-CN"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pic>
        <p:nvPicPr>
          <p:cNvPr id="10" name="图片 9">
            <a:extLst>
              <a:ext uri="{FF2B5EF4-FFF2-40B4-BE49-F238E27FC236}">
                <a16:creationId xmlns:a16="http://schemas.microsoft.com/office/drawing/2014/main" id="{FB0967FC-DA37-3F10-BB14-4AD21F0C233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93252" y="3105000"/>
            <a:ext cx="1005080" cy="648000"/>
          </a:xfrm>
          <a:prstGeom prst="rect">
            <a:avLst/>
          </a:prstGeom>
        </p:spPr>
      </p:pic>
      <p:pic>
        <p:nvPicPr>
          <p:cNvPr id="12" name="图片 11">
            <a:extLst>
              <a:ext uri="{FF2B5EF4-FFF2-40B4-BE49-F238E27FC236}">
                <a16:creationId xmlns:a16="http://schemas.microsoft.com/office/drawing/2014/main" id="{22E34879-5333-F981-5FD5-BC2BD302D34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77701" y="3105000"/>
            <a:ext cx="648000" cy="648000"/>
          </a:xfrm>
          <a:prstGeom prst="rect">
            <a:avLst/>
          </a:prstGeom>
        </p:spPr>
      </p:pic>
      <p:pic>
        <p:nvPicPr>
          <p:cNvPr id="16" name="图片 15">
            <a:extLst>
              <a:ext uri="{FF2B5EF4-FFF2-40B4-BE49-F238E27FC236}">
                <a16:creationId xmlns:a16="http://schemas.microsoft.com/office/drawing/2014/main" id="{8967029A-524D-D794-1AC1-9F1ED6246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1992" y="3102311"/>
            <a:ext cx="648000" cy="648000"/>
          </a:xfrm>
          <a:prstGeom prst="rect">
            <a:avLst/>
          </a:prstGeom>
        </p:spPr>
      </p:pic>
      <p:sp>
        <p:nvSpPr>
          <p:cNvPr id="2" name="Subtitle 2">
            <a:extLst>
              <a:ext uri="{FF2B5EF4-FFF2-40B4-BE49-F238E27FC236}">
                <a16:creationId xmlns:a16="http://schemas.microsoft.com/office/drawing/2014/main" id="{8BEBF056-6E26-6404-6C59-E388B3298227}"/>
              </a:ext>
            </a:extLst>
          </p:cNvPr>
          <p:cNvSpPr>
            <a:spLocks noGrp="1"/>
          </p:cNvSpPr>
          <p:nvPr/>
        </p:nvSpPr>
        <p:spPr>
          <a:xfrm>
            <a:off x="536389" y="2223557"/>
            <a:ext cx="11446356" cy="1308988"/>
          </a:xfrm>
          <a:prstGeom prst="rect">
            <a:avLst/>
          </a:prstGeom>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a:t>
            </a:r>
            <a:r>
              <a:rPr kumimoji="0" lang="en-US" altLang="zh-CN" sz="2400" b="0" i="0"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Yimei Zhou</a:t>
            </a:r>
            <a:r>
              <a:rPr lang="en-US" altLang="zh-CN" sz="2400" baseline="30000" dirty="0">
                <a:solidFill>
                  <a:prstClr val="black"/>
                </a:solidFill>
                <a:latin typeface="Calibri" panose="020F0502020204030204" pitchFamily="34" charset="0"/>
                <a:ea typeface="楷体"/>
                <a:cs typeface="Calibri" panose="020F0502020204030204" pitchFamily="34" charset="0"/>
              </a:rPr>
              <a:t>1</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a:t>
            </a:r>
            <a:r>
              <a:rPr kumimoji="0" lang="en-US" altLang="zh-CN" sz="2400" b="0" i="0" strike="noStrike" kern="1200" cap="none" spc="0" normalizeH="0" baseline="0" noProof="0" dirty="0" err="1">
                <a:ln>
                  <a:noFill/>
                </a:ln>
                <a:solidFill>
                  <a:prstClr val="black"/>
                </a:solidFill>
                <a:effectLst/>
                <a:uLnTx/>
                <a:uFillTx/>
                <a:latin typeface="Calibri" panose="020F0502020204030204" pitchFamily="34" charset="0"/>
                <a:ea typeface="楷体"/>
                <a:cs typeface="Calibri" panose="020F0502020204030204" pitchFamily="34" charset="0"/>
              </a:rPr>
              <a:t>Yongbin</a:t>
            </a:r>
            <a:r>
              <a:rPr kumimoji="0" lang="en-US" altLang="zh-CN" sz="2400" b="0" i="0"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Leng</a:t>
            </a:r>
            <a:r>
              <a:rPr kumimoji="0" lang="en-US" altLang="zh-CN" sz="2400" b="0" i="0" u="none" strike="noStrike" kern="1200" cap="none" spc="0" normalizeH="0" baseline="30000" noProof="0" dirty="0">
                <a:ln>
                  <a:noFill/>
                </a:ln>
                <a:solidFill>
                  <a:prstClr val="black"/>
                </a:solidFill>
                <a:effectLst/>
                <a:uLnTx/>
                <a:uFillTx/>
                <a:latin typeface="Calibri" panose="020F0502020204030204" pitchFamily="34" charset="0"/>
                <a:ea typeface="楷体"/>
                <a:cs typeface="Calibri" panose="020F0502020204030204" pitchFamily="34" charset="0"/>
              </a:rPr>
              <a:t>1,2</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 </a:t>
            </a:r>
            <a:r>
              <a:rPr kumimoji="0"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楷体"/>
                <a:cs typeface="Calibri" panose="020F0502020204030204" pitchFamily="34" charset="0"/>
              </a:rPr>
              <a:t>Xingyi</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Xu</a:t>
            </a:r>
            <a:r>
              <a:rPr lang="en-US" altLang="zh-CN" sz="2400" baseline="30000" dirty="0">
                <a:solidFill>
                  <a:prstClr val="black"/>
                </a:solidFill>
                <a:latin typeface="Calibri" panose="020F0502020204030204" pitchFamily="34" charset="0"/>
                <a:ea typeface="楷体"/>
                <a:cs typeface="Calibri" panose="020F0502020204030204" pitchFamily="34" charset="0"/>
              </a:rPr>
              <a:t>1</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a:t>
            </a:r>
            <a:r>
              <a:rPr kumimoji="0"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楷体"/>
                <a:cs typeface="Calibri" panose="020F0502020204030204" pitchFamily="34" charset="0"/>
              </a:rPr>
              <a:t>Fangzhou</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Chen</a:t>
            </a:r>
            <a:r>
              <a:rPr lang="en-US" altLang="zh-CN" sz="2400" baseline="30000" dirty="0">
                <a:solidFill>
                  <a:prstClr val="black"/>
                </a:solidFill>
                <a:latin typeface="Calibri" panose="020F0502020204030204" pitchFamily="34" charset="0"/>
                <a:ea typeface="楷体"/>
                <a:cs typeface="Calibri" panose="020F0502020204030204" pitchFamily="34" charset="0"/>
              </a:rPr>
              <a:t>1</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Xing Yang</a:t>
            </a:r>
            <a:r>
              <a:rPr lang="en-US" altLang="zh-CN" sz="2400" baseline="30000" dirty="0">
                <a:solidFill>
                  <a:prstClr val="black"/>
                </a:solidFill>
                <a:latin typeface="Calibri" panose="020F0502020204030204" pitchFamily="34" charset="0"/>
                <a:ea typeface="楷体"/>
                <a:cs typeface="Calibri" panose="020F0502020204030204" pitchFamily="34" charset="0"/>
              </a:rPr>
              <a:t>1</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 </a:t>
            </a:r>
            <a:r>
              <a:rPr kumimoji="0" lang="en-US" altLang="zh-CN" sz="2400" b="0" i="0" u="none" strike="noStrike" kern="1200" cap="none" spc="0" normalizeH="0" baseline="0" noProof="0" dirty="0" err="1">
                <a:ln>
                  <a:noFill/>
                </a:ln>
                <a:solidFill>
                  <a:prstClr val="black"/>
                </a:solidFill>
                <a:effectLst/>
                <a:uLnTx/>
                <a:uFillTx/>
                <a:latin typeface="Calibri" panose="020F0502020204030204" pitchFamily="34" charset="0"/>
                <a:ea typeface="楷体"/>
                <a:cs typeface="Calibri" panose="020F0502020204030204" pitchFamily="34" charset="0"/>
              </a:rPr>
              <a:t>Hongshuang</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Wang</a:t>
            </a:r>
            <a:r>
              <a:rPr lang="en-US" altLang="zh-CN" sz="2400" baseline="30000" dirty="0">
                <a:solidFill>
                  <a:prstClr val="black"/>
                </a:solidFill>
                <a:latin typeface="Calibri" panose="020F0502020204030204" pitchFamily="34" charset="0"/>
                <a:ea typeface="楷体"/>
                <a:cs typeface="Calibri" panose="020F0502020204030204" pitchFamily="34" charset="0"/>
              </a:rPr>
              <a:t>1</a:t>
            </a:r>
            <a:endPar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endParaRPr>
          </a:p>
          <a:p>
            <a:pPr marL="0" indent="0">
              <a:buNone/>
              <a:defRPr/>
            </a:pPr>
            <a:r>
              <a:rPr lang="en-US" altLang="zh-CN" sz="2000" dirty="0">
                <a:solidFill>
                  <a:prstClr val="black"/>
                </a:solidFill>
                <a:latin typeface="Calibri" panose="020F0502020204030204" pitchFamily="34" charset="0"/>
                <a:ea typeface="楷体"/>
                <a:cs typeface="Calibri" panose="020F0502020204030204" pitchFamily="34" charset="0"/>
              </a:rPr>
              <a:t>1</a:t>
            </a:r>
            <a:r>
              <a:rPr kumimoji="0" lang="en-US" altLang="zh-CN" sz="20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Shanghai Synchrotron Radiation Facility, SARI, CAS</a:t>
            </a:r>
          </a:p>
          <a:p>
            <a:pPr marL="0" indent="0">
              <a:buNone/>
              <a:defRPr/>
            </a:pPr>
            <a:r>
              <a:rPr lang="en-US" altLang="zh-CN" sz="2000" dirty="0">
                <a:solidFill>
                  <a:prstClr val="black"/>
                </a:solidFill>
                <a:latin typeface="Calibri" panose="020F0502020204030204" pitchFamily="34" charset="0"/>
                <a:ea typeface="楷体"/>
                <a:cs typeface="Calibri" panose="020F0502020204030204" pitchFamily="34" charset="0"/>
              </a:rPr>
              <a:t>2, University of Science and Technology of China</a:t>
            </a:r>
          </a:p>
          <a:p>
            <a:pPr marL="0" indent="0">
              <a:buNone/>
              <a:defRPr/>
            </a:pPr>
            <a:endParaRPr kumimoji="0" lang="en-US" altLang="zh-CN" sz="20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endParaRPr>
          </a:p>
          <a:p>
            <a:pPr marL="0" marR="0" lvl="0" indent="0"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lang="en-US" altLang="zh-CN" sz="2000" dirty="0">
                <a:solidFill>
                  <a:prstClr val="black"/>
                </a:solidFill>
                <a:latin typeface="Calibri" panose="020F0502020204030204" pitchFamily="34" charset="0"/>
                <a:ea typeface="楷体"/>
                <a:cs typeface="Calibri" panose="020F0502020204030204" pitchFamily="34" charset="0"/>
              </a:rPr>
              <a:t> </a:t>
            </a:r>
          </a:p>
        </p:txBody>
      </p:sp>
      <p:sp>
        <p:nvSpPr>
          <p:cNvPr id="3" name="日期占位符 2">
            <a:extLst>
              <a:ext uri="{FF2B5EF4-FFF2-40B4-BE49-F238E27FC236}">
                <a16:creationId xmlns:a16="http://schemas.microsoft.com/office/drawing/2014/main" id="{EAEB1C9F-187D-6874-A4D5-26EE752627E2}"/>
              </a:ext>
            </a:extLst>
          </p:cNvPr>
          <p:cNvSpPr>
            <a:spLocks noGrp="1"/>
          </p:cNvSpPr>
          <p:nvPr>
            <p:ph type="dt" sz="half" idx="10"/>
          </p:nvPr>
        </p:nvSpPr>
        <p:spPr/>
        <p:txBody>
          <a:bodyPr/>
          <a:lstStyle/>
          <a:p>
            <a:endParaRPr lang="zh-CN" altLang="en-US" dirty="0"/>
          </a:p>
        </p:txBody>
      </p:sp>
      <p:sp>
        <p:nvSpPr>
          <p:cNvPr id="5" name="灯片编号占位符 4">
            <a:extLst>
              <a:ext uri="{FF2B5EF4-FFF2-40B4-BE49-F238E27FC236}">
                <a16:creationId xmlns:a16="http://schemas.microsoft.com/office/drawing/2014/main" id="{8A500C08-7481-FF5F-5C3C-FF3E1A4FBDE3}"/>
              </a:ext>
            </a:extLst>
          </p:cNvPr>
          <p:cNvSpPr>
            <a:spLocks noGrp="1"/>
          </p:cNvSpPr>
          <p:nvPr>
            <p:ph type="sldNum" sz="quarter" idx="12"/>
          </p:nvPr>
        </p:nvSpPr>
        <p:spPr/>
        <p:txBody>
          <a:bodyPr/>
          <a:lstStyle/>
          <a:p>
            <a:fld id="{FEF46B25-DB44-4397-837A-528F875096FF}" type="slidenum">
              <a:rPr lang="zh-CN" altLang="en-US" smtClean="0"/>
              <a:t>1</a:t>
            </a:fld>
            <a:endParaRPr lang="zh-CN" altLang="en-US" dirty="0"/>
          </a:p>
        </p:txBody>
      </p:sp>
    </p:spTree>
    <p:extLst>
      <p:ext uri="{BB962C8B-B14F-4D97-AF65-F5344CB8AC3E}">
        <p14:creationId xmlns:p14="http://schemas.microsoft.com/office/powerpoint/2010/main" val="1836540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B6D4A5F-DD0C-DA44-AF66-DD1BCE45A9BC}"/>
              </a:ext>
            </a:extLst>
          </p:cNvPr>
          <p:cNvPicPr>
            <a:picLocks noChangeAspect="1"/>
          </p:cNvPicPr>
          <p:nvPr/>
        </p:nvPicPr>
        <p:blipFill>
          <a:blip r:embed="rId3"/>
          <a:stretch>
            <a:fillRect/>
          </a:stretch>
        </p:blipFill>
        <p:spPr>
          <a:xfrm>
            <a:off x="8167186" y="2801669"/>
            <a:ext cx="3950602" cy="1813391"/>
          </a:xfrm>
          <a:prstGeom prst="rect">
            <a:avLst/>
          </a:prstGeom>
        </p:spPr>
      </p:pic>
      <p:pic>
        <p:nvPicPr>
          <p:cNvPr id="7" name="图片 6">
            <a:extLst>
              <a:ext uri="{FF2B5EF4-FFF2-40B4-BE49-F238E27FC236}">
                <a16:creationId xmlns:a16="http://schemas.microsoft.com/office/drawing/2014/main" id="{697EF894-1C46-024C-9287-92FEA3682873}"/>
              </a:ext>
            </a:extLst>
          </p:cNvPr>
          <p:cNvPicPr>
            <a:picLocks noChangeAspect="1"/>
          </p:cNvPicPr>
          <p:nvPr/>
        </p:nvPicPr>
        <p:blipFill>
          <a:blip r:embed="rId4"/>
          <a:stretch>
            <a:fillRect/>
          </a:stretch>
        </p:blipFill>
        <p:spPr>
          <a:xfrm>
            <a:off x="8167186" y="705548"/>
            <a:ext cx="3950602" cy="1776945"/>
          </a:xfrm>
          <a:prstGeom prst="rect">
            <a:avLst/>
          </a:prstGeom>
        </p:spPr>
      </p:pic>
      <p:pic>
        <p:nvPicPr>
          <p:cNvPr id="8" name="图片 7">
            <a:extLst>
              <a:ext uri="{FF2B5EF4-FFF2-40B4-BE49-F238E27FC236}">
                <a16:creationId xmlns:a16="http://schemas.microsoft.com/office/drawing/2014/main" id="{74D2A573-6C9D-0942-B3A9-A516A39A4C45}"/>
              </a:ext>
            </a:extLst>
          </p:cNvPr>
          <p:cNvPicPr>
            <a:picLocks noChangeAspect="1"/>
          </p:cNvPicPr>
          <p:nvPr/>
        </p:nvPicPr>
        <p:blipFill>
          <a:blip r:embed="rId5"/>
          <a:stretch>
            <a:fillRect/>
          </a:stretch>
        </p:blipFill>
        <p:spPr>
          <a:xfrm>
            <a:off x="8167186" y="4937211"/>
            <a:ext cx="3950602" cy="609661"/>
          </a:xfrm>
          <a:prstGeom prst="rect">
            <a:avLst/>
          </a:prstGeom>
        </p:spPr>
      </p:pic>
      <p:pic>
        <p:nvPicPr>
          <p:cNvPr id="9" name="图片 8">
            <a:extLst>
              <a:ext uri="{FF2B5EF4-FFF2-40B4-BE49-F238E27FC236}">
                <a16:creationId xmlns:a16="http://schemas.microsoft.com/office/drawing/2014/main" id="{EB3A9D14-45B8-2047-9B83-7689FD889D37}"/>
              </a:ext>
            </a:extLst>
          </p:cNvPr>
          <p:cNvPicPr>
            <a:picLocks noChangeAspect="1"/>
          </p:cNvPicPr>
          <p:nvPr/>
        </p:nvPicPr>
        <p:blipFill>
          <a:blip r:embed="rId6"/>
          <a:stretch>
            <a:fillRect/>
          </a:stretch>
        </p:blipFill>
        <p:spPr>
          <a:xfrm>
            <a:off x="8167185" y="5866411"/>
            <a:ext cx="3950603" cy="646165"/>
          </a:xfrm>
          <a:prstGeom prst="rect">
            <a:avLst/>
          </a:prstGeom>
        </p:spPr>
      </p:pic>
      <p:sp>
        <p:nvSpPr>
          <p:cNvPr id="10" name="加号 9">
            <a:extLst>
              <a:ext uri="{FF2B5EF4-FFF2-40B4-BE49-F238E27FC236}">
                <a16:creationId xmlns:a16="http://schemas.microsoft.com/office/drawing/2014/main" id="{F5B4275D-C4BB-3749-B513-02EC0030705A}"/>
              </a:ext>
            </a:extLst>
          </p:cNvPr>
          <p:cNvSpPr/>
          <p:nvPr/>
        </p:nvSpPr>
        <p:spPr>
          <a:xfrm>
            <a:off x="10028339" y="2459601"/>
            <a:ext cx="350875" cy="324293"/>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4A318D07-F9D6-9A4B-B3DE-25533A2F6597}"/>
              </a:ext>
            </a:extLst>
          </p:cNvPr>
          <p:cNvSpPr txBox="1"/>
          <p:nvPr/>
        </p:nvSpPr>
        <p:spPr>
          <a:xfrm>
            <a:off x="11589536" y="2358336"/>
            <a:ext cx="677108" cy="1397286"/>
          </a:xfrm>
          <a:prstGeom prst="rect">
            <a:avLst/>
          </a:prstGeom>
          <a:noFill/>
        </p:spPr>
        <p:txBody>
          <a:bodyPr vert="eaVert" wrap="square" rtlCol="0">
            <a:spAutoFit/>
          </a:bodyPr>
          <a:lstStyle/>
          <a:p>
            <a:r>
              <a:rPr kumimoji="1" lang="en-US" altLang="zh-CN" sz="3200" dirty="0">
                <a:solidFill>
                  <a:schemeClr val="accent1"/>
                </a:solidFill>
              </a:rPr>
              <a:t>……</a:t>
            </a:r>
            <a:endParaRPr kumimoji="1" lang="zh-CN" altLang="en-US" sz="3200" dirty="0">
              <a:solidFill>
                <a:schemeClr val="accent1"/>
              </a:solidFill>
            </a:endParaRPr>
          </a:p>
        </p:txBody>
      </p:sp>
      <p:sp>
        <p:nvSpPr>
          <p:cNvPr id="12" name="等于 16">
            <a:extLst>
              <a:ext uri="{FF2B5EF4-FFF2-40B4-BE49-F238E27FC236}">
                <a16:creationId xmlns:a16="http://schemas.microsoft.com/office/drawing/2014/main" id="{4BA345DD-CD10-8B47-A718-97C43B3BA7A2}"/>
              </a:ext>
            </a:extLst>
          </p:cNvPr>
          <p:cNvSpPr/>
          <p:nvPr/>
        </p:nvSpPr>
        <p:spPr>
          <a:xfrm rot="5400000">
            <a:off x="9980859" y="4565464"/>
            <a:ext cx="364417" cy="43229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3" name="文本框 12">
            <a:extLst>
              <a:ext uri="{FF2B5EF4-FFF2-40B4-BE49-F238E27FC236}">
                <a16:creationId xmlns:a16="http://schemas.microsoft.com/office/drawing/2014/main" id="{8BCD8628-A6F0-D048-9649-085D76771AE3}"/>
              </a:ext>
            </a:extLst>
          </p:cNvPr>
          <p:cNvSpPr txBox="1"/>
          <p:nvPr/>
        </p:nvSpPr>
        <p:spPr>
          <a:xfrm>
            <a:off x="11249502" y="4893283"/>
            <a:ext cx="1017142" cy="369332"/>
          </a:xfrm>
          <a:prstGeom prst="rect">
            <a:avLst/>
          </a:prstGeom>
          <a:noFill/>
        </p:spPr>
        <p:txBody>
          <a:bodyPr wrap="square" rtlCol="0">
            <a:spAutoFit/>
          </a:bodyPr>
          <a:lstStyle/>
          <a:p>
            <a:r>
              <a:rPr kumimoji="1" lang="en-US" altLang="zh-CN" dirty="0">
                <a:solidFill>
                  <a:srgbClr val="FF0000"/>
                </a:solidFill>
              </a:rPr>
              <a:t>40TS/s</a:t>
            </a:r>
            <a:endParaRPr kumimoji="1" lang="zh-CN" altLang="en-US" dirty="0">
              <a:solidFill>
                <a:srgbClr val="FF0000"/>
              </a:solidFill>
            </a:endParaRPr>
          </a:p>
        </p:txBody>
      </p:sp>
      <p:sp>
        <p:nvSpPr>
          <p:cNvPr id="14" name="下箭头 13">
            <a:extLst>
              <a:ext uri="{FF2B5EF4-FFF2-40B4-BE49-F238E27FC236}">
                <a16:creationId xmlns:a16="http://schemas.microsoft.com/office/drawing/2014/main" id="{551C7C4A-C9B8-764F-8B04-EA758BF16A67}"/>
              </a:ext>
            </a:extLst>
          </p:cNvPr>
          <p:cNvSpPr/>
          <p:nvPr/>
        </p:nvSpPr>
        <p:spPr>
          <a:xfrm>
            <a:off x="10032939" y="5564647"/>
            <a:ext cx="260258" cy="3732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F7D28638-A1D1-2340-8FAD-219E207B06C5}"/>
              </a:ext>
            </a:extLst>
          </p:cNvPr>
          <p:cNvSpPr txBox="1"/>
          <p:nvPr/>
        </p:nvSpPr>
        <p:spPr>
          <a:xfrm>
            <a:off x="11249502" y="5746317"/>
            <a:ext cx="1017142" cy="369332"/>
          </a:xfrm>
          <a:prstGeom prst="rect">
            <a:avLst/>
          </a:prstGeom>
          <a:noFill/>
        </p:spPr>
        <p:txBody>
          <a:bodyPr wrap="square" rtlCol="0">
            <a:spAutoFit/>
          </a:bodyPr>
          <a:lstStyle/>
          <a:p>
            <a:r>
              <a:rPr kumimoji="1" lang="en-US" altLang="zh-CN" dirty="0">
                <a:solidFill>
                  <a:srgbClr val="FF0000"/>
                </a:solidFill>
              </a:rPr>
              <a:t>10TS/s</a:t>
            </a:r>
            <a:endParaRPr kumimoji="1" lang="zh-CN" altLang="en-US" dirty="0">
              <a:solidFill>
                <a:srgbClr val="FF0000"/>
              </a:solidFill>
            </a:endParaRPr>
          </a:p>
        </p:txBody>
      </p:sp>
      <p:sp>
        <p:nvSpPr>
          <p:cNvPr id="19" name="灯片编号占位符 7">
            <a:extLst>
              <a:ext uri="{FF2B5EF4-FFF2-40B4-BE49-F238E27FC236}">
                <a16:creationId xmlns:a16="http://schemas.microsoft.com/office/drawing/2014/main" id="{63CB0CBE-25D3-457D-9DA7-2C15707CC744}"/>
              </a:ext>
            </a:extLst>
          </p:cNvPr>
          <p:cNvSpPr txBox="1">
            <a:spLocks/>
          </p:cNvSpPr>
          <p:nvPr/>
        </p:nvSpPr>
        <p:spPr>
          <a:xfrm>
            <a:off x="11528128" y="6492875"/>
            <a:ext cx="589659"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B89BF6D3-CA62-4D9F-9EA1-CDCBA8232769}" type="slidenum">
              <a:rPr lang="zh-CN" altLang="en-US" smtClean="0"/>
              <a:pPr algn="ctr"/>
              <a:t>10</a:t>
            </a:fld>
            <a:endParaRPr lang="zh-CN" altLang="en-US" dirty="0"/>
          </a:p>
        </p:txBody>
      </p:sp>
      <p:pic>
        <p:nvPicPr>
          <p:cNvPr id="40" name="图片 39"/>
          <p:cNvPicPr>
            <a:picLocks noChangeAspect="1"/>
          </p:cNvPicPr>
          <p:nvPr/>
        </p:nvPicPr>
        <p:blipFill>
          <a:blip r:embed="rId7"/>
          <a:stretch>
            <a:fillRect/>
          </a:stretch>
        </p:blipFill>
        <p:spPr>
          <a:xfrm>
            <a:off x="1292340" y="3725362"/>
            <a:ext cx="3961312" cy="2476913"/>
          </a:xfrm>
          <a:prstGeom prst="rect">
            <a:avLst/>
          </a:prstGeom>
        </p:spPr>
      </p:pic>
      <p:sp>
        <p:nvSpPr>
          <p:cNvPr id="41" name="标题 1"/>
          <p:cNvSpPr txBox="1">
            <a:spLocks/>
          </p:cNvSpPr>
          <p:nvPr/>
        </p:nvSpPr>
        <p:spPr bwMode="auto">
          <a:xfrm>
            <a:off x="2099760" y="85661"/>
            <a:ext cx="80144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120000"/>
              <a:buFont typeface="Wingdings" panose="05000000000000000000" pitchFamily="2" charset="2"/>
              <a:buChar char="F"/>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9pPr>
          </a:lstStyle>
          <a:p>
            <a:pPr algn="ctr">
              <a:spcBef>
                <a:spcPct val="0"/>
              </a:spcBef>
              <a:buClrTx/>
              <a:buSzTx/>
              <a:buNone/>
            </a:pPr>
            <a:r>
              <a:rPr lang="en-US" altLang="zh-CN" dirty="0">
                <a:latin typeface="+mn-lt"/>
                <a:ea typeface="华文楷体" panose="02010600040101010101" pitchFamily="2" charset="-122"/>
                <a:cs typeface="Times New Roman" panose="02020603050405020304" pitchFamily="18" charset="0"/>
              </a:rPr>
              <a:t>The response function reconstruction</a:t>
            </a:r>
          </a:p>
          <a:p>
            <a:pPr algn="ctr">
              <a:spcBef>
                <a:spcPct val="0"/>
              </a:spcBef>
              <a:buClrTx/>
              <a:buSzTx/>
              <a:buNone/>
            </a:pPr>
            <a:endParaRPr lang="en-US" altLang="zh-CN" dirty="0">
              <a:latin typeface="+mn-lt"/>
              <a:ea typeface="华文楷体" panose="02010600040101010101" pitchFamily="2" charset="-122"/>
              <a:cs typeface="Times New Roman" panose="02020603050405020304" pitchFamily="18" charset="0"/>
            </a:endParaRPr>
          </a:p>
        </p:txBody>
      </p:sp>
      <p:pic>
        <p:nvPicPr>
          <p:cNvPr id="42" name="图片 41"/>
          <p:cNvPicPr>
            <a:picLocks noChangeAspect="1"/>
          </p:cNvPicPr>
          <p:nvPr/>
        </p:nvPicPr>
        <p:blipFill>
          <a:blip r:embed="rId8"/>
          <a:stretch>
            <a:fillRect/>
          </a:stretch>
        </p:blipFill>
        <p:spPr>
          <a:xfrm>
            <a:off x="1350562" y="1033538"/>
            <a:ext cx="1074794" cy="337792"/>
          </a:xfrm>
          <a:prstGeom prst="rect">
            <a:avLst/>
          </a:prstGeom>
        </p:spPr>
      </p:pic>
      <p:sp>
        <p:nvSpPr>
          <p:cNvPr id="43" name="矩形 42"/>
          <p:cNvSpPr/>
          <p:nvPr/>
        </p:nvSpPr>
        <p:spPr>
          <a:xfrm>
            <a:off x="1598212" y="1488651"/>
            <a:ext cx="6096000" cy="646331"/>
          </a:xfrm>
          <a:prstGeom prst="rect">
            <a:avLst/>
          </a:prstGeom>
        </p:spPr>
        <p:txBody>
          <a:bodyPr>
            <a:spAutoFit/>
          </a:bodyPr>
          <a:lstStyle/>
          <a:p>
            <a:r>
              <a:rPr lang="en-US" dirty="0"/>
              <a:t>:the revolution frequency</a:t>
            </a:r>
          </a:p>
          <a:p>
            <a:r>
              <a:rPr lang="en-US" dirty="0"/>
              <a:t>:the sampling frequency of the oscilloscope</a:t>
            </a:r>
          </a:p>
        </p:txBody>
      </p:sp>
      <p:pic>
        <p:nvPicPr>
          <p:cNvPr id="44" name="图片 43"/>
          <p:cNvPicPr>
            <a:picLocks noChangeAspect="1"/>
          </p:cNvPicPr>
          <p:nvPr/>
        </p:nvPicPr>
        <p:blipFill>
          <a:blip r:embed="rId9"/>
          <a:stretch>
            <a:fillRect/>
          </a:stretch>
        </p:blipFill>
        <p:spPr>
          <a:xfrm>
            <a:off x="1322059" y="1455530"/>
            <a:ext cx="276153" cy="368204"/>
          </a:xfrm>
          <a:prstGeom prst="rect">
            <a:avLst/>
          </a:prstGeom>
        </p:spPr>
      </p:pic>
      <p:pic>
        <p:nvPicPr>
          <p:cNvPr id="45" name="图片 44"/>
          <p:cNvPicPr>
            <a:picLocks noChangeAspect="1"/>
          </p:cNvPicPr>
          <p:nvPr/>
        </p:nvPicPr>
        <p:blipFill>
          <a:blip r:embed="rId10"/>
          <a:stretch>
            <a:fillRect/>
          </a:stretch>
        </p:blipFill>
        <p:spPr>
          <a:xfrm>
            <a:off x="1350562" y="1763507"/>
            <a:ext cx="247650" cy="371475"/>
          </a:xfrm>
          <a:prstGeom prst="rect">
            <a:avLst/>
          </a:prstGeom>
        </p:spPr>
      </p:pic>
      <p:sp>
        <p:nvSpPr>
          <p:cNvPr id="46" name="矩形 45"/>
          <p:cNvSpPr/>
          <p:nvPr/>
        </p:nvSpPr>
        <p:spPr>
          <a:xfrm>
            <a:off x="1322059" y="949338"/>
            <a:ext cx="1166531" cy="5061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矩形 47"/>
          <p:cNvSpPr/>
          <p:nvPr/>
        </p:nvSpPr>
        <p:spPr>
          <a:xfrm>
            <a:off x="1350562" y="2551227"/>
            <a:ext cx="5074659" cy="923330"/>
          </a:xfrm>
          <a:prstGeom prst="rect">
            <a:avLst/>
          </a:prstGeom>
        </p:spPr>
        <p:txBody>
          <a:bodyPr wrap="none">
            <a:spAutoFit/>
          </a:bodyPr>
          <a:lstStyle/>
          <a:p>
            <a:pPr marL="342900" indent="-342900">
              <a:buFont typeface="+mj-lt"/>
              <a:buAutoNum type="arabicPeriod"/>
            </a:pPr>
            <a:r>
              <a:rPr lang="en-US" dirty="0"/>
              <a:t>multi-turn data splicing</a:t>
            </a:r>
          </a:p>
          <a:p>
            <a:pPr marL="342900" indent="-342900">
              <a:buFont typeface="+mj-lt"/>
              <a:buAutoNum type="arabicPeriod"/>
            </a:pPr>
            <a:r>
              <a:rPr lang="en-US" altLang="zh-CN" dirty="0"/>
              <a:t>Window smoothing (low pass filtering)</a:t>
            </a:r>
          </a:p>
          <a:p>
            <a:pPr marL="342900" indent="-342900">
              <a:buFont typeface="+mj-lt"/>
              <a:buAutoNum type="arabicPeriod"/>
            </a:pPr>
            <a:r>
              <a:rPr lang="en-US" dirty="0"/>
              <a:t>Re-sampling at a very high rate ( step size 0.1ps) </a:t>
            </a:r>
          </a:p>
        </p:txBody>
      </p:sp>
      <p:sp>
        <p:nvSpPr>
          <p:cNvPr id="2" name="日期占位符 1">
            <a:extLst>
              <a:ext uri="{FF2B5EF4-FFF2-40B4-BE49-F238E27FC236}">
                <a16:creationId xmlns:a16="http://schemas.microsoft.com/office/drawing/2014/main" id="{11C64541-1359-36B0-EFF2-5A155D52416E}"/>
              </a:ext>
            </a:extLst>
          </p:cNvPr>
          <p:cNvSpPr>
            <a:spLocks noGrp="1"/>
          </p:cNvSpPr>
          <p:nvPr>
            <p:ph type="dt" sz="half" idx="10"/>
          </p:nvPr>
        </p:nvSpPr>
        <p:spPr/>
        <p:txBody>
          <a:bodyPr/>
          <a:lstStyle/>
          <a:p>
            <a:r>
              <a:rPr lang="en-US" altLang="zh-CN"/>
              <a:t>2024/01/17</a:t>
            </a:r>
            <a:endParaRPr lang="zh-CN" altLang="en-US"/>
          </a:p>
        </p:txBody>
      </p:sp>
      <p:sp>
        <p:nvSpPr>
          <p:cNvPr id="3" name="灯片编号占位符 2">
            <a:extLst>
              <a:ext uri="{FF2B5EF4-FFF2-40B4-BE49-F238E27FC236}">
                <a16:creationId xmlns:a16="http://schemas.microsoft.com/office/drawing/2014/main" id="{BD89EDB7-42E9-E475-1656-4230BF6C3B5D}"/>
              </a:ext>
            </a:extLst>
          </p:cNvPr>
          <p:cNvSpPr>
            <a:spLocks noGrp="1"/>
          </p:cNvSpPr>
          <p:nvPr>
            <p:ph type="sldNum" sz="quarter" idx="12"/>
          </p:nvPr>
        </p:nvSpPr>
        <p:spPr/>
        <p:txBody>
          <a:bodyPr/>
          <a:lstStyle/>
          <a:p>
            <a:fld id="{B89BF6D3-CA62-4D9F-9EA1-CDCBA8232769}" type="slidenum">
              <a:rPr lang="zh-CN" altLang="en-US" smtClean="0"/>
              <a:t>10</a:t>
            </a:fld>
            <a:endParaRPr lang="zh-CN" altLang="en-US"/>
          </a:p>
        </p:txBody>
      </p:sp>
      <p:sp>
        <p:nvSpPr>
          <p:cNvPr id="5" name="文本框 4">
            <a:extLst>
              <a:ext uri="{FF2B5EF4-FFF2-40B4-BE49-F238E27FC236}">
                <a16:creationId xmlns:a16="http://schemas.microsoft.com/office/drawing/2014/main" id="{9090087D-11F3-9972-581E-49CC470EE437}"/>
              </a:ext>
            </a:extLst>
          </p:cNvPr>
          <p:cNvSpPr txBox="1"/>
          <p:nvPr/>
        </p:nvSpPr>
        <p:spPr>
          <a:xfrm>
            <a:off x="1290947" y="2191708"/>
            <a:ext cx="5971243" cy="369332"/>
          </a:xfrm>
          <a:prstGeom prst="rect">
            <a:avLst/>
          </a:prstGeom>
          <a:noFill/>
        </p:spPr>
        <p:txBody>
          <a:bodyPr wrap="square">
            <a:spAutoFit/>
          </a:bodyPr>
          <a:lstStyle/>
          <a:p>
            <a:r>
              <a:rPr lang="en-US" altLang="zh-CN" sz="1800" b="1" dirty="0">
                <a:effectLst/>
                <a:ea typeface="等线" panose="02010600030101010101" pitchFamily="2" charset="-122"/>
              </a:rPr>
              <a:t>Construct highly effective response function:</a:t>
            </a:r>
            <a:endParaRPr lang="zh-CN" altLang="en-US" b="1" dirty="0"/>
          </a:p>
        </p:txBody>
      </p:sp>
    </p:spTree>
    <p:extLst>
      <p:ext uri="{BB962C8B-B14F-4D97-AF65-F5344CB8AC3E}">
        <p14:creationId xmlns:p14="http://schemas.microsoft.com/office/powerpoint/2010/main" val="151370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1848981" y="2074197"/>
                <a:ext cx="5046466" cy="369332"/>
              </a:xfrm>
              <a:prstGeom prst="rect">
                <a:avLst/>
              </a:prstGeom>
            </p:spPr>
            <p:txBody>
              <a:bodyPr wrap="square">
                <a:spAutoFit/>
              </a:bodyPr>
              <a:lstStyle/>
              <a:p>
                <a14:m>
                  <m:oMath xmlns:m="http://schemas.openxmlformats.org/officeDocument/2006/math">
                    <m:r>
                      <a:rPr lang="en-US" b="1" i="0" dirty="0" smtClean="0">
                        <a:solidFill>
                          <a:srgbClr val="00B050"/>
                        </a:solidFill>
                        <a:latin typeface="Cambria Math" panose="02040503050406030204" pitchFamily="18" charset="0"/>
                      </a:rPr>
                      <m:t>−</m:t>
                    </m:r>
                    <m:r>
                      <a:rPr lang="en-US" b="1" i="0" dirty="0" smtClean="0">
                        <a:solidFill>
                          <a:srgbClr val="00B050"/>
                        </a:solidFill>
                        <a:latin typeface="Cambria Math" panose="02040503050406030204" pitchFamily="18" charset="0"/>
                      </a:rPr>
                      <m:t>𝟏</m:t>
                    </m:r>
                    <m:r>
                      <a:rPr lang="en-US" b="1" dirty="0" smtClean="0">
                        <a:solidFill>
                          <a:srgbClr val="2B77C5"/>
                        </a:solidFill>
                        <a:latin typeface="Cambria Math" panose="02040503050406030204" pitchFamily="18" charset="0"/>
                      </a:rPr>
                      <m:t>≤</m:t>
                    </m:r>
                  </m:oMath>
                </a14:m>
                <a:r>
                  <a:rPr lang="en-US" b="1" dirty="0">
                    <a:solidFill>
                      <a:srgbClr val="2B77C5"/>
                    </a:solidFill>
                    <a:latin typeface="Arial" panose="020B0604020202020204" pitchFamily="34" charset="0"/>
                  </a:rPr>
                  <a:t>correlation</a:t>
                </a:r>
                <a14:m>
                  <m:oMath xmlns:m="http://schemas.openxmlformats.org/officeDocument/2006/math">
                    <m:r>
                      <a:rPr lang="en-US" b="1" smtClean="0">
                        <a:solidFill>
                          <a:srgbClr val="2B77C5"/>
                        </a:solidFill>
                        <a:latin typeface="Cambria Math" panose="02040503050406030204" pitchFamily="18" charset="0"/>
                      </a:rPr>
                      <m:t>≤</m:t>
                    </m:r>
                    <m:r>
                      <a:rPr lang="en-US" b="1" i="0" smtClean="0">
                        <a:solidFill>
                          <a:srgbClr val="2B77C5"/>
                        </a:solidFill>
                        <a:latin typeface="Cambria Math" panose="02040503050406030204" pitchFamily="18" charset="0"/>
                      </a:rPr>
                      <m:t> </m:t>
                    </m:r>
                  </m:oMath>
                </a14:m>
                <a:r>
                  <a:rPr lang="en-US" b="1" dirty="0">
                    <a:solidFill>
                      <a:srgbClr val="FF0000"/>
                    </a:solidFill>
                    <a:latin typeface="Arial" panose="020B0604020202020204" pitchFamily="34" charset="0"/>
                  </a:rPr>
                  <a:t>1</a:t>
                </a:r>
                <a:endParaRPr lang="en-US" dirty="0">
                  <a:solidFill>
                    <a:srgbClr val="FF0000"/>
                  </a:solidFill>
                </a:endParaRPr>
              </a:p>
            </p:txBody>
          </p:sp>
        </mc:Choice>
        <mc:Fallback xmlns="">
          <p:sp>
            <p:nvSpPr>
              <p:cNvPr id="10" name="矩形 9"/>
              <p:cNvSpPr>
                <a:spLocks noRot="1" noChangeAspect="1" noMove="1" noResize="1" noEditPoints="1" noAdjustHandles="1" noChangeArrowheads="1" noChangeShapeType="1" noTextEdit="1"/>
              </p:cNvSpPr>
              <p:nvPr/>
            </p:nvSpPr>
            <p:spPr>
              <a:xfrm>
                <a:off x="1848981" y="2074197"/>
                <a:ext cx="5046466" cy="369332"/>
              </a:xfrm>
              <a:prstGeom prst="rect">
                <a:avLst/>
              </a:prstGeom>
              <a:blipFill>
                <a:blip r:embed="rId5"/>
                <a:stretch>
                  <a:fillRect t="-9836" b="-22951"/>
                </a:stretch>
              </a:blipFill>
            </p:spPr>
            <p:txBody>
              <a:bodyPr/>
              <a:lstStyle/>
              <a:p>
                <a:r>
                  <a:rPr lang="en-US">
                    <a:noFill/>
                  </a:rPr>
                  <a:t> </a:t>
                </a:r>
              </a:p>
            </p:txBody>
          </p:sp>
        </mc:Fallback>
      </mc:AlternateContent>
      <p:cxnSp>
        <p:nvCxnSpPr>
          <p:cNvPr id="11" name="直接箭头连接符 10"/>
          <p:cNvCxnSpPr/>
          <p:nvPr/>
        </p:nvCxnSpPr>
        <p:spPr>
          <a:xfrm flipH="1" flipV="1">
            <a:off x="3961017" y="2381568"/>
            <a:ext cx="125279" cy="11926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3208314" y="3402958"/>
            <a:ext cx="2229497" cy="307777"/>
          </a:xfrm>
          <a:prstGeom prst="rect">
            <a:avLst/>
          </a:prstGeom>
          <a:noFill/>
        </p:spPr>
        <p:txBody>
          <a:bodyPr wrap="square" rtlCol="0">
            <a:spAutoFit/>
          </a:bodyPr>
          <a:lstStyle/>
          <a:p>
            <a:r>
              <a:rPr lang="en-US" altLang="zh-CN" sz="1400" dirty="0">
                <a:solidFill>
                  <a:srgbClr val="FF0000"/>
                </a:solidFill>
              </a:rPr>
              <a:t> perfect positive correlation</a:t>
            </a:r>
            <a:endParaRPr lang="en-US" sz="1400" dirty="0">
              <a:solidFill>
                <a:srgbClr val="FF0000"/>
              </a:solidFill>
            </a:endParaRPr>
          </a:p>
        </p:txBody>
      </p:sp>
      <p:cxnSp>
        <p:nvCxnSpPr>
          <p:cNvPr id="13" name="直接箭头连接符 12"/>
          <p:cNvCxnSpPr/>
          <p:nvPr/>
        </p:nvCxnSpPr>
        <p:spPr>
          <a:xfrm flipV="1">
            <a:off x="2051786" y="2420135"/>
            <a:ext cx="53309" cy="1052226"/>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44207" y="3424912"/>
            <a:ext cx="2229497" cy="307777"/>
          </a:xfrm>
          <a:prstGeom prst="rect">
            <a:avLst/>
          </a:prstGeom>
          <a:noFill/>
          <a:ln>
            <a:noFill/>
          </a:ln>
        </p:spPr>
        <p:txBody>
          <a:bodyPr wrap="square" rtlCol="0">
            <a:spAutoFit/>
          </a:bodyPr>
          <a:lstStyle/>
          <a:p>
            <a:r>
              <a:rPr lang="en-US" altLang="zh-CN" sz="1400" dirty="0">
                <a:solidFill>
                  <a:srgbClr val="00B050"/>
                </a:solidFill>
              </a:rPr>
              <a:t>perfect negative correlation</a:t>
            </a:r>
            <a:endParaRPr lang="en-US" sz="1400" dirty="0">
              <a:solidFill>
                <a:srgbClr val="00B050"/>
              </a:solidFill>
            </a:endParaRPr>
          </a:p>
        </p:txBody>
      </p:sp>
      <p:sp>
        <p:nvSpPr>
          <p:cNvPr id="36" name="标题 1"/>
          <p:cNvSpPr txBox="1">
            <a:spLocks/>
          </p:cNvSpPr>
          <p:nvPr/>
        </p:nvSpPr>
        <p:spPr bwMode="auto">
          <a:xfrm>
            <a:off x="2099759" y="85661"/>
            <a:ext cx="946835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120000"/>
              <a:buFont typeface="Wingdings" panose="05000000000000000000" pitchFamily="2" charset="2"/>
              <a:buChar char="F"/>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9pPr>
          </a:lstStyle>
          <a:p>
            <a:pPr algn="ctr">
              <a:spcBef>
                <a:spcPct val="0"/>
              </a:spcBef>
              <a:buClrTx/>
              <a:buSzTx/>
              <a:buNone/>
            </a:pPr>
            <a:r>
              <a:rPr lang="en-US" altLang="zh-CN" dirty="0">
                <a:latin typeface="+mn-lt"/>
                <a:ea typeface="华文楷体" panose="02010600040101010101" pitchFamily="2" charset="-122"/>
                <a:cs typeface="Times New Roman" panose="02020603050405020304" pitchFamily="18" charset="0"/>
              </a:rPr>
              <a:t>3D position information retrieval method</a:t>
            </a:r>
          </a:p>
          <a:p>
            <a:pPr algn="ctr">
              <a:spcBef>
                <a:spcPct val="0"/>
              </a:spcBef>
              <a:buClrTx/>
              <a:buSzTx/>
              <a:buNone/>
            </a:pPr>
            <a:endParaRPr lang="en-US" altLang="zh-CN" dirty="0">
              <a:latin typeface="+mn-lt"/>
              <a:ea typeface="华文楷体" panose="02010600040101010101" pitchFamily="2" charset="-122"/>
              <a:cs typeface="Times New Roman" panose="02020603050405020304" pitchFamily="18" charset="0"/>
            </a:endParaRPr>
          </a:p>
        </p:txBody>
      </p:sp>
      <p:pic>
        <p:nvPicPr>
          <p:cNvPr id="39" name="图片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29" y="4252375"/>
            <a:ext cx="3415700" cy="2134699"/>
          </a:xfrm>
          <a:prstGeom prst="rect">
            <a:avLst/>
          </a:prstGeom>
        </p:spPr>
      </p:pic>
      <p:pic>
        <p:nvPicPr>
          <p:cNvPr id="41" name="图片 40"/>
          <p:cNvPicPr>
            <a:picLocks noChangeAspect="1"/>
          </p:cNvPicPr>
          <p:nvPr/>
        </p:nvPicPr>
        <p:blipFill>
          <a:blip r:embed="rId7"/>
          <a:stretch>
            <a:fillRect/>
          </a:stretch>
        </p:blipFill>
        <p:spPr>
          <a:xfrm>
            <a:off x="2088732" y="1187958"/>
            <a:ext cx="1997564" cy="814541"/>
          </a:xfrm>
          <a:prstGeom prst="rect">
            <a:avLst/>
          </a:prstGeom>
        </p:spPr>
      </p:pic>
      <p:sp>
        <p:nvSpPr>
          <p:cNvPr id="43" name="矩形 42"/>
          <p:cNvSpPr/>
          <p:nvPr/>
        </p:nvSpPr>
        <p:spPr>
          <a:xfrm>
            <a:off x="3660265" y="5091706"/>
            <a:ext cx="4065665" cy="1200329"/>
          </a:xfrm>
          <a:prstGeom prst="rect">
            <a:avLst/>
          </a:prstGeom>
        </p:spPr>
        <p:txBody>
          <a:bodyPr wrap="none">
            <a:spAutoFit/>
          </a:bodyPr>
          <a:lstStyle/>
          <a:p>
            <a:pPr marL="342900" indent="-342900">
              <a:buFont typeface="+mj-lt"/>
              <a:buAutoNum type="arabicPeriod"/>
            </a:pPr>
            <a:r>
              <a:rPr lang="en-US" dirty="0"/>
              <a:t>Sampling the response function</a:t>
            </a:r>
          </a:p>
          <a:p>
            <a:pPr marL="342900" indent="-342900">
              <a:buFont typeface="+mj-lt"/>
              <a:buAutoNum type="arabicPeriod"/>
            </a:pPr>
            <a:r>
              <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Calculate the correlation coefficient</a:t>
            </a:r>
          </a:p>
          <a:p>
            <a:pPr marL="342900" indent="-342900">
              <a:buFont typeface="+mj-lt"/>
              <a:buAutoNum type="arabicPeriod"/>
            </a:pPr>
            <a:r>
              <a:rPr 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Find </a:t>
            </a:r>
            <a:r>
              <a:rPr lang="en-US" b="1" dirty="0"/>
              <a:t>maximum </a:t>
            </a:r>
            <a:r>
              <a:rPr lang="en-US" altLang="zh-CN"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correlation coefficient</a:t>
            </a:r>
          </a:p>
          <a:p>
            <a:pPr marL="342900" indent="-342900">
              <a:buFont typeface="+mj-lt"/>
              <a:buAutoNum type="arabicPeriod"/>
            </a:pPr>
            <a:r>
              <a:rPr lang="en-US"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Obtain longitudinal phase</a:t>
            </a:r>
            <a:endParaRPr lang="en-US" dirty="0"/>
          </a:p>
        </p:txBody>
      </p:sp>
      <p:pic>
        <p:nvPicPr>
          <p:cNvPr id="3" name="图片 2" descr="图片包含 游戏机&#10;&#10;描述已自动生成">
            <a:extLst>
              <a:ext uri="{FF2B5EF4-FFF2-40B4-BE49-F238E27FC236}">
                <a16:creationId xmlns:a16="http://schemas.microsoft.com/office/drawing/2014/main" id="{EC46524C-AA29-8B7C-5B82-2C06BCA1B24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45380" y="709705"/>
            <a:ext cx="5662331" cy="4245536"/>
          </a:xfrm>
          <a:prstGeom prst="rect">
            <a:avLst/>
          </a:prstGeom>
        </p:spPr>
      </p:pic>
      <p:sp>
        <p:nvSpPr>
          <p:cNvPr id="4" name="日期占位符 3">
            <a:extLst>
              <a:ext uri="{FF2B5EF4-FFF2-40B4-BE49-F238E27FC236}">
                <a16:creationId xmlns:a16="http://schemas.microsoft.com/office/drawing/2014/main" id="{BD30145B-4EE4-ED31-F65F-2B5B67ED75FE}"/>
              </a:ext>
            </a:extLst>
          </p:cNvPr>
          <p:cNvSpPr>
            <a:spLocks noGrp="1"/>
          </p:cNvSpPr>
          <p:nvPr>
            <p:ph type="dt" sz="half" idx="10"/>
          </p:nvPr>
        </p:nvSpPr>
        <p:spPr/>
        <p:txBody>
          <a:bodyPr/>
          <a:lstStyle/>
          <a:p>
            <a:r>
              <a:rPr lang="en-US" altLang="zh-CN"/>
              <a:t>2024/01/17</a:t>
            </a:r>
            <a:endParaRPr lang="zh-CN" altLang="en-US"/>
          </a:p>
        </p:txBody>
      </p:sp>
      <p:sp>
        <p:nvSpPr>
          <p:cNvPr id="5" name="灯片编号占位符 4">
            <a:extLst>
              <a:ext uri="{FF2B5EF4-FFF2-40B4-BE49-F238E27FC236}">
                <a16:creationId xmlns:a16="http://schemas.microsoft.com/office/drawing/2014/main" id="{1BC5D74B-90EF-B540-72F0-22E0F4B2A5F2}"/>
              </a:ext>
            </a:extLst>
          </p:cNvPr>
          <p:cNvSpPr>
            <a:spLocks noGrp="1"/>
          </p:cNvSpPr>
          <p:nvPr>
            <p:ph type="sldNum" sz="quarter" idx="12"/>
          </p:nvPr>
        </p:nvSpPr>
        <p:spPr/>
        <p:txBody>
          <a:bodyPr/>
          <a:lstStyle/>
          <a:p>
            <a:fld id="{B89BF6D3-CA62-4D9F-9EA1-CDCBA8232769}" type="slidenum">
              <a:rPr lang="zh-CN" altLang="en-US" smtClean="0"/>
              <a:t>11</a:t>
            </a:fld>
            <a:endParaRPr lang="zh-CN" altLang="en-US"/>
          </a:p>
        </p:txBody>
      </p:sp>
      <p:sp>
        <p:nvSpPr>
          <p:cNvPr id="7" name="文本框 6">
            <a:extLst>
              <a:ext uri="{FF2B5EF4-FFF2-40B4-BE49-F238E27FC236}">
                <a16:creationId xmlns:a16="http://schemas.microsoft.com/office/drawing/2014/main" id="{155F63C1-4A11-B4A0-0462-0B4161D4AB4E}"/>
              </a:ext>
            </a:extLst>
          </p:cNvPr>
          <p:cNvSpPr txBox="1"/>
          <p:nvPr/>
        </p:nvSpPr>
        <p:spPr>
          <a:xfrm>
            <a:off x="3624799" y="4722374"/>
            <a:ext cx="3517034" cy="369332"/>
          </a:xfrm>
          <a:prstGeom prst="rect">
            <a:avLst/>
          </a:prstGeom>
          <a:noFill/>
        </p:spPr>
        <p:txBody>
          <a:bodyPr wrap="square">
            <a:spAutoFit/>
          </a:bodyPr>
          <a:lstStyle/>
          <a:p>
            <a:r>
              <a:rPr lang="en-US" altLang="zh-CN" b="1" dirty="0"/>
              <a:t>Sliding cross-correlation method:</a:t>
            </a:r>
            <a:endParaRPr lang="zh-CN" altLang="en-US" b="1" dirty="0"/>
          </a:p>
        </p:txBody>
      </p:sp>
    </p:spTree>
    <p:extLst>
      <p:ext uri="{BB962C8B-B14F-4D97-AF65-F5344CB8AC3E}">
        <p14:creationId xmlns:p14="http://schemas.microsoft.com/office/powerpoint/2010/main" val="3706019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标题 1"/>
          <p:cNvSpPr txBox="1">
            <a:spLocks/>
          </p:cNvSpPr>
          <p:nvPr/>
        </p:nvSpPr>
        <p:spPr bwMode="auto">
          <a:xfrm>
            <a:off x="2099759" y="85661"/>
            <a:ext cx="946835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120000"/>
              <a:buFont typeface="Wingdings" panose="05000000000000000000" pitchFamily="2" charset="2"/>
              <a:buChar char="F"/>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9pPr>
          </a:lstStyle>
          <a:p>
            <a:pPr algn="ctr">
              <a:spcBef>
                <a:spcPct val="0"/>
              </a:spcBef>
              <a:buClrTx/>
              <a:buSzTx/>
              <a:buNone/>
            </a:pPr>
            <a:r>
              <a:rPr lang="en-US" altLang="zh-CN" dirty="0">
                <a:latin typeface="+mn-lt"/>
                <a:ea typeface="华文楷体" panose="02010600040101010101" pitchFamily="2" charset="-122"/>
                <a:cs typeface="Times New Roman" panose="02020603050405020304" pitchFamily="18" charset="0"/>
              </a:rPr>
              <a:t>3D position information retrieval method</a:t>
            </a:r>
          </a:p>
          <a:p>
            <a:pPr algn="ctr">
              <a:spcBef>
                <a:spcPct val="0"/>
              </a:spcBef>
              <a:buClrTx/>
              <a:buSzTx/>
              <a:buNone/>
            </a:pPr>
            <a:endParaRPr lang="en-US" altLang="zh-CN" dirty="0">
              <a:latin typeface="+mn-lt"/>
              <a:ea typeface="华文楷体" panose="02010600040101010101" pitchFamily="2" charset="-122"/>
              <a:cs typeface="Times New Roman" panose="02020603050405020304" pitchFamily="18" charset="0"/>
            </a:endParaRPr>
          </a:p>
        </p:txBody>
      </p:sp>
      <p:sp>
        <p:nvSpPr>
          <p:cNvPr id="43" name="矩形 42"/>
          <p:cNvSpPr/>
          <p:nvPr/>
        </p:nvSpPr>
        <p:spPr>
          <a:xfrm>
            <a:off x="5821326" y="4346187"/>
            <a:ext cx="6103088" cy="1754326"/>
          </a:xfrm>
          <a:prstGeom prst="rect">
            <a:avLst/>
          </a:prstGeom>
        </p:spPr>
        <p:txBody>
          <a:bodyPr wrap="square">
            <a:spAutoFit/>
          </a:bodyPr>
          <a:lstStyle/>
          <a:p>
            <a:pPr marL="342900" indent="-342900">
              <a:buFont typeface="+mj-lt"/>
              <a:buAutoNum type="arabicPeriod"/>
            </a:pPr>
            <a:r>
              <a:rPr lang="en-US" dirty="0"/>
              <a:t>By matching each bunch's phase for every turn to the response function lookup table, amplitude information is derived through linear fitting of the measured data against the lookup table data.</a:t>
            </a:r>
          </a:p>
          <a:p>
            <a:pPr marL="342900" indent="-342900">
              <a:buFont typeface="+mj-lt"/>
              <a:buAutoNum type="arabicPeriod"/>
            </a:pPr>
            <a:r>
              <a:rPr lang="en-US" dirty="0"/>
              <a:t>Transverse position is calculated using delta/sigma method.</a:t>
            </a:r>
          </a:p>
          <a:p>
            <a:pPr marL="342900" indent="-342900">
              <a:buFont typeface="+mj-lt"/>
              <a:buAutoNum type="arabicPeriod"/>
            </a:pPr>
            <a:endParaRPr lang="en-US" dirty="0"/>
          </a:p>
        </p:txBody>
      </p:sp>
      <p:pic>
        <p:nvPicPr>
          <p:cNvPr id="4" name="图片 3">
            <a:extLst>
              <a:ext uri="{FF2B5EF4-FFF2-40B4-BE49-F238E27FC236}">
                <a16:creationId xmlns:a16="http://schemas.microsoft.com/office/drawing/2014/main" id="{A10D25E2-7546-CE52-3FEA-D075AA4C2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7143" y="1030486"/>
            <a:ext cx="4680000" cy="2644200"/>
          </a:xfrm>
          <a:prstGeom prst="rect">
            <a:avLst/>
          </a:prstGeom>
        </p:spPr>
      </p:pic>
      <p:pic>
        <p:nvPicPr>
          <p:cNvPr id="5" name="图片 4">
            <a:extLst>
              <a:ext uri="{FF2B5EF4-FFF2-40B4-BE49-F238E27FC236}">
                <a16:creationId xmlns:a16="http://schemas.microsoft.com/office/drawing/2014/main" id="{3B2F5C45-6F7E-2379-2C4B-BA8A302AF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828" y="1030486"/>
            <a:ext cx="4680000" cy="2644200"/>
          </a:xfrm>
          <a:prstGeom prst="rect">
            <a:avLst/>
          </a:prstGeom>
        </p:spPr>
      </p:pic>
      <p:pic>
        <p:nvPicPr>
          <p:cNvPr id="6" name="图片 5">
            <a:extLst>
              <a:ext uri="{FF2B5EF4-FFF2-40B4-BE49-F238E27FC236}">
                <a16:creationId xmlns:a16="http://schemas.microsoft.com/office/drawing/2014/main" id="{52B4FD75-C9D0-2ECB-5E5F-70E3AE2B74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4" y="3674686"/>
            <a:ext cx="4680000" cy="2644200"/>
          </a:xfrm>
          <a:prstGeom prst="rect">
            <a:avLst/>
          </a:prstGeom>
        </p:spPr>
      </p:pic>
      <p:sp>
        <p:nvSpPr>
          <p:cNvPr id="3" name="日期占位符 2">
            <a:extLst>
              <a:ext uri="{FF2B5EF4-FFF2-40B4-BE49-F238E27FC236}">
                <a16:creationId xmlns:a16="http://schemas.microsoft.com/office/drawing/2014/main" id="{B04C16CE-2869-784B-CBFF-6804D2F41054}"/>
              </a:ext>
            </a:extLst>
          </p:cNvPr>
          <p:cNvSpPr>
            <a:spLocks noGrp="1"/>
          </p:cNvSpPr>
          <p:nvPr>
            <p:ph type="dt" sz="half" idx="10"/>
          </p:nvPr>
        </p:nvSpPr>
        <p:spPr/>
        <p:txBody>
          <a:bodyPr/>
          <a:lstStyle/>
          <a:p>
            <a:r>
              <a:rPr lang="en-US" altLang="zh-CN"/>
              <a:t>2024/01/17</a:t>
            </a:r>
            <a:endParaRPr lang="zh-CN" altLang="en-US"/>
          </a:p>
        </p:txBody>
      </p:sp>
      <p:sp>
        <p:nvSpPr>
          <p:cNvPr id="7" name="灯片编号占位符 6">
            <a:extLst>
              <a:ext uri="{FF2B5EF4-FFF2-40B4-BE49-F238E27FC236}">
                <a16:creationId xmlns:a16="http://schemas.microsoft.com/office/drawing/2014/main" id="{6299FEC6-58DF-EA5B-7FF5-645CDA339061}"/>
              </a:ext>
            </a:extLst>
          </p:cNvPr>
          <p:cNvSpPr>
            <a:spLocks noGrp="1"/>
          </p:cNvSpPr>
          <p:nvPr>
            <p:ph type="sldNum" sz="quarter" idx="12"/>
          </p:nvPr>
        </p:nvSpPr>
        <p:spPr/>
        <p:txBody>
          <a:bodyPr/>
          <a:lstStyle/>
          <a:p>
            <a:fld id="{B89BF6D3-CA62-4D9F-9EA1-CDCBA8232769}" type="slidenum">
              <a:rPr lang="zh-CN" altLang="en-US" smtClean="0"/>
              <a:t>12</a:t>
            </a:fld>
            <a:endParaRPr lang="zh-CN" altLang="en-US"/>
          </a:p>
        </p:txBody>
      </p:sp>
      <p:sp>
        <p:nvSpPr>
          <p:cNvPr id="9" name="文本框 8">
            <a:extLst>
              <a:ext uri="{FF2B5EF4-FFF2-40B4-BE49-F238E27FC236}">
                <a16:creationId xmlns:a16="http://schemas.microsoft.com/office/drawing/2014/main" id="{DA709999-BAD3-A514-8135-CF69AB86DA2B}"/>
              </a:ext>
            </a:extLst>
          </p:cNvPr>
          <p:cNvSpPr txBox="1"/>
          <p:nvPr/>
        </p:nvSpPr>
        <p:spPr>
          <a:xfrm>
            <a:off x="5821326" y="3976855"/>
            <a:ext cx="2858750" cy="369332"/>
          </a:xfrm>
          <a:prstGeom prst="rect">
            <a:avLst/>
          </a:prstGeom>
          <a:noFill/>
        </p:spPr>
        <p:txBody>
          <a:bodyPr wrap="square">
            <a:spAutoFit/>
          </a:bodyPr>
          <a:lstStyle/>
          <a:p>
            <a:r>
              <a:rPr lang="en-US" altLang="zh-CN" b="1" dirty="0">
                <a:latin typeface="Times New Roman" panose="02020603050405020304" pitchFamily="18" charset="0"/>
                <a:ea typeface="等线" panose="02010600030101010101" pitchFamily="2" charset="-122"/>
              </a:rPr>
              <a:t>L</a:t>
            </a:r>
            <a:r>
              <a:rPr lang="en-US" altLang="zh-CN" sz="1800" b="1" dirty="0">
                <a:effectLst/>
                <a:latin typeface="Times New Roman" panose="02020603050405020304" pitchFamily="18" charset="0"/>
                <a:ea typeface="等线" panose="02010600030101010101" pitchFamily="2" charset="-122"/>
              </a:rPr>
              <a:t>inear fitting method:</a:t>
            </a:r>
            <a:endParaRPr lang="zh-CN" altLang="en-US" b="1" dirty="0"/>
          </a:p>
        </p:txBody>
      </p:sp>
    </p:spTree>
    <p:extLst>
      <p:ext uri="{BB962C8B-B14F-4D97-AF65-F5344CB8AC3E}">
        <p14:creationId xmlns:p14="http://schemas.microsoft.com/office/powerpoint/2010/main" val="743946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99F2DAA3-0FAE-7158-2396-8BF1384C44E1}"/>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57F58F42-E8C6-47FD-0A74-54FEE055D1C8}"/>
              </a:ext>
            </a:extLst>
          </p:cNvPr>
          <p:cNvSpPr>
            <a:spLocks noGrp="1"/>
          </p:cNvSpPr>
          <p:nvPr>
            <p:ph type="sldNum" sz="quarter" idx="12"/>
          </p:nvPr>
        </p:nvSpPr>
        <p:spPr/>
        <p:txBody>
          <a:bodyPr/>
          <a:lstStyle/>
          <a:p>
            <a:fld id="{B89BF6D3-CA62-4D9F-9EA1-CDCBA8232769}" type="slidenum">
              <a:rPr lang="zh-CN" altLang="en-US" smtClean="0"/>
              <a:t>13</a:t>
            </a:fld>
            <a:endParaRPr lang="zh-CN" altLang="en-US" dirty="0"/>
          </a:p>
        </p:txBody>
      </p:sp>
      <p:pic>
        <p:nvPicPr>
          <p:cNvPr id="6" name="图片 5">
            <a:extLst>
              <a:ext uri="{FF2B5EF4-FFF2-40B4-BE49-F238E27FC236}">
                <a16:creationId xmlns:a16="http://schemas.microsoft.com/office/drawing/2014/main" id="{2C2C06E9-9F4C-0C71-E5FA-EB93073FEE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543"/>
          <a:stretch/>
        </p:blipFill>
        <p:spPr>
          <a:xfrm>
            <a:off x="7026419" y="763684"/>
            <a:ext cx="4680000" cy="2580400"/>
          </a:xfrm>
          <a:prstGeom prst="rect">
            <a:avLst/>
          </a:prstGeom>
        </p:spPr>
      </p:pic>
      <p:sp>
        <p:nvSpPr>
          <p:cNvPr id="7" name="文本框 6">
            <a:extLst>
              <a:ext uri="{FF2B5EF4-FFF2-40B4-BE49-F238E27FC236}">
                <a16:creationId xmlns:a16="http://schemas.microsoft.com/office/drawing/2014/main" id="{C6BB1436-FDB9-5CDA-E050-98210527AB41}"/>
              </a:ext>
            </a:extLst>
          </p:cNvPr>
          <p:cNvSpPr txBox="1"/>
          <p:nvPr/>
        </p:nvSpPr>
        <p:spPr>
          <a:xfrm>
            <a:off x="485581" y="1036139"/>
            <a:ext cx="6743480" cy="2246769"/>
          </a:xfrm>
          <a:prstGeom prst="rect">
            <a:avLst/>
          </a:prstGeom>
          <a:noFill/>
        </p:spPr>
        <p:txBody>
          <a:bodyPr wrap="square" rtlCol="0">
            <a:spAutoFit/>
          </a:bodyPr>
          <a:lstStyle/>
          <a:p>
            <a:pPr marL="342900" indent="-342900">
              <a:buFont typeface="Wingdings" panose="05000000000000000000" pitchFamily="2" charset="2"/>
              <a:buChar char="Ø"/>
            </a:pPr>
            <a:r>
              <a:rPr kumimoji="1" lang="en-US" altLang="zh-CN" sz="2000" dirty="0">
                <a:ea typeface="华文新魏" panose="02010800040101010101" pitchFamily="2" charset="-122"/>
              </a:rPr>
              <a:t>Data collected during user operation, uniform filling pattern</a:t>
            </a:r>
          </a:p>
          <a:p>
            <a:pPr marL="342900" indent="-342900">
              <a:buFont typeface="Wingdings" panose="05000000000000000000" pitchFamily="2" charset="2"/>
              <a:buChar char="Ø"/>
            </a:pPr>
            <a:r>
              <a:rPr kumimoji="1" lang="en-US" altLang="zh-CN" sz="2000" dirty="0">
                <a:ea typeface="华文新魏" panose="02010800040101010101" pitchFamily="2" charset="-122"/>
              </a:rPr>
              <a:t>PCA method to evaluate transverse position and longitudinal phase measurement errors</a:t>
            </a:r>
          </a:p>
          <a:p>
            <a:pPr marL="342900" indent="-342900">
              <a:buFont typeface="Wingdings" panose="05000000000000000000" pitchFamily="2" charset="2"/>
              <a:buChar char="Ø"/>
            </a:pPr>
            <a:endParaRPr kumimoji="1" lang="en-US" altLang="zh-CN" sz="2000" dirty="0">
              <a:ea typeface="华文新魏" panose="02010800040101010101" pitchFamily="2" charset="-122"/>
            </a:endParaRPr>
          </a:p>
          <a:p>
            <a:pPr marL="342900" indent="-342900">
              <a:buFont typeface="Arial" panose="020B0604020202020204" pitchFamily="34" charset="0"/>
              <a:buChar char="•"/>
            </a:pPr>
            <a:r>
              <a:rPr lang="en-US" altLang="zh-CN" sz="2000" dirty="0">
                <a:ea typeface="华文新魏" panose="02010800040101010101" pitchFamily="2" charset="-122"/>
              </a:rPr>
              <a:t>Charge resolution:  0.2% (averaged charge reached 0.02%)</a:t>
            </a:r>
          </a:p>
          <a:p>
            <a:pPr marL="342900" indent="-342900">
              <a:buFont typeface="Arial" panose="020B0604020202020204" pitchFamily="34" charset="0"/>
              <a:buChar char="•"/>
            </a:pPr>
            <a:r>
              <a:rPr lang="en-US" altLang="zh-CN" sz="2000" b="1" dirty="0">
                <a:solidFill>
                  <a:srgbClr val="FF0000"/>
                </a:solidFill>
                <a:ea typeface="华文新魏" panose="02010800040101010101" pitchFamily="2" charset="-122"/>
              </a:rPr>
              <a:t>Phase resolution: 0.2ps @ 0.6nC</a:t>
            </a:r>
          </a:p>
          <a:p>
            <a:pPr marL="342900" indent="-342900">
              <a:buFont typeface="Arial" panose="020B0604020202020204" pitchFamily="34" charset="0"/>
              <a:buChar char="•"/>
            </a:pPr>
            <a:r>
              <a:rPr lang="en-US" altLang="zh-CN" sz="2000" b="1" dirty="0">
                <a:solidFill>
                  <a:srgbClr val="FF0000"/>
                </a:solidFill>
                <a:ea typeface="华文新魏" panose="02010800040101010101" pitchFamily="2" charset="-122"/>
              </a:rPr>
              <a:t>Position resolution: 5</a:t>
            </a:r>
            <a:r>
              <a:rPr lang="el-GR" altLang="zh-CN" sz="2000" b="1" dirty="0">
                <a:solidFill>
                  <a:srgbClr val="FF0000"/>
                </a:solidFill>
                <a:ea typeface="华文新魏" panose="02010800040101010101" pitchFamily="2" charset="-122"/>
              </a:rPr>
              <a:t>μ</a:t>
            </a:r>
            <a:r>
              <a:rPr lang="en-US" altLang="zh-CN" sz="2000" b="1" dirty="0">
                <a:solidFill>
                  <a:srgbClr val="FF0000"/>
                </a:solidFill>
                <a:ea typeface="华文新魏" panose="02010800040101010101" pitchFamily="2" charset="-122"/>
              </a:rPr>
              <a:t>m @ 0.6nC</a:t>
            </a:r>
          </a:p>
        </p:txBody>
      </p:sp>
      <p:sp>
        <p:nvSpPr>
          <p:cNvPr id="10" name="文本框 9">
            <a:extLst>
              <a:ext uri="{FF2B5EF4-FFF2-40B4-BE49-F238E27FC236}">
                <a16:creationId xmlns:a16="http://schemas.microsoft.com/office/drawing/2014/main" id="{F5194D3F-3064-2B85-74CB-D3F267A17E6A}"/>
              </a:ext>
            </a:extLst>
          </p:cNvPr>
          <p:cNvSpPr txBox="1"/>
          <p:nvPr/>
        </p:nvSpPr>
        <p:spPr>
          <a:xfrm>
            <a:off x="6841983" y="3310374"/>
            <a:ext cx="5651638" cy="307777"/>
          </a:xfrm>
          <a:prstGeom prst="rect">
            <a:avLst/>
          </a:prstGeom>
          <a:noFill/>
        </p:spPr>
        <p:txBody>
          <a:bodyPr wrap="square" rtlCol="0">
            <a:spAutoFit/>
          </a:bodyPr>
          <a:lstStyle/>
          <a:p>
            <a:r>
              <a:rPr lang="en-US" altLang="zh-CN" sz="1400" b="1" dirty="0">
                <a:latin typeface="微软雅黑" panose="020B0503020204020204" pitchFamily="34" charset="-122"/>
                <a:ea typeface="微软雅黑" panose="020B0503020204020204" pitchFamily="34" charset="-122"/>
              </a:rPr>
              <a:t>Longitudinal phase measurement uncertainty with charge</a:t>
            </a:r>
            <a:endParaRPr lang="zh-CN" altLang="en-US" sz="1400" b="1"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B8A6AFB0-2BBD-6153-42E9-568D59C8D79D}"/>
              </a:ext>
            </a:extLst>
          </p:cNvPr>
          <p:cNvSpPr txBox="1"/>
          <p:nvPr/>
        </p:nvSpPr>
        <p:spPr>
          <a:xfrm>
            <a:off x="9158628" y="1719915"/>
            <a:ext cx="2135827" cy="369332"/>
          </a:xfrm>
          <a:prstGeom prst="rect">
            <a:avLst/>
          </a:prstGeom>
          <a:noFill/>
        </p:spPr>
        <p:txBody>
          <a:bodyPr wrap="square" rtlCol="0">
            <a:spAutoFit/>
          </a:bodyPr>
          <a:lstStyle/>
          <a:p>
            <a:r>
              <a:rPr kumimoji="1" lang="en-US" altLang="zh-CN" b="1" dirty="0">
                <a:solidFill>
                  <a:srgbClr val="FF0000"/>
                </a:solidFill>
              </a:rPr>
              <a:t>&lt;0.2ps</a:t>
            </a:r>
            <a:r>
              <a:rPr lang="zh-CN" altLang="en-US" b="1" dirty="0">
                <a:solidFill>
                  <a:srgbClr val="FF0000"/>
                </a:solidFill>
              </a:rPr>
              <a:t> </a:t>
            </a:r>
            <a:r>
              <a:rPr lang="en-US" altLang="zh-CN" b="1" dirty="0">
                <a:solidFill>
                  <a:srgbClr val="FF0000"/>
                </a:solidFill>
              </a:rPr>
              <a:t>  @&gt;0.6nC</a:t>
            </a:r>
            <a:endParaRPr kumimoji="1" lang="zh-CN" altLang="en-US" b="1" dirty="0">
              <a:solidFill>
                <a:srgbClr val="FF0000"/>
              </a:solidFill>
            </a:endParaRPr>
          </a:p>
        </p:txBody>
      </p:sp>
      <p:pic>
        <p:nvPicPr>
          <p:cNvPr id="13" name="图片 12">
            <a:extLst>
              <a:ext uri="{FF2B5EF4-FFF2-40B4-BE49-F238E27FC236}">
                <a16:creationId xmlns:a16="http://schemas.microsoft.com/office/drawing/2014/main" id="{55C0188B-D916-78DB-753F-70E2FA3095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3587"/>
          <a:stretch/>
        </p:blipFill>
        <p:spPr>
          <a:xfrm>
            <a:off x="7066677" y="3587009"/>
            <a:ext cx="4680000" cy="2664553"/>
          </a:xfrm>
          <a:prstGeom prst="rect">
            <a:avLst/>
          </a:prstGeom>
        </p:spPr>
      </p:pic>
      <p:sp>
        <p:nvSpPr>
          <p:cNvPr id="14" name="文本框 13">
            <a:extLst>
              <a:ext uri="{FF2B5EF4-FFF2-40B4-BE49-F238E27FC236}">
                <a16:creationId xmlns:a16="http://schemas.microsoft.com/office/drawing/2014/main" id="{4DF7ADAB-A062-E300-FB45-4E091690B02F}"/>
              </a:ext>
            </a:extLst>
          </p:cNvPr>
          <p:cNvSpPr txBox="1"/>
          <p:nvPr/>
        </p:nvSpPr>
        <p:spPr>
          <a:xfrm>
            <a:off x="9158628" y="4585185"/>
            <a:ext cx="2135827" cy="369332"/>
          </a:xfrm>
          <a:prstGeom prst="rect">
            <a:avLst/>
          </a:prstGeom>
          <a:noFill/>
        </p:spPr>
        <p:txBody>
          <a:bodyPr wrap="square" rtlCol="0">
            <a:spAutoFit/>
          </a:bodyPr>
          <a:lstStyle/>
          <a:p>
            <a:r>
              <a:rPr kumimoji="1" lang="en-US" altLang="zh-CN" b="1" dirty="0">
                <a:solidFill>
                  <a:srgbClr val="FF0000"/>
                </a:solidFill>
              </a:rPr>
              <a:t>&lt;5µm</a:t>
            </a:r>
            <a:r>
              <a:rPr lang="zh-CN" altLang="en-US" b="1" dirty="0">
                <a:solidFill>
                  <a:srgbClr val="FF0000"/>
                </a:solidFill>
              </a:rPr>
              <a:t> </a:t>
            </a:r>
            <a:r>
              <a:rPr lang="en-US" altLang="zh-CN" b="1" dirty="0">
                <a:solidFill>
                  <a:srgbClr val="FF0000"/>
                </a:solidFill>
              </a:rPr>
              <a:t>  @&gt;0.6nC</a:t>
            </a:r>
            <a:endParaRPr kumimoji="1" lang="zh-CN" altLang="en-US" b="1" dirty="0">
              <a:solidFill>
                <a:srgbClr val="FF0000"/>
              </a:solidFill>
            </a:endParaRPr>
          </a:p>
        </p:txBody>
      </p:sp>
      <p:sp>
        <p:nvSpPr>
          <p:cNvPr id="15" name="文本框 14">
            <a:extLst>
              <a:ext uri="{FF2B5EF4-FFF2-40B4-BE49-F238E27FC236}">
                <a16:creationId xmlns:a16="http://schemas.microsoft.com/office/drawing/2014/main" id="{4C6AECA7-8C38-0012-8201-CB40112FD21C}"/>
              </a:ext>
            </a:extLst>
          </p:cNvPr>
          <p:cNvSpPr txBox="1"/>
          <p:nvPr/>
        </p:nvSpPr>
        <p:spPr>
          <a:xfrm>
            <a:off x="6795074" y="6209072"/>
            <a:ext cx="5651638" cy="307777"/>
          </a:xfrm>
          <a:prstGeom prst="rect">
            <a:avLst/>
          </a:prstGeom>
          <a:noFill/>
        </p:spPr>
        <p:txBody>
          <a:bodyPr wrap="square" rtlCol="0">
            <a:spAutoFit/>
          </a:bodyPr>
          <a:lstStyle/>
          <a:p>
            <a:r>
              <a:rPr lang="en-US" altLang="zh-CN" sz="1400" b="1" dirty="0">
                <a:latin typeface="微软雅黑" panose="020B0503020204020204" pitchFamily="34" charset="-122"/>
                <a:ea typeface="微软雅黑" panose="020B0503020204020204" pitchFamily="34" charset="-122"/>
              </a:rPr>
              <a:t>Transverse position measurement uncertainty with charge</a:t>
            </a:r>
            <a:endParaRPr lang="zh-CN" altLang="en-US" sz="14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E9769687-486B-20C3-0DA4-416852CE38FC}"/>
              </a:ext>
            </a:extLst>
          </p:cNvPr>
          <p:cNvPicPr>
            <a:picLocks noChangeAspect="1"/>
          </p:cNvPicPr>
          <p:nvPr/>
        </p:nvPicPr>
        <p:blipFill>
          <a:blip r:embed="rId5"/>
          <a:stretch>
            <a:fillRect/>
          </a:stretch>
        </p:blipFill>
        <p:spPr>
          <a:xfrm>
            <a:off x="897545" y="3513978"/>
            <a:ext cx="4680000" cy="2630301"/>
          </a:xfrm>
          <a:prstGeom prst="rect">
            <a:avLst/>
          </a:prstGeom>
        </p:spPr>
      </p:pic>
      <p:sp>
        <p:nvSpPr>
          <p:cNvPr id="16" name="文本框 15">
            <a:extLst>
              <a:ext uri="{FF2B5EF4-FFF2-40B4-BE49-F238E27FC236}">
                <a16:creationId xmlns:a16="http://schemas.microsoft.com/office/drawing/2014/main" id="{A2C17F7A-E851-1B5E-B3F3-D9D9463733B8}"/>
              </a:ext>
            </a:extLst>
          </p:cNvPr>
          <p:cNvSpPr txBox="1"/>
          <p:nvPr/>
        </p:nvSpPr>
        <p:spPr>
          <a:xfrm>
            <a:off x="1682047" y="6183031"/>
            <a:ext cx="3393284" cy="307777"/>
          </a:xfrm>
          <a:prstGeom prst="rect">
            <a:avLst/>
          </a:prstGeom>
          <a:noFill/>
        </p:spPr>
        <p:txBody>
          <a:bodyPr wrap="square" rtlCol="0">
            <a:spAutoFit/>
          </a:bodyPr>
          <a:lstStyle/>
          <a:p>
            <a:r>
              <a:rPr lang="en-US" altLang="zh-CN" sz="1400" b="1" dirty="0">
                <a:latin typeface="微软雅黑" panose="020B0503020204020204" pitchFamily="34" charset="-122"/>
                <a:ea typeface="微软雅黑" panose="020B0503020204020204" pitchFamily="34" charset="-122"/>
              </a:rPr>
              <a:t>Bunch-by-bunch charge resolution </a:t>
            </a:r>
            <a:endParaRPr lang="zh-CN" altLang="en-US" sz="1400" b="1" dirty="0">
              <a:latin typeface="微软雅黑" panose="020B0503020204020204" pitchFamily="34" charset="-122"/>
              <a:ea typeface="微软雅黑" panose="020B0503020204020204" pitchFamily="34" charset="-122"/>
            </a:endParaRPr>
          </a:p>
        </p:txBody>
      </p:sp>
      <p:sp>
        <p:nvSpPr>
          <p:cNvPr id="8" name="标题 1">
            <a:extLst>
              <a:ext uri="{FF2B5EF4-FFF2-40B4-BE49-F238E27FC236}">
                <a16:creationId xmlns:a16="http://schemas.microsoft.com/office/drawing/2014/main" id="{D500C1FE-F9B5-07D2-08B8-881DB344D183}"/>
              </a:ext>
            </a:extLst>
          </p:cNvPr>
          <p:cNvSpPr txBox="1">
            <a:spLocks/>
          </p:cNvSpPr>
          <p:nvPr/>
        </p:nvSpPr>
        <p:spPr bwMode="auto">
          <a:xfrm>
            <a:off x="2099759" y="85661"/>
            <a:ext cx="946835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120000"/>
              <a:buFont typeface="Wingdings" panose="05000000000000000000" pitchFamily="2" charset="2"/>
              <a:buChar char="F"/>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9pPr>
          </a:lstStyle>
          <a:p>
            <a:pPr algn="ctr">
              <a:spcBef>
                <a:spcPct val="0"/>
              </a:spcBef>
              <a:buClrTx/>
              <a:buSzTx/>
              <a:buNone/>
            </a:pPr>
            <a:r>
              <a:rPr lang="en-US" altLang="zh-CN" dirty="0">
                <a:latin typeface="+mn-lt"/>
                <a:ea typeface="华文楷体" panose="02010600040101010101" pitchFamily="2" charset="-122"/>
                <a:cs typeface="Times New Roman" panose="02020603050405020304" pitchFamily="18" charset="0"/>
              </a:rPr>
              <a:t>System performance</a:t>
            </a:r>
          </a:p>
          <a:p>
            <a:pPr algn="ctr">
              <a:spcBef>
                <a:spcPct val="0"/>
              </a:spcBef>
              <a:buClrTx/>
              <a:buSzTx/>
              <a:buNone/>
            </a:pPr>
            <a:endParaRPr lang="en-US" altLang="zh-CN" dirty="0">
              <a:latin typeface="+mn-lt"/>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524154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99F2DAA3-0FAE-7158-2396-8BF1384C44E1}"/>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57F58F42-E8C6-47FD-0A74-54FEE055D1C8}"/>
              </a:ext>
            </a:extLst>
          </p:cNvPr>
          <p:cNvSpPr>
            <a:spLocks noGrp="1"/>
          </p:cNvSpPr>
          <p:nvPr>
            <p:ph type="sldNum" sz="quarter" idx="12"/>
          </p:nvPr>
        </p:nvSpPr>
        <p:spPr/>
        <p:txBody>
          <a:bodyPr/>
          <a:lstStyle/>
          <a:p>
            <a:fld id="{B89BF6D3-CA62-4D9F-9EA1-CDCBA8232769}" type="slidenum">
              <a:rPr lang="zh-CN" altLang="en-US" smtClean="0"/>
              <a:t>14</a:t>
            </a:fld>
            <a:endParaRPr lang="zh-CN" altLang="en-US" dirty="0"/>
          </a:p>
        </p:txBody>
      </p:sp>
      <p:sp>
        <p:nvSpPr>
          <p:cNvPr id="6" name="文本框 5">
            <a:extLst>
              <a:ext uri="{FF2B5EF4-FFF2-40B4-BE49-F238E27FC236}">
                <a16:creationId xmlns:a16="http://schemas.microsoft.com/office/drawing/2014/main" id="{A236E021-7CA2-2FA7-1618-808FF8289ADB}"/>
              </a:ext>
            </a:extLst>
          </p:cNvPr>
          <p:cNvSpPr txBox="1"/>
          <p:nvPr/>
        </p:nvSpPr>
        <p:spPr>
          <a:xfrm>
            <a:off x="432890" y="974219"/>
            <a:ext cx="7094687" cy="830997"/>
          </a:xfrm>
          <a:prstGeom prst="rect">
            <a:avLst/>
          </a:prstGeom>
          <a:noFill/>
        </p:spPr>
        <p:txBody>
          <a:bodyPr wrap="square">
            <a:spAutoFit/>
          </a:bodyPr>
          <a:lstStyle/>
          <a:p>
            <a:r>
              <a:rPr lang="zh-CN" altLang="en-US" sz="2400" b="1" dirty="0">
                <a:solidFill>
                  <a:srgbClr val="0000FF"/>
                </a:solidFill>
              </a:rPr>
              <a:t>H</a:t>
            </a:r>
            <a:r>
              <a:rPr lang="zh-CN" altLang="en-US" sz="2400" dirty="0"/>
              <a:t>igh speed </a:t>
            </a:r>
            <a:r>
              <a:rPr lang="zh-CN" altLang="en-US" sz="2400" b="1" dirty="0">
                <a:solidFill>
                  <a:srgbClr val="0000FF"/>
                </a:solidFill>
              </a:rPr>
              <a:t>O</a:t>
            </a:r>
            <a:r>
              <a:rPr lang="zh-CN" altLang="en-US" sz="2400" dirty="0"/>
              <a:t>scilloscope based </a:t>
            </a:r>
            <a:r>
              <a:rPr lang="zh-CN" altLang="en-US" sz="2400" b="1" dirty="0">
                <a:solidFill>
                  <a:srgbClr val="0000FF"/>
                </a:solidFill>
              </a:rPr>
              <a:t>T</a:t>
            </a:r>
            <a:r>
              <a:rPr lang="zh-CN" altLang="en-US" sz="2400" dirty="0"/>
              <a:t>hree-dimesion bunch </a:t>
            </a:r>
            <a:r>
              <a:rPr lang="zh-CN" altLang="en-US" sz="2400" b="1" dirty="0">
                <a:solidFill>
                  <a:srgbClr val="0000FF"/>
                </a:solidFill>
              </a:rPr>
              <a:t>C</a:t>
            </a:r>
            <a:r>
              <a:rPr lang="zh-CN" altLang="en-US" sz="2400" dirty="0"/>
              <a:t>harge </a:t>
            </a:r>
            <a:r>
              <a:rPr lang="zh-CN" altLang="en-US" sz="2400" b="1" dirty="0">
                <a:solidFill>
                  <a:srgbClr val="0000FF"/>
                </a:solidFill>
              </a:rPr>
              <a:t>A</a:t>
            </a:r>
            <a:r>
              <a:rPr lang="zh-CN" altLang="en-US" sz="2400" dirty="0"/>
              <a:t>nd </a:t>
            </a:r>
            <a:r>
              <a:rPr lang="zh-CN" altLang="en-US" sz="2400" b="1" dirty="0">
                <a:solidFill>
                  <a:srgbClr val="0000FF"/>
                </a:solidFill>
              </a:rPr>
              <a:t>P</a:t>
            </a:r>
            <a:r>
              <a:rPr lang="zh-CN" altLang="en-US" sz="2400" dirty="0"/>
              <a:t>osition measurement system，</a:t>
            </a:r>
            <a:r>
              <a:rPr lang="zh-CN" altLang="en-US" sz="2400" b="1" dirty="0">
                <a:solidFill>
                  <a:srgbClr val="0000FF"/>
                </a:solidFill>
              </a:rPr>
              <a:t>HOTCAP</a:t>
            </a:r>
          </a:p>
        </p:txBody>
      </p:sp>
      <p:pic>
        <p:nvPicPr>
          <p:cNvPr id="7" name="图片 6">
            <a:extLst>
              <a:ext uri="{FF2B5EF4-FFF2-40B4-BE49-F238E27FC236}">
                <a16:creationId xmlns:a16="http://schemas.microsoft.com/office/drawing/2014/main" id="{0B785999-D0C4-E4F1-6B9D-A8A415898C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076"/>
          <a:stretch/>
        </p:blipFill>
        <p:spPr>
          <a:xfrm>
            <a:off x="7371593" y="822351"/>
            <a:ext cx="4680000" cy="2735857"/>
          </a:xfrm>
          <a:prstGeom prst="rect">
            <a:avLst/>
          </a:prstGeom>
        </p:spPr>
      </p:pic>
      <p:pic>
        <p:nvPicPr>
          <p:cNvPr id="8" name="图片 7">
            <a:extLst>
              <a:ext uri="{FF2B5EF4-FFF2-40B4-BE49-F238E27FC236}">
                <a16:creationId xmlns:a16="http://schemas.microsoft.com/office/drawing/2014/main" id="{B6975A47-0AE5-539C-CCD2-81A7623709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076"/>
          <a:stretch/>
        </p:blipFill>
        <p:spPr>
          <a:xfrm>
            <a:off x="7371593" y="3648354"/>
            <a:ext cx="4680000" cy="2735858"/>
          </a:xfrm>
          <a:prstGeom prst="rect">
            <a:avLst/>
          </a:prstGeom>
        </p:spPr>
      </p:pic>
      <p:pic>
        <p:nvPicPr>
          <p:cNvPr id="11" name="图片 10">
            <a:extLst>
              <a:ext uri="{FF2B5EF4-FFF2-40B4-BE49-F238E27FC236}">
                <a16:creationId xmlns:a16="http://schemas.microsoft.com/office/drawing/2014/main" id="{2A2D0EDA-952F-3144-D5DB-B7DD8240AF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879" y="4024226"/>
            <a:ext cx="5005952" cy="2431961"/>
          </a:xfrm>
          <a:prstGeom prst="rect">
            <a:avLst/>
          </a:prstGeom>
        </p:spPr>
      </p:pic>
      <p:sp>
        <p:nvSpPr>
          <p:cNvPr id="14" name="文本框 13">
            <a:extLst>
              <a:ext uri="{FF2B5EF4-FFF2-40B4-BE49-F238E27FC236}">
                <a16:creationId xmlns:a16="http://schemas.microsoft.com/office/drawing/2014/main" id="{15747B90-A298-4193-8797-1271434BB9DD}"/>
              </a:ext>
            </a:extLst>
          </p:cNvPr>
          <p:cNvSpPr txBox="1"/>
          <p:nvPr/>
        </p:nvSpPr>
        <p:spPr>
          <a:xfrm>
            <a:off x="542741" y="1850343"/>
            <a:ext cx="6359504" cy="2246769"/>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000" dirty="0"/>
              <a:t>Composition: User Interface (UI) Module, Calculation Module, Input Output (IO) Module</a:t>
            </a:r>
          </a:p>
          <a:p>
            <a:pPr marL="742950" lvl="1" indent="-285750">
              <a:buFont typeface="Arial" panose="020B0604020202020204" pitchFamily="34" charset="0"/>
              <a:buChar char="•"/>
            </a:pPr>
            <a:r>
              <a:rPr lang="en-US" altLang="zh-CN" sz="2000" dirty="0"/>
              <a:t>Input: Electrode signal by high-speed oscilloscope</a:t>
            </a:r>
          </a:p>
          <a:p>
            <a:pPr marL="742950" lvl="1" indent="-285750">
              <a:buFont typeface="Arial" panose="020B0604020202020204" pitchFamily="34" charset="0"/>
              <a:buChar char="•"/>
            </a:pPr>
            <a:r>
              <a:rPr lang="en-US" altLang="zh-CN" sz="2000" dirty="0"/>
              <a:t>Output: 3D position results ( including stored bunches and refilled charges)</a:t>
            </a:r>
          </a:p>
          <a:p>
            <a:pPr marL="742950" lvl="1" indent="-285750">
              <a:buFont typeface="Arial" panose="020B0604020202020204" pitchFamily="34" charset="0"/>
              <a:buChar char="•"/>
            </a:pPr>
            <a:r>
              <a:rPr lang="en-US" altLang="zh-CN" sz="2000" dirty="0"/>
              <a:t>Others:  Injection analysis, Wakefield analysis…</a:t>
            </a:r>
          </a:p>
          <a:p>
            <a:pPr marL="342900" indent="-342900">
              <a:buFont typeface="Wingdings" panose="05000000000000000000" pitchFamily="2" charset="2"/>
              <a:buChar char="Ø"/>
            </a:pPr>
            <a:r>
              <a:rPr lang="en-US" altLang="zh-CN" sz="2000" dirty="0"/>
              <a:t>Application: SSRF,  HLS, BEPC</a:t>
            </a:r>
          </a:p>
        </p:txBody>
      </p:sp>
      <p:sp>
        <p:nvSpPr>
          <p:cNvPr id="15" name="矩形 14">
            <a:extLst>
              <a:ext uri="{FF2B5EF4-FFF2-40B4-BE49-F238E27FC236}">
                <a16:creationId xmlns:a16="http://schemas.microsoft.com/office/drawing/2014/main" id="{2510DC9E-5401-E268-51EB-C464E5D62636}"/>
              </a:ext>
            </a:extLst>
          </p:cNvPr>
          <p:cNvSpPr/>
          <p:nvPr/>
        </p:nvSpPr>
        <p:spPr>
          <a:xfrm>
            <a:off x="1805361" y="6500088"/>
            <a:ext cx="3743332" cy="369332"/>
          </a:xfrm>
          <a:prstGeom prst="rect">
            <a:avLst/>
          </a:prstGeom>
        </p:spPr>
        <p:txBody>
          <a:bodyPr wrap="none">
            <a:spAutoFit/>
          </a:bodyPr>
          <a:lstStyle/>
          <a:p>
            <a:r>
              <a:rPr lang="en-US" dirty="0"/>
              <a:t>https://github.com/xuxingyi/HOTCAP</a:t>
            </a:r>
          </a:p>
        </p:txBody>
      </p:sp>
      <p:sp>
        <p:nvSpPr>
          <p:cNvPr id="18" name="文本框 17">
            <a:extLst>
              <a:ext uri="{FF2B5EF4-FFF2-40B4-BE49-F238E27FC236}">
                <a16:creationId xmlns:a16="http://schemas.microsoft.com/office/drawing/2014/main" id="{D3712F52-CC72-F7A4-8667-25615AB5A405}"/>
              </a:ext>
            </a:extLst>
          </p:cNvPr>
          <p:cNvSpPr txBox="1"/>
          <p:nvPr/>
        </p:nvSpPr>
        <p:spPr>
          <a:xfrm>
            <a:off x="680663" y="5495058"/>
            <a:ext cx="1718505" cy="400110"/>
          </a:xfrm>
          <a:prstGeom prst="rect">
            <a:avLst/>
          </a:prstGeom>
          <a:noFill/>
        </p:spPr>
        <p:txBody>
          <a:bodyPr wrap="square" rtlCol="0">
            <a:spAutoFit/>
          </a:bodyPr>
          <a:lstStyle/>
          <a:p>
            <a:r>
              <a:rPr lang="en-US" altLang="zh-CN" sz="2000" b="1" dirty="0"/>
              <a:t>Architecture</a:t>
            </a:r>
            <a:endParaRPr lang="zh-CN" altLang="en-US" sz="2000" b="1" dirty="0"/>
          </a:p>
        </p:txBody>
      </p:sp>
      <p:sp>
        <p:nvSpPr>
          <p:cNvPr id="2" name="标题 1">
            <a:extLst>
              <a:ext uri="{FF2B5EF4-FFF2-40B4-BE49-F238E27FC236}">
                <a16:creationId xmlns:a16="http://schemas.microsoft.com/office/drawing/2014/main" id="{F3A447B5-3614-422C-2A66-CB36FB13F5BB}"/>
              </a:ext>
            </a:extLst>
          </p:cNvPr>
          <p:cNvSpPr txBox="1">
            <a:spLocks/>
          </p:cNvSpPr>
          <p:nvPr/>
        </p:nvSpPr>
        <p:spPr bwMode="auto">
          <a:xfrm>
            <a:off x="1775920" y="55228"/>
            <a:ext cx="946835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120000"/>
              <a:buFont typeface="Wingdings" panose="05000000000000000000" pitchFamily="2" charset="2"/>
              <a:buChar char="F"/>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9pPr>
          </a:lstStyle>
          <a:p>
            <a:pPr algn="ctr">
              <a:spcBef>
                <a:spcPct val="0"/>
              </a:spcBef>
              <a:buClrTx/>
              <a:buSzTx/>
              <a:buNone/>
            </a:pPr>
            <a:r>
              <a:rPr lang="en-US" altLang="zh-CN" dirty="0">
                <a:latin typeface="+mn-lt"/>
                <a:ea typeface="华文楷体" panose="02010600040101010101" pitchFamily="2" charset="-122"/>
                <a:cs typeface="Times New Roman" panose="02020603050405020304" pitchFamily="18" charset="0"/>
              </a:rPr>
              <a:t>System functionality</a:t>
            </a:r>
          </a:p>
          <a:p>
            <a:pPr algn="ctr">
              <a:spcBef>
                <a:spcPct val="0"/>
              </a:spcBef>
              <a:buClrTx/>
              <a:buSzTx/>
              <a:buNone/>
            </a:pPr>
            <a:endParaRPr lang="en-US" altLang="zh-CN" dirty="0">
              <a:latin typeface="+mn-lt"/>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692274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BAA8515D-EC50-46A1-9D1D-5BA8BF7D4539}"/>
              </a:ext>
            </a:extLst>
          </p:cNvPr>
          <p:cNvSpPr txBox="1"/>
          <p:nvPr/>
        </p:nvSpPr>
        <p:spPr>
          <a:xfrm>
            <a:off x="436218" y="991812"/>
            <a:ext cx="7698582" cy="1323439"/>
          </a:xfrm>
          <a:prstGeom prst="rect">
            <a:avLst/>
          </a:prstGeom>
          <a:noFill/>
        </p:spPr>
        <p:txBody>
          <a:bodyPr wrap="none" rtlCol="0">
            <a:spAutoFit/>
          </a:bodyPr>
          <a:lstStyle/>
          <a:p>
            <a:r>
              <a:rPr lang="en-US" altLang="zh-CN" sz="1600" b="1" dirty="0"/>
              <a:t>Charge (Q)</a:t>
            </a:r>
            <a:r>
              <a:rPr lang="zh-CN" altLang="en-US" sz="1600" b="1" dirty="0"/>
              <a:t>、</a:t>
            </a:r>
            <a:r>
              <a:rPr lang="en-US" altLang="zh-CN" sz="1600" b="1" dirty="0"/>
              <a:t>horizontal position (X)</a:t>
            </a:r>
            <a:r>
              <a:rPr lang="zh-CN" altLang="en-US" sz="1600" b="1" dirty="0"/>
              <a:t>、</a:t>
            </a:r>
            <a:r>
              <a:rPr lang="en-US" altLang="zh-CN" sz="1600" b="1" dirty="0"/>
              <a:t>vertical position (Y)</a:t>
            </a:r>
            <a:r>
              <a:rPr lang="zh-CN" altLang="en-US" sz="1600" b="1" dirty="0"/>
              <a:t>、</a:t>
            </a:r>
            <a:r>
              <a:rPr lang="en-US" altLang="zh-CN" sz="1600" b="1" dirty="0"/>
              <a:t>longitudinal position (phase)</a:t>
            </a:r>
          </a:p>
          <a:p>
            <a:endParaRPr lang="en-US" altLang="zh-CN" sz="1600" b="1" dirty="0"/>
          </a:p>
          <a:p>
            <a:r>
              <a:rPr lang="en-US" altLang="zh-CN" sz="1600" b="1" dirty="0"/>
              <a:t>Measurement result: 2D array (M X N) ,</a:t>
            </a:r>
            <a:r>
              <a:rPr lang="zh-CN" altLang="en-US" sz="1600" b="1" dirty="0"/>
              <a:t> </a:t>
            </a:r>
            <a:r>
              <a:rPr lang="en-US" altLang="zh-CN" sz="1600" b="1" dirty="0"/>
              <a:t>M = bunch number, N =</a:t>
            </a:r>
            <a:r>
              <a:rPr lang="zh-CN" altLang="en-US" sz="1600" b="1" dirty="0"/>
              <a:t> </a:t>
            </a:r>
            <a:r>
              <a:rPr lang="en-US" altLang="zh-CN" sz="1600" b="1" dirty="0"/>
              <a:t>turn number</a:t>
            </a:r>
          </a:p>
          <a:p>
            <a:endParaRPr lang="en-US" altLang="zh-CN" sz="1600" b="1" dirty="0"/>
          </a:p>
          <a:p>
            <a:r>
              <a:rPr lang="en-US" altLang="zh-CN" sz="1600" b="1" dirty="0"/>
              <a:t>Example of longitudinal results:</a:t>
            </a:r>
            <a:endParaRPr lang="zh-CN" altLang="en-US" sz="1600" b="1" dirty="0"/>
          </a:p>
        </p:txBody>
      </p:sp>
      <p:pic>
        <p:nvPicPr>
          <p:cNvPr id="31" name="图片 30">
            <a:extLst>
              <a:ext uri="{FF2B5EF4-FFF2-40B4-BE49-F238E27FC236}">
                <a16:creationId xmlns:a16="http://schemas.microsoft.com/office/drawing/2014/main" id="{B013A570-F9A1-ECC8-01FB-EA83473646D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425" y="2311800"/>
            <a:ext cx="7200000" cy="4022400"/>
          </a:xfrm>
          <a:prstGeom prst="rect">
            <a:avLst/>
          </a:prstGeom>
        </p:spPr>
      </p:pic>
      <p:pic>
        <p:nvPicPr>
          <p:cNvPr id="32" name="图片 31">
            <a:extLst>
              <a:ext uri="{FF2B5EF4-FFF2-40B4-BE49-F238E27FC236}">
                <a16:creationId xmlns:a16="http://schemas.microsoft.com/office/drawing/2014/main" id="{06DE4298-7D6F-281C-B722-B5EC4A16EA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68489" y="757918"/>
            <a:ext cx="3600000" cy="2116800"/>
          </a:xfrm>
          <a:prstGeom prst="rect">
            <a:avLst/>
          </a:prstGeom>
        </p:spPr>
      </p:pic>
      <p:pic>
        <p:nvPicPr>
          <p:cNvPr id="33" name="图片 32">
            <a:extLst>
              <a:ext uri="{FF2B5EF4-FFF2-40B4-BE49-F238E27FC236}">
                <a16:creationId xmlns:a16="http://schemas.microsoft.com/office/drawing/2014/main" id="{77BCE49C-002C-DE5D-BD5F-99DA842E727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34800" y="2624400"/>
            <a:ext cx="3600000" cy="2116800"/>
          </a:xfrm>
          <a:prstGeom prst="rect">
            <a:avLst/>
          </a:prstGeom>
        </p:spPr>
      </p:pic>
      <p:pic>
        <p:nvPicPr>
          <p:cNvPr id="34" name="图片 33">
            <a:extLst>
              <a:ext uri="{FF2B5EF4-FFF2-40B4-BE49-F238E27FC236}">
                <a16:creationId xmlns:a16="http://schemas.microsoft.com/office/drawing/2014/main" id="{174303CD-6CC2-F6E1-00ED-7A39B3CE797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68489" y="4741200"/>
            <a:ext cx="3600000" cy="2116800"/>
          </a:xfrm>
          <a:prstGeom prst="rect">
            <a:avLst/>
          </a:prstGeom>
        </p:spPr>
      </p:pic>
      <p:sp>
        <p:nvSpPr>
          <p:cNvPr id="35" name="箭头: 右 34">
            <a:extLst>
              <a:ext uri="{FF2B5EF4-FFF2-40B4-BE49-F238E27FC236}">
                <a16:creationId xmlns:a16="http://schemas.microsoft.com/office/drawing/2014/main" id="{F131A659-0716-FBBD-1619-62EDA179E2F3}"/>
              </a:ext>
            </a:extLst>
          </p:cNvPr>
          <p:cNvSpPr/>
          <p:nvPr/>
        </p:nvSpPr>
        <p:spPr>
          <a:xfrm rot="19587286">
            <a:off x="6685049" y="1966139"/>
            <a:ext cx="1568918" cy="5182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箭头: 右 35">
            <a:extLst>
              <a:ext uri="{FF2B5EF4-FFF2-40B4-BE49-F238E27FC236}">
                <a16:creationId xmlns:a16="http://schemas.microsoft.com/office/drawing/2014/main" id="{9561F76D-3096-71B9-D7BE-79E2C862C76C}"/>
              </a:ext>
            </a:extLst>
          </p:cNvPr>
          <p:cNvSpPr/>
          <p:nvPr/>
        </p:nvSpPr>
        <p:spPr>
          <a:xfrm rot="2720365">
            <a:off x="6587031" y="4803989"/>
            <a:ext cx="1568918" cy="5182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箭头: 右 36">
            <a:extLst>
              <a:ext uri="{FF2B5EF4-FFF2-40B4-BE49-F238E27FC236}">
                <a16:creationId xmlns:a16="http://schemas.microsoft.com/office/drawing/2014/main" id="{7B7328E2-B0EE-AB0F-E5BA-BBB78E5E7D03}"/>
              </a:ext>
            </a:extLst>
          </p:cNvPr>
          <p:cNvSpPr/>
          <p:nvPr/>
        </p:nvSpPr>
        <p:spPr>
          <a:xfrm>
            <a:off x="6785810" y="3289711"/>
            <a:ext cx="1256519" cy="5182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6B786839-B325-24DA-E7CB-A77FBEB8754D}"/>
              </a:ext>
            </a:extLst>
          </p:cNvPr>
          <p:cNvSpPr txBox="1"/>
          <p:nvPr/>
        </p:nvSpPr>
        <p:spPr>
          <a:xfrm rot="19659627">
            <a:off x="6920564" y="2341772"/>
            <a:ext cx="1585114" cy="276999"/>
          </a:xfrm>
          <a:prstGeom prst="rect">
            <a:avLst/>
          </a:prstGeom>
          <a:noFill/>
        </p:spPr>
        <p:txBody>
          <a:bodyPr wrap="none" rtlCol="0">
            <a:spAutoFit/>
          </a:bodyPr>
          <a:lstStyle/>
          <a:p>
            <a:r>
              <a:rPr lang="en-US" altLang="zh-CN" sz="1200" b="1" dirty="0"/>
              <a:t>Averaging each bunch</a:t>
            </a:r>
            <a:endParaRPr lang="zh-CN" altLang="en-US" sz="1200" b="1" dirty="0"/>
          </a:p>
        </p:txBody>
      </p:sp>
      <p:sp>
        <p:nvSpPr>
          <p:cNvPr id="39" name="文本框 38">
            <a:extLst>
              <a:ext uri="{FF2B5EF4-FFF2-40B4-BE49-F238E27FC236}">
                <a16:creationId xmlns:a16="http://schemas.microsoft.com/office/drawing/2014/main" id="{A959CF11-731A-B797-6DE1-989A193E5F54}"/>
              </a:ext>
            </a:extLst>
          </p:cNvPr>
          <p:cNvSpPr txBox="1"/>
          <p:nvPr/>
        </p:nvSpPr>
        <p:spPr>
          <a:xfrm rot="2761171">
            <a:off x="6758254" y="4479000"/>
            <a:ext cx="1549783" cy="276999"/>
          </a:xfrm>
          <a:prstGeom prst="rect">
            <a:avLst/>
          </a:prstGeom>
          <a:noFill/>
        </p:spPr>
        <p:txBody>
          <a:bodyPr wrap="none" rtlCol="0">
            <a:spAutoFit/>
          </a:bodyPr>
          <a:lstStyle/>
          <a:p>
            <a:r>
              <a:rPr lang="en-US" altLang="zh-CN" sz="1200" b="1" dirty="0"/>
              <a:t>Average of bunch FFT</a:t>
            </a:r>
            <a:endParaRPr lang="zh-CN" altLang="en-US" sz="1200" b="1" dirty="0"/>
          </a:p>
        </p:txBody>
      </p:sp>
      <p:sp>
        <p:nvSpPr>
          <p:cNvPr id="40" name="文本框 39">
            <a:extLst>
              <a:ext uri="{FF2B5EF4-FFF2-40B4-BE49-F238E27FC236}">
                <a16:creationId xmlns:a16="http://schemas.microsoft.com/office/drawing/2014/main" id="{3B8219E3-7228-91E6-8362-F80CA87BF52B}"/>
              </a:ext>
            </a:extLst>
          </p:cNvPr>
          <p:cNvSpPr txBox="1"/>
          <p:nvPr/>
        </p:nvSpPr>
        <p:spPr>
          <a:xfrm rot="2761171">
            <a:off x="6464420" y="5513519"/>
            <a:ext cx="1654043" cy="276999"/>
          </a:xfrm>
          <a:prstGeom prst="rect">
            <a:avLst/>
          </a:prstGeom>
          <a:noFill/>
        </p:spPr>
        <p:txBody>
          <a:bodyPr wrap="none" rtlCol="0">
            <a:spAutoFit/>
          </a:bodyPr>
          <a:lstStyle/>
          <a:p>
            <a:r>
              <a:rPr lang="en-US" altLang="zh-CN" sz="1200" b="1" dirty="0"/>
              <a:t>FFT of bunch averaging</a:t>
            </a:r>
            <a:endParaRPr lang="zh-CN" altLang="en-US" sz="1200" b="1" dirty="0"/>
          </a:p>
        </p:txBody>
      </p:sp>
      <p:sp>
        <p:nvSpPr>
          <p:cNvPr id="41" name="文本框 40">
            <a:extLst>
              <a:ext uri="{FF2B5EF4-FFF2-40B4-BE49-F238E27FC236}">
                <a16:creationId xmlns:a16="http://schemas.microsoft.com/office/drawing/2014/main" id="{2AF17522-36FB-F4A8-D473-20068C515ED7}"/>
              </a:ext>
            </a:extLst>
          </p:cNvPr>
          <p:cNvSpPr txBox="1"/>
          <p:nvPr/>
        </p:nvSpPr>
        <p:spPr>
          <a:xfrm>
            <a:off x="6699313" y="3039521"/>
            <a:ext cx="1197892" cy="276999"/>
          </a:xfrm>
          <a:prstGeom prst="rect">
            <a:avLst/>
          </a:prstGeom>
          <a:noFill/>
        </p:spPr>
        <p:txBody>
          <a:bodyPr wrap="none" rtlCol="0">
            <a:spAutoFit/>
          </a:bodyPr>
          <a:lstStyle/>
          <a:p>
            <a:r>
              <a:rPr lang="en-US" altLang="zh-CN" sz="1200" b="1" dirty="0"/>
              <a:t>STD each bunch</a:t>
            </a:r>
            <a:endParaRPr lang="zh-CN" altLang="en-US" sz="1200" b="1" dirty="0"/>
          </a:p>
        </p:txBody>
      </p:sp>
      <p:sp>
        <p:nvSpPr>
          <p:cNvPr id="3" name="标题 1">
            <a:extLst>
              <a:ext uri="{FF2B5EF4-FFF2-40B4-BE49-F238E27FC236}">
                <a16:creationId xmlns:a16="http://schemas.microsoft.com/office/drawing/2014/main" id="{2AB48A02-454A-E1C2-8C3D-FBFA18A88F97}"/>
              </a:ext>
            </a:extLst>
          </p:cNvPr>
          <p:cNvSpPr txBox="1">
            <a:spLocks/>
          </p:cNvSpPr>
          <p:nvPr/>
        </p:nvSpPr>
        <p:spPr bwMode="auto">
          <a:xfrm>
            <a:off x="2099759" y="85661"/>
            <a:ext cx="946835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120000"/>
              <a:buFont typeface="Wingdings" panose="05000000000000000000" pitchFamily="2" charset="2"/>
              <a:buChar char="F"/>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9pPr>
          </a:lstStyle>
          <a:p>
            <a:pPr algn="ctr">
              <a:spcBef>
                <a:spcPct val="0"/>
              </a:spcBef>
              <a:buClrTx/>
              <a:buSzTx/>
              <a:buNone/>
            </a:pPr>
            <a:r>
              <a:rPr lang="en-US" altLang="zh-CN" dirty="0">
                <a:latin typeface="+mn-lt"/>
                <a:ea typeface="华文楷体" panose="02010600040101010101" pitchFamily="2" charset="-122"/>
                <a:cs typeface="Times New Roman" panose="02020603050405020304" pitchFamily="18" charset="0"/>
              </a:rPr>
              <a:t>System functionality: decaying cycle data</a:t>
            </a:r>
          </a:p>
          <a:p>
            <a:pPr algn="ctr">
              <a:spcBef>
                <a:spcPct val="0"/>
              </a:spcBef>
              <a:buClrTx/>
              <a:buSzTx/>
              <a:buNone/>
            </a:pPr>
            <a:endParaRPr lang="en-US" altLang="zh-CN" dirty="0">
              <a:latin typeface="+mn-lt"/>
              <a:ea typeface="华文楷体" panose="02010600040101010101" pitchFamily="2" charset="-122"/>
              <a:cs typeface="Times New Roman" panose="02020603050405020304" pitchFamily="18" charset="0"/>
            </a:endParaRPr>
          </a:p>
        </p:txBody>
      </p:sp>
      <p:sp>
        <p:nvSpPr>
          <p:cNvPr id="2" name="日期占位符 1">
            <a:extLst>
              <a:ext uri="{FF2B5EF4-FFF2-40B4-BE49-F238E27FC236}">
                <a16:creationId xmlns:a16="http://schemas.microsoft.com/office/drawing/2014/main" id="{F81EF138-0931-95BA-0204-36F8AD8478E7}"/>
              </a:ext>
            </a:extLst>
          </p:cNvPr>
          <p:cNvSpPr>
            <a:spLocks noGrp="1"/>
          </p:cNvSpPr>
          <p:nvPr>
            <p:ph type="dt" sz="half" idx="10"/>
          </p:nvPr>
        </p:nvSpPr>
        <p:spPr/>
        <p:txBody>
          <a:bodyPr/>
          <a:lstStyle/>
          <a:p>
            <a:r>
              <a:rPr lang="en-US" altLang="zh-CN"/>
              <a:t>2024/01/17</a:t>
            </a:r>
            <a:endParaRPr lang="zh-CN" altLang="en-US"/>
          </a:p>
        </p:txBody>
      </p:sp>
      <p:sp>
        <p:nvSpPr>
          <p:cNvPr id="4" name="灯片编号占位符 3">
            <a:extLst>
              <a:ext uri="{FF2B5EF4-FFF2-40B4-BE49-F238E27FC236}">
                <a16:creationId xmlns:a16="http://schemas.microsoft.com/office/drawing/2014/main" id="{DA1E5E20-1C2E-EF0C-8A0F-12993FBE2E2F}"/>
              </a:ext>
            </a:extLst>
          </p:cNvPr>
          <p:cNvSpPr>
            <a:spLocks noGrp="1"/>
          </p:cNvSpPr>
          <p:nvPr>
            <p:ph type="sldNum" sz="quarter" idx="12"/>
          </p:nvPr>
        </p:nvSpPr>
        <p:spPr/>
        <p:txBody>
          <a:bodyPr/>
          <a:lstStyle/>
          <a:p>
            <a:fld id="{B89BF6D3-CA62-4D9F-9EA1-CDCBA8232769}" type="slidenum">
              <a:rPr lang="zh-CN" altLang="en-US" smtClean="0"/>
              <a:t>15</a:t>
            </a:fld>
            <a:endParaRPr lang="zh-CN" altLang="en-US"/>
          </a:p>
        </p:txBody>
      </p:sp>
    </p:spTree>
    <p:extLst>
      <p:ext uri="{BB962C8B-B14F-4D97-AF65-F5344CB8AC3E}">
        <p14:creationId xmlns:p14="http://schemas.microsoft.com/office/powerpoint/2010/main" val="2565333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541E539-BE97-4F39-B022-7DDD1EB0EE0C}"/>
              </a:ext>
            </a:extLst>
          </p:cNvPr>
          <p:cNvSpPr txBox="1"/>
          <p:nvPr/>
        </p:nvSpPr>
        <p:spPr>
          <a:xfrm>
            <a:off x="116680" y="3321768"/>
            <a:ext cx="11947165" cy="307777"/>
          </a:xfrm>
          <a:prstGeom prst="rect">
            <a:avLst/>
          </a:prstGeom>
          <a:noFill/>
        </p:spPr>
        <p:txBody>
          <a:bodyPr wrap="square" rtlCol="0">
            <a:spAutoFit/>
          </a:bodyPr>
          <a:lstStyle/>
          <a:p>
            <a:r>
              <a:rPr lang="en-US" altLang="zh-CN" sz="1400" b="1" dirty="0"/>
              <a:t>bunch</a:t>
            </a:r>
            <a:r>
              <a:rPr lang="zh-CN" altLang="en-US" sz="1400" b="1" dirty="0"/>
              <a:t> </a:t>
            </a:r>
            <a:r>
              <a:rPr lang="en-US" altLang="zh-CN" sz="1400" b="1" dirty="0"/>
              <a:t>charge</a:t>
            </a:r>
            <a:r>
              <a:rPr lang="zh-CN" altLang="en-US" sz="1400" b="1" dirty="0"/>
              <a:t>（</a:t>
            </a:r>
            <a:r>
              <a:rPr lang="en-US" altLang="zh-CN" sz="1400" b="1" dirty="0"/>
              <a:t>filling pattern</a:t>
            </a:r>
            <a:r>
              <a:rPr lang="zh-CN" altLang="en-US" sz="1400" b="1" dirty="0"/>
              <a:t>）         </a:t>
            </a:r>
            <a:r>
              <a:rPr lang="en-US" altLang="zh-CN" sz="1400" b="1" dirty="0"/>
              <a:t>horizontal orbit (X0)</a:t>
            </a:r>
            <a:r>
              <a:rPr lang="zh-CN" altLang="en-US" sz="1400" b="1" dirty="0"/>
              <a:t>                  </a:t>
            </a:r>
            <a:r>
              <a:rPr lang="en-US" altLang="zh-CN" sz="1400" b="1" dirty="0"/>
              <a:t>horizontal orbit noise (</a:t>
            </a:r>
            <a:r>
              <a:rPr lang="en-US" altLang="zh-CN" sz="1400" b="1" dirty="0" err="1"/>
              <a:t>Xstd</a:t>
            </a:r>
            <a:r>
              <a:rPr lang="en-US" altLang="zh-CN" sz="1400" b="1" dirty="0"/>
              <a:t>)</a:t>
            </a:r>
            <a:r>
              <a:rPr lang="zh-CN" altLang="en-US" sz="1400" b="1" dirty="0"/>
              <a:t>                   </a:t>
            </a:r>
            <a:r>
              <a:rPr lang="en-US" altLang="zh-CN" sz="1400" b="1" dirty="0"/>
              <a:t>vertical orbit (Y0)</a:t>
            </a:r>
            <a:r>
              <a:rPr lang="zh-CN" altLang="en-US" sz="1400" b="1" dirty="0"/>
              <a:t>                    </a:t>
            </a:r>
            <a:r>
              <a:rPr lang="en-US" altLang="zh-CN" sz="1400" b="1" dirty="0"/>
              <a:t>vertical orbit noise (</a:t>
            </a:r>
            <a:r>
              <a:rPr lang="en-US" altLang="zh-CN" sz="1400" b="1" dirty="0" err="1"/>
              <a:t>Ystd</a:t>
            </a:r>
            <a:r>
              <a:rPr lang="en-US" altLang="zh-CN" sz="1400" b="1" dirty="0"/>
              <a:t>)</a:t>
            </a:r>
            <a:endParaRPr lang="zh-CN" altLang="en-US" sz="1400" b="1" dirty="0"/>
          </a:p>
        </p:txBody>
      </p:sp>
      <p:sp>
        <p:nvSpPr>
          <p:cNvPr id="9" name="文本框 8">
            <a:extLst>
              <a:ext uri="{FF2B5EF4-FFF2-40B4-BE49-F238E27FC236}">
                <a16:creationId xmlns:a16="http://schemas.microsoft.com/office/drawing/2014/main" id="{BAA8515D-EC50-46A1-9D1D-5BA8BF7D4539}"/>
              </a:ext>
            </a:extLst>
          </p:cNvPr>
          <p:cNvSpPr txBox="1"/>
          <p:nvPr/>
        </p:nvSpPr>
        <p:spPr>
          <a:xfrm>
            <a:off x="4653053" y="1013968"/>
            <a:ext cx="3773790" cy="461665"/>
          </a:xfrm>
          <a:prstGeom prst="rect">
            <a:avLst/>
          </a:prstGeom>
          <a:noFill/>
        </p:spPr>
        <p:txBody>
          <a:bodyPr wrap="none" rtlCol="0">
            <a:spAutoFit/>
          </a:bodyPr>
          <a:lstStyle/>
          <a:p>
            <a:r>
              <a:rPr lang="en-US" altLang="zh-CN" sz="2400" b="1" dirty="0"/>
              <a:t>2022.01.24</a:t>
            </a:r>
            <a:r>
              <a:rPr lang="zh-CN" altLang="en-US" sz="2400" b="1" dirty="0"/>
              <a:t>，</a:t>
            </a:r>
            <a:r>
              <a:rPr lang="en-US" altLang="zh-CN" sz="2400" b="1" dirty="0"/>
              <a:t>user operation</a:t>
            </a:r>
            <a:endParaRPr lang="zh-CN" altLang="en-US" sz="2400" b="1" dirty="0"/>
          </a:p>
        </p:txBody>
      </p:sp>
      <p:pic>
        <p:nvPicPr>
          <p:cNvPr id="4" name="图片 3">
            <a:extLst>
              <a:ext uri="{FF2B5EF4-FFF2-40B4-BE49-F238E27FC236}">
                <a16:creationId xmlns:a16="http://schemas.microsoft.com/office/drawing/2014/main" id="{4B262AEB-848A-B02F-CE0F-48782CA8EB0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56" y="1783410"/>
            <a:ext cx="2520000" cy="1481760"/>
          </a:xfrm>
          <a:prstGeom prst="rect">
            <a:avLst/>
          </a:prstGeom>
        </p:spPr>
      </p:pic>
      <p:pic>
        <p:nvPicPr>
          <p:cNvPr id="8" name="图片 7">
            <a:extLst>
              <a:ext uri="{FF2B5EF4-FFF2-40B4-BE49-F238E27FC236}">
                <a16:creationId xmlns:a16="http://schemas.microsoft.com/office/drawing/2014/main" id="{79E1AF0A-21C6-2FA9-6B0B-F2D95338EB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421192" y="1783410"/>
            <a:ext cx="2520000" cy="1481760"/>
          </a:xfrm>
          <a:prstGeom prst="rect">
            <a:avLst/>
          </a:prstGeom>
        </p:spPr>
      </p:pic>
      <p:pic>
        <p:nvPicPr>
          <p:cNvPr id="11" name="图片 10">
            <a:extLst>
              <a:ext uri="{FF2B5EF4-FFF2-40B4-BE49-F238E27FC236}">
                <a16:creationId xmlns:a16="http://schemas.microsoft.com/office/drawing/2014/main" id="{2DA4332F-8839-B882-7A80-79DA75FE927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38128" y="1783410"/>
            <a:ext cx="2520000" cy="1481760"/>
          </a:xfrm>
          <a:prstGeom prst="rect">
            <a:avLst/>
          </a:prstGeom>
        </p:spPr>
      </p:pic>
      <p:pic>
        <p:nvPicPr>
          <p:cNvPr id="13" name="图片 12">
            <a:extLst>
              <a:ext uri="{FF2B5EF4-FFF2-40B4-BE49-F238E27FC236}">
                <a16:creationId xmlns:a16="http://schemas.microsoft.com/office/drawing/2014/main" id="{57A35933-7B33-64DC-3F40-34B17A942BB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55064" y="1783410"/>
            <a:ext cx="2520000" cy="1481760"/>
          </a:xfrm>
          <a:prstGeom prst="rect">
            <a:avLst/>
          </a:prstGeom>
        </p:spPr>
      </p:pic>
      <p:pic>
        <p:nvPicPr>
          <p:cNvPr id="15" name="图片 14">
            <a:extLst>
              <a:ext uri="{FF2B5EF4-FFF2-40B4-BE49-F238E27FC236}">
                <a16:creationId xmlns:a16="http://schemas.microsoft.com/office/drawing/2014/main" id="{5DC824EC-B6D9-AE1F-FC3D-ACE46AB7418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672000" y="1783410"/>
            <a:ext cx="2520000" cy="1481760"/>
          </a:xfrm>
          <a:prstGeom prst="rect">
            <a:avLst/>
          </a:prstGeom>
        </p:spPr>
      </p:pic>
      <p:pic>
        <p:nvPicPr>
          <p:cNvPr id="17" name="图片 16">
            <a:extLst>
              <a:ext uri="{FF2B5EF4-FFF2-40B4-BE49-F238E27FC236}">
                <a16:creationId xmlns:a16="http://schemas.microsoft.com/office/drawing/2014/main" id="{F35365D7-0262-2C38-39D8-672C2F2388D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256" y="3920893"/>
            <a:ext cx="2520000" cy="1481760"/>
          </a:xfrm>
          <a:prstGeom prst="rect">
            <a:avLst/>
          </a:prstGeom>
        </p:spPr>
      </p:pic>
      <p:pic>
        <p:nvPicPr>
          <p:cNvPr id="19" name="图片 18">
            <a:extLst>
              <a:ext uri="{FF2B5EF4-FFF2-40B4-BE49-F238E27FC236}">
                <a16:creationId xmlns:a16="http://schemas.microsoft.com/office/drawing/2014/main" id="{90D6A2F9-B690-4D74-CD68-5028B002D58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421192" y="3920893"/>
            <a:ext cx="2520000" cy="1481760"/>
          </a:xfrm>
          <a:prstGeom prst="rect">
            <a:avLst/>
          </a:prstGeom>
        </p:spPr>
      </p:pic>
      <p:pic>
        <p:nvPicPr>
          <p:cNvPr id="21" name="图片 20">
            <a:extLst>
              <a:ext uri="{FF2B5EF4-FFF2-40B4-BE49-F238E27FC236}">
                <a16:creationId xmlns:a16="http://schemas.microsoft.com/office/drawing/2014/main" id="{179CBE27-F19E-815C-DE20-D00D3A3F8E1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838128" y="3920893"/>
            <a:ext cx="2520000" cy="1481760"/>
          </a:xfrm>
          <a:prstGeom prst="rect">
            <a:avLst/>
          </a:prstGeom>
        </p:spPr>
      </p:pic>
      <p:pic>
        <p:nvPicPr>
          <p:cNvPr id="23" name="图片 22">
            <a:extLst>
              <a:ext uri="{FF2B5EF4-FFF2-40B4-BE49-F238E27FC236}">
                <a16:creationId xmlns:a16="http://schemas.microsoft.com/office/drawing/2014/main" id="{8F630682-9170-8B2A-34AE-0038CAFD32C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255064" y="3920893"/>
            <a:ext cx="2520000" cy="1481760"/>
          </a:xfrm>
          <a:prstGeom prst="rect">
            <a:avLst/>
          </a:prstGeom>
        </p:spPr>
      </p:pic>
      <p:pic>
        <p:nvPicPr>
          <p:cNvPr id="25" name="图片 24">
            <a:extLst>
              <a:ext uri="{FF2B5EF4-FFF2-40B4-BE49-F238E27FC236}">
                <a16:creationId xmlns:a16="http://schemas.microsoft.com/office/drawing/2014/main" id="{C80A9D4A-5DA2-8BDB-DF72-1405BF9C921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672000" y="3920893"/>
            <a:ext cx="2520000" cy="1481760"/>
          </a:xfrm>
          <a:prstGeom prst="rect">
            <a:avLst/>
          </a:prstGeom>
        </p:spPr>
      </p:pic>
      <p:sp>
        <p:nvSpPr>
          <p:cNvPr id="29" name="文本框 28">
            <a:extLst>
              <a:ext uri="{FF2B5EF4-FFF2-40B4-BE49-F238E27FC236}">
                <a16:creationId xmlns:a16="http://schemas.microsoft.com/office/drawing/2014/main" id="{6D7B67BF-BB2A-57B1-836D-FB9947C7131D}"/>
              </a:ext>
            </a:extLst>
          </p:cNvPr>
          <p:cNvSpPr txBox="1"/>
          <p:nvPr/>
        </p:nvSpPr>
        <p:spPr>
          <a:xfrm>
            <a:off x="184221" y="5528071"/>
            <a:ext cx="11820224" cy="307777"/>
          </a:xfrm>
          <a:prstGeom prst="rect">
            <a:avLst/>
          </a:prstGeom>
          <a:noFill/>
        </p:spPr>
        <p:txBody>
          <a:bodyPr wrap="none" rtlCol="0">
            <a:spAutoFit/>
          </a:bodyPr>
          <a:lstStyle/>
          <a:p>
            <a:r>
              <a:rPr lang="zh-CN" altLang="en-US" sz="1400" b="1" dirty="0"/>
              <a:t> </a:t>
            </a:r>
            <a:r>
              <a:rPr lang="en-US" altLang="zh-CN" sz="1400" b="1" dirty="0"/>
              <a:t>longitudinal position (Z0) </a:t>
            </a:r>
            <a:r>
              <a:rPr lang="zh-CN" altLang="en-US" sz="1400" b="1" dirty="0"/>
              <a:t>                  </a:t>
            </a:r>
            <a:r>
              <a:rPr lang="en-US" altLang="zh-CN" sz="1400" b="1" dirty="0"/>
              <a:t>synchrotron </a:t>
            </a:r>
            <a:r>
              <a:rPr lang="en-US" altLang="zh-CN" sz="1400" b="1" dirty="0" err="1"/>
              <a:t>osc</a:t>
            </a:r>
            <a:r>
              <a:rPr lang="en-US" altLang="zh-CN" sz="1400" b="1" dirty="0"/>
              <a:t>. amp</a:t>
            </a:r>
            <a:r>
              <a:rPr lang="zh-CN" altLang="en-US" sz="1400" b="1" dirty="0"/>
              <a:t>                             </a:t>
            </a:r>
            <a:r>
              <a:rPr lang="en-US" altLang="zh-CN" sz="1400" b="1" dirty="0"/>
              <a:t>spectrum of X</a:t>
            </a:r>
            <a:r>
              <a:rPr lang="zh-CN" altLang="en-US" sz="1400" b="1" dirty="0"/>
              <a:t>                                   </a:t>
            </a:r>
            <a:r>
              <a:rPr lang="en-US" altLang="zh-CN" sz="1400" b="1" dirty="0"/>
              <a:t>spectrum of Y</a:t>
            </a:r>
            <a:r>
              <a:rPr lang="zh-CN" altLang="en-US" sz="1400" b="1" dirty="0"/>
              <a:t>                                     </a:t>
            </a:r>
            <a:r>
              <a:rPr lang="en-US" altLang="zh-CN" sz="1400" b="1" dirty="0"/>
              <a:t>spectrum of Z</a:t>
            </a:r>
            <a:endParaRPr lang="zh-CN" altLang="en-US" sz="1400" b="1" dirty="0"/>
          </a:p>
        </p:txBody>
      </p:sp>
      <p:sp>
        <p:nvSpPr>
          <p:cNvPr id="5" name="标题 1">
            <a:extLst>
              <a:ext uri="{FF2B5EF4-FFF2-40B4-BE49-F238E27FC236}">
                <a16:creationId xmlns:a16="http://schemas.microsoft.com/office/drawing/2014/main" id="{8378FBD2-27CC-92B1-4C1A-B7885D156DFB}"/>
              </a:ext>
            </a:extLst>
          </p:cNvPr>
          <p:cNvSpPr txBox="1">
            <a:spLocks/>
          </p:cNvSpPr>
          <p:nvPr/>
        </p:nvSpPr>
        <p:spPr bwMode="auto">
          <a:xfrm>
            <a:off x="2099759" y="85661"/>
            <a:ext cx="946835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120000"/>
              <a:buFont typeface="Wingdings" panose="05000000000000000000" pitchFamily="2" charset="2"/>
              <a:buChar char="F"/>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9pPr>
          </a:lstStyle>
          <a:p>
            <a:pPr algn="ctr">
              <a:spcBef>
                <a:spcPct val="0"/>
              </a:spcBef>
              <a:buClrTx/>
              <a:buSzTx/>
              <a:buNone/>
            </a:pPr>
            <a:r>
              <a:rPr lang="en-US" altLang="zh-CN" dirty="0">
                <a:latin typeface="+mn-lt"/>
                <a:ea typeface="华文楷体" panose="02010600040101010101" pitchFamily="2" charset="-122"/>
                <a:cs typeface="Times New Roman" panose="02020603050405020304" pitchFamily="18" charset="0"/>
              </a:rPr>
              <a:t>System functionality: decaying cycle data</a:t>
            </a:r>
          </a:p>
          <a:p>
            <a:pPr algn="ctr">
              <a:spcBef>
                <a:spcPct val="0"/>
              </a:spcBef>
              <a:buClrTx/>
              <a:buSzTx/>
              <a:buNone/>
            </a:pPr>
            <a:endParaRPr lang="en-US" altLang="zh-CN" dirty="0">
              <a:latin typeface="+mn-lt"/>
              <a:ea typeface="华文楷体" panose="0201060004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B2D5050D-9101-3B7E-634C-F68D6028F091}"/>
              </a:ext>
            </a:extLst>
          </p:cNvPr>
          <p:cNvSpPr txBox="1"/>
          <p:nvPr/>
        </p:nvSpPr>
        <p:spPr>
          <a:xfrm>
            <a:off x="426045" y="5835848"/>
            <a:ext cx="1676421" cy="307777"/>
          </a:xfrm>
          <a:prstGeom prst="rect">
            <a:avLst/>
          </a:prstGeom>
          <a:noFill/>
        </p:spPr>
        <p:txBody>
          <a:bodyPr wrap="none" rtlCol="0">
            <a:spAutoFit/>
          </a:bodyPr>
          <a:lstStyle/>
          <a:p>
            <a:r>
              <a:rPr lang="en-US" altLang="zh-CN" sz="1400" b="1" dirty="0"/>
              <a:t>(synchrotron</a:t>
            </a:r>
            <a:r>
              <a:rPr lang="zh-CN" altLang="en-US" sz="1400" b="1" dirty="0"/>
              <a:t> </a:t>
            </a:r>
            <a:r>
              <a:rPr lang="en-US" altLang="zh-CN" sz="1400" b="1" dirty="0"/>
              <a:t>phase)</a:t>
            </a:r>
            <a:endParaRPr lang="zh-CN" altLang="en-US" sz="1400" b="1" dirty="0"/>
          </a:p>
        </p:txBody>
      </p:sp>
      <p:sp>
        <p:nvSpPr>
          <p:cNvPr id="3" name="日期占位符 2">
            <a:extLst>
              <a:ext uri="{FF2B5EF4-FFF2-40B4-BE49-F238E27FC236}">
                <a16:creationId xmlns:a16="http://schemas.microsoft.com/office/drawing/2014/main" id="{EBED787B-2FC6-7D37-B332-93FC6D8119AE}"/>
              </a:ext>
            </a:extLst>
          </p:cNvPr>
          <p:cNvSpPr>
            <a:spLocks noGrp="1"/>
          </p:cNvSpPr>
          <p:nvPr>
            <p:ph type="dt" sz="half" idx="10"/>
          </p:nvPr>
        </p:nvSpPr>
        <p:spPr/>
        <p:txBody>
          <a:bodyPr/>
          <a:lstStyle/>
          <a:p>
            <a:r>
              <a:rPr lang="en-US" altLang="zh-CN"/>
              <a:t>2024/01/17</a:t>
            </a:r>
            <a:endParaRPr lang="zh-CN" altLang="en-US"/>
          </a:p>
        </p:txBody>
      </p:sp>
      <p:sp>
        <p:nvSpPr>
          <p:cNvPr id="7" name="灯片编号占位符 6">
            <a:extLst>
              <a:ext uri="{FF2B5EF4-FFF2-40B4-BE49-F238E27FC236}">
                <a16:creationId xmlns:a16="http://schemas.microsoft.com/office/drawing/2014/main" id="{0498E970-CDA9-848E-9640-CE6F849F9592}"/>
              </a:ext>
            </a:extLst>
          </p:cNvPr>
          <p:cNvSpPr>
            <a:spLocks noGrp="1"/>
          </p:cNvSpPr>
          <p:nvPr>
            <p:ph type="sldNum" sz="quarter" idx="12"/>
          </p:nvPr>
        </p:nvSpPr>
        <p:spPr/>
        <p:txBody>
          <a:bodyPr/>
          <a:lstStyle/>
          <a:p>
            <a:fld id="{B89BF6D3-CA62-4D9F-9EA1-CDCBA8232769}" type="slidenum">
              <a:rPr lang="zh-CN" altLang="en-US" smtClean="0"/>
              <a:t>16</a:t>
            </a:fld>
            <a:endParaRPr lang="zh-CN" altLang="en-US"/>
          </a:p>
        </p:txBody>
      </p:sp>
    </p:spTree>
    <p:extLst>
      <p:ext uri="{BB962C8B-B14F-4D97-AF65-F5344CB8AC3E}">
        <p14:creationId xmlns:p14="http://schemas.microsoft.com/office/powerpoint/2010/main" val="837491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99F2DAA3-0FAE-7158-2396-8BF1384C44E1}"/>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57F58F42-E8C6-47FD-0A74-54FEE055D1C8}"/>
              </a:ext>
            </a:extLst>
          </p:cNvPr>
          <p:cNvSpPr>
            <a:spLocks noGrp="1"/>
          </p:cNvSpPr>
          <p:nvPr>
            <p:ph type="sldNum" sz="quarter" idx="12"/>
          </p:nvPr>
        </p:nvSpPr>
        <p:spPr/>
        <p:txBody>
          <a:bodyPr/>
          <a:lstStyle/>
          <a:p>
            <a:fld id="{B89BF6D3-CA62-4D9F-9EA1-CDCBA8232769}" type="slidenum">
              <a:rPr lang="zh-CN" altLang="en-US" smtClean="0"/>
              <a:t>17</a:t>
            </a:fld>
            <a:endParaRPr lang="zh-CN" altLang="en-US" dirty="0"/>
          </a:p>
        </p:txBody>
      </p:sp>
      <p:sp>
        <p:nvSpPr>
          <p:cNvPr id="2" name="标题 1">
            <a:extLst>
              <a:ext uri="{FF2B5EF4-FFF2-40B4-BE49-F238E27FC236}">
                <a16:creationId xmlns:a16="http://schemas.microsoft.com/office/drawing/2014/main" id="{F3A447B5-3614-422C-2A66-CB36FB13F5BB}"/>
              </a:ext>
            </a:extLst>
          </p:cNvPr>
          <p:cNvSpPr txBox="1">
            <a:spLocks/>
          </p:cNvSpPr>
          <p:nvPr/>
        </p:nvSpPr>
        <p:spPr bwMode="auto">
          <a:xfrm>
            <a:off x="2099759" y="85661"/>
            <a:ext cx="946835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120000"/>
              <a:buFont typeface="Wingdings" panose="05000000000000000000" pitchFamily="2" charset="2"/>
              <a:buChar char="F"/>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9pPr>
          </a:lstStyle>
          <a:p>
            <a:pPr algn="ctr">
              <a:spcBef>
                <a:spcPct val="0"/>
              </a:spcBef>
              <a:buClrTx/>
              <a:buSzTx/>
              <a:buNone/>
            </a:pPr>
            <a:r>
              <a:rPr lang="en-US" altLang="zh-CN" dirty="0">
                <a:latin typeface="+mn-lt"/>
                <a:ea typeface="华文楷体" panose="02010600040101010101" pitchFamily="2" charset="-122"/>
                <a:cs typeface="Times New Roman" panose="02020603050405020304" pitchFamily="18" charset="0"/>
              </a:rPr>
              <a:t>System functionality: decaying cycle data</a:t>
            </a:r>
          </a:p>
          <a:p>
            <a:pPr algn="ctr">
              <a:spcBef>
                <a:spcPct val="0"/>
              </a:spcBef>
              <a:buClrTx/>
              <a:buSzTx/>
              <a:buNone/>
            </a:pPr>
            <a:endParaRPr lang="en-US" altLang="zh-CN" dirty="0">
              <a:latin typeface="+mn-lt"/>
              <a:ea typeface="华文楷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8CD12F62-238F-2C0E-BAFC-C7803E3D85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77898" y="1284430"/>
            <a:ext cx="6304728" cy="3555867"/>
          </a:xfrm>
          <a:prstGeom prst="rect">
            <a:avLst/>
          </a:prstGeom>
        </p:spPr>
      </p:pic>
      <p:pic>
        <p:nvPicPr>
          <p:cNvPr id="16" name="图片 15">
            <a:extLst>
              <a:ext uri="{FF2B5EF4-FFF2-40B4-BE49-F238E27FC236}">
                <a16:creationId xmlns:a16="http://schemas.microsoft.com/office/drawing/2014/main" id="{17DD7EC4-DA5A-36CA-5B08-0BB01FDC42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00456" y="3443185"/>
            <a:ext cx="4320000" cy="2436480"/>
          </a:xfrm>
          <a:prstGeom prst="rect">
            <a:avLst/>
          </a:prstGeom>
        </p:spPr>
      </p:pic>
      <p:pic>
        <p:nvPicPr>
          <p:cNvPr id="17" name="图片 16">
            <a:extLst>
              <a:ext uri="{FF2B5EF4-FFF2-40B4-BE49-F238E27FC236}">
                <a16:creationId xmlns:a16="http://schemas.microsoft.com/office/drawing/2014/main" id="{4CD88F2F-8653-078F-4B9C-FC35A28F952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33935" y="709583"/>
            <a:ext cx="4320000" cy="2436480"/>
          </a:xfrm>
          <a:prstGeom prst="rect">
            <a:avLst/>
          </a:prstGeom>
        </p:spPr>
      </p:pic>
      <p:sp>
        <p:nvSpPr>
          <p:cNvPr id="6" name="文本框 5">
            <a:extLst>
              <a:ext uri="{FF2B5EF4-FFF2-40B4-BE49-F238E27FC236}">
                <a16:creationId xmlns:a16="http://schemas.microsoft.com/office/drawing/2014/main" id="{FD6F95E9-4738-B8AB-B46D-08DB544284BA}"/>
              </a:ext>
            </a:extLst>
          </p:cNvPr>
          <p:cNvSpPr txBox="1"/>
          <p:nvPr/>
        </p:nvSpPr>
        <p:spPr>
          <a:xfrm>
            <a:off x="7453987" y="3125347"/>
            <a:ext cx="3491437" cy="338554"/>
          </a:xfrm>
          <a:prstGeom prst="rect">
            <a:avLst/>
          </a:prstGeom>
          <a:noFill/>
        </p:spPr>
        <p:txBody>
          <a:bodyPr wrap="square" rtlCol="0">
            <a:spAutoFit/>
          </a:bodyPr>
          <a:lstStyle/>
          <a:p>
            <a:r>
              <a:rPr lang="en-US" altLang="zh-CN" sz="1600" dirty="0"/>
              <a:t>Longitudinal phase shift of each bunch</a:t>
            </a:r>
            <a:endParaRPr lang="zh-CN" altLang="en-US" sz="1600" dirty="0"/>
          </a:p>
        </p:txBody>
      </p:sp>
      <p:sp>
        <p:nvSpPr>
          <p:cNvPr id="7" name="文本框 6">
            <a:extLst>
              <a:ext uri="{FF2B5EF4-FFF2-40B4-BE49-F238E27FC236}">
                <a16:creationId xmlns:a16="http://schemas.microsoft.com/office/drawing/2014/main" id="{10C5E579-4C02-4EAA-1FCE-45009B6ABBA5}"/>
              </a:ext>
            </a:extLst>
          </p:cNvPr>
          <p:cNvSpPr txBox="1"/>
          <p:nvPr/>
        </p:nvSpPr>
        <p:spPr>
          <a:xfrm>
            <a:off x="6981197" y="5979140"/>
            <a:ext cx="4287277" cy="338554"/>
          </a:xfrm>
          <a:prstGeom prst="rect">
            <a:avLst/>
          </a:prstGeom>
          <a:noFill/>
        </p:spPr>
        <p:txBody>
          <a:bodyPr wrap="square" rtlCol="0">
            <a:spAutoFit/>
          </a:bodyPr>
          <a:lstStyle/>
          <a:p>
            <a:r>
              <a:rPr lang="en-US" altLang="zh-CN" sz="1600" dirty="0"/>
              <a:t>Longitudinal oscillation amplitude of each bunch</a:t>
            </a:r>
            <a:endParaRPr lang="zh-CN" altLang="en-US" sz="1600" dirty="0"/>
          </a:p>
        </p:txBody>
      </p:sp>
      <p:sp>
        <p:nvSpPr>
          <p:cNvPr id="8" name="文本框 7">
            <a:extLst>
              <a:ext uri="{FF2B5EF4-FFF2-40B4-BE49-F238E27FC236}">
                <a16:creationId xmlns:a16="http://schemas.microsoft.com/office/drawing/2014/main" id="{4383CC00-AB01-1EFC-9ABF-2B84E7E8954A}"/>
              </a:ext>
            </a:extLst>
          </p:cNvPr>
          <p:cNvSpPr txBox="1"/>
          <p:nvPr/>
        </p:nvSpPr>
        <p:spPr>
          <a:xfrm>
            <a:off x="2649205" y="5235016"/>
            <a:ext cx="1462858" cy="338554"/>
          </a:xfrm>
          <a:prstGeom prst="rect">
            <a:avLst/>
          </a:prstGeom>
          <a:noFill/>
        </p:spPr>
        <p:txBody>
          <a:bodyPr wrap="square" rtlCol="0">
            <a:spAutoFit/>
          </a:bodyPr>
          <a:lstStyle/>
          <a:p>
            <a:r>
              <a:rPr lang="en-US" altLang="zh-CN" sz="1600" dirty="0"/>
              <a:t>Filling pattern</a:t>
            </a:r>
            <a:endParaRPr lang="zh-CN" altLang="en-US" sz="1600" dirty="0"/>
          </a:p>
        </p:txBody>
      </p:sp>
    </p:spTree>
    <p:extLst>
      <p:ext uri="{BB962C8B-B14F-4D97-AF65-F5344CB8AC3E}">
        <p14:creationId xmlns:p14="http://schemas.microsoft.com/office/powerpoint/2010/main" val="3263308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99F2DAA3-0FAE-7158-2396-8BF1384C44E1}"/>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57F58F42-E8C6-47FD-0A74-54FEE055D1C8}"/>
              </a:ext>
            </a:extLst>
          </p:cNvPr>
          <p:cNvSpPr>
            <a:spLocks noGrp="1"/>
          </p:cNvSpPr>
          <p:nvPr>
            <p:ph type="sldNum" sz="quarter" idx="12"/>
          </p:nvPr>
        </p:nvSpPr>
        <p:spPr/>
        <p:txBody>
          <a:bodyPr/>
          <a:lstStyle/>
          <a:p>
            <a:fld id="{B89BF6D3-CA62-4D9F-9EA1-CDCBA8232769}" type="slidenum">
              <a:rPr lang="zh-CN" altLang="en-US" smtClean="0"/>
              <a:t>18</a:t>
            </a:fld>
            <a:endParaRPr lang="zh-CN" altLang="en-US" dirty="0"/>
          </a:p>
        </p:txBody>
      </p:sp>
      <p:sp>
        <p:nvSpPr>
          <p:cNvPr id="15" name="矩形 14">
            <a:extLst>
              <a:ext uri="{FF2B5EF4-FFF2-40B4-BE49-F238E27FC236}">
                <a16:creationId xmlns:a16="http://schemas.microsoft.com/office/drawing/2014/main" id="{2510DC9E-5401-E268-51EB-C464E5D62636}"/>
              </a:ext>
            </a:extLst>
          </p:cNvPr>
          <p:cNvSpPr/>
          <p:nvPr/>
        </p:nvSpPr>
        <p:spPr>
          <a:xfrm>
            <a:off x="1805361" y="6500088"/>
            <a:ext cx="3743332" cy="369332"/>
          </a:xfrm>
          <a:prstGeom prst="rect">
            <a:avLst/>
          </a:prstGeom>
        </p:spPr>
        <p:txBody>
          <a:bodyPr wrap="none">
            <a:spAutoFit/>
          </a:bodyPr>
          <a:lstStyle/>
          <a:p>
            <a:r>
              <a:rPr lang="en-US" dirty="0"/>
              <a:t>https://github.com/xuxingyi/HOTCAP</a:t>
            </a:r>
          </a:p>
        </p:txBody>
      </p:sp>
      <p:sp>
        <p:nvSpPr>
          <p:cNvPr id="2" name="标题 1">
            <a:extLst>
              <a:ext uri="{FF2B5EF4-FFF2-40B4-BE49-F238E27FC236}">
                <a16:creationId xmlns:a16="http://schemas.microsoft.com/office/drawing/2014/main" id="{F3A447B5-3614-422C-2A66-CB36FB13F5BB}"/>
              </a:ext>
            </a:extLst>
          </p:cNvPr>
          <p:cNvSpPr txBox="1">
            <a:spLocks/>
          </p:cNvSpPr>
          <p:nvPr/>
        </p:nvSpPr>
        <p:spPr bwMode="auto">
          <a:xfrm>
            <a:off x="2099759" y="85661"/>
            <a:ext cx="946835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120000"/>
              <a:buFont typeface="Wingdings" panose="05000000000000000000" pitchFamily="2" charset="2"/>
              <a:buChar char="F"/>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9pPr>
          </a:lstStyle>
          <a:p>
            <a:pPr algn="ctr">
              <a:spcBef>
                <a:spcPct val="0"/>
              </a:spcBef>
              <a:buClrTx/>
              <a:buSzTx/>
              <a:buNone/>
            </a:pPr>
            <a:r>
              <a:rPr lang="en-US" altLang="zh-CN" dirty="0">
                <a:latin typeface="+mn-lt"/>
                <a:ea typeface="华文楷体" panose="02010600040101010101" pitchFamily="2" charset="-122"/>
                <a:cs typeface="Times New Roman" panose="02020603050405020304" pitchFamily="18" charset="0"/>
              </a:rPr>
              <a:t>System functionality</a:t>
            </a:r>
            <a:r>
              <a:rPr lang="zh-CN" altLang="en-US" dirty="0">
                <a:latin typeface="+mn-lt"/>
                <a:ea typeface="华文楷体" panose="02010600040101010101" pitchFamily="2" charset="-122"/>
                <a:cs typeface="Times New Roman" panose="02020603050405020304" pitchFamily="18" charset="0"/>
              </a:rPr>
              <a:t>：</a:t>
            </a:r>
            <a:r>
              <a:rPr lang="en-US" altLang="zh-CN" dirty="0">
                <a:latin typeface="+mn-lt"/>
                <a:ea typeface="华文楷体" panose="02010600040101010101" pitchFamily="2" charset="-122"/>
                <a:cs typeface="Times New Roman" panose="02020603050405020304" pitchFamily="18" charset="0"/>
              </a:rPr>
              <a:t>injection cycle data</a:t>
            </a:r>
          </a:p>
          <a:p>
            <a:pPr algn="ctr">
              <a:spcBef>
                <a:spcPct val="0"/>
              </a:spcBef>
              <a:buClrTx/>
              <a:buSzTx/>
              <a:buNone/>
            </a:pPr>
            <a:endParaRPr lang="en-US" altLang="zh-CN" dirty="0">
              <a:latin typeface="+mn-lt"/>
              <a:ea typeface="华文楷体" panose="0201060004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4A494809-4F3E-61CB-E1BB-0F23F2EAEEF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50631" y="1289776"/>
            <a:ext cx="3240000" cy="1827360"/>
          </a:xfrm>
          <a:prstGeom prst="rect">
            <a:avLst/>
          </a:prstGeom>
        </p:spPr>
      </p:pic>
      <p:pic>
        <p:nvPicPr>
          <p:cNvPr id="10" name="图片 9">
            <a:extLst>
              <a:ext uri="{FF2B5EF4-FFF2-40B4-BE49-F238E27FC236}">
                <a16:creationId xmlns:a16="http://schemas.microsoft.com/office/drawing/2014/main" id="{DBF7C76E-EE32-B4DF-2FD5-16B989BF03E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19800" y="3517155"/>
            <a:ext cx="3240000" cy="1827360"/>
          </a:xfrm>
          <a:prstGeom prst="rect">
            <a:avLst/>
          </a:prstGeom>
        </p:spPr>
      </p:pic>
      <p:grpSp>
        <p:nvGrpSpPr>
          <p:cNvPr id="6" name="组合 5">
            <a:extLst>
              <a:ext uri="{FF2B5EF4-FFF2-40B4-BE49-F238E27FC236}">
                <a16:creationId xmlns:a16="http://schemas.microsoft.com/office/drawing/2014/main" id="{069F44A7-BE04-F9CE-29F8-C18F70D88489}"/>
              </a:ext>
            </a:extLst>
          </p:cNvPr>
          <p:cNvGrpSpPr/>
          <p:nvPr/>
        </p:nvGrpSpPr>
        <p:grpSpPr>
          <a:xfrm>
            <a:off x="5862859" y="3532809"/>
            <a:ext cx="6042735" cy="2624778"/>
            <a:chOff x="34058" y="3814770"/>
            <a:chExt cx="6042735" cy="2624778"/>
          </a:xfrm>
        </p:grpSpPr>
        <p:pic>
          <p:nvPicPr>
            <p:cNvPr id="7" name="图片 6">
              <a:extLst>
                <a:ext uri="{FF2B5EF4-FFF2-40B4-BE49-F238E27FC236}">
                  <a16:creationId xmlns:a16="http://schemas.microsoft.com/office/drawing/2014/main" id="{2F3C22F0-3FB5-3C54-AAC7-D91485E7D7B2}"/>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34058" y="3814770"/>
              <a:ext cx="4919513" cy="2336769"/>
            </a:xfrm>
            <a:prstGeom prst="rect">
              <a:avLst/>
            </a:prstGeom>
            <a:noFill/>
            <a:ln>
              <a:noFill/>
            </a:ln>
          </p:spPr>
        </p:pic>
        <p:sp>
          <p:nvSpPr>
            <p:cNvPr id="8" name="文本框 7">
              <a:extLst>
                <a:ext uri="{FF2B5EF4-FFF2-40B4-BE49-F238E27FC236}">
                  <a16:creationId xmlns:a16="http://schemas.microsoft.com/office/drawing/2014/main" id="{58940F79-0B7B-953E-0743-C5AC65A58499}"/>
                </a:ext>
              </a:extLst>
            </p:cNvPr>
            <p:cNvSpPr txBox="1"/>
            <p:nvPr/>
          </p:nvSpPr>
          <p:spPr>
            <a:xfrm>
              <a:off x="657418" y="6131771"/>
              <a:ext cx="3946358" cy="307777"/>
            </a:xfrm>
            <a:prstGeom prst="rect">
              <a:avLst/>
            </a:prstGeom>
            <a:noFill/>
          </p:spPr>
          <p:txBody>
            <a:bodyPr wrap="square" rtlCol="0">
              <a:spAutoFit/>
            </a:bodyPr>
            <a:lstStyle/>
            <a:p>
              <a:pPr algn="ctr"/>
              <a:r>
                <a:rPr lang="en-US" altLang="zh-CN" sz="1400" dirty="0"/>
                <a:t>Fitting results of the refilled bunch</a:t>
              </a:r>
              <a:endParaRPr lang="zh-CN" altLang="en-US" sz="1400" dirty="0"/>
            </a:p>
          </p:txBody>
        </p:sp>
        <p:sp>
          <p:nvSpPr>
            <p:cNvPr id="11" name="文本框 36">
              <a:extLst>
                <a:ext uri="{FF2B5EF4-FFF2-40B4-BE49-F238E27FC236}">
                  <a16:creationId xmlns:a16="http://schemas.microsoft.com/office/drawing/2014/main" id="{5A3DC3E1-98D3-A2C6-85B4-19C8E26F6B3B}"/>
                </a:ext>
              </a:extLst>
            </p:cNvPr>
            <p:cNvSpPr txBox="1"/>
            <p:nvPr/>
          </p:nvSpPr>
          <p:spPr>
            <a:xfrm>
              <a:off x="2244853" y="5159885"/>
              <a:ext cx="2596239"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i="1" dirty="0">
                  <a:solidFill>
                    <a:srgbClr val="FF0000"/>
                  </a:solidFill>
                </a:rPr>
                <a:t>Maximum oscillation amplitude</a:t>
              </a:r>
            </a:p>
            <a:p>
              <a:pPr algn="ctr"/>
              <a:r>
                <a:rPr lang="en-US" altLang="zh-CN" sz="1400" b="1" i="1" dirty="0">
                  <a:solidFill>
                    <a:srgbClr val="FF0000"/>
                  </a:solidFill>
                </a:rPr>
                <a:t>100ps~160ps</a:t>
              </a:r>
              <a:endParaRPr lang="zh-CN" altLang="en-US" sz="1400" b="1" i="1" dirty="0">
                <a:solidFill>
                  <a:srgbClr val="FF0000"/>
                </a:solidFill>
              </a:endParaRPr>
            </a:p>
          </p:txBody>
        </p:sp>
        <p:sp>
          <p:nvSpPr>
            <p:cNvPr id="13" name="椭圆 12">
              <a:extLst>
                <a:ext uri="{FF2B5EF4-FFF2-40B4-BE49-F238E27FC236}">
                  <a16:creationId xmlns:a16="http://schemas.microsoft.com/office/drawing/2014/main" id="{D13331D3-35BC-8406-4DD9-AC6EB253D3FC}"/>
                </a:ext>
              </a:extLst>
            </p:cNvPr>
            <p:cNvSpPr/>
            <p:nvPr/>
          </p:nvSpPr>
          <p:spPr>
            <a:xfrm>
              <a:off x="2734254" y="5504604"/>
              <a:ext cx="323090" cy="4024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文本框 36">
              <a:extLst>
                <a:ext uri="{FF2B5EF4-FFF2-40B4-BE49-F238E27FC236}">
                  <a16:creationId xmlns:a16="http://schemas.microsoft.com/office/drawing/2014/main" id="{F10E725B-D813-8F69-6AB5-A12DC2458E12}"/>
                </a:ext>
              </a:extLst>
            </p:cNvPr>
            <p:cNvSpPr txBox="1"/>
            <p:nvPr/>
          </p:nvSpPr>
          <p:spPr>
            <a:xfrm>
              <a:off x="3480554" y="5849778"/>
              <a:ext cx="2596239"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i="1" dirty="0">
                  <a:solidFill>
                    <a:srgbClr val="FF0000"/>
                  </a:solidFill>
                </a:rPr>
                <a:t>Damping time</a:t>
              </a:r>
            </a:p>
            <a:p>
              <a:pPr algn="ctr"/>
              <a:r>
                <a:rPr lang="en-US" altLang="zh-CN" sz="1400" b="1" i="1" dirty="0">
                  <a:solidFill>
                    <a:srgbClr val="FF0000"/>
                  </a:solidFill>
                </a:rPr>
                <a:t>2.5ms~3ms</a:t>
              </a:r>
              <a:endParaRPr lang="zh-CN" altLang="en-US" sz="1400" b="1" i="1" dirty="0">
                <a:solidFill>
                  <a:srgbClr val="FF0000"/>
                </a:solidFill>
              </a:endParaRPr>
            </a:p>
          </p:txBody>
        </p:sp>
        <p:sp>
          <p:nvSpPr>
            <p:cNvPr id="16" name="椭圆 15">
              <a:extLst>
                <a:ext uri="{FF2B5EF4-FFF2-40B4-BE49-F238E27FC236}">
                  <a16:creationId xmlns:a16="http://schemas.microsoft.com/office/drawing/2014/main" id="{EF17D403-529B-FF5E-91B6-2F6C42263AEB}"/>
                </a:ext>
              </a:extLst>
            </p:cNvPr>
            <p:cNvSpPr/>
            <p:nvPr/>
          </p:nvSpPr>
          <p:spPr>
            <a:xfrm>
              <a:off x="4104565" y="5550065"/>
              <a:ext cx="338195" cy="3601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17" name="组合 16">
            <a:extLst>
              <a:ext uri="{FF2B5EF4-FFF2-40B4-BE49-F238E27FC236}">
                <a16:creationId xmlns:a16="http://schemas.microsoft.com/office/drawing/2014/main" id="{47620056-B766-6922-6F62-69C74ACD0D71}"/>
              </a:ext>
            </a:extLst>
          </p:cNvPr>
          <p:cNvGrpSpPr/>
          <p:nvPr/>
        </p:nvGrpSpPr>
        <p:grpSpPr>
          <a:xfrm>
            <a:off x="6096000" y="1038992"/>
            <a:ext cx="4294643" cy="2340881"/>
            <a:chOff x="332840" y="1491287"/>
            <a:chExt cx="4294643" cy="2340881"/>
          </a:xfrm>
        </p:grpSpPr>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E5B3A2E8-CA24-18C9-932B-972C19CB2F62}"/>
                    </a:ext>
                  </a:extLst>
                </p:cNvPr>
                <p:cNvSpPr txBox="1"/>
                <p:nvPr/>
              </p:nvSpPr>
              <p:spPr>
                <a:xfrm>
                  <a:off x="684019" y="1491287"/>
                  <a:ext cx="2661626" cy="3995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𝑧</m:t>
                            </m:r>
                          </m:e>
                          <m:sub>
                            <m:r>
                              <a:rPr lang="en-US" altLang="zh-CN" b="0" i="1" smtClean="0">
                                <a:latin typeface="Cambria Math" panose="02040503050406030204" pitchFamily="18" charset="0"/>
                              </a:rPr>
                              <m:t>𝑑</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𝑧</m:t>
                            </m:r>
                          </m:e>
                          <m:sub>
                            <m:r>
                              <a:rPr lang="en-US" altLang="zh-CN" b="0" i="1" smtClean="0">
                                <a:latin typeface="Cambria Math" panose="02040503050406030204" pitchFamily="18" charset="0"/>
                              </a:rPr>
                              <m:t>𝑚</m:t>
                            </m:r>
                          </m:sub>
                        </m:sSub>
                        <m:r>
                          <m:rPr>
                            <m:sty m:val="p"/>
                          </m:rPr>
                          <a:rPr lang="en-US" altLang="zh-CN" b="0" i="0" smtClean="0">
                            <a:latin typeface="Cambria Math" panose="02040503050406030204" pitchFamily="18" charset="0"/>
                          </a:rPr>
                          <m:t>sin</m:t>
                        </m:r>
                        <m:r>
                          <a:rPr lang="en-US" altLang="zh-CN" b="0" i="1" smtClean="0">
                            <a:latin typeface="Cambria Math" panose="02040503050406030204" pitchFamily="18" charset="0"/>
                          </a:rPr>
                          <m:t>⁡(</m:t>
                        </m:r>
                        <m:r>
                          <a:rPr lang="zh-CN" altLang="en-US" b="0" i="1" smtClean="0">
                            <a:latin typeface="Cambria Math" panose="02040503050406030204" pitchFamily="18" charset="0"/>
                          </a:rPr>
                          <m:t>𝜔</m:t>
                        </m:r>
                        <m:r>
                          <a:rPr lang="en-US" altLang="zh-CN" b="0" i="1" smtClean="0">
                            <a:latin typeface="Cambria Math" panose="02040503050406030204" pitchFamily="18" charset="0"/>
                          </a:rPr>
                          <m:t>𝑡</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𝜑</m:t>
                            </m:r>
                          </m:e>
                          <m:sub>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𝑒</m:t>
                            </m:r>
                          </m:e>
                          <m:sup>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𝑡</m:t>
                                </m:r>
                              </m:num>
                              <m:den>
                                <m:r>
                                  <a:rPr lang="zh-CN" altLang="en-US" b="0" i="1" smtClean="0">
                                    <a:latin typeface="Cambria Math" panose="02040503050406030204" pitchFamily="18" charset="0"/>
                                    <a:ea typeface="Cambria Math" panose="02040503050406030204" pitchFamily="18" charset="0"/>
                                  </a:rPr>
                                  <m:t>𝜏</m:t>
                                </m:r>
                              </m:den>
                            </m:f>
                          </m:sup>
                        </m:sSup>
                      </m:oMath>
                    </m:oMathPara>
                  </a14:m>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684019" y="1491287"/>
                  <a:ext cx="2661626" cy="399597"/>
                </a:xfrm>
                <a:prstGeom prst="rect">
                  <a:avLst/>
                </a:prstGeom>
                <a:blipFill>
                  <a:blip r:embed="rId8"/>
                  <a:stretch>
                    <a:fillRect/>
                  </a:stretch>
                </a:blipFill>
              </p:spPr>
              <p:txBody>
                <a:bodyPr/>
                <a:lstStyle/>
                <a:p>
                  <a:r>
                    <a:rPr lang="zh-CN" altLang="en-US">
                      <a:noFill/>
                    </a:rPr>
                    <a:t> </a:t>
                  </a:r>
                </a:p>
              </p:txBody>
            </p:sp>
          </mc:Fallback>
        </mc:AlternateContent>
        <p:sp>
          <p:nvSpPr>
            <p:cNvPr id="19" name="文本框 18">
              <a:extLst>
                <a:ext uri="{FF2B5EF4-FFF2-40B4-BE49-F238E27FC236}">
                  <a16:creationId xmlns:a16="http://schemas.microsoft.com/office/drawing/2014/main" id="{C728F972-8A87-F7A0-F55A-D6461B90ED07}"/>
                </a:ext>
              </a:extLst>
            </p:cNvPr>
            <p:cNvSpPr txBox="1"/>
            <p:nvPr/>
          </p:nvSpPr>
          <p:spPr>
            <a:xfrm>
              <a:off x="332840" y="2224941"/>
              <a:ext cx="1915428" cy="523220"/>
            </a:xfrm>
            <a:prstGeom prst="rect">
              <a:avLst/>
            </a:prstGeom>
            <a:noFill/>
          </p:spPr>
          <p:txBody>
            <a:bodyPr wrap="square" rtlCol="0">
              <a:spAutoFit/>
            </a:bodyPr>
            <a:lstStyle/>
            <a:p>
              <a:pPr algn="ctr"/>
              <a:r>
                <a:rPr lang="en-US" altLang="zh-CN" sz="1400" b="1" i="1" dirty="0">
                  <a:solidFill>
                    <a:srgbClr val="0000FF"/>
                  </a:solidFill>
                </a:rPr>
                <a:t>Maximum oscillation amplitude</a:t>
              </a:r>
              <a:endParaRPr lang="zh-CN" altLang="en-US" sz="1400" b="1" i="1" dirty="0">
                <a:solidFill>
                  <a:srgbClr val="0000FF"/>
                </a:solidFill>
              </a:endParaRPr>
            </a:p>
          </p:txBody>
        </p:sp>
        <p:sp>
          <p:nvSpPr>
            <p:cNvPr id="20" name="椭圆 19">
              <a:extLst>
                <a:ext uri="{FF2B5EF4-FFF2-40B4-BE49-F238E27FC236}">
                  <a16:creationId xmlns:a16="http://schemas.microsoft.com/office/drawing/2014/main" id="{2F0348CE-3C27-5342-1E53-79930E70D227}"/>
                </a:ext>
              </a:extLst>
            </p:cNvPr>
            <p:cNvSpPr/>
            <p:nvPr/>
          </p:nvSpPr>
          <p:spPr>
            <a:xfrm>
              <a:off x="1250111" y="1578006"/>
              <a:ext cx="270680" cy="402435"/>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矩形 20">
              <a:extLst>
                <a:ext uri="{FF2B5EF4-FFF2-40B4-BE49-F238E27FC236}">
                  <a16:creationId xmlns:a16="http://schemas.microsoft.com/office/drawing/2014/main" id="{96B00C2A-E95B-0A70-E981-764CF2AC7FF9}"/>
                </a:ext>
              </a:extLst>
            </p:cNvPr>
            <p:cNvSpPr/>
            <p:nvPr/>
          </p:nvSpPr>
          <p:spPr>
            <a:xfrm>
              <a:off x="2111031" y="2211529"/>
              <a:ext cx="1101584"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i="1" dirty="0">
                  <a:solidFill>
                    <a:srgbClr val="0000FF"/>
                  </a:solidFill>
                  <a:ea typeface="华文新魏" panose="02010800040101010101" pitchFamily="2" charset="-122"/>
                </a:rPr>
                <a:t>Initial phase</a:t>
              </a:r>
              <a:endParaRPr lang="zh-CN" altLang="en-US" sz="1400" b="1" i="1" dirty="0">
                <a:solidFill>
                  <a:srgbClr val="0000FF"/>
                </a:solidFill>
                <a:ea typeface="华文新魏" panose="02010800040101010101" pitchFamily="2" charset="-122"/>
              </a:endParaRPr>
            </a:p>
          </p:txBody>
        </p:sp>
        <p:cxnSp>
          <p:nvCxnSpPr>
            <p:cNvPr id="22" name="直接箭头连接符 21">
              <a:extLst>
                <a:ext uri="{FF2B5EF4-FFF2-40B4-BE49-F238E27FC236}">
                  <a16:creationId xmlns:a16="http://schemas.microsoft.com/office/drawing/2014/main" id="{0E00D0A5-2B52-3D36-4015-6C43DBC996EC}"/>
                </a:ext>
              </a:extLst>
            </p:cNvPr>
            <p:cNvCxnSpPr/>
            <p:nvPr/>
          </p:nvCxnSpPr>
          <p:spPr>
            <a:xfrm flipH="1">
              <a:off x="1250111" y="2037329"/>
              <a:ext cx="79345" cy="214382"/>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椭圆 22">
              <a:extLst>
                <a:ext uri="{FF2B5EF4-FFF2-40B4-BE49-F238E27FC236}">
                  <a16:creationId xmlns:a16="http://schemas.microsoft.com/office/drawing/2014/main" id="{E1DD84A3-99DA-0072-EB24-7EFCAB6EDD56}"/>
                </a:ext>
              </a:extLst>
            </p:cNvPr>
            <p:cNvSpPr/>
            <p:nvPr/>
          </p:nvSpPr>
          <p:spPr>
            <a:xfrm>
              <a:off x="2415941" y="1578006"/>
              <a:ext cx="291732" cy="402435"/>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4" name="直接箭头连接符 23">
              <a:extLst>
                <a:ext uri="{FF2B5EF4-FFF2-40B4-BE49-F238E27FC236}">
                  <a16:creationId xmlns:a16="http://schemas.microsoft.com/office/drawing/2014/main" id="{D4C100BD-4F03-811E-9A20-34981D16CBC7}"/>
                </a:ext>
              </a:extLst>
            </p:cNvPr>
            <p:cNvCxnSpPr/>
            <p:nvPr/>
          </p:nvCxnSpPr>
          <p:spPr>
            <a:xfrm>
              <a:off x="2663779" y="1998629"/>
              <a:ext cx="62060" cy="30012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238B9DC5-9146-9C08-9DAE-C94C9719293F}"/>
                </a:ext>
              </a:extLst>
            </p:cNvPr>
            <p:cNvSpPr/>
            <p:nvPr/>
          </p:nvSpPr>
          <p:spPr>
            <a:xfrm>
              <a:off x="3381629" y="2066966"/>
              <a:ext cx="1245854"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i="1" dirty="0">
                  <a:solidFill>
                    <a:srgbClr val="0000FF"/>
                  </a:solidFill>
                  <a:ea typeface="华文新魏" panose="02010800040101010101" pitchFamily="2" charset="-122"/>
                </a:rPr>
                <a:t>Damping time</a:t>
              </a:r>
              <a:endParaRPr lang="zh-CN" altLang="en-US" sz="1400" b="1" i="1" dirty="0">
                <a:solidFill>
                  <a:srgbClr val="0000FF"/>
                </a:solidFill>
                <a:ea typeface="华文新魏" panose="02010800040101010101" pitchFamily="2" charset="-122"/>
              </a:endParaRPr>
            </a:p>
          </p:txBody>
        </p:sp>
        <p:sp>
          <p:nvSpPr>
            <p:cNvPr id="26" name="椭圆 25">
              <a:extLst>
                <a:ext uri="{FF2B5EF4-FFF2-40B4-BE49-F238E27FC236}">
                  <a16:creationId xmlns:a16="http://schemas.microsoft.com/office/drawing/2014/main" id="{4EFE782C-57F3-4A4B-94D6-E089735F6401}"/>
                </a:ext>
              </a:extLst>
            </p:cNvPr>
            <p:cNvSpPr/>
            <p:nvPr/>
          </p:nvSpPr>
          <p:spPr>
            <a:xfrm>
              <a:off x="3166711" y="1669311"/>
              <a:ext cx="178934" cy="221573"/>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7" name="直接箭头连接符 26">
              <a:extLst>
                <a:ext uri="{FF2B5EF4-FFF2-40B4-BE49-F238E27FC236}">
                  <a16:creationId xmlns:a16="http://schemas.microsoft.com/office/drawing/2014/main" id="{5F8E56E6-226F-B2E6-4618-BBD109783C0B}"/>
                </a:ext>
              </a:extLst>
            </p:cNvPr>
            <p:cNvCxnSpPr/>
            <p:nvPr/>
          </p:nvCxnSpPr>
          <p:spPr>
            <a:xfrm>
              <a:off x="3381629" y="1870356"/>
              <a:ext cx="191927" cy="231058"/>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0B85204E-0AC8-5B62-F857-9F583535B211}"/>
                    </a:ext>
                  </a:extLst>
                </p:cNvPr>
                <p:cNvSpPr txBox="1"/>
                <p:nvPr/>
              </p:nvSpPr>
              <p:spPr>
                <a:xfrm>
                  <a:off x="1760064" y="2786072"/>
                  <a:ext cx="1496114" cy="5636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𝜔</m:t>
                        </m:r>
                        <m:r>
                          <a:rPr lang="en-US" altLang="zh-CN" b="0" i="1" smtClean="0">
                            <a:latin typeface="Cambria Math" panose="02040503050406030204" pitchFamily="18" charset="0"/>
                          </a:rPr>
                          <m:t>=</m:t>
                        </m:r>
                        <m:rad>
                          <m:radPr>
                            <m:degHide m:val="on"/>
                            <m:ctrlPr>
                              <a:rPr lang="en-US" altLang="zh-CN" b="0" i="1" smtClean="0">
                                <a:latin typeface="Cambria Math" panose="02040503050406030204" pitchFamily="18" charset="0"/>
                              </a:rPr>
                            </m:ctrlPr>
                          </m:radPr>
                          <m:deg/>
                          <m:e>
                            <m:sSup>
                              <m:sSupPr>
                                <m:ctrlPr>
                                  <a:rPr lang="en-US" altLang="zh-CN" b="0" i="1" smtClean="0">
                                    <a:latin typeface="Cambria Math" panose="02040503050406030204" pitchFamily="18" charset="0"/>
                                  </a:rPr>
                                </m:ctrlPr>
                              </m:sSupPr>
                              <m:e>
                                <m:r>
                                  <m:rPr>
                                    <m:sty m:val="p"/>
                                  </m:rPr>
                                  <a:rPr lang="el-GR" altLang="zh-CN" b="0" i="1" smtClean="0">
                                    <a:latin typeface="Cambria Math" panose="02040503050406030204" pitchFamily="18" charset="0"/>
                                    <a:ea typeface="Cambria Math" panose="02040503050406030204" pitchFamily="18" charset="0"/>
                                  </a:rPr>
                                  <m:t>Ω</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𝛼</m:t>
                                </m:r>
                              </m:e>
                              <m:sub>
                                <m:r>
                                  <a:rPr lang="en-US" altLang="zh-CN" b="0" i="1" smtClean="0">
                                    <a:latin typeface="Cambria Math" panose="02040503050406030204" pitchFamily="18" charset="0"/>
                                  </a:rPr>
                                  <m:t>𝑠</m:t>
                                </m:r>
                              </m:sub>
                              <m:sup>
                                <m:r>
                                  <a:rPr lang="en-US" altLang="zh-CN" b="0" i="1" smtClean="0">
                                    <a:latin typeface="Cambria Math" panose="02040503050406030204" pitchFamily="18" charset="0"/>
                                  </a:rPr>
                                  <m:t>2</m:t>
                                </m:r>
                              </m:sup>
                            </m:sSubSup>
                          </m:e>
                        </m:rad>
                      </m:oMath>
                    </m:oMathPara>
                  </a14:m>
                  <a:endParaRPr lang="zh-CN" altLang="en-US" dirty="0"/>
                </a:p>
              </p:txBody>
            </p:sp>
          </mc:Choice>
          <mc:Fallback xmlns="">
            <p:sp>
              <p:nvSpPr>
                <p:cNvPr id="54" name="文本框 53"/>
                <p:cNvSpPr txBox="1">
                  <a:spLocks noRot="1" noChangeAspect="1" noMove="1" noResize="1" noEditPoints="1" noAdjustHandles="1" noChangeArrowheads="1" noChangeShapeType="1" noTextEdit="1"/>
                </p:cNvSpPr>
                <p:nvPr/>
              </p:nvSpPr>
              <p:spPr>
                <a:xfrm>
                  <a:off x="1760064" y="2786072"/>
                  <a:ext cx="1496114" cy="563680"/>
                </a:xfrm>
                <a:prstGeom prst="rect">
                  <a:avLst/>
                </a:prstGeom>
                <a:blipFill>
                  <a:blip r:embed="rId9"/>
                  <a:stretch>
                    <a:fillRect b="-1075"/>
                  </a:stretch>
                </a:blipFill>
              </p:spPr>
              <p:txBody>
                <a:bodyPr/>
                <a:lstStyle/>
                <a:p>
                  <a:r>
                    <a:rPr lang="zh-CN" altLang="en-US">
                      <a:noFill/>
                    </a:rPr>
                    <a:t> </a:t>
                  </a:r>
                </a:p>
              </p:txBody>
            </p:sp>
          </mc:Fallback>
        </mc:AlternateContent>
        <p:cxnSp>
          <p:nvCxnSpPr>
            <p:cNvPr id="29" name="直接箭头连接符 28">
              <a:extLst>
                <a:ext uri="{FF2B5EF4-FFF2-40B4-BE49-F238E27FC236}">
                  <a16:creationId xmlns:a16="http://schemas.microsoft.com/office/drawing/2014/main" id="{3667E73D-FB21-3DF9-3313-AB95E54003F7}"/>
                </a:ext>
              </a:extLst>
            </p:cNvPr>
            <p:cNvCxnSpPr/>
            <p:nvPr/>
          </p:nvCxnSpPr>
          <p:spPr>
            <a:xfrm>
              <a:off x="2026883" y="1890884"/>
              <a:ext cx="205822" cy="92038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B87E53E4-2262-B0DE-97C4-7BAA3A3A34F0}"/>
                </a:ext>
              </a:extLst>
            </p:cNvPr>
            <p:cNvCxnSpPr/>
            <p:nvPr/>
          </p:nvCxnSpPr>
          <p:spPr>
            <a:xfrm flipH="1">
              <a:off x="3149891" y="1902893"/>
              <a:ext cx="125449" cy="10312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71BB31AE-2D4D-7796-8228-10439A3F063B}"/>
                    </a:ext>
                  </a:extLst>
                </p:cNvPr>
                <p:cNvSpPr txBox="1"/>
                <p:nvPr/>
              </p:nvSpPr>
              <p:spPr>
                <a:xfrm>
                  <a:off x="3340326" y="2387518"/>
                  <a:ext cx="913425" cy="404726"/>
                </a:xfrm>
                <a:prstGeom prst="rect">
                  <a:avLst/>
                </a:prstGeom>
                <a:solidFill>
                  <a:schemeClr val="accent1">
                    <a:lumMod val="40000"/>
                    <a:lumOff val="60000"/>
                  </a:schemeClr>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zh-CN" altLang="en-US" sz="1400" i="1" smtClean="0">
                                <a:latin typeface="Cambria Math" panose="02040503050406030204" pitchFamily="18" charset="0"/>
                              </a:rPr>
                              <m:t>𝛼</m:t>
                            </m:r>
                          </m:e>
                          <m:sub>
                            <m:r>
                              <a:rPr lang="en-US" altLang="zh-CN" sz="1400" b="0" i="1" smtClean="0">
                                <a:latin typeface="Cambria Math" panose="02040503050406030204" pitchFamily="18" charset="0"/>
                              </a:rPr>
                              <m:t>𝑠</m:t>
                            </m:r>
                          </m:sub>
                        </m:sSub>
                        <m:r>
                          <a:rPr lang="en-US" altLang="zh-CN" sz="1400" b="0" i="1" smtClean="0">
                            <a:latin typeface="Cambria Math" panose="02040503050406030204" pitchFamily="18" charset="0"/>
                          </a:rPr>
                          <m:t>=</m:t>
                        </m:r>
                        <m:f>
                          <m:fPr>
                            <m:ctrlPr>
                              <a:rPr lang="en-US" altLang="zh-CN" sz="1400" b="0" i="1" smtClean="0">
                                <a:latin typeface="Cambria Math" panose="02040503050406030204" pitchFamily="18" charset="0"/>
                              </a:rPr>
                            </m:ctrlPr>
                          </m:fPr>
                          <m:num>
                            <m:r>
                              <a:rPr lang="en-US" altLang="zh-CN" sz="1400" b="0" i="1" smtClean="0">
                                <a:latin typeface="Cambria Math" panose="02040503050406030204" pitchFamily="18" charset="0"/>
                              </a:rPr>
                              <m:t>1</m:t>
                            </m:r>
                          </m:num>
                          <m:den>
                            <m:r>
                              <a:rPr lang="zh-CN" altLang="en-US" sz="1400" b="0" i="1" smtClean="0">
                                <a:latin typeface="Cambria Math" panose="02040503050406030204" pitchFamily="18" charset="0"/>
                              </a:rPr>
                              <m:t>𝜏</m:t>
                            </m:r>
                          </m:den>
                        </m:f>
                      </m:oMath>
                    </m:oMathPara>
                  </a14:m>
                  <a:endParaRPr lang="zh-CN" altLang="en-US" sz="1400" dirty="0"/>
                </a:p>
              </p:txBody>
            </p:sp>
          </mc:Choice>
          <mc:Fallback xmlns="">
            <p:sp>
              <p:nvSpPr>
                <p:cNvPr id="59" name="文本框 58"/>
                <p:cNvSpPr txBox="1">
                  <a:spLocks noRot="1" noChangeAspect="1" noMove="1" noResize="1" noEditPoints="1" noAdjustHandles="1" noChangeArrowheads="1" noChangeShapeType="1" noTextEdit="1"/>
                </p:cNvSpPr>
                <p:nvPr/>
              </p:nvSpPr>
              <p:spPr>
                <a:xfrm>
                  <a:off x="3340326" y="2387518"/>
                  <a:ext cx="913425" cy="404726"/>
                </a:xfrm>
                <a:prstGeom prst="rect">
                  <a:avLst/>
                </a:prstGeom>
                <a:blipFill>
                  <a:blip r:embed="rId10"/>
                  <a:stretch>
                    <a:fillRect t="-1515" b="-9091"/>
                  </a:stretch>
                </a:blipFill>
              </p:spPr>
              <p:txBody>
                <a:bodyPr/>
                <a:lstStyle/>
                <a:p>
                  <a:r>
                    <a:rPr lang="zh-CN" altLang="en-US">
                      <a:noFill/>
                    </a:rPr>
                    <a:t> </a:t>
                  </a:r>
                </a:p>
              </p:txBody>
            </p:sp>
          </mc:Fallback>
        </mc:AlternateContent>
        <p:sp>
          <p:nvSpPr>
            <p:cNvPr id="32" name="矩形 31">
              <a:extLst>
                <a:ext uri="{FF2B5EF4-FFF2-40B4-BE49-F238E27FC236}">
                  <a16:creationId xmlns:a16="http://schemas.microsoft.com/office/drawing/2014/main" id="{C31F2318-BF21-8E67-3654-BEA76076AA60}"/>
                </a:ext>
              </a:extLst>
            </p:cNvPr>
            <p:cNvSpPr/>
            <p:nvPr/>
          </p:nvSpPr>
          <p:spPr>
            <a:xfrm>
              <a:off x="1683568" y="3524391"/>
              <a:ext cx="2609048"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b="1" i="1" dirty="0">
                  <a:solidFill>
                    <a:srgbClr val="0000FF"/>
                  </a:solidFill>
                  <a:ea typeface="华文新魏" panose="02010800040101010101" pitchFamily="2" charset="-122"/>
                </a:rPr>
                <a:t>Synchrotron frequency (~0.0072)</a:t>
              </a:r>
              <a:endParaRPr lang="zh-CN" altLang="en-US" sz="1400" b="1" i="1" dirty="0">
                <a:solidFill>
                  <a:srgbClr val="0000FF"/>
                </a:solidFill>
                <a:ea typeface="华文新魏" panose="02010800040101010101" pitchFamily="2" charset="-122"/>
              </a:endParaRPr>
            </a:p>
          </p:txBody>
        </p:sp>
        <p:sp>
          <p:nvSpPr>
            <p:cNvPr id="33" name="椭圆 32">
              <a:extLst>
                <a:ext uri="{FF2B5EF4-FFF2-40B4-BE49-F238E27FC236}">
                  <a16:creationId xmlns:a16="http://schemas.microsoft.com/office/drawing/2014/main" id="{9724B591-D375-2303-AA44-C28CA4288982}"/>
                </a:ext>
              </a:extLst>
            </p:cNvPr>
            <p:cNvSpPr/>
            <p:nvPr/>
          </p:nvSpPr>
          <p:spPr>
            <a:xfrm>
              <a:off x="2385207" y="2985468"/>
              <a:ext cx="245828" cy="287298"/>
            </a:xfrm>
            <a:prstGeom prst="ellipse">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34" name="直接箭头连接符 33">
              <a:extLst>
                <a:ext uri="{FF2B5EF4-FFF2-40B4-BE49-F238E27FC236}">
                  <a16:creationId xmlns:a16="http://schemas.microsoft.com/office/drawing/2014/main" id="{A9A92FDF-B1EF-7C17-D7A6-2AEDC2908EFE}"/>
                </a:ext>
              </a:extLst>
            </p:cNvPr>
            <p:cNvCxnSpPr/>
            <p:nvPr/>
          </p:nvCxnSpPr>
          <p:spPr>
            <a:xfrm>
              <a:off x="2601036" y="3302223"/>
              <a:ext cx="62060" cy="300126"/>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sp>
        <p:nvSpPr>
          <p:cNvPr id="5" name="文本框 4">
            <a:extLst>
              <a:ext uri="{FF2B5EF4-FFF2-40B4-BE49-F238E27FC236}">
                <a16:creationId xmlns:a16="http://schemas.microsoft.com/office/drawing/2014/main" id="{EF5D17FF-609D-257E-938E-1C6D6C50A716}"/>
              </a:ext>
            </a:extLst>
          </p:cNvPr>
          <p:cNvSpPr txBox="1"/>
          <p:nvPr/>
        </p:nvSpPr>
        <p:spPr>
          <a:xfrm>
            <a:off x="803626" y="3133285"/>
            <a:ext cx="4179518" cy="338554"/>
          </a:xfrm>
          <a:prstGeom prst="rect">
            <a:avLst/>
          </a:prstGeom>
          <a:noFill/>
        </p:spPr>
        <p:txBody>
          <a:bodyPr wrap="square" rtlCol="0">
            <a:spAutoFit/>
          </a:bodyPr>
          <a:lstStyle/>
          <a:p>
            <a:r>
              <a:rPr lang="en-US" altLang="zh-CN" sz="1600" dirty="0"/>
              <a:t>Horizontal </a:t>
            </a:r>
            <a:r>
              <a:rPr lang="en-US" altLang="zh-CN" sz="1600" dirty="0" err="1"/>
              <a:t>Betatron</a:t>
            </a:r>
            <a:r>
              <a:rPr lang="en-US" altLang="zh-CN" sz="1600" dirty="0"/>
              <a:t> oscillation of stored bunch</a:t>
            </a:r>
            <a:endParaRPr lang="zh-CN" altLang="en-US" sz="1600" dirty="0"/>
          </a:p>
        </p:txBody>
      </p:sp>
      <p:sp>
        <p:nvSpPr>
          <p:cNvPr id="35" name="文本框 34">
            <a:extLst>
              <a:ext uri="{FF2B5EF4-FFF2-40B4-BE49-F238E27FC236}">
                <a16:creationId xmlns:a16="http://schemas.microsoft.com/office/drawing/2014/main" id="{62892B93-5CCA-1877-257F-06888780FA3D}"/>
              </a:ext>
            </a:extLst>
          </p:cNvPr>
          <p:cNvSpPr txBox="1"/>
          <p:nvPr/>
        </p:nvSpPr>
        <p:spPr>
          <a:xfrm>
            <a:off x="850041" y="5473427"/>
            <a:ext cx="4179518" cy="338554"/>
          </a:xfrm>
          <a:prstGeom prst="rect">
            <a:avLst/>
          </a:prstGeom>
          <a:noFill/>
        </p:spPr>
        <p:txBody>
          <a:bodyPr wrap="square" rtlCol="0">
            <a:spAutoFit/>
          </a:bodyPr>
          <a:lstStyle/>
          <a:p>
            <a:r>
              <a:rPr lang="en-US" altLang="zh-CN" sz="1600" dirty="0"/>
              <a:t>Vertical </a:t>
            </a:r>
            <a:r>
              <a:rPr lang="en-US" altLang="zh-CN" sz="1600" dirty="0" err="1"/>
              <a:t>Betatron</a:t>
            </a:r>
            <a:r>
              <a:rPr lang="en-US" altLang="zh-CN" sz="1600" dirty="0"/>
              <a:t> oscillation of stored bunch</a:t>
            </a:r>
            <a:endParaRPr lang="zh-CN" altLang="en-US" sz="1600" dirty="0"/>
          </a:p>
        </p:txBody>
      </p:sp>
    </p:spTree>
    <p:extLst>
      <p:ext uri="{BB962C8B-B14F-4D97-AF65-F5344CB8AC3E}">
        <p14:creationId xmlns:p14="http://schemas.microsoft.com/office/powerpoint/2010/main" val="1173876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1F5D5D-CBAF-F7C0-DD44-5F0909E6872D}"/>
              </a:ext>
            </a:extLst>
          </p:cNvPr>
          <p:cNvSpPr>
            <a:spLocks noGrp="1"/>
          </p:cNvSpPr>
          <p:nvPr>
            <p:ph type="title"/>
          </p:nvPr>
        </p:nvSpPr>
        <p:spPr>
          <a:xfrm>
            <a:off x="0" y="2004751"/>
            <a:ext cx="12192000" cy="1325563"/>
          </a:xfrm>
          <a:solidFill>
            <a:srgbClr val="7EA2E0"/>
          </a:solidFill>
        </p:spPr>
        <p:txBody>
          <a:bodyPr anchor="ctr"/>
          <a:lstStyle/>
          <a:p>
            <a:pPr algn="ctr"/>
            <a:r>
              <a:rPr lang="en-US" altLang="zh-CN" sz="4000" dirty="0">
                <a:latin typeface="+mn-lt"/>
                <a:cs typeface="Times New Roman" panose="02020603050405020304" pitchFamily="18" charset="0"/>
              </a:rPr>
              <a:t>Application: what we can do with this tool </a:t>
            </a:r>
          </a:p>
        </p:txBody>
      </p:sp>
      <p:sp>
        <p:nvSpPr>
          <p:cNvPr id="3" name="日期占位符 2">
            <a:extLst>
              <a:ext uri="{FF2B5EF4-FFF2-40B4-BE49-F238E27FC236}">
                <a16:creationId xmlns:a16="http://schemas.microsoft.com/office/drawing/2014/main" id="{DD5D2029-3C91-8373-9120-8CB28370EAF2}"/>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A661C082-AA7E-38CB-A18A-5E46C2BDA4EC}"/>
              </a:ext>
            </a:extLst>
          </p:cNvPr>
          <p:cNvSpPr>
            <a:spLocks noGrp="1"/>
          </p:cNvSpPr>
          <p:nvPr>
            <p:ph type="sldNum" sz="quarter" idx="12"/>
          </p:nvPr>
        </p:nvSpPr>
        <p:spPr/>
        <p:txBody>
          <a:bodyPr/>
          <a:lstStyle/>
          <a:p>
            <a:fld id="{B89BF6D3-CA62-4D9F-9EA1-CDCBA8232769}" type="slidenum">
              <a:rPr lang="zh-CN" altLang="en-US" smtClean="0"/>
              <a:t>19</a:t>
            </a:fld>
            <a:endParaRPr lang="zh-CN" altLang="en-US" dirty="0"/>
          </a:p>
        </p:txBody>
      </p:sp>
      <p:sp>
        <p:nvSpPr>
          <p:cNvPr id="5" name="文本框 4">
            <a:extLst>
              <a:ext uri="{FF2B5EF4-FFF2-40B4-BE49-F238E27FC236}">
                <a16:creationId xmlns:a16="http://schemas.microsoft.com/office/drawing/2014/main" id="{1EA80387-CB38-8655-3D6C-5A1C71452456}"/>
              </a:ext>
            </a:extLst>
          </p:cNvPr>
          <p:cNvSpPr txBox="1"/>
          <p:nvPr/>
        </p:nvSpPr>
        <p:spPr>
          <a:xfrm>
            <a:off x="1845729" y="3589283"/>
            <a:ext cx="9296810"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b="1" dirty="0">
                <a:solidFill>
                  <a:srgbClr val="FF0000"/>
                </a:solidFill>
              </a:rPr>
              <a:t>Beam loading effect</a:t>
            </a:r>
            <a:r>
              <a:rPr lang="zh-CN" altLang="en-US" b="1" dirty="0">
                <a:solidFill>
                  <a:srgbClr val="FF0000"/>
                </a:solidFill>
              </a:rPr>
              <a:t>：</a:t>
            </a:r>
            <a:r>
              <a:rPr lang="en-US" altLang="zh-CN" b="1" dirty="0">
                <a:solidFill>
                  <a:srgbClr val="FF0000"/>
                </a:solidFill>
              </a:rPr>
              <a:t>harmonic cavity</a:t>
            </a:r>
          </a:p>
        </p:txBody>
      </p:sp>
      <p:sp>
        <p:nvSpPr>
          <p:cNvPr id="7" name="文本框 6">
            <a:extLst>
              <a:ext uri="{FF2B5EF4-FFF2-40B4-BE49-F238E27FC236}">
                <a16:creationId xmlns:a16="http://schemas.microsoft.com/office/drawing/2014/main" id="{C57C9967-7BCF-1221-E2F6-220E3D94D279}"/>
              </a:ext>
            </a:extLst>
          </p:cNvPr>
          <p:cNvSpPr txBox="1"/>
          <p:nvPr/>
        </p:nvSpPr>
        <p:spPr>
          <a:xfrm>
            <a:off x="1084138" y="5352460"/>
            <a:ext cx="10600470" cy="590931"/>
          </a:xfrm>
          <a:prstGeom prst="rect">
            <a:avLst/>
          </a:prstGeom>
          <a:noFill/>
        </p:spPr>
        <p:txBody>
          <a:bodyPr wrap="square">
            <a:spAutoFit/>
          </a:bodyPr>
          <a:lstStyle/>
          <a:p>
            <a:pPr marL="0" marR="0" lvl="0" indent="0" defTabSz="514350" rtl="0" eaLnBrk="1" fontAlgn="auto" latinLnBrk="0" hangingPunct="1">
              <a:lnSpc>
                <a:spcPct val="90000"/>
              </a:lnSpc>
              <a:spcBef>
                <a:spcPct val="0"/>
              </a:spcBef>
              <a:spcAft>
                <a:spcPts val="0"/>
              </a:spcAft>
              <a:buClrTx/>
              <a:buSzTx/>
              <a:buFontTx/>
              <a:buNone/>
              <a:tabLst/>
              <a:defRPr/>
            </a:pPr>
            <a:r>
              <a:rPr kumimoji="0" lang="en-US" altLang="zh-CN" sz="1800" b="0" i="0" u="sng" strike="noStrike" kern="1200" cap="none" spc="0" normalizeH="0" baseline="0" noProof="0" dirty="0" err="1">
                <a:ln>
                  <a:noFill/>
                </a:ln>
                <a:solidFill>
                  <a:prstClr val="black"/>
                </a:solidFill>
                <a:effectLst/>
                <a:uLnTx/>
                <a:uFillTx/>
                <a:latin typeface="Calibri" panose="020F0502020204030204" pitchFamily="34" charset="0"/>
                <a:ea typeface="楷体"/>
                <a:cs typeface="Calibri" panose="020F0502020204030204" pitchFamily="34" charset="0"/>
              </a:rPr>
              <a:t>Yimei</a:t>
            </a:r>
            <a:r>
              <a:rPr kumimoji="0" lang="en-US" altLang="zh-CN" sz="1800" b="0" i="0" u="sng"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Zhou</a:t>
            </a:r>
            <a:r>
              <a:rPr kumimoji="0" lang="en-US" altLang="zh-CN" sz="1800" b="0" i="0" u="sng" strike="noStrike" kern="1200" cap="none" spc="0" normalizeH="0" baseline="30000" noProof="0" dirty="0">
                <a:ln>
                  <a:noFill/>
                </a:ln>
                <a:solidFill>
                  <a:prstClr val="black"/>
                </a:solidFill>
                <a:effectLst/>
                <a:uLnTx/>
                <a:uFillTx/>
                <a:latin typeface="Calibri" panose="020F0502020204030204" pitchFamily="34" charset="0"/>
                <a:ea typeface="楷体"/>
                <a:cs typeface="Calibri" panose="020F0502020204030204" pitchFamily="34" charset="0"/>
              </a:rPr>
              <a:t>1</a:t>
            </a: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a:t>
            </a:r>
            <a:r>
              <a:rPr kumimoji="0" lang="en-US" altLang="zh-CN" sz="1800" b="0" i="0" u="none" strike="noStrike" kern="1200" cap="none" spc="0" normalizeH="0" baseline="0" noProof="0" dirty="0" err="1">
                <a:ln>
                  <a:noFill/>
                </a:ln>
                <a:solidFill>
                  <a:prstClr val="black"/>
                </a:solidFill>
                <a:effectLst/>
                <a:uLnTx/>
                <a:uFillTx/>
                <a:latin typeface="Calibri" panose="020F0502020204030204" pitchFamily="34" charset="0"/>
                <a:ea typeface="楷体"/>
                <a:cs typeface="Calibri" panose="020F0502020204030204" pitchFamily="34" charset="0"/>
              </a:rPr>
              <a:t>Xingyi</a:t>
            </a: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Xu</a:t>
            </a:r>
            <a:r>
              <a:rPr kumimoji="0" lang="en-US" altLang="zh-CN" sz="1800" b="0" i="0" u="none" strike="noStrike" kern="1200" cap="none" spc="0" normalizeH="0" baseline="30000" noProof="0" dirty="0">
                <a:ln>
                  <a:noFill/>
                </a:ln>
                <a:solidFill>
                  <a:prstClr val="black"/>
                </a:solidFill>
                <a:effectLst/>
                <a:uLnTx/>
                <a:uFillTx/>
                <a:latin typeface="Calibri" panose="020F0502020204030204" pitchFamily="34" charset="0"/>
                <a:ea typeface="楷体"/>
                <a:cs typeface="Calibri" panose="020F0502020204030204" pitchFamily="34" charset="0"/>
              </a:rPr>
              <a:t>1,2</a:t>
            </a: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Tianlong He</a:t>
            </a:r>
            <a:r>
              <a:rPr kumimoji="0" lang="en-US" altLang="zh-CN" sz="1800" b="0" i="0" u="none" strike="noStrike" kern="1200" cap="none" spc="0" normalizeH="0" baseline="30000" noProof="0" dirty="0">
                <a:ln>
                  <a:noFill/>
                </a:ln>
                <a:solidFill>
                  <a:prstClr val="black"/>
                </a:solidFill>
                <a:effectLst/>
                <a:uLnTx/>
                <a:uFillTx/>
                <a:latin typeface="Calibri" panose="020F0502020204030204" pitchFamily="34" charset="0"/>
                <a:ea typeface="楷体"/>
                <a:cs typeface="Calibri" panose="020F0502020204030204" pitchFamily="34" charset="0"/>
              </a:rPr>
              <a:t>3</a:t>
            </a: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a:t>
            </a:r>
            <a:r>
              <a:rPr kumimoji="0" lang="en-US" altLang="zh-CN" sz="1800" b="0" i="0" u="none" strike="noStrike" kern="1200" cap="none" spc="0" normalizeH="0" baseline="0" noProof="0" dirty="0" err="1">
                <a:ln>
                  <a:noFill/>
                </a:ln>
                <a:solidFill>
                  <a:prstClr val="black"/>
                </a:solidFill>
                <a:effectLst/>
                <a:uLnTx/>
                <a:uFillTx/>
                <a:latin typeface="Calibri" panose="020F0502020204030204" pitchFamily="34" charset="0"/>
                <a:ea typeface="楷体"/>
                <a:cs typeface="Calibri" panose="020F0502020204030204" pitchFamily="34" charset="0"/>
              </a:rPr>
              <a:t>Yongbin</a:t>
            </a: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 Leng</a:t>
            </a:r>
            <a:r>
              <a:rPr kumimoji="0" lang="en-US" altLang="zh-CN" sz="1800" b="0" i="0" u="none" strike="noStrike" kern="1200" cap="none" spc="0" normalizeH="0" baseline="30000" noProof="0" dirty="0">
                <a:ln>
                  <a:noFill/>
                </a:ln>
                <a:solidFill>
                  <a:prstClr val="black"/>
                </a:solidFill>
                <a:effectLst/>
                <a:uLnTx/>
                <a:uFillTx/>
                <a:latin typeface="Calibri" panose="020F0502020204030204" pitchFamily="34" charset="0"/>
                <a:ea typeface="楷体"/>
                <a:cs typeface="Calibri" panose="020F0502020204030204" pitchFamily="34" charset="0"/>
              </a:rPr>
              <a:t>2,3 </a:t>
            </a: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,Experimental Verification and Analysis of Beam Loading Effect Based on Precise Bunch-by-Bunch 3D Position Measurement, IBIC2022</a:t>
            </a:r>
          </a:p>
        </p:txBody>
      </p:sp>
    </p:spTree>
    <p:extLst>
      <p:ext uri="{BB962C8B-B14F-4D97-AF65-F5344CB8AC3E}">
        <p14:creationId xmlns:p14="http://schemas.microsoft.com/office/powerpoint/2010/main" val="3617796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C8187864-C8BE-DE8A-4BFF-8C35FAA113D4}"/>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06E0A1F8-61C9-3AD5-74CE-EA12F29A7930}"/>
              </a:ext>
            </a:extLst>
          </p:cNvPr>
          <p:cNvSpPr>
            <a:spLocks noGrp="1"/>
          </p:cNvSpPr>
          <p:nvPr>
            <p:ph type="sldNum" sz="quarter" idx="12"/>
          </p:nvPr>
        </p:nvSpPr>
        <p:spPr/>
        <p:txBody>
          <a:bodyPr/>
          <a:lstStyle/>
          <a:p>
            <a:fld id="{B89BF6D3-CA62-4D9F-9EA1-CDCBA8232769}" type="slidenum">
              <a:rPr lang="zh-CN" altLang="en-US" smtClean="0"/>
              <a:t>2</a:t>
            </a:fld>
            <a:endParaRPr lang="zh-CN" altLang="en-US" dirty="0"/>
          </a:p>
        </p:txBody>
      </p:sp>
      <p:sp>
        <p:nvSpPr>
          <p:cNvPr id="6" name="内容占位符 2">
            <a:extLst>
              <a:ext uri="{FF2B5EF4-FFF2-40B4-BE49-F238E27FC236}">
                <a16:creationId xmlns:a16="http://schemas.microsoft.com/office/drawing/2014/main" id="{56F3A54D-9F4E-1CBF-E399-74FF61973889}"/>
              </a:ext>
            </a:extLst>
          </p:cNvPr>
          <p:cNvSpPr txBox="1">
            <a:spLocks/>
          </p:cNvSpPr>
          <p:nvPr/>
        </p:nvSpPr>
        <p:spPr>
          <a:xfrm>
            <a:off x="594835" y="1433763"/>
            <a:ext cx="11374659" cy="3580018"/>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lvl="1" indent="-457200" algn="l">
              <a:lnSpc>
                <a:spcPct val="150000"/>
              </a:lnSpc>
              <a:buClr>
                <a:schemeClr val="accent1"/>
              </a:buClr>
              <a:buFont typeface="Arial" panose="020B0604020202020204" pitchFamily="34" charset="0"/>
              <a:buChar char="•"/>
            </a:pPr>
            <a:r>
              <a:rPr lang="en-US" altLang="zh-CN" sz="2800" dirty="0">
                <a:cs typeface="Times New Roman" panose="02020603050405020304" pitchFamily="18" charset="0"/>
              </a:rPr>
              <a:t>Motivation: why do we need bunch-by-bunch diagnostics</a:t>
            </a:r>
          </a:p>
          <a:p>
            <a:pPr marL="914400" lvl="1" indent="-457200" algn="l">
              <a:lnSpc>
                <a:spcPct val="150000"/>
              </a:lnSpc>
              <a:buClr>
                <a:schemeClr val="accent1"/>
              </a:buClr>
              <a:buFont typeface="Arial" panose="020B0604020202020204" pitchFamily="34" charset="0"/>
              <a:buChar char="•"/>
            </a:pPr>
            <a:r>
              <a:rPr lang="en-US" altLang="zh-CN" sz="2800" dirty="0">
                <a:cs typeface="Times New Roman" panose="02020603050405020304" pitchFamily="18" charset="0"/>
              </a:rPr>
              <a:t>HOTCAP: a general solution for 3D BYB position measurement  </a:t>
            </a:r>
          </a:p>
          <a:p>
            <a:pPr marL="914400" lvl="1" indent="-457200" algn="l">
              <a:lnSpc>
                <a:spcPct val="150000"/>
              </a:lnSpc>
              <a:buClr>
                <a:schemeClr val="accent1"/>
              </a:buClr>
              <a:buFont typeface="Arial" panose="020B0604020202020204" pitchFamily="34" charset="0"/>
              <a:buChar char="•"/>
            </a:pPr>
            <a:r>
              <a:rPr lang="en-US" altLang="zh-CN" sz="2800" dirty="0">
                <a:cs typeface="Times New Roman" panose="02020603050405020304" pitchFamily="18" charset="0"/>
              </a:rPr>
              <a:t>Application: what we can do with this tool </a:t>
            </a:r>
          </a:p>
          <a:p>
            <a:pPr marL="914400" lvl="1" indent="-457200" algn="l">
              <a:lnSpc>
                <a:spcPct val="150000"/>
              </a:lnSpc>
              <a:buClr>
                <a:schemeClr val="accent1"/>
              </a:buClr>
              <a:buFont typeface="Arial" panose="020B0604020202020204" pitchFamily="34" charset="0"/>
              <a:buChar char="•"/>
            </a:pPr>
            <a:r>
              <a:rPr lang="en-US" altLang="zh-CN" sz="2800" dirty="0">
                <a:cs typeface="Times New Roman" panose="02020603050405020304" pitchFamily="18" charset="0"/>
              </a:rPr>
              <a:t>Summary </a:t>
            </a:r>
          </a:p>
          <a:p>
            <a:pPr lvl="1" algn="l">
              <a:lnSpc>
                <a:spcPct val="150000"/>
              </a:lnSpc>
              <a:buClr>
                <a:schemeClr val="accent1"/>
              </a:buClr>
              <a:buFont typeface="Arial" panose="020B0604020202020204" pitchFamily="34" charset="0"/>
              <a:buChar char="•"/>
            </a:pPr>
            <a:endParaRPr lang="zh-CN" altLang="en-US" sz="2800" dirty="0">
              <a:cs typeface="Times New Roman" panose="02020603050405020304" pitchFamily="18" charset="0"/>
            </a:endParaRPr>
          </a:p>
        </p:txBody>
      </p:sp>
      <p:sp>
        <p:nvSpPr>
          <p:cNvPr id="7" name="标题 1">
            <a:extLst>
              <a:ext uri="{FF2B5EF4-FFF2-40B4-BE49-F238E27FC236}">
                <a16:creationId xmlns:a16="http://schemas.microsoft.com/office/drawing/2014/main" id="{ADFA8C00-FC65-3B44-4460-C7F4C30DCF1A}"/>
              </a:ext>
            </a:extLst>
          </p:cNvPr>
          <p:cNvSpPr>
            <a:spLocks noGrp="1"/>
          </p:cNvSpPr>
          <p:nvPr>
            <p:ph type="title"/>
          </p:nvPr>
        </p:nvSpPr>
        <p:spPr>
          <a:xfrm>
            <a:off x="901424" y="86605"/>
            <a:ext cx="10515600" cy="1325563"/>
          </a:xfrm>
        </p:spPr>
        <p:txBody>
          <a:bodyPr/>
          <a:lstStyle/>
          <a:p>
            <a:pPr algn="ctr"/>
            <a:r>
              <a:rPr lang="en-US" altLang="zh-CN" sz="4000" dirty="0">
                <a:latin typeface="+mn-lt"/>
                <a:ea typeface="隶书" panose="02010509060101010101" pitchFamily="49" charset="-122"/>
              </a:rPr>
              <a:t>Outline</a:t>
            </a:r>
            <a:endParaRPr lang="zh-CN" altLang="en-US" sz="4000" dirty="0"/>
          </a:p>
        </p:txBody>
      </p:sp>
    </p:spTree>
    <p:extLst>
      <p:ext uri="{BB962C8B-B14F-4D97-AF65-F5344CB8AC3E}">
        <p14:creationId xmlns:p14="http://schemas.microsoft.com/office/powerpoint/2010/main" val="2594094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0D8617BD-5239-6042-153D-DDF350BD8212}"/>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C6C0C7E2-8A8A-BBEC-A87B-5A5E691D3930}"/>
              </a:ext>
            </a:extLst>
          </p:cNvPr>
          <p:cNvSpPr>
            <a:spLocks noGrp="1"/>
          </p:cNvSpPr>
          <p:nvPr>
            <p:ph type="sldNum" sz="quarter" idx="12"/>
          </p:nvPr>
        </p:nvSpPr>
        <p:spPr/>
        <p:txBody>
          <a:bodyPr/>
          <a:lstStyle/>
          <a:p>
            <a:fld id="{B89BF6D3-CA62-4D9F-9EA1-CDCBA8232769}" type="slidenum">
              <a:rPr lang="zh-CN" altLang="en-US" smtClean="0"/>
              <a:t>20</a:t>
            </a:fld>
            <a:endParaRPr lang="zh-CN" altLang="en-US" dirty="0"/>
          </a:p>
        </p:txBody>
      </p:sp>
      <p:sp>
        <p:nvSpPr>
          <p:cNvPr id="5" name="标题 1">
            <a:extLst>
              <a:ext uri="{FF2B5EF4-FFF2-40B4-BE49-F238E27FC236}">
                <a16:creationId xmlns:a16="http://schemas.microsoft.com/office/drawing/2014/main" id="{EF5429BF-242E-D6EE-CDB1-B8BD81FBB293}"/>
              </a:ext>
            </a:extLst>
          </p:cNvPr>
          <p:cNvSpPr>
            <a:spLocks noGrp="1"/>
          </p:cNvSpPr>
          <p:nvPr/>
        </p:nvSpPr>
        <p:spPr>
          <a:xfrm>
            <a:off x="1348562" y="13490"/>
            <a:ext cx="10515600" cy="1325563"/>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a:r>
              <a:rPr lang="en-US" altLang="zh-CN" sz="4000" dirty="0">
                <a:latin typeface="+mn-lt"/>
              </a:rPr>
              <a:t>Phase shift modulation by beam impedance</a:t>
            </a:r>
          </a:p>
        </p:txBody>
      </p:sp>
      <p:pic>
        <p:nvPicPr>
          <p:cNvPr id="16" name="图片 15">
            <a:extLst>
              <a:ext uri="{FF2B5EF4-FFF2-40B4-BE49-F238E27FC236}">
                <a16:creationId xmlns:a16="http://schemas.microsoft.com/office/drawing/2014/main" id="{4DB129A6-AEE8-D846-AD23-9BE2447243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033" y="2757950"/>
            <a:ext cx="4320000" cy="2436480"/>
          </a:xfrm>
          <a:prstGeom prst="rect">
            <a:avLst/>
          </a:prstGeom>
        </p:spPr>
      </p:pic>
      <p:pic>
        <p:nvPicPr>
          <p:cNvPr id="21" name="图片 20">
            <a:extLst>
              <a:ext uri="{FF2B5EF4-FFF2-40B4-BE49-F238E27FC236}">
                <a16:creationId xmlns:a16="http://schemas.microsoft.com/office/drawing/2014/main" id="{8D5A1478-5AFA-AD61-16C8-112C10FC53B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68336" y="2757950"/>
            <a:ext cx="4320000" cy="2436480"/>
          </a:xfrm>
          <a:prstGeom prst="rect">
            <a:avLst/>
          </a:prstGeom>
        </p:spPr>
      </p:pic>
      <p:pic>
        <p:nvPicPr>
          <p:cNvPr id="23" name="图片 22">
            <a:extLst>
              <a:ext uri="{FF2B5EF4-FFF2-40B4-BE49-F238E27FC236}">
                <a16:creationId xmlns:a16="http://schemas.microsoft.com/office/drawing/2014/main" id="{B9E45D89-B8E9-C946-C47B-DAD936B56FD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62035" y="2757950"/>
            <a:ext cx="4320000" cy="2436480"/>
          </a:xfrm>
          <a:prstGeom prst="rect">
            <a:avLst/>
          </a:prstGeom>
        </p:spPr>
      </p:pic>
      <p:pic>
        <p:nvPicPr>
          <p:cNvPr id="25" name="图片 24">
            <a:extLst>
              <a:ext uri="{FF2B5EF4-FFF2-40B4-BE49-F238E27FC236}">
                <a16:creationId xmlns:a16="http://schemas.microsoft.com/office/drawing/2014/main" id="{EA2DAA1E-0E0C-22DB-1EC3-E64A057BB1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17966" y="5202600"/>
            <a:ext cx="1980000" cy="1116720"/>
          </a:xfrm>
          <a:prstGeom prst="rect">
            <a:avLst/>
          </a:prstGeom>
        </p:spPr>
      </p:pic>
      <p:pic>
        <p:nvPicPr>
          <p:cNvPr id="27" name="图片 26">
            <a:extLst>
              <a:ext uri="{FF2B5EF4-FFF2-40B4-BE49-F238E27FC236}">
                <a16:creationId xmlns:a16="http://schemas.microsoft.com/office/drawing/2014/main" id="{F5B6E361-B5A7-FC3C-7452-4162B974CE0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140161" y="5230503"/>
            <a:ext cx="1980000" cy="1116720"/>
          </a:xfrm>
          <a:prstGeom prst="rect">
            <a:avLst/>
          </a:prstGeom>
        </p:spPr>
      </p:pic>
      <p:pic>
        <p:nvPicPr>
          <p:cNvPr id="29" name="图片 28">
            <a:extLst>
              <a:ext uri="{FF2B5EF4-FFF2-40B4-BE49-F238E27FC236}">
                <a16:creationId xmlns:a16="http://schemas.microsoft.com/office/drawing/2014/main" id="{120AE93F-C043-8243-BA97-09ADB5522DF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347881" y="5194430"/>
            <a:ext cx="1980000" cy="1116720"/>
          </a:xfrm>
          <a:prstGeom prst="rect">
            <a:avLst/>
          </a:prstGeom>
        </p:spPr>
      </p:pic>
      <p:sp>
        <p:nvSpPr>
          <p:cNvPr id="30" name="文本框 29">
            <a:extLst>
              <a:ext uri="{FF2B5EF4-FFF2-40B4-BE49-F238E27FC236}">
                <a16:creationId xmlns:a16="http://schemas.microsoft.com/office/drawing/2014/main" id="{993CC2A2-A243-2DD8-7623-5AA9C98F3574}"/>
              </a:ext>
            </a:extLst>
          </p:cNvPr>
          <p:cNvSpPr txBox="1"/>
          <p:nvPr/>
        </p:nvSpPr>
        <p:spPr>
          <a:xfrm>
            <a:off x="307680" y="5346112"/>
            <a:ext cx="1623778" cy="738664"/>
          </a:xfrm>
          <a:prstGeom prst="rect">
            <a:avLst/>
          </a:prstGeom>
          <a:noFill/>
        </p:spPr>
        <p:txBody>
          <a:bodyPr wrap="none" rtlCol="0">
            <a:spAutoFit/>
          </a:bodyPr>
          <a:lstStyle/>
          <a:p>
            <a:r>
              <a:rPr lang="en-US" altLang="zh-CN" sz="1400" b="1" dirty="0">
                <a:solidFill>
                  <a:srgbClr val="FF0000"/>
                </a:solidFill>
              </a:rPr>
              <a:t>Main cavity + IDs</a:t>
            </a:r>
          </a:p>
          <a:p>
            <a:r>
              <a:rPr lang="en-US" altLang="zh-CN" sz="1400" b="1" dirty="0">
                <a:solidFill>
                  <a:srgbClr val="FF0000"/>
                </a:solidFill>
              </a:rPr>
              <a:t>No</a:t>
            </a:r>
            <a:r>
              <a:rPr lang="zh-CN" altLang="en-US" sz="1400" b="1" dirty="0">
                <a:solidFill>
                  <a:srgbClr val="FF0000"/>
                </a:solidFill>
              </a:rPr>
              <a:t> </a:t>
            </a:r>
            <a:r>
              <a:rPr lang="en-US" altLang="zh-CN" sz="1400" b="1" dirty="0">
                <a:solidFill>
                  <a:srgbClr val="FF0000"/>
                </a:solidFill>
              </a:rPr>
              <a:t>harmonic</a:t>
            </a:r>
            <a:r>
              <a:rPr lang="zh-CN" altLang="en-US" sz="1400" b="1" dirty="0">
                <a:solidFill>
                  <a:srgbClr val="FF0000"/>
                </a:solidFill>
              </a:rPr>
              <a:t> </a:t>
            </a:r>
            <a:r>
              <a:rPr lang="en-US" altLang="zh-CN" sz="1400" b="1" dirty="0">
                <a:solidFill>
                  <a:srgbClr val="FF0000"/>
                </a:solidFill>
              </a:rPr>
              <a:t>cavity</a:t>
            </a:r>
          </a:p>
          <a:p>
            <a:r>
              <a:rPr lang="en-US" altLang="zh-CN" sz="1400" b="1" dirty="0">
                <a:solidFill>
                  <a:srgbClr val="FF0000"/>
                </a:solidFill>
              </a:rPr>
              <a:t>Phase shift ~ 1ps</a:t>
            </a:r>
            <a:endParaRPr lang="zh-CN" altLang="en-US" sz="1400" b="1" dirty="0">
              <a:solidFill>
                <a:srgbClr val="FF0000"/>
              </a:solidFill>
            </a:endParaRPr>
          </a:p>
        </p:txBody>
      </p:sp>
      <p:sp>
        <p:nvSpPr>
          <p:cNvPr id="31" name="文本框 30">
            <a:extLst>
              <a:ext uri="{FF2B5EF4-FFF2-40B4-BE49-F238E27FC236}">
                <a16:creationId xmlns:a16="http://schemas.microsoft.com/office/drawing/2014/main" id="{B37E9064-9DAC-6235-BEF2-E6F81727FA01}"/>
              </a:ext>
            </a:extLst>
          </p:cNvPr>
          <p:cNvSpPr txBox="1"/>
          <p:nvPr/>
        </p:nvSpPr>
        <p:spPr>
          <a:xfrm>
            <a:off x="4154193" y="5346112"/>
            <a:ext cx="2062488" cy="738664"/>
          </a:xfrm>
          <a:prstGeom prst="rect">
            <a:avLst/>
          </a:prstGeom>
          <a:noFill/>
        </p:spPr>
        <p:txBody>
          <a:bodyPr wrap="none" rtlCol="0">
            <a:spAutoFit/>
          </a:bodyPr>
          <a:lstStyle/>
          <a:p>
            <a:r>
              <a:rPr lang="en-US" altLang="zh-CN" sz="1400" b="1" dirty="0">
                <a:solidFill>
                  <a:schemeClr val="accent6">
                    <a:lumMod val="75000"/>
                  </a:schemeClr>
                </a:solidFill>
              </a:rPr>
              <a:t>Main cavity + IDs</a:t>
            </a:r>
          </a:p>
          <a:p>
            <a:r>
              <a:rPr lang="en-US" altLang="zh-CN" sz="1400" b="1" dirty="0">
                <a:solidFill>
                  <a:schemeClr val="accent6">
                    <a:lumMod val="75000"/>
                  </a:schemeClr>
                </a:solidFill>
              </a:rPr>
              <a:t>Harmonic</a:t>
            </a:r>
            <a:r>
              <a:rPr lang="zh-CN" altLang="en-US" sz="1400" b="1" dirty="0">
                <a:solidFill>
                  <a:schemeClr val="accent6">
                    <a:lumMod val="75000"/>
                  </a:schemeClr>
                </a:solidFill>
              </a:rPr>
              <a:t> </a:t>
            </a:r>
            <a:r>
              <a:rPr lang="en-US" altLang="zh-CN" sz="1400" b="1" dirty="0">
                <a:solidFill>
                  <a:schemeClr val="accent6">
                    <a:lumMod val="75000"/>
                  </a:schemeClr>
                </a:solidFill>
              </a:rPr>
              <a:t>cavity installed</a:t>
            </a:r>
          </a:p>
          <a:p>
            <a:r>
              <a:rPr lang="en-US" altLang="zh-CN" sz="1400" b="1" dirty="0">
                <a:solidFill>
                  <a:schemeClr val="accent6">
                    <a:lumMod val="75000"/>
                  </a:schemeClr>
                </a:solidFill>
              </a:rPr>
              <a:t>Phase shift ~ 3ps</a:t>
            </a:r>
            <a:endParaRPr lang="zh-CN" altLang="en-US" sz="1400" b="1" dirty="0">
              <a:solidFill>
                <a:schemeClr val="accent6">
                  <a:lumMod val="75000"/>
                </a:schemeClr>
              </a:solidFill>
            </a:endParaRPr>
          </a:p>
        </p:txBody>
      </p:sp>
      <p:sp>
        <p:nvSpPr>
          <p:cNvPr id="32" name="文本框 31">
            <a:extLst>
              <a:ext uri="{FF2B5EF4-FFF2-40B4-BE49-F238E27FC236}">
                <a16:creationId xmlns:a16="http://schemas.microsoft.com/office/drawing/2014/main" id="{05506DC8-B5AF-46FF-DE75-56EA35245F8A}"/>
              </a:ext>
            </a:extLst>
          </p:cNvPr>
          <p:cNvSpPr txBox="1"/>
          <p:nvPr/>
        </p:nvSpPr>
        <p:spPr>
          <a:xfrm>
            <a:off x="8465014" y="5346112"/>
            <a:ext cx="2031069" cy="738664"/>
          </a:xfrm>
          <a:prstGeom prst="rect">
            <a:avLst/>
          </a:prstGeom>
          <a:noFill/>
        </p:spPr>
        <p:txBody>
          <a:bodyPr wrap="none" rtlCol="0">
            <a:spAutoFit/>
          </a:bodyPr>
          <a:lstStyle/>
          <a:p>
            <a:r>
              <a:rPr lang="en-US" altLang="zh-CN" sz="1400" b="1" dirty="0"/>
              <a:t>Main cavity + IDs</a:t>
            </a:r>
          </a:p>
          <a:p>
            <a:r>
              <a:rPr lang="en-US" altLang="zh-CN" sz="1400" b="1" dirty="0"/>
              <a:t>Harmonic</a:t>
            </a:r>
            <a:r>
              <a:rPr lang="zh-CN" altLang="en-US" sz="1400" b="1" dirty="0"/>
              <a:t> </a:t>
            </a:r>
            <a:r>
              <a:rPr lang="en-US" altLang="zh-CN" sz="1400" b="1" dirty="0"/>
              <a:t>cavity working</a:t>
            </a:r>
          </a:p>
          <a:p>
            <a:r>
              <a:rPr lang="en-US" altLang="zh-CN" sz="1400" b="1" dirty="0"/>
              <a:t>Phase shift ~ 10ps</a:t>
            </a:r>
            <a:endParaRPr lang="zh-CN" altLang="en-US" sz="1400" b="1" dirty="0"/>
          </a:p>
        </p:txBody>
      </p:sp>
      <p:sp>
        <p:nvSpPr>
          <p:cNvPr id="33" name="文本框 32">
            <a:extLst>
              <a:ext uri="{FF2B5EF4-FFF2-40B4-BE49-F238E27FC236}">
                <a16:creationId xmlns:a16="http://schemas.microsoft.com/office/drawing/2014/main" id="{052DAE00-9F18-C8C0-91D0-BA1A9AB2CD85}"/>
              </a:ext>
            </a:extLst>
          </p:cNvPr>
          <p:cNvSpPr txBox="1"/>
          <p:nvPr/>
        </p:nvSpPr>
        <p:spPr>
          <a:xfrm>
            <a:off x="207579" y="929203"/>
            <a:ext cx="11776841"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HOTCAP system to record equilibrium acceleration phase within bunch train during various stages of </a:t>
            </a:r>
            <a:r>
              <a:rPr kumimoji="0" lang="en-US" altLang="zh-CN"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SSRF</a:t>
            </a: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16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user operation</a:t>
            </a:r>
            <a:endParaRPr lang="en-US" altLang="zh-CN" sz="1600" b="1" dirty="0">
              <a:solidFill>
                <a:srgbClr val="0033CC"/>
              </a:solidFill>
            </a:endParaRPr>
          </a:p>
          <a:p>
            <a:pPr marL="285750" indent="-285750">
              <a:buFont typeface="Wingdings" panose="05000000000000000000" pitchFamily="2" charset="2"/>
              <a:buChar char="Ø"/>
            </a:pPr>
            <a:r>
              <a:rPr lang="en-US" altLang="zh-CN" sz="1600" b="1" dirty="0">
                <a:solidFill>
                  <a:srgbClr val="0033CC"/>
                </a:solidFill>
              </a:rPr>
              <a:t>Bunch equilibrium acceleration phase </a:t>
            </a:r>
            <a:r>
              <a:rPr lang="en-US" altLang="zh-CN" sz="1600" dirty="0"/>
              <a:t>   	</a:t>
            </a:r>
            <a:r>
              <a:rPr lang="en-US" altLang="zh-CN" sz="1600" dirty="0">
                <a:sym typeface="Wingdings" panose="05000000000000000000" pitchFamily="2" charset="2"/>
              </a:rPr>
              <a:t> a critical</a:t>
            </a:r>
            <a:r>
              <a:rPr lang="en-US" altLang="zh-CN" sz="1600" dirty="0"/>
              <a:t> measurement data for assessing the beam loading effect</a:t>
            </a:r>
          </a:p>
          <a:p>
            <a:pPr marR="0" lvl="0" algn="l" defTabSz="914400" rtl="0" eaLnBrk="1" fontAlgn="auto" latinLnBrk="0" hangingPunct="1">
              <a:lnSpc>
                <a:spcPct val="100000"/>
              </a:lnSpc>
              <a:spcBef>
                <a:spcPts val="0"/>
              </a:spcBef>
              <a:spcAft>
                <a:spcPts val="0"/>
              </a:spcAft>
              <a:buClrTx/>
              <a:buSzTx/>
              <a:tabLst/>
              <a:defRPr/>
            </a:pPr>
            <a:r>
              <a:rPr lang="en-US" altLang="zh-CN" sz="1600" dirty="0"/>
              <a:t>				</a:t>
            </a:r>
            <a:r>
              <a:rPr lang="en-US" altLang="zh-CN" sz="1600" dirty="0">
                <a:sym typeface="Wingdings" panose="05000000000000000000" pitchFamily="2" charset="2"/>
              </a:rPr>
              <a:t> primarily </a:t>
            </a: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Wingdings" panose="05000000000000000000" pitchFamily="2" charset="2"/>
              </a:rPr>
              <a:t>derived from the correction of the beam </a:t>
            </a:r>
            <a:r>
              <a:rPr kumimoji="0" lang="en-US" altLang="zh-CN" sz="1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sym typeface="Wingdings" panose="05000000000000000000" pitchFamily="2" charset="2"/>
              </a:rPr>
              <a:t>wakefield</a:t>
            </a:r>
            <a:r>
              <a:rPr kumimoji="0" lang="en-US" altLang="zh-CN" sz="1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sym typeface="Wingdings" panose="05000000000000000000" pitchFamily="2" charset="2"/>
              </a:rPr>
              <a:t> (impedance)</a:t>
            </a:r>
            <a:endParaRPr lang="en-US" altLang="zh-CN" sz="1600" dirty="0"/>
          </a:p>
          <a:p>
            <a:pPr marL="285750" indent="-285750">
              <a:buFont typeface="Wingdings" panose="05000000000000000000" pitchFamily="2" charset="2"/>
              <a:buChar char="Ø"/>
            </a:pPr>
            <a:r>
              <a:rPr lang="en-US" altLang="zh-CN" sz="1600" dirty="0"/>
              <a:t>For approximately uniform fill patterns</a:t>
            </a:r>
            <a:r>
              <a:rPr lang="zh-CN" altLang="en-US" sz="1600" dirty="0"/>
              <a:t>：</a:t>
            </a:r>
            <a:endParaRPr lang="en-US" altLang="zh-CN" sz="1600" dirty="0"/>
          </a:p>
          <a:p>
            <a:pPr marL="742950" lvl="1" indent="-285750">
              <a:buFont typeface="Wingdings" panose="05000000000000000000" pitchFamily="2" charset="2"/>
              <a:buChar char="l"/>
            </a:pPr>
            <a:r>
              <a:rPr lang="en-US" altLang="zh-CN" sz="1600" b="1" dirty="0"/>
              <a:t>Before</a:t>
            </a:r>
            <a:r>
              <a:rPr lang="en-US" altLang="zh-CN" sz="1600" dirty="0"/>
              <a:t> the harmonic cavity installation </a:t>
            </a:r>
            <a:r>
              <a:rPr lang="en-US" altLang="zh-CN" sz="1600" dirty="0">
                <a:sym typeface="Wingdings" panose="05000000000000000000" pitchFamily="2" charset="2"/>
              </a:rPr>
              <a:t></a:t>
            </a:r>
            <a:r>
              <a:rPr lang="en-US" altLang="zh-CN" sz="1600" dirty="0"/>
              <a:t> impedance sources: Main cavity + IDs </a:t>
            </a:r>
            <a:r>
              <a:rPr lang="en-US" altLang="zh-CN" sz="1600" dirty="0">
                <a:sym typeface="Wingdings" panose="05000000000000000000" pitchFamily="2" charset="2"/>
              </a:rPr>
              <a:t> phase shift ~ 1ps</a:t>
            </a:r>
            <a:endParaRPr lang="en-US" altLang="zh-CN" sz="1600" dirty="0"/>
          </a:p>
          <a:p>
            <a:pPr marL="742950" lvl="1" indent="-285750">
              <a:buFont typeface="Wingdings" panose="05000000000000000000" pitchFamily="2" charset="2"/>
              <a:buChar char="l"/>
            </a:pPr>
            <a:r>
              <a:rPr lang="en-US" altLang="zh-CN" sz="1600" b="1" dirty="0"/>
              <a:t>After</a:t>
            </a:r>
            <a:r>
              <a:rPr lang="en-US" altLang="zh-CN" sz="1600" dirty="0"/>
              <a:t> the harmonic cavity (passive) installation </a:t>
            </a:r>
            <a:r>
              <a:rPr lang="en-US" altLang="zh-CN" sz="1600" dirty="0">
                <a:sym typeface="Wingdings" panose="05000000000000000000" pitchFamily="2" charset="2"/>
              </a:rPr>
              <a:t> </a:t>
            </a:r>
            <a:r>
              <a:rPr lang="en-US" altLang="zh-CN" sz="1600" dirty="0"/>
              <a:t>impedance sources: Main cavity + IDs + Harmonic cavity </a:t>
            </a:r>
            <a:r>
              <a:rPr lang="en-US" altLang="zh-CN" sz="1600" dirty="0">
                <a:sym typeface="Wingdings" panose="05000000000000000000" pitchFamily="2" charset="2"/>
              </a:rPr>
              <a:t> phase shift ~ linear distribution</a:t>
            </a:r>
            <a:endParaRPr lang="en-US" altLang="zh-CN" sz="1600" dirty="0"/>
          </a:p>
        </p:txBody>
      </p:sp>
    </p:spTree>
    <p:extLst>
      <p:ext uri="{BB962C8B-B14F-4D97-AF65-F5344CB8AC3E}">
        <p14:creationId xmlns:p14="http://schemas.microsoft.com/office/powerpoint/2010/main" val="1468103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0D8617BD-5239-6042-153D-DDF350BD8212}"/>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C6C0C7E2-8A8A-BBEC-A87B-5A5E691D3930}"/>
              </a:ext>
            </a:extLst>
          </p:cNvPr>
          <p:cNvSpPr>
            <a:spLocks noGrp="1"/>
          </p:cNvSpPr>
          <p:nvPr>
            <p:ph type="sldNum" sz="quarter" idx="12"/>
          </p:nvPr>
        </p:nvSpPr>
        <p:spPr/>
        <p:txBody>
          <a:bodyPr/>
          <a:lstStyle/>
          <a:p>
            <a:fld id="{B89BF6D3-CA62-4D9F-9EA1-CDCBA8232769}" type="slidenum">
              <a:rPr lang="zh-CN" altLang="en-US" smtClean="0"/>
              <a:t>21</a:t>
            </a:fld>
            <a:endParaRPr lang="zh-CN" altLang="en-US" dirty="0"/>
          </a:p>
        </p:txBody>
      </p:sp>
      <p:sp>
        <p:nvSpPr>
          <p:cNvPr id="5" name="标题 1">
            <a:extLst>
              <a:ext uri="{FF2B5EF4-FFF2-40B4-BE49-F238E27FC236}">
                <a16:creationId xmlns:a16="http://schemas.microsoft.com/office/drawing/2014/main" id="{EF5429BF-242E-D6EE-CDB1-B8BD81FBB293}"/>
              </a:ext>
            </a:extLst>
          </p:cNvPr>
          <p:cNvSpPr>
            <a:spLocks noGrp="1"/>
          </p:cNvSpPr>
          <p:nvPr/>
        </p:nvSpPr>
        <p:spPr>
          <a:xfrm>
            <a:off x="1348562" y="13491"/>
            <a:ext cx="10515600" cy="559324"/>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a:r>
              <a:rPr lang="en-US" altLang="zh-CN" sz="4000" dirty="0">
                <a:latin typeface="+mn-lt"/>
              </a:rPr>
              <a:t>Phase shift modulation by filling patterns</a:t>
            </a:r>
          </a:p>
        </p:txBody>
      </p:sp>
      <p:pic>
        <p:nvPicPr>
          <p:cNvPr id="6" name="图片 5">
            <a:extLst>
              <a:ext uri="{FF2B5EF4-FFF2-40B4-BE49-F238E27FC236}">
                <a16:creationId xmlns:a16="http://schemas.microsoft.com/office/drawing/2014/main" id="{90E53028-466E-A050-6AD9-595F9BEF0B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94660" y="4491242"/>
            <a:ext cx="3960000" cy="2233440"/>
          </a:xfrm>
          <a:prstGeom prst="rect">
            <a:avLst/>
          </a:prstGeom>
        </p:spPr>
      </p:pic>
      <p:pic>
        <p:nvPicPr>
          <p:cNvPr id="10" name="图片 9">
            <a:extLst>
              <a:ext uri="{FF2B5EF4-FFF2-40B4-BE49-F238E27FC236}">
                <a16:creationId xmlns:a16="http://schemas.microsoft.com/office/drawing/2014/main" id="{EFE6091F-6011-E0BA-30DB-A923719D83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11131" y="4540464"/>
            <a:ext cx="3960000" cy="2233440"/>
          </a:xfrm>
          <a:prstGeom prst="rect">
            <a:avLst/>
          </a:prstGeom>
        </p:spPr>
      </p:pic>
      <p:pic>
        <p:nvPicPr>
          <p:cNvPr id="17" name="图片 16">
            <a:extLst>
              <a:ext uri="{FF2B5EF4-FFF2-40B4-BE49-F238E27FC236}">
                <a16:creationId xmlns:a16="http://schemas.microsoft.com/office/drawing/2014/main" id="{45371A4D-5F26-910F-2CA5-CFFB72B82E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71325" y="2452239"/>
            <a:ext cx="3960000" cy="2233440"/>
          </a:xfrm>
          <a:prstGeom prst="rect">
            <a:avLst/>
          </a:prstGeom>
        </p:spPr>
      </p:pic>
      <p:pic>
        <p:nvPicPr>
          <p:cNvPr id="19" name="图片 18">
            <a:extLst>
              <a:ext uri="{FF2B5EF4-FFF2-40B4-BE49-F238E27FC236}">
                <a16:creationId xmlns:a16="http://schemas.microsoft.com/office/drawing/2014/main" id="{50BDFEE3-B9C1-60E1-C029-CC12330EF9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2304" y="4540464"/>
            <a:ext cx="3960000" cy="2233440"/>
          </a:xfrm>
          <a:prstGeom prst="rect">
            <a:avLst/>
          </a:prstGeom>
        </p:spPr>
      </p:pic>
      <p:pic>
        <p:nvPicPr>
          <p:cNvPr id="26" name="图片 25">
            <a:extLst>
              <a:ext uri="{FF2B5EF4-FFF2-40B4-BE49-F238E27FC236}">
                <a16:creationId xmlns:a16="http://schemas.microsoft.com/office/drawing/2014/main" id="{F8559C27-F245-ACB9-38A4-86B17052C8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133089" y="2452239"/>
            <a:ext cx="3960000" cy="2233440"/>
          </a:xfrm>
          <a:prstGeom prst="rect">
            <a:avLst/>
          </a:prstGeom>
        </p:spPr>
      </p:pic>
      <p:pic>
        <p:nvPicPr>
          <p:cNvPr id="30" name="图片 29">
            <a:extLst>
              <a:ext uri="{FF2B5EF4-FFF2-40B4-BE49-F238E27FC236}">
                <a16:creationId xmlns:a16="http://schemas.microsoft.com/office/drawing/2014/main" id="{977E27B4-BFCE-C989-288B-9FCA13089D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2304" y="2482360"/>
            <a:ext cx="3960000" cy="2233440"/>
          </a:xfrm>
          <a:prstGeom prst="rect">
            <a:avLst/>
          </a:prstGeom>
        </p:spPr>
      </p:pic>
      <p:sp>
        <p:nvSpPr>
          <p:cNvPr id="31" name="文本框 30">
            <a:extLst>
              <a:ext uri="{FF2B5EF4-FFF2-40B4-BE49-F238E27FC236}">
                <a16:creationId xmlns:a16="http://schemas.microsoft.com/office/drawing/2014/main" id="{84C870E3-1488-0837-E252-814A00E5C4FC}"/>
              </a:ext>
            </a:extLst>
          </p:cNvPr>
          <p:cNvSpPr txBox="1"/>
          <p:nvPr/>
        </p:nvSpPr>
        <p:spPr>
          <a:xfrm>
            <a:off x="207579" y="929203"/>
            <a:ext cx="6574821" cy="584775"/>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b="1" dirty="0">
                <a:solidFill>
                  <a:srgbClr val="0033CC"/>
                </a:solidFill>
              </a:rPr>
              <a:t>Phase shift at the head and tail of the train </a:t>
            </a:r>
          </a:p>
          <a:p>
            <a:pPr marL="285750" indent="-285750">
              <a:buFont typeface="Arial" panose="020B0604020202020204" pitchFamily="34" charset="0"/>
              <a:buChar char="•"/>
            </a:pPr>
            <a:r>
              <a:rPr lang="en-US" altLang="zh-CN" sz="1600" dirty="0">
                <a:sym typeface="Wingdings" panose="05000000000000000000" pitchFamily="2" charset="2"/>
              </a:rPr>
              <a:t>a </a:t>
            </a:r>
            <a:r>
              <a:rPr lang="en-US" altLang="zh-CN" sz="1600" b="1" dirty="0">
                <a:sym typeface="Wingdings" panose="05000000000000000000" pitchFamily="2" charset="2"/>
              </a:rPr>
              <a:t>common value </a:t>
            </a:r>
            <a:r>
              <a:rPr lang="en-US" altLang="zh-CN" sz="1600" dirty="0">
                <a:sym typeface="Wingdings" panose="05000000000000000000" pitchFamily="2" charset="2"/>
              </a:rPr>
              <a:t>used to evaluate the strength of beam loading effect</a:t>
            </a:r>
            <a:endParaRPr lang="en-US" altLang="zh-CN" sz="1600" dirty="0"/>
          </a:p>
        </p:txBody>
      </p:sp>
      <p:sp>
        <p:nvSpPr>
          <p:cNvPr id="8" name="文本框 7"/>
          <p:cNvSpPr txBox="1"/>
          <p:nvPr/>
        </p:nvSpPr>
        <p:spPr>
          <a:xfrm>
            <a:off x="6782400" y="1776720"/>
            <a:ext cx="5356799" cy="584775"/>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dirty="0"/>
              <a:t>Phase distribution within the bunch train correlates with the filling pattern.</a:t>
            </a:r>
          </a:p>
        </p:txBody>
      </p:sp>
      <p:sp>
        <p:nvSpPr>
          <p:cNvPr id="9" name="矩形 8"/>
          <p:cNvSpPr/>
          <p:nvPr/>
        </p:nvSpPr>
        <p:spPr>
          <a:xfrm>
            <a:off x="207579" y="1764457"/>
            <a:ext cx="6096000" cy="830997"/>
          </a:xfrm>
          <a:prstGeom prst="rect">
            <a:avLst/>
          </a:prstGeom>
        </p:spPr>
        <p:txBody>
          <a:bodyPr>
            <a:spAutoFit/>
          </a:bodyPr>
          <a:lstStyle/>
          <a:p>
            <a:pPr marL="285750" indent="-285750">
              <a:buFont typeface="Wingdings" panose="05000000000000000000" pitchFamily="2" charset="2"/>
              <a:buChar char="Ø"/>
            </a:pPr>
            <a:r>
              <a:rPr lang="en-US" altLang="zh-CN" sz="1600" b="1" dirty="0">
                <a:solidFill>
                  <a:srgbClr val="0033CC"/>
                </a:solidFill>
              </a:rPr>
              <a:t>Phase distribution within the train </a:t>
            </a:r>
            <a:r>
              <a:rPr lang="en-US" altLang="zh-CN" sz="1600" dirty="0"/>
              <a:t>under different filling patterns </a:t>
            </a:r>
          </a:p>
          <a:p>
            <a:pPr marL="742950" lvl="1" indent="-285750">
              <a:buFont typeface="Arial" panose="020B0604020202020204" pitchFamily="34" charset="0"/>
              <a:buChar char="•"/>
            </a:pPr>
            <a:r>
              <a:rPr lang="en-US" altLang="zh-CN" sz="1600" dirty="0">
                <a:sym typeface="Wingdings" panose="05000000000000000000" pitchFamily="2" charset="2"/>
              </a:rPr>
              <a:t>HOTCAP: measurement (</a:t>
            </a:r>
            <a:r>
              <a:rPr lang="en-US" altLang="zh-CN" sz="1600" b="1" dirty="0">
                <a:solidFill>
                  <a:srgbClr val="0033CC"/>
                </a:solidFill>
                <a:sym typeface="Wingdings" panose="05000000000000000000" pitchFamily="2" charset="2"/>
              </a:rPr>
              <a:t>blue circle</a:t>
            </a:r>
            <a:r>
              <a:rPr lang="en-US" altLang="zh-CN" sz="1600" dirty="0">
                <a:sym typeface="Wingdings" panose="05000000000000000000" pitchFamily="2" charset="2"/>
              </a:rPr>
              <a:t>)</a:t>
            </a:r>
          </a:p>
          <a:p>
            <a:pPr marL="742950" lvl="1" indent="-285750">
              <a:buFont typeface="Arial" panose="020B0604020202020204" pitchFamily="34" charset="0"/>
              <a:buChar char="•"/>
            </a:pPr>
            <a:r>
              <a:rPr lang="en-US" altLang="zh-CN" sz="1600" dirty="0">
                <a:sym typeface="Wingdings" panose="05000000000000000000" pitchFamily="2" charset="2"/>
              </a:rPr>
              <a:t>STABLE: simulation (</a:t>
            </a:r>
            <a:r>
              <a:rPr lang="en-US" altLang="zh-CN" sz="1600" b="1" dirty="0">
                <a:solidFill>
                  <a:srgbClr val="FF0000"/>
                </a:solidFill>
                <a:sym typeface="Wingdings" panose="05000000000000000000" pitchFamily="2" charset="2"/>
              </a:rPr>
              <a:t>red star</a:t>
            </a:r>
            <a:r>
              <a:rPr lang="en-US" altLang="zh-CN" sz="1600" dirty="0">
                <a:sym typeface="Wingdings" panose="05000000000000000000" pitchFamily="2" charset="2"/>
              </a:rPr>
              <a:t>)</a:t>
            </a:r>
            <a:endParaRPr lang="en-US" altLang="zh-CN" sz="1600" dirty="0"/>
          </a:p>
        </p:txBody>
      </p:sp>
      <p:sp>
        <p:nvSpPr>
          <p:cNvPr id="11" name="下箭头 10"/>
          <p:cNvSpPr/>
          <p:nvPr/>
        </p:nvSpPr>
        <p:spPr>
          <a:xfrm>
            <a:off x="2059200" y="1513978"/>
            <a:ext cx="144000" cy="24164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nvSpPr>
        <p:spPr>
          <a:xfrm>
            <a:off x="6239721" y="1883849"/>
            <a:ext cx="597802" cy="12724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上箭头 13"/>
          <p:cNvSpPr/>
          <p:nvPr/>
        </p:nvSpPr>
        <p:spPr>
          <a:xfrm>
            <a:off x="9920350" y="1621135"/>
            <a:ext cx="115200" cy="251400"/>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84C870E3-1488-0837-E252-814A00E5C4FC}"/>
                  </a:ext>
                </a:extLst>
              </p:cNvPr>
              <p:cNvSpPr txBox="1"/>
              <p:nvPr/>
            </p:nvSpPr>
            <p:spPr>
              <a:xfrm>
                <a:off x="6782400" y="883175"/>
                <a:ext cx="5588580" cy="853247"/>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b="1" dirty="0">
                    <a:solidFill>
                      <a:srgbClr val="0033CC"/>
                    </a:solidFill>
                  </a:rPr>
                  <a:t>The phase distribution slope (</a:t>
                </a:r>
                <a14:m>
                  <m:oMath xmlns:m="http://schemas.openxmlformats.org/officeDocument/2006/math">
                    <m:sSub>
                      <m:sSubPr>
                        <m:ctrlPr>
                          <a:rPr lang="en-US" altLang="zh-CN" sz="1600" b="1" i="1">
                            <a:solidFill>
                              <a:srgbClr val="0033CC"/>
                            </a:solidFill>
                            <a:latin typeface="Cambria Math" panose="02040503050406030204" pitchFamily="18" charset="0"/>
                          </a:rPr>
                        </m:ctrlPr>
                      </m:sSubPr>
                      <m:e>
                        <m:r>
                          <a:rPr lang="en-US" altLang="zh-CN" sz="1600" b="1" i="1">
                            <a:solidFill>
                              <a:srgbClr val="0033CC"/>
                            </a:solidFill>
                            <a:latin typeface="Cambria Math" panose="02040503050406030204" pitchFamily="18" charset="0"/>
                          </a:rPr>
                          <m:t>𝑲</m:t>
                        </m:r>
                      </m:e>
                      <m:sub>
                        <m:r>
                          <a:rPr lang="zh-CN" altLang="en-US" sz="1600" b="1" i="1">
                            <a:solidFill>
                              <a:srgbClr val="0033CC"/>
                            </a:solidFill>
                            <a:latin typeface="Cambria Math" panose="02040503050406030204" pitchFamily="18" charset="0"/>
                          </a:rPr>
                          <m:t>𝝋</m:t>
                        </m:r>
                      </m:sub>
                    </m:sSub>
                  </m:oMath>
                </a14:m>
                <a:r>
                  <a:rPr lang="en-US" altLang="zh-CN" sz="1600" b="1" dirty="0">
                    <a:solidFill>
                      <a:srgbClr val="0033CC"/>
                    </a:solidFill>
                  </a:rPr>
                  <a:t>) under a uniform filling pattern</a:t>
                </a:r>
                <a:r>
                  <a:rPr lang="en-US" altLang="zh-CN" sz="1600" dirty="0">
                    <a:sym typeface="Wingdings" panose="05000000000000000000" pitchFamily="2" charset="2"/>
                  </a:rPr>
                  <a:t> is a </a:t>
                </a:r>
                <a:r>
                  <a:rPr lang="en-US" altLang="zh-CN" sz="1600" b="1" dirty="0">
                    <a:sym typeface="Wingdings" panose="05000000000000000000" pitchFamily="2" charset="2"/>
                  </a:rPr>
                  <a:t>more precise parameter </a:t>
                </a:r>
                <a:r>
                  <a:rPr lang="en-US" altLang="zh-CN" sz="1600" dirty="0">
                    <a:sym typeface="Wingdings" panose="05000000000000000000" pitchFamily="2" charset="2"/>
                  </a:rPr>
                  <a:t>for evaluating the strength of beam loading effect</a:t>
                </a:r>
                <a:endParaRPr lang="en-US" altLang="zh-CN" sz="1600" dirty="0"/>
              </a:p>
            </p:txBody>
          </p:sp>
        </mc:Choice>
        <mc:Fallback xmlns="">
          <p:sp>
            <p:nvSpPr>
              <p:cNvPr id="21" name="文本框 20">
                <a:extLst>
                  <a:ext uri="{FF2B5EF4-FFF2-40B4-BE49-F238E27FC236}">
                    <a16:creationId xmlns:a16="http://schemas.microsoft.com/office/drawing/2014/main" id="{84C870E3-1488-0837-E252-814A00E5C4FC}"/>
                  </a:ext>
                </a:extLst>
              </p:cNvPr>
              <p:cNvSpPr txBox="1">
                <a:spLocks noRot="1" noChangeAspect="1" noMove="1" noResize="1" noEditPoints="1" noAdjustHandles="1" noChangeArrowheads="1" noChangeShapeType="1" noTextEdit="1"/>
              </p:cNvSpPr>
              <p:nvPr/>
            </p:nvSpPr>
            <p:spPr>
              <a:xfrm>
                <a:off x="6782400" y="883175"/>
                <a:ext cx="5588580" cy="853247"/>
              </a:xfrm>
              <a:prstGeom prst="rect">
                <a:avLst/>
              </a:prstGeom>
              <a:blipFill>
                <a:blip r:embed="rId11"/>
                <a:stretch>
                  <a:fillRect l="-437" t="-1429" b="-8571"/>
                </a:stretch>
              </a:blipFill>
            </p:spPr>
            <p:txBody>
              <a:bodyPr/>
              <a:lstStyle/>
              <a:p>
                <a:r>
                  <a:rPr lang="zh-CN" altLang="en-US">
                    <a:noFill/>
                  </a:rPr>
                  <a:t> </a:t>
                </a:r>
              </a:p>
            </p:txBody>
          </p:sp>
        </mc:Fallback>
      </mc:AlternateContent>
      <p:sp>
        <p:nvSpPr>
          <p:cNvPr id="12" name="椭圆 11"/>
          <p:cNvSpPr/>
          <p:nvPr/>
        </p:nvSpPr>
        <p:spPr>
          <a:xfrm>
            <a:off x="3893215" y="2084551"/>
            <a:ext cx="2781311" cy="48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FF0000"/>
                </a:solidFill>
              </a:rPr>
              <a:t>Perfect agreement</a:t>
            </a:r>
            <a:endParaRPr lang="zh-CN" altLang="en-US" b="1" dirty="0">
              <a:solidFill>
                <a:srgbClr val="FF0000"/>
              </a:solidFill>
            </a:endParaRPr>
          </a:p>
        </p:txBody>
      </p:sp>
    </p:spTree>
    <p:extLst>
      <p:ext uri="{BB962C8B-B14F-4D97-AF65-F5344CB8AC3E}">
        <p14:creationId xmlns:p14="http://schemas.microsoft.com/office/powerpoint/2010/main" val="1733344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0D8617BD-5239-6042-153D-DDF350BD8212}"/>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C6C0C7E2-8A8A-BBEC-A87B-5A5E691D3930}"/>
              </a:ext>
            </a:extLst>
          </p:cNvPr>
          <p:cNvSpPr>
            <a:spLocks noGrp="1"/>
          </p:cNvSpPr>
          <p:nvPr>
            <p:ph type="sldNum" sz="quarter" idx="12"/>
          </p:nvPr>
        </p:nvSpPr>
        <p:spPr/>
        <p:txBody>
          <a:bodyPr/>
          <a:lstStyle/>
          <a:p>
            <a:fld id="{B89BF6D3-CA62-4D9F-9EA1-CDCBA8232769}" type="slidenum">
              <a:rPr lang="zh-CN" altLang="en-US" smtClean="0"/>
              <a:t>22</a:t>
            </a:fld>
            <a:endParaRPr lang="zh-CN" altLang="en-US" dirty="0"/>
          </a:p>
        </p:txBody>
      </p:sp>
      <p:sp>
        <p:nvSpPr>
          <p:cNvPr id="5" name="标题 1">
            <a:extLst>
              <a:ext uri="{FF2B5EF4-FFF2-40B4-BE49-F238E27FC236}">
                <a16:creationId xmlns:a16="http://schemas.microsoft.com/office/drawing/2014/main" id="{EF5429BF-242E-D6EE-CDB1-B8BD81FBB293}"/>
              </a:ext>
            </a:extLst>
          </p:cNvPr>
          <p:cNvSpPr>
            <a:spLocks noGrp="1"/>
          </p:cNvSpPr>
          <p:nvPr/>
        </p:nvSpPr>
        <p:spPr>
          <a:xfrm>
            <a:off x="1348562" y="13490"/>
            <a:ext cx="10515600" cy="1325563"/>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a:r>
              <a:rPr lang="en-US" altLang="zh-CN" sz="4000" dirty="0">
                <a:latin typeface="+mn-lt"/>
              </a:rPr>
              <a:t>Phase shift modulation by total current</a:t>
            </a:r>
          </a:p>
        </p:txBody>
      </p:sp>
      <p:pic>
        <p:nvPicPr>
          <p:cNvPr id="6" name="图片 5">
            <a:extLst>
              <a:ext uri="{FF2B5EF4-FFF2-40B4-BE49-F238E27FC236}">
                <a16:creationId xmlns:a16="http://schemas.microsoft.com/office/drawing/2014/main" id="{252453DC-C011-248C-6514-08A7448F1D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17" y="1788966"/>
            <a:ext cx="3960000" cy="2349600"/>
          </a:xfrm>
          <a:prstGeom prst="rect">
            <a:avLst/>
          </a:prstGeom>
        </p:spPr>
      </p:pic>
      <p:pic>
        <p:nvPicPr>
          <p:cNvPr id="8" name="图片 7">
            <a:extLst>
              <a:ext uri="{FF2B5EF4-FFF2-40B4-BE49-F238E27FC236}">
                <a16:creationId xmlns:a16="http://schemas.microsoft.com/office/drawing/2014/main" id="{ECBE677F-0988-8086-7900-2DBAF99C285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83462" y="1788966"/>
            <a:ext cx="3960000" cy="2349600"/>
          </a:xfrm>
          <a:prstGeom prst="rect">
            <a:avLst/>
          </a:prstGeom>
        </p:spPr>
      </p:pic>
      <p:pic>
        <p:nvPicPr>
          <p:cNvPr id="12" name="图片 11">
            <a:extLst>
              <a:ext uri="{FF2B5EF4-FFF2-40B4-BE49-F238E27FC236}">
                <a16:creationId xmlns:a16="http://schemas.microsoft.com/office/drawing/2014/main" id="{580A7A1D-5352-E732-AA7C-D5B6D196B54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92180" y="4182359"/>
            <a:ext cx="3960000" cy="2349600"/>
          </a:xfrm>
          <a:prstGeom prst="rect">
            <a:avLst/>
          </a:prstGeom>
        </p:spPr>
      </p:pic>
      <p:pic>
        <p:nvPicPr>
          <p:cNvPr id="14" name="图片 13">
            <a:extLst>
              <a:ext uri="{FF2B5EF4-FFF2-40B4-BE49-F238E27FC236}">
                <a16:creationId xmlns:a16="http://schemas.microsoft.com/office/drawing/2014/main" id="{F9FA68C1-0B6A-B15E-98CF-3589BA4913D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717" y="4143592"/>
            <a:ext cx="3960000" cy="2349600"/>
          </a:xfrm>
          <a:prstGeom prst="rect">
            <a:avLst/>
          </a:prstGeom>
        </p:spPr>
      </p:pic>
      <p:pic>
        <p:nvPicPr>
          <p:cNvPr id="16" name="图片 15">
            <a:extLst>
              <a:ext uri="{FF2B5EF4-FFF2-40B4-BE49-F238E27FC236}">
                <a16:creationId xmlns:a16="http://schemas.microsoft.com/office/drawing/2014/main" id="{58D8C6AB-5EF1-59B3-4F21-B199CF2640E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152358" y="1745172"/>
            <a:ext cx="3960000" cy="2349600"/>
          </a:xfrm>
          <a:prstGeom prst="rect">
            <a:avLst/>
          </a:prstGeom>
        </p:spPr>
      </p:pic>
      <p:pic>
        <p:nvPicPr>
          <p:cNvPr id="22" name="图片 21">
            <a:extLst>
              <a:ext uri="{FF2B5EF4-FFF2-40B4-BE49-F238E27FC236}">
                <a16:creationId xmlns:a16="http://schemas.microsoft.com/office/drawing/2014/main" id="{2B12BB34-0D30-6705-FEC0-80817367234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192358" y="4182359"/>
            <a:ext cx="3960000" cy="2349600"/>
          </a:xfrm>
          <a:prstGeom prst="rect">
            <a:avLst/>
          </a:prstGeom>
        </p:spPr>
      </p:pic>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ADE3775F-D313-8766-58E7-84871BB24086}"/>
                  </a:ext>
                </a:extLst>
              </p:cNvPr>
              <p:cNvSpPr txBox="1"/>
              <p:nvPr/>
            </p:nvSpPr>
            <p:spPr>
              <a:xfrm>
                <a:off x="275041" y="870028"/>
                <a:ext cx="11837317" cy="853247"/>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dirty="0"/>
                  <a:t>We have accumulated the equilibrium phase distributions within the bunch train under varying beam currents and calculated their respective phase slopes (K).</a:t>
                </a:r>
              </a:p>
              <a:p>
                <a:pPr marL="285750" indent="-285750">
                  <a:buFont typeface="Wingdings" panose="05000000000000000000" pitchFamily="2" charset="2"/>
                  <a:buChar char="Ø"/>
                </a:pPr>
                <a:r>
                  <a:rPr lang="en-US" altLang="zh-CN" sz="1600" b="1" dirty="0">
                    <a:solidFill>
                      <a:srgbClr val="0033CC"/>
                    </a:solidFill>
                  </a:rPr>
                  <a:t>The change rate (</a:t>
                </a:r>
                <a14:m>
                  <m:oMath xmlns:m="http://schemas.openxmlformats.org/officeDocument/2006/math">
                    <m:sSub>
                      <m:sSubPr>
                        <m:ctrlPr>
                          <a:rPr lang="en-US" altLang="zh-CN" sz="1600" b="1" i="1" smtClean="0">
                            <a:solidFill>
                              <a:srgbClr val="0033CC"/>
                            </a:solidFill>
                            <a:latin typeface="Cambria Math" panose="02040503050406030204" pitchFamily="18" charset="0"/>
                          </a:rPr>
                        </m:ctrlPr>
                      </m:sSubPr>
                      <m:e>
                        <m:r>
                          <a:rPr lang="en-US" altLang="zh-CN" sz="1600" b="1" i="1" smtClean="0">
                            <a:solidFill>
                              <a:srgbClr val="0033CC"/>
                            </a:solidFill>
                            <a:latin typeface="Cambria Math" panose="02040503050406030204" pitchFamily="18" charset="0"/>
                          </a:rPr>
                          <m:t>𝑲</m:t>
                        </m:r>
                      </m:e>
                      <m:sub>
                        <m:r>
                          <a:rPr lang="zh-CN" altLang="en-US" sz="1600" b="1" i="1" smtClean="0">
                            <a:solidFill>
                              <a:srgbClr val="0033CC"/>
                            </a:solidFill>
                            <a:latin typeface="Cambria Math" panose="02040503050406030204" pitchFamily="18" charset="0"/>
                          </a:rPr>
                          <m:t>𝝋</m:t>
                        </m:r>
                        <m:r>
                          <a:rPr lang="en-US" altLang="zh-CN" sz="1600" b="1" i="1" smtClean="0">
                            <a:solidFill>
                              <a:srgbClr val="0033CC"/>
                            </a:solidFill>
                            <a:latin typeface="Cambria Math" panose="02040503050406030204" pitchFamily="18" charset="0"/>
                          </a:rPr>
                          <m:t>𝒍</m:t>
                        </m:r>
                      </m:sub>
                    </m:sSub>
                  </m:oMath>
                </a14:m>
                <a:r>
                  <a:rPr lang="en-US" altLang="zh-CN" sz="1600" b="1" dirty="0">
                    <a:solidFill>
                      <a:srgbClr val="0033CC"/>
                    </a:solidFill>
                  </a:rPr>
                  <a:t>) </a:t>
                </a:r>
                <a:r>
                  <a:rPr lang="en-US" altLang="zh-CN" sz="1600" dirty="0"/>
                  <a:t>of the phase slopes at different beam currents.</a:t>
                </a:r>
                <a:endParaRPr lang="en-US" altLang="zh-CN" sz="1600" b="1" dirty="0"/>
              </a:p>
            </p:txBody>
          </p:sp>
        </mc:Choice>
        <mc:Fallback xmlns="">
          <p:sp>
            <p:nvSpPr>
              <p:cNvPr id="2" name="文本框 1">
                <a:extLst>
                  <a:ext uri="{FF2B5EF4-FFF2-40B4-BE49-F238E27FC236}">
                    <a16:creationId xmlns:a16="http://schemas.microsoft.com/office/drawing/2014/main" id="{ADE3775F-D313-8766-58E7-84871BB24086}"/>
                  </a:ext>
                </a:extLst>
              </p:cNvPr>
              <p:cNvSpPr txBox="1">
                <a:spLocks noRot="1" noChangeAspect="1" noMove="1" noResize="1" noEditPoints="1" noAdjustHandles="1" noChangeArrowheads="1" noChangeShapeType="1" noTextEdit="1"/>
              </p:cNvSpPr>
              <p:nvPr/>
            </p:nvSpPr>
            <p:spPr>
              <a:xfrm>
                <a:off x="275041" y="870028"/>
                <a:ext cx="11837317" cy="853247"/>
              </a:xfrm>
              <a:prstGeom prst="rect">
                <a:avLst/>
              </a:prstGeom>
              <a:blipFill>
                <a:blip r:embed="rId11"/>
                <a:stretch>
                  <a:fillRect l="-206" t="-2143" b="-64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60149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0D8617BD-5239-6042-153D-DDF350BD8212}"/>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C6C0C7E2-8A8A-BBEC-A87B-5A5E691D3930}"/>
              </a:ext>
            </a:extLst>
          </p:cNvPr>
          <p:cNvSpPr>
            <a:spLocks noGrp="1"/>
          </p:cNvSpPr>
          <p:nvPr>
            <p:ph type="sldNum" sz="quarter" idx="12"/>
          </p:nvPr>
        </p:nvSpPr>
        <p:spPr/>
        <p:txBody>
          <a:bodyPr/>
          <a:lstStyle/>
          <a:p>
            <a:fld id="{B89BF6D3-CA62-4D9F-9EA1-CDCBA8232769}" type="slidenum">
              <a:rPr lang="zh-CN" altLang="en-US" smtClean="0"/>
              <a:t>23</a:t>
            </a:fld>
            <a:endParaRPr lang="zh-CN" altLang="en-US" dirty="0"/>
          </a:p>
        </p:txBody>
      </p:sp>
      <p:sp>
        <p:nvSpPr>
          <p:cNvPr id="5" name="标题 1">
            <a:extLst>
              <a:ext uri="{FF2B5EF4-FFF2-40B4-BE49-F238E27FC236}">
                <a16:creationId xmlns:a16="http://schemas.microsoft.com/office/drawing/2014/main" id="{EF5429BF-242E-D6EE-CDB1-B8BD81FBB293}"/>
              </a:ext>
            </a:extLst>
          </p:cNvPr>
          <p:cNvSpPr>
            <a:spLocks noGrp="1"/>
          </p:cNvSpPr>
          <p:nvPr/>
        </p:nvSpPr>
        <p:spPr>
          <a:xfrm>
            <a:off x="1348562" y="13490"/>
            <a:ext cx="10515600" cy="1325563"/>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a:r>
              <a:rPr lang="en-US" altLang="zh-CN" sz="4000" dirty="0">
                <a:latin typeface="+mn-lt"/>
              </a:rPr>
              <a:t>Beam loading effect evaluation</a:t>
            </a:r>
          </a:p>
        </p:txBody>
      </p:sp>
      <p:pic>
        <p:nvPicPr>
          <p:cNvPr id="6" name="图片 5">
            <a:extLst>
              <a:ext uri="{FF2B5EF4-FFF2-40B4-BE49-F238E27FC236}">
                <a16:creationId xmlns:a16="http://schemas.microsoft.com/office/drawing/2014/main" id="{CD7C991A-E573-FD2F-AFB4-F35F3D352B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1025" y="2611821"/>
            <a:ext cx="5400000" cy="3204000"/>
          </a:xfrm>
          <a:prstGeom prst="rect">
            <a:avLst/>
          </a:prstGeom>
        </p:spPr>
      </p:pic>
      <p:pic>
        <p:nvPicPr>
          <p:cNvPr id="8" name="图片 7">
            <a:extLst>
              <a:ext uri="{FF2B5EF4-FFF2-40B4-BE49-F238E27FC236}">
                <a16:creationId xmlns:a16="http://schemas.microsoft.com/office/drawing/2014/main" id="{77A3A4A7-F35A-D2C7-26FF-41B1B8BDC5A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05594" y="2611821"/>
            <a:ext cx="5400000" cy="3204000"/>
          </a:xfrm>
          <a:prstGeom prst="rect">
            <a:avLst/>
          </a:prstGeom>
        </p:spPr>
      </p:pic>
      <p:sp>
        <p:nvSpPr>
          <p:cNvPr id="9" name="文本框 8">
            <a:extLst>
              <a:ext uri="{FF2B5EF4-FFF2-40B4-BE49-F238E27FC236}">
                <a16:creationId xmlns:a16="http://schemas.microsoft.com/office/drawing/2014/main" id="{6DD659FB-758A-B020-834F-84F83AF4A757}"/>
              </a:ext>
            </a:extLst>
          </p:cNvPr>
          <p:cNvSpPr txBox="1"/>
          <p:nvPr/>
        </p:nvSpPr>
        <p:spPr>
          <a:xfrm>
            <a:off x="1792014" y="6026027"/>
            <a:ext cx="3731471" cy="369332"/>
          </a:xfrm>
          <a:prstGeom prst="rect">
            <a:avLst/>
          </a:prstGeom>
          <a:noFill/>
        </p:spPr>
        <p:txBody>
          <a:bodyPr wrap="none" rtlCol="0">
            <a:spAutoFit/>
          </a:bodyPr>
          <a:lstStyle/>
          <a:p>
            <a:r>
              <a:rPr lang="en-US" altLang="zh-CN" b="1" dirty="0"/>
              <a:t>300 bunches filled, gap = 420 buckets</a:t>
            </a:r>
            <a:endParaRPr lang="zh-CN" altLang="en-US" b="1" dirty="0"/>
          </a:p>
        </p:txBody>
      </p:sp>
      <p:sp>
        <p:nvSpPr>
          <p:cNvPr id="10" name="文本框 9">
            <a:extLst>
              <a:ext uri="{FF2B5EF4-FFF2-40B4-BE49-F238E27FC236}">
                <a16:creationId xmlns:a16="http://schemas.microsoft.com/office/drawing/2014/main" id="{E7385B40-3F4F-AC75-5A1B-3CF28E395B48}"/>
              </a:ext>
            </a:extLst>
          </p:cNvPr>
          <p:cNvSpPr txBox="1"/>
          <p:nvPr/>
        </p:nvSpPr>
        <p:spPr>
          <a:xfrm>
            <a:off x="7483366" y="6026027"/>
            <a:ext cx="3731471" cy="369332"/>
          </a:xfrm>
          <a:prstGeom prst="rect">
            <a:avLst/>
          </a:prstGeom>
          <a:noFill/>
        </p:spPr>
        <p:txBody>
          <a:bodyPr wrap="none" rtlCol="0">
            <a:spAutoFit/>
          </a:bodyPr>
          <a:lstStyle/>
          <a:p>
            <a:r>
              <a:rPr lang="en-US" altLang="zh-CN" b="1" dirty="0"/>
              <a:t>500 bunches filled, gap = 220 buckets</a:t>
            </a:r>
            <a:endParaRPr lang="zh-CN" altLang="en-US" b="1" dirty="0"/>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FC4C598E-62ED-7FAF-FFF9-11A4A41CD6F2}"/>
                  </a:ext>
                </a:extLst>
              </p:cNvPr>
              <p:cNvSpPr txBox="1"/>
              <p:nvPr/>
            </p:nvSpPr>
            <p:spPr>
              <a:xfrm>
                <a:off x="959069" y="1171620"/>
                <a:ext cx="11232931" cy="875176"/>
              </a:xfrm>
              <a:prstGeom prst="rect">
                <a:avLst/>
              </a:prstGeom>
              <a:noFill/>
            </p:spPr>
            <p:txBody>
              <a:bodyPr wrap="square" rtlCol="0">
                <a:spAutoFit/>
              </a:bodyPr>
              <a:lstStyle/>
              <a:p>
                <a:pPr marL="285750" indent="-285750">
                  <a:buFont typeface="Wingdings" panose="05000000000000000000" pitchFamily="2" charset="2"/>
                  <a:buChar char="Ø"/>
                </a:pPr>
                <a:r>
                  <a:rPr lang="en-US" altLang="zh-CN" sz="1600" b="1" dirty="0">
                    <a:solidFill>
                      <a:srgbClr val="0000FF"/>
                    </a:solidFill>
                  </a:rPr>
                  <a:t>The change rate (</a:t>
                </a:r>
                <a14:m>
                  <m:oMath xmlns:m="http://schemas.openxmlformats.org/officeDocument/2006/math">
                    <m:sSub>
                      <m:sSubPr>
                        <m:ctrlPr>
                          <a:rPr lang="en-US" altLang="zh-CN" sz="1600" b="1" i="1">
                            <a:solidFill>
                              <a:srgbClr val="0000FF"/>
                            </a:solidFill>
                            <a:latin typeface="Cambria Math" panose="02040503050406030204" pitchFamily="18" charset="0"/>
                          </a:rPr>
                        </m:ctrlPr>
                      </m:sSubPr>
                      <m:e>
                        <m:r>
                          <a:rPr lang="en-US" altLang="zh-CN" sz="1600" b="1" i="1">
                            <a:solidFill>
                              <a:srgbClr val="0000FF"/>
                            </a:solidFill>
                            <a:latin typeface="Cambria Math" panose="02040503050406030204" pitchFamily="18" charset="0"/>
                          </a:rPr>
                          <m:t>𝑲</m:t>
                        </m:r>
                      </m:e>
                      <m:sub>
                        <m:r>
                          <a:rPr lang="zh-CN" altLang="en-US" sz="1600" b="1" i="1">
                            <a:solidFill>
                              <a:srgbClr val="0000FF"/>
                            </a:solidFill>
                            <a:latin typeface="Cambria Math" panose="02040503050406030204" pitchFamily="18" charset="0"/>
                          </a:rPr>
                          <m:t>𝝋</m:t>
                        </m:r>
                        <m:r>
                          <a:rPr lang="en-US" altLang="zh-CN" sz="1600" b="1" i="1">
                            <a:solidFill>
                              <a:srgbClr val="0000FF"/>
                            </a:solidFill>
                            <a:latin typeface="Cambria Math" panose="02040503050406030204" pitchFamily="18" charset="0"/>
                          </a:rPr>
                          <m:t>𝒍</m:t>
                        </m:r>
                      </m:sub>
                    </m:sSub>
                  </m:oMath>
                </a14:m>
                <a:r>
                  <a:rPr lang="en-US" altLang="zh-CN" sz="1600" b="1" dirty="0">
                    <a:solidFill>
                      <a:srgbClr val="0000FF"/>
                    </a:solidFill>
                  </a:rPr>
                  <a:t>) </a:t>
                </a:r>
                <a:r>
                  <a:rPr lang="en-US" altLang="zh-CN" sz="1600" dirty="0"/>
                  <a:t>of the phase slope at different beam currents under the same harmonic cavity parameters</a:t>
                </a:r>
              </a:p>
              <a:p>
                <a:pPr marL="285750" indent="-285750">
                  <a:buFont typeface="Wingdings" panose="05000000000000000000" pitchFamily="2" charset="2"/>
                  <a:buChar char="Ø"/>
                </a:pPr>
                <a:r>
                  <a:rPr lang="en-US" altLang="zh-CN" sz="1600" dirty="0"/>
                  <a:t>The change rate varies for bunch trains with different numbers of bunches.</a:t>
                </a:r>
              </a:p>
              <a:p>
                <a:pPr marL="285750" indent="-285750">
                  <a:buFont typeface="Wingdings" panose="05000000000000000000" pitchFamily="2" charset="2"/>
                  <a:buChar char="Ø"/>
                </a:pPr>
                <a:r>
                  <a:rPr lang="en-US" altLang="zh-CN" sz="1600" dirty="0"/>
                  <a:t>Larger filling gaps result in a</a:t>
                </a:r>
                <a:r>
                  <a:rPr lang="en-US" altLang="zh-CN" sz="1600" dirty="0">
                    <a:sym typeface="Wingdings" panose="05000000000000000000" pitchFamily="2" charset="2"/>
                  </a:rPr>
                  <a:t> higher </a:t>
                </a:r>
                <a:r>
                  <a:rPr lang="en-US" altLang="zh-CN" sz="1600" dirty="0"/>
                  <a:t>change rate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𝐾</m:t>
                        </m:r>
                      </m:e>
                      <m:sub>
                        <m:r>
                          <a:rPr lang="zh-CN" altLang="en-US" sz="1600" i="1">
                            <a:latin typeface="Cambria Math" panose="02040503050406030204" pitchFamily="18" charset="0"/>
                          </a:rPr>
                          <m:t>𝜑</m:t>
                        </m:r>
                        <m:r>
                          <a:rPr lang="en-US" altLang="zh-CN" sz="1600" i="1">
                            <a:latin typeface="Cambria Math" panose="02040503050406030204" pitchFamily="18" charset="0"/>
                          </a:rPr>
                          <m:t>𝑙</m:t>
                        </m:r>
                      </m:sub>
                    </m:sSub>
                  </m:oMath>
                </a14:m>
                <a:r>
                  <a:rPr lang="en-US" altLang="zh-CN" sz="1600" dirty="0"/>
                  <a:t>)</a:t>
                </a:r>
                <a:r>
                  <a:rPr lang="en-US" altLang="zh-CN" sz="1600" dirty="0">
                    <a:sym typeface="Wingdings" panose="05000000000000000000" pitchFamily="2" charset="2"/>
                  </a:rPr>
                  <a:t>, indicative of a more pronounced beam loading effect</a:t>
                </a:r>
              </a:p>
            </p:txBody>
          </p:sp>
        </mc:Choice>
        <mc:Fallback xmlns="">
          <p:sp>
            <p:nvSpPr>
              <p:cNvPr id="2" name="文本框 1">
                <a:extLst>
                  <a:ext uri="{FF2B5EF4-FFF2-40B4-BE49-F238E27FC236}">
                    <a16:creationId xmlns:a16="http://schemas.microsoft.com/office/drawing/2014/main" id="{FC4C598E-62ED-7FAF-FFF9-11A4A41CD6F2}"/>
                  </a:ext>
                </a:extLst>
              </p:cNvPr>
              <p:cNvSpPr txBox="1">
                <a:spLocks noRot="1" noChangeAspect="1" noMove="1" noResize="1" noEditPoints="1" noAdjustHandles="1" noChangeArrowheads="1" noChangeShapeType="1" noTextEdit="1"/>
              </p:cNvSpPr>
              <p:nvPr/>
            </p:nvSpPr>
            <p:spPr>
              <a:xfrm>
                <a:off x="959069" y="1171620"/>
                <a:ext cx="11232931" cy="875176"/>
              </a:xfrm>
              <a:prstGeom prst="rect">
                <a:avLst/>
              </a:prstGeom>
              <a:blipFill>
                <a:blip r:embed="rId7"/>
                <a:stretch>
                  <a:fillRect l="-217" t="-1389" b="-555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95777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0D8617BD-5239-6042-153D-DDF350BD8212}"/>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C6C0C7E2-8A8A-BBEC-A87B-5A5E691D3930}"/>
              </a:ext>
            </a:extLst>
          </p:cNvPr>
          <p:cNvSpPr>
            <a:spLocks noGrp="1"/>
          </p:cNvSpPr>
          <p:nvPr>
            <p:ph type="sldNum" sz="quarter" idx="12"/>
          </p:nvPr>
        </p:nvSpPr>
        <p:spPr/>
        <p:txBody>
          <a:bodyPr/>
          <a:lstStyle/>
          <a:p>
            <a:fld id="{B89BF6D3-CA62-4D9F-9EA1-CDCBA8232769}" type="slidenum">
              <a:rPr lang="zh-CN" altLang="en-US" smtClean="0"/>
              <a:t>24</a:t>
            </a:fld>
            <a:endParaRPr lang="zh-CN" altLang="en-US" dirty="0"/>
          </a:p>
        </p:txBody>
      </p:sp>
      <p:sp>
        <p:nvSpPr>
          <p:cNvPr id="5" name="标题 1">
            <a:extLst>
              <a:ext uri="{FF2B5EF4-FFF2-40B4-BE49-F238E27FC236}">
                <a16:creationId xmlns:a16="http://schemas.microsoft.com/office/drawing/2014/main" id="{EF5429BF-242E-D6EE-CDB1-B8BD81FBB293}"/>
              </a:ext>
            </a:extLst>
          </p:cNvPr>
          <p:cNvSpPr>
            <a:spLocks noGrp="1"/>
          </p:cNvSpPr>
          <p:nvPr/>
        </p:nvSpPr>
        <p:spPr>
          <a:xfrm>
            <a:off x="1348562" y="13490"/>
            <a:ext cx="10515600" cy="1325563"/>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a:r>
              <a:rPr lang="en-US" altLang="zh-CN" sz="4000" dirty="0">
                <a:latin typeface="+mn-lt"/>
              </a:rPr>
              <a:t>Synchrotron frequency shift w/o harmonic cavity</a:t>
            </a:r>
          </a:p>
        </p:txBody>
      </p:sp>
      <p:sp>
        <p:nvSpPr>
          <p:cNvPr id="6" name="矩形 5">
            <a:extLst>
              <a:ext uri="{FF2B5EF4-FFF2-40B4-BE49-F238E27FC236}">
                <a16:creationId xmlns:a16="http://schemas.microsoft.com/office/drawing/2014/main" id="{F91912DA-2B7D-BCD8-A9FF-68260AEFE491}"/>
              </a:ext>
            </a:extLst>
          </p:cNvPr>
          <p:cNvSpPr/>
          <p:nvPr/>
        </p:nvSpPr>
        <p:spPr>
          <a:xfrm>
            <a:off x="528734" y="1059951"/>
            <a:ext cx="10685803" cy="923330"/>
          </a:xfrm>
          <a:prstGeom prst="rect">
            <a:avLst/>
          </a:prstGeom>
        </p:spPr>
        <p:txBody>
          <a:bodyPr wrap="square">
            <a:spAutoFit/>
          </a:bodyPr>
          <a:lstStyle/>
          <a:p>
            <a:pPr marL="342900" indent="-342900">
              <a:buFont typeface="Wingdings" panose="05000000000000000000" pitchFamily="2" charset="2"/>
              <a:buChar char="Ø"/>
            </a:pPr>
            <a:r>
              <a:rPr lang="en-US" altLang="zh-CN" dirty="0"/>
              <a:t>the harmonic cavity </a:t>
            </a:r>
            <a:r>
              <a:rPr lang="en-US" altLang="zh-CN" b="1" dirty="0"/>
              <a:t>detuned</a:t>
            </a:r>
            <a:r>
              <a:rPr lang="en-US" altLang="zh-CN" dirty="0"/>
              <a:t> far from working frequency</a:t>
            </a:r>
            <a:endParaRPr lang="en-US" altLang="zh-CN" b="1" dirty="0"/>
          </a:p>
          <a:p>
            <a:pPr marL="342900" indent="-342900">
              <a:buFont typeface="Wingdings" panose="05000000000000000000" pitchFamily="2" charset="2"/>
              <a:buChar char="Ø"/>
            </a:pPr>
            <a:r>
              <a:rPr lang="en-US" altLang="zh-CN" dirty="0"/>
              <a:t>the synchrotron frequency is linearly related to the beam current, and the change rate is </a:t>
            </a:r>
            <a:r>
              <a:rPr lang="en-US" altLang="zh-CN" b="1" dirty="0">
                <a:solidFill>
                  <a:srgbClr val="FF0000"/>
                </a:solidFill>
              </a:rPr>
              <a:t>-0.87Hz/mA</a:t>
            </a:r>
          </a:p>
          <a:p>
            <a:pPr marL="342900" indent="-342900">
              <a:buFont typeface="Wingdings" panose="05000000000000000000" pitchFamily="2" charset="2"/>
              <a:buChar char="Ø"/>
            </a:pPr>
            <a:r>
              <a:rPr lang="en-US" altLang="zh-CN" dirty="0"/>
              <a:t>synchrotron frequency differences can be distinguished at the </a:t>
            </a:r>
            <a:r>
              <a:rPr lang="en-US" altLang="zh-CN" b="1" dirty="0"/>
              <a:t>order of Hz</a:t>
            </a:r>
          </a:p>
        </p:txBody>
      </p:sp>
      <p:pic>
        <p:nvPicPr>
          <p:cNvPr id="8" name="图片 7">
            <a:extLst>
              <a:ext uri="{FF2B5EF4-FFF2-40B4-BE49-F238E27FC236}">
                <a16:creationId xmlns:a16="http://schemas.microsoft.com/office/drawing/2014/main" id="{32EA1103-CFD8-5518-FB7F-767EFAA27FB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5975" y="2202359"/>
            <a:ext cx="7200000" cy="4272000"/>
          </a:xfrm>
          <a:prstGeom prst="rect">
            <a:avLst/>
          </a:prstGeom>
        </p:spPr>
      </p:pic>
      <p:pic>
        <p:nvPicPr>
          <p:cNvPr id="17" name="图片 16">
            <a:extLst>
              <a:ext uri="{FF2B5EF4-FFF2-40B4-BE49-F238E27FC236}">
                <a16:creationId xmlns:a16="http://schemas.microsoft.com/office/drawing/2014/main" id="{815BF519-6C6D-93E6-2222-8464F00F3E6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59186" y="2007479"/>
            <a:ext cx="3960000" cy="2233440"/>
          </a:xfrm>
          <a:prstGeom prst="rect">
            <a:avLst/>
          </a:prstGeom>
        </p:spPr>
      </p:pic>
      <p:pic>
        <p:nvPicPr>
          <p:cNvPr id="19" name="图片 18">
            <a:extLst>
              <a:ext uri="{FF2B5EF4-FFF2-40B4-BE49-F238E27FC236}">
                <a16:creationId xmlns:a16="http://schemas.microsoft.com/office/drawing/2014/main" id="{ECA3CE05-75DB-AAA1-2FE9-65BA34AF9F2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59186" y="4240919"/>
            <a:ext cx="3960000" cy="2233440"/>
          </a:xfrm>
          <a:prstGeom prst="rect">
            <a:avLst/>
          </a:prstGeom>
        </p:spPr>
      </p:pic>
    </p:spTree>
    <p:extLst>
      <p:ext uri="{BB962C8B-B14F-4D97-AF65-F5344CB8AC3E}">
        <p14:creationId xmlns:p14="http://schemas.microsoft.com/office/powerpoint/2010/main" val="2943535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0D8617BD-5239-6042-153D-DDF350BD8212}"/>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C6C0C7E2-8A8A-BBEC-A87B-5A5E691D3930}"/>
              </a:ext>
            </a:extLst>
          </p:cNvPr>
          <p:cNvSpPr>
            <a:spLocks noGrp="1"/>
          </p:cNvSpPr>
          <p:nvPr>
            <p:ph type="sldNum" sz="quarter" idx="12"/>
          </p:nvPr>
        </p:nvSpPr>
        <p:spPr/>
        <p:txBody>
          <a:bodyPr/>
          <a:lstStyle/>
          <a:p>
            <a:fld id="{B89BF6D3-CA62-4D9F-9EA1-CDCBA8232769}" type="slidenum">
              <a:rPr lang="zh-CN" altLang="en-US" smtClean="0"/>
              <a:t>25</a:t>
            </a:fld>
            <a:endParaRPr lang="zh-CN" altLang="en-US" dirty="0"/>
          </a:p>
        </p:txBody>
      </p:sp>
      <p:sp>
        <p:nvSpPr>
          <p:cNvPr id="5" name="标题 1">
            <a:extLst>
              <a:ext uri="{FF2B5EF4-FFF2-40B4-BE49-F238E27FC236}">
                <a16:creationId xmlns:a16="http://schemas.microsoft.com/office/drawing/2014/main" id="{EF5429BF-242E-D6EE-CDB1-B8BD81FBB293}"/>
              </a:ext>
            </a:extLst>
          </p:cNvPr>
          <p:cNvSpPr>
            <a:spLocks noGrp="1"/>
          </p:cNvSpPr>
          <p:nvPr/>
        </p:nvSpPr>
        <p:spPr>
          <a:xfrm>
            <a:off x="1348562" y="13490"/>
            <a:ext cx="10515600" cy="1325563"/>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a:r>
              <a:rPr lang="en-US" altLang="zh-CN" sz="4000" dirty="0">
                <a:latin typeface="+mn-lt"/>
              </a:rPr>
              <a:t>Synchrotron frequency shift with harmonic cavity</a:t>
            </a: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F91912DA-2B7D-BCD8-A9FF-68260AEFE491}"/>
                  </a:ext>
                </a:extLst>
              </p:cNvPr>
              <p:cNvSpPr/>
              <p:nvPr/>
            </p:nvSpPr>
            <p:spPr>
              <a:xfrm>
                <a:off x="528734" y="1059951"/>
                <a:ext cx="11271166" cy="923330"/>
              </a:xfrm>
              <a:prstGeom prst="rect">
                <a:avLst/>
              </a:prstGeom>
            </p:spPr>
            <p:txBody>
              <a:bodyPr wrap="square">
                <a:spAutoFit/>
              </a:bodyPr>
              <a:lstStyle/>
              <a:p>
                <a:pPr marL="342900" indent="-342900">
                  <a:buFont typeface="Wingdings" panose="05000000000000000000" pitchFamily="2" charset="2"/>
                  <a:buChar char="Ø"/>
                </a:pPr>
                <a:r>
                  <a:rPr lang="en-US" altLang="zh-CN" dirty="0"/>
                  <a:t>the harmonic cavity is </a:t>
                </a:r>
                <a:r>
                  <a:rPr lang="en-US" altLang="zh-CN" b="1" dirty="0"/>
                  <a:t>operational</a:t>
                </a:r>
              </a:p>
              <a:p>
                <a:pPr marL="342900" indent="-342900">
                  <a:buFont typeface="Wingdings" panose="05000000000000000000" pitchFamily="2" charset="2"/>
                  <a:buChar char="Ø"/>
                </a:pPr>
                <a:r>
                  <a:rPr lang="en-US" altLang="zh-CN" dirty="0"/>
                  <a:t>the synchrotron frequency is linearly related to the beam current, and the change rate is </a:t>
                </a:r>
                <a:r>
                  <a:rPr lang="en-US" altLang="zh-CN" b="1" dirty="0">
                    <a:solidFill>
                      <a:srgbClr val="FF0000"/>
                    </a:solidFill>
                  </a:rPr>
                  <a:t>-8.06Hz/mA </a:t>
                </a:r>
                <a:r>
                  <a:rPr lang="en-US" altLang="zh-CN" b="1" dirty="0"/>
                  <a:t>( ~ </a:t>
                </a:r>
                <a14:m>
                  <m:oMath xmlns:m="http://schemas.openxmlformats.org/officeDocument/2006/math">
                    <m:r>
                      <a:rPr lang="en-US" altLang="zh-CN" b="1" i="1" smtClean="0">
                        <a:latin typeface="Cambria Math" panose="02040503050406030204" pitchFamily="18" charset="0"/>
                        <a:ea typeface="Cambria Math" panose="02040503050406030204" pitchFamily="18" charset="0"/>
                      </a:rPr>
                      <m:t>×</m:t>
                    </m:r>
                    <m:r>
                      <a:rPr lang="en-US" altLang="zh-CN" b="1" i="1" smtClean="0">
                        <a:latin typeface="Cambria Math" panose="02040503050406030204" pitchFamily="18" charset="0"/>
                        <a:ea typeface="Cambria Math" panose="02040503050406030204" pitchFamily="18" charset="0"/>
                      </a:rPr>
                      <m:t>𝟏𝟎</m:t>
                    </m:r>
                  </m:oMath>
                </a14:m>
                <a:r>
                  <a:rPr lang="en-US" altLang="zh-CN" b="1" dirty="0"/>
                  <a:t>)</a:t>
                </a:r>
                <a:endParaRPr lang="en-US" altLang="zh-CN" dirty="0"/>
              </a:p>
              <a:p>
                <a:pPr marL="342900" indent="-342900">
                  <a:buFont typeface="Wingdings" panose="05000000000000000000" pitchFamily="2" charset="2"/>
                  <a:buChar char="Ø"/>
                </a:pPr>
                <a:r>
                  <a:rPr lang="en-US" altLang="zh-CN" dirty="0"/>
                  <a:t>Judgement : the harmonic cavity is still </a:t>
                </a:r>
                <a:r>
                  <a:rPr lang="en-US" altLang="zh-CN" b="1" dirty="0"/>
                  <a:t>far from the best working condition (under-stretch for beam)</a:t>
                </a:r>
              </a:p>
            </p:txBody>
          </p:sp>
        </mc:Choice>
        <mc:Fallback xmlns="">
          <p:sp>
            <p:nvSpPr>
              <p:cNvPr id="6" name="矩形 5">
                <a:extLst>
                  <a:ext uri="{FF2B5EF4-FFF2-40B4-BE49-F238E27FC236}">
                    <a16:creationId xmlns:a16="http://schemas.microsoft.com/office/drawing/2014/main" id="{F91912DA-2B7D-BCD8-A9FF-68260AEFE491}"/>
                  </a:ext>
                </a:extLst>
              </p:cNvPr>
              <p:cNvSpPr>
                <a:spLocks noRot="1" noChangeAspect="1" noMove="1" noResize="1" noEditPoints="1" noAdjustHandles="1" noChangeArrowheads="1" noChangeShapeType="1" noTextEdit="1"/>
              </p:cNvSpPr>
              <p:nvPr/>
            </p:nvSpPr>
            <p:spPr>
              <a:xfrm>
                <a:off x="528734" y="1059951"/>
                <a:ext cx="11271166" cy="923330"/>
              </a:xfrm>
              <a:prstGeom prst="rect">
                <a:avLst/>
              </a:prstGeom>
              <a:blipFill>
                <a:blip r:embed="rId5"/>
                <a:stretch>
                  <a:fillRect l="-379" t="-3974" b="-9934"/>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3A8471C3-B9C7-47AB-26DB-ED1AA0BF7C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2100" y="2202359"/>
            <a:ext cx="7200000" cy="4272000"/>
          </a:xfrm>
          <a:prstGeom prst="rect">
            <a:avLst/>
          </a:prstGeom>
        </p:spPr>
      </p:pic>
      <p:pic>
        <p:nvPicPr>
          <p:cNvPr id="10" name="图片 9">
            <a:extLst>
              <a:ext uri="{FF2B5EF4-FFF2-40B4-BE49-F238E27FC236}">
                <a16:creationId xmlns:a16="http://schemas.microsoft.com/office/drawing/2014/main" id="{1DB1AA92-EBE8-171A-4138-D1D230024BF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04162" y="1913022"/>
            <a:ext cx="3960000" cy="2233440"/>
          </a:xfrm>
          <a:prstGeom prst="rect">
            <a:avLst/>
          </a:prstGeom>
        </p:spPr>
      </p:pic>
      <p:pic>
        <p:nvPicPr>
          <p:cNvPr id="12" name="图片 11">
            <a:extLst>
              <a:ext uri="{FF2B5EF4-FFF2-40B4-BE49-F238E27FC236}">
                <a16:creationId xmlns:a16="http://schemas.microsoft.com/office/drawing/2014/main" id="{0E708BB6-2157-DA79-A374-8B0FFED147E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904162" y="4216721"/>
            <a:ext cx="3960000" cy="2233440"/>
          </a:xfrm>
          <a:prstGeom prst="rect">
            <a:avLst/>
          </a:prstGeom>
        </p:spPr>
      </p:pic>
    </p:spTree>
    <p:extLst>
      <p:ext uri="{BB962C8B-B14F-4D97-AF65-F5344CB8AC3E}">
        <p14:creationId xmlns:p14="http://schemas.microsoft.com/office/powerpoint/2010/main" val="1756777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0D8617BD-5239-6042-153D-DDF350BD8212}"/>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C6C0C7E2-8A8A-BBEC-A87B-5A5E691D3930}"/>
              </a:ext>
            </a:extLst>
          </p:cNvPr>
          <p:cNvSpPr>
            <a:spLocks noGrp="1"/>
          </p:cNvSpPr>
          <p:nvPr>
            <p:ph type="sldNum" sz="quarter" idx="12"/>
          </p:nvPr>
        </p:nvSpPr>
        <p:spPr/>
        <p:txBody>
          <a:bodyPr/>
          <a:lstStyle/>
          <a:p>
            <a:fld id="{B89BF6D3-CA62-4D9F-9EA1-CDCBA8232769}" type="slidenum">
              <a:rPr lang="zh-CN" altLang="en-US" smtClean="0"/>
              <a:t>26</a:t>
            </a:fld>
            <a:endParaRPr lang="zh-CN" altLang="en-US" dirty="0"/>
          </a:p>
        </p:txBody>
      </p:sp>
      <p:sp>
        <p:nvSpPr>
          <p:cNvPr id="5" name="标题 1">
            <a:extLst>
              <a:ext uri="{FF2B5EF4-FFF2-40B4-BE49-F238E27FC236}">
                <a16:creationId xmlns:a16="http://schemas.microsoft.com/office/drawing/2014/main" id="{EF5429BF-242E-D6EE-CDB1-B8BD81FBB293}"/>
              </a:ext>
            </a:extLst>
          </p:cNvPr>
          <p:cNvSpPr>
            <a:spLocks noGrp="1"/>
          </p:cNvSpPr>
          <p:nvPr/>
        </p:nvSpPr>
        <p:spPr>
          <a:xfrm>
            <a:off x="1348562" y="13490"/>
            <a:ext cx="10515600" cy="1325563"/>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a:r>
              <a:rPr lang="en-US" altLang="zh-CN" sz="4000" dirty="0">
                <a:latin typeface="+mn-lt"/>
              </a:rPr>
              <a:t>Damping time</a:t>
            </a:r>
          </a:p>
        </p:txBody>
      </p:sp>
      <p:sp>
        <p:nvSpPr>
          <p:cNvPr id="6" name="矩形 5">
            <a:extLst>
              <a:ext uri="{FF2B5EF4-FFF2-40B4-BE49-F238E27FC236}">
                <a16:creationId xmlns:a16="http://schemas.microsoft.com/office/drawing/2014/main" id="{F91912DA-2B7D-BCD8-A9FF-68260AEFE491}"/>
              </a:ext>
            </a:extLst>
          </p:cNvPr>
          <p:cNvSpPr/>
          <p:nvPr/>
        </p:nvSpPr>
        <p:spPr>
          <a:xfrm>
            <a:off x="521534" y="848407"/>
            <a:ext cx="11567266" cy="1477328"/>
          </a:xfrm>
          <a:prstGeom prst="rect">
            <a:avLst/>
          </a:prstGeom>
        </p:spPr>
        <p:txBody>
          <a:bodyPr wrap="square">
            <a:spAutoFit/>
          </a:bodyPr>
          <a:lstStyle/>
          <a:p>
            <a:pPr marL="342900" indent="-342900">
              <a:buFont typeface="Wingdings" panose="05000000000000000000" pitchFamily="2" charset="2"/>
              <a:buChar char="Ø"/>
            </a:pPr>
            <a:r>
              <a:rPr lang="en-US" altLang="zh-CN" dirty="0"/>
              <a:t>the harmonic cavity is </a:t>
            </a:r>
            <a:r>
              <a:rPr lang="en-US" altLang="zh-CN" b="1" dirty="0"/>
              <a:t>detuned: </a:t>
            </a:r>
            <a:r>
              <a:rPr lang="en-US" altLang="zh-CN" dirty="0"/>
              <a:t>the longitudinal damping time remains independent of the beam currents</a:t>
            </a:r>
          </a:p>
          <a:p>
            <a:pPr marL="342900" indent="-342900">
              <a:buFont typeface="Wingdings" panose="05000000000000000000" pitchFamily="2" charset="2"/>
              <a:buChar char="Ø"/>
            </a:pPr>
            <a:r>
              <a:rPr lang="en-US" altLang="zh-CN" dirty="0"/>
              <a:t>the harmonic cavity is </a:t>
            </a:r>
            <a:r>
              <a:rPr lang="en-US" altLang="zh-CN" b="1" dirty="0"/>
              <a:t>operational: </a:t>
            </a:r>
            <a:r>
              <a:rPr lang="en-US" altLang="zh-CN" dirty="0"/>
              <a:t>the longitudinal damping time exhibits a linear relationship</a:t>
            </a:r>
            <a:endParaRPr lang="en-US" altLang="zh-CN" b="1" dirty="0"/>
          </a:p>
          <a:p>
            <a:pPr marL="342900" indent="-342900">
              <a:buFont typeface="Wingdings" panose="05000000000000000000" pitchFamily="2" charset="2"/>
              <a:buChar char="Ø"/>
            </a:pPr>
            <a:r>
              <a:rPr lang="en-US" altLang="zh-CN" dirty="0"/>
              <a:t>potential well distortion due to harmonic cavity</a:t>
            </a:r>
            <a:r>
              <a:rPr lang="en-US" altLang="zh-CN" dirty="0">
                <a:sym typeface="Wingdings" panose="05000000000000000000" pitchFamily="2" charset="2"/>
              </a:rPr>
              <a:t> </a:t>
            </a:r>
            <a:r>
              <a:rPr lang="en-US" altLang="zh-CN" dirty="0"/>
              <a:t>synchrotron frequency spread increased </a:t>
            </a:r>
            <a:r>
              <a:rPr lang="en-US" altLang="zh-CN" dirty="0">
                <a:sym typeface="Wingdings" panose="05000000000000000000" pitchFamily="2" charset="2"/>
              </a:rPr>
              <a:t> Landau damping </a:t>
            </a:r>
          </a:p>
          <a:p>
            <a:pPr marL="342900" indent="-342900">
              <a:buFont typeface="Wingdings" panose="05000000000000000000" pitchFamily="2" charset="2"/>
              <a:buChar char="Ø"/>
            </a:pPr>
            <a:r>
              <a:rPr lang="en-US" altLang="zh-CN" dirty="0"/>
              <a:t>The change rate of damping time can be used to evaluate the performance of the harmonic cavity.</a:t>
            </a:r>
            <a:endParaRPr lang="zh-CN" altLang="en-US" dirty="0"/>
          </a:p>
          <a:p>
            <a:pPr marL="342900" indent="-342900">
              <a:buFont typeface="Wingdings" panose="05000000000000000000" pitchFamily="2" charset="2"/>
              <a:buChar char="Ø"/>
            </a:pPr>
            <a:endParaRPr lang="en-US" altLang="zh-CN" dirty="0"/>
          </a:p>
        </p:txBody>
      </p:sp>
      <p:pic>
        <p:nvPicPr>
          <p:cNvPr id="8" name="图片 7">
            <a:extLst>
              <a:ext uri="{FF2B5EF4-FFF2-40B4-BE49-F238E27FC236}">
                <a16:creationId xmlns:a16="http://schemas.microsoft.com/office/drawing/2014/main" id="{2D69124F-1701-8FBC-59D7-51E2E7EBB0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838" y="2186321"/>
            <a:ext cx="7200000" cy="4060800"/>
          </a:xfrm>
          <a:prstGeom prst="rect">
            <a:avLst/>
          </a:prstGeom>
        </p:spPr>
      </p:pic>
      <p:pic>
        <p:nvPicPr>
          <p:cNvPr id="11" name="图片 10">
            <a:extLst>
              <a:ext uri="{FF2B5EF4-FFF2-40B4-BE49-F238E27FC236}">
                <a16:creationId xmlns:a16="http://schemas.microsoft.com/office/drawing/2014/main" id="{F454EE74-9C93-FC88-407D-C8412FE0E7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35910" y="2033526"/>
            <a:ext cx="3960000" cy="2233440"/>
          </a:xfrm>
          <a:prstGeom prst="rect">
            <a:avLst/>
          </a:prstGeom>
        </p:spPr>
      </p:pic>
      <p:pic>
        <p:nvPicPr>
          <p:cNvPr id="14" name="图片 13">
            <a:extLst>
              <a:ext uri="{FF2B5EF4-FFF2-40B4-BE49-F238E27FC236}">
                <a16:creationId xmlns:a16="http://schemas.microsoft.com/office/drawing/2014/main" id="{DE3D41FD-4C6F-7700-FD05-55981C4C0CA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35910" y="4266966"/>
            <a:ext cx="3960000" cy="2233440"/>
          </a:xfrm>
          <a:prstGeom prst="rect">
            <a:avLst/>
          </a:prstGeom>
        </p:spPr>
      </p:pic>
    </p:spTree>
    <p:extLst>
      <p:ext uri="{BB962C8B-B14F-4D97-AF65-F5344CB8AC3E}">
        <p14:creationId xmlns:p14="http://schemas.microsoft.com/office/powerpoint/2010/main" val="2848902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1F5D5D-CBAF-F7C0-DD44-5F0909E6872D}"/>
              </a:ext>
            </a:extLst>
          </p:cNvPr>
          <p:cNvSpPr>
            <a:spLocks noGrp="1"/>
          </p:cNvSpPr>
          <p:nvPr>
            <p:ph type="title"/>
          </p:nvPr>
        </p:nvSpPr>
        <p:spPr>
          <a:xfrm>
            <a:off x="0" y="2004751"/>
            <a:ext cx="12192000" cy="1325563"/>
          </a:xfrm>
          <a:solidFill>
            <a:srgbClr val="7EA2E0"/>
          </a:solidFill>
        </p:spPr>
        <p:txBody>
          <a:bodyPr anchor="ctr"/>
          <a:lstStyle/>
          <a:p>
            <a:pPr algn="ctr"/>
            <a:r>
              <a:rPr lang="en-US" altLang="zh-CN" sz="4000" dirty="0">
                <a:latin typeface="+mn-lt"/>
                <a:cs typeface="Times New Roman" panose="02020603050405020304" pitchFamily="18" charset="0"/>
              </a:rPr>
              <a:t>Summary</a:t>
            </a:r>
          </a:p>
        </p:txBody>
      </p:sp>
      <p:sp>
        <p:nvSpPr>
          <p:cNvPr id="3" name="日期占位符 2">
            <a:extLst>
              <a:ext uri="{FF2B5EF4-FFF2-40B4-BE49-F238E27FC236}">
                <a16:creationId xmlns:a16="http://schemas.microsoft.com/office/drawing/2014/main" id="{DD5D2029-3C91-8373-9120-8CB28370EAF2}"/>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A661C082-AA7E-38CB-A18A-5E46C2BDA4EC}"/>
              </a:ext>
            </a:extLst>
          </p:cNvPr>
          <p:cNvSpPr>
            <a:spLocks noGrp="1"/>
          </p:cNvSpPr>
          <p:nvPr>
            <p:ph type="sldNum" sz="quarter" idx="12"/>
          </p:nvPr>
        </p:nvSpPr>
        <p:spPr/>
        <p:txBody>
          <a:bodyPr/>
          <a:lstStyle/>
          <a:p>
            <a:fld id="{B89BF6D3-CA62-4D9F-9EA1-CDCBA8232769}" type="slidenum">
              <a:rPr lang="zh-CN" altLang="en-US" smtClean="0"/>
              <a:t>27</a:t>
            </a:fld>
            <a:endParaRPr lang="zh-CN" altLang="en-US" dirty="0"/>
          </a:p>
        </p:txBody>
      </p:sp>
    </p:spTree>
    <p:extLst>
      <p:ext uri="{BB962C8B-B14F-4D97-AF65-F5344CB8AC3E}">
        <p14:creationId xmlns:p14="http://schemas.microsoft.com/office/powerpoint/2010/main" val="3755378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a:spLocks/>
          </p:cNvSpPr>
          <p:nvPr/>
        </p:nvSpPr>
        <p:spPr bwMode="auto">
          <a:xfrm>
            <a:off x="1791820" y="88903"/>
            <a:ext cx="916944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120000"/>
              <a:buFont typeface="Wingdings" panose="05000000000000000000" pitchFamily="2" charset="2"/>
              <a:buChar char="F"/>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9pPr>
          </a:lstStyle>
          <a:p>
            <a:pPr algn="ctr">
              <a:spcBef>
                <a:spcPct val="0"/>
              </a:spcBef>
              <a:buClrTx/>
              <a:buSzTx/>
              <a:buNone/>
            </a:pPr>
            <a:r>
              <a:rPr lang="en-US" dirty="0">
                <a:solidFill>
                  <a:schemeClr val="accent1"/>
                </a:solidFill>
              </a:rPr>
              <a:t>Summary</a:t>
            </a:r>
          </a:p>
        </p:txBody>
      </p:sp>
      <p:sp>
        <p:nvSpPr>
          <p:cNvPr id="6" name="文本框 5">
            <a:extLst>
              <a:ext uri="{FF2B5EF4-FFF2-40B4-BE49-F238E27FC236}">
                <a16:creationId xmlns:a16="http://schemas.microsoft.com/office/drawing/2014/main" id="{3FFA1CD2-BF0E-4076-9C1E-91205596809A}"/>
              </a:ext>
            </a:extLst>
          </p:cNvPr>
          <p:cNvSpPr txBox="1"/>
          <p:nvPr/>
        </p:nvSpPr>
        <p:spPr>
          <a:xfrm>
            <a:off x="38779" y="906601"/>
            <a:ext cx="12066630" cy="4893647"/>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latin typeface="Times New Roman" panose="02020603050405020304" pitchFamily="18" charset="0"/>
                <a:ea typeface="+mj-ea"/>
                <a:cs typeface="Times New Roman" panose="02020603050405020304" pitchFamily="18" charset="0"/>
              </a:rPr>
              <a:t>Bunch-by-bunch diagnostics are invaluable, particularly for low-emittance storage rings. </a:t>
            </a:r>
          </a:p>
          <a:p>
            <a:pPr marL="342900" indent="-342900">
              <a:buFont typeface="Arial" panose="020B0604020202020204" pitchFamily="34" charset="0"/>
              <a:buChar char="•"/>
            </a:pPr>
            <a:endParaRPr lang="en-US" altLang="zh-CN" sz="2400" dirty="0">
              <a:latin typeface="Times New Roman" panose="02020603050405020304" pitchFamily="18" charset="0"/>
              <a:ea typeface="+mj-ea"/>
              <a:cs typeface="Times New Roman" panose="02020603050405020304" pitchFamily="18" charset="0"/>
            </a:endParaRPr>
          </a:p>
          <a:p>
            <a:pPr marL="342900" indent="-342900">
              <a:buFont typeface="Arial" panose="020B0604020202020204" pitchFamily="34" charset="0"/>
              <a:buChar char="•"/>
            </a:pPr>
            <a:r>
              <a:rPr lang="en-US" altLang="zh-CN" sz="2400" dirty="0">
                <a:latin typeface="Times New Roman" panose="02020603050405020304" pitchFamily="18" charset="0"/>
                <a:ea typeface="+mj-ea"/>
                <a:cs typeface="Times New Roman" panose="02020603050405020304" pitchFamily="18" charset="0"/>
              </a:rPr>
              <a:t>To date, 3D position measurement based on a high-speed oscilloscope has demonstrated superior performance. A </a:t>
            </a:r>
            <a:r>
              <a:rPr lang="en-US" altLang="zh-CN" sz="2400" dirty="0">
                <a:solidFill>
                  <a:srgbClr val="FF0000"/>
                </a:solidFill>
                <a:latin typeface="Times New Roman" panose="02020603050405020304" pitchFamily="18" charset="0"/>
                <a:ea typeface="+mj-ea"/>
                <a:cs typeface="Times New Roman" panose="02020603050405020304" pitchFamily="18" charset="0"/>
              </a:rPr>
              <a:t>general software package </a:t>
            </a:r>
            <a:r>
              <a:rPr lang="en-US" altLang="zh-CN" sz="2400" dirty="0">
                <a:latin typeface="Times New Roman" panose="02020603050405020304" pitchFamily="18" charset="0"/>
                <a:ea typeface="+mj-ea"/>
                <a:cs typeface="Times New Roman" panose="02020603050405020304" pitchFamily="18" charset="0"/>
              </a:rPr>
              <a:t>(HOTCAP) was developed to process the bunch signals and extract bunch parameters including 3D position and charge. (</a:t>
            </a:r>
            <a:r>
              <a:rPr lang="en-US" altLang="zh-CN" sz="2400" dirty="0">
                <a:solidFill>
                  <a:srgbClr val="FF0000"/>
                </a:solidFill>
              </a:rPr>
              <a:t>https://github.com/xuxingyi/HOTCAP)</a:t>
            </a:r>
          </a:p>
          <a:p>
            <a:pPr marL="342900" indent="-342900">
              <a:buFont typeface="Arial" panose="020B0604020202020204" pitchFamily="34" charset="0"/>
              <a:buChar char="•"/>
            </a:pPr>
            <a:endParaRPr lang="en-US" altLang="zh-CN" sz="2400" dirty="0">
              <a:latin typeface="Times New Roman" panose="02020603050405020304" pitchFamily="18" charset="0"/>
              <a:ea typeface="+mj-ea"/>
              <a:cs typeface="Times New Roman" panose="02020603050405020304" pitchFamily="18" charset="0"/>
            </a:endParaRPr>
          </a:p>
          <a:p>
            <a:pPr marL="342900" indent="-342900">
              <a:buFont typeface="Arial" panose="020B0604020202020204" pitchFamily="34" charset="0"/>
              <a:buChar char="•"/>
            </a:pPr>
            <a:r>
              <a:rPr lang="en-US" altLang="zh-CN" sz="2400" dirty="0">
                <a:latin typeface="Times New Roman" panose="02020603050405020304" pitchFamily="18" charset="0"/>
                <a:ea typeface="+mj-ea"/>
                <a:cs typeface="Times New Roman" panose="02020603050405020304" pitchFamily="18" charset="0"/>
              </a:rPr>
              <a:t>This software package does not require special acquisition equipment and is not constrained by the accelerator's state. The software package can </a:t>
            </a:r>
            <a:r>
              <a:rPr lang="en-US" altLang="zh-CN" sz="2400" dirty="0">
                <a:solidFill>
                  <a:srgbClr val="FF0000"/>
                </a:solidFill>
                <a:latin typeface="Times New Roman" panose="02020603050405020304" pitchFamily="18" charset="0"/>
                <a:ea typeface="+mj-ea"/>
                <a:cs typeface="Times New Roman" panose="02020603050405020304" pitchFamily="18" charset="0"/>
              </a:rPr>
              <a:t>be broadly applicable to nearly all electron ring accelerators</a:t>
            </a:r>
            <a:r>
              <a:rPr lang="en-US" altLang="zh-CN" sz="2400" dirty="0">
                <a:latin typeface="Times New Roman" panose="02020603050405020304" pitchFamily="18" charset="0"/>
                <a:ea typeface="+mj-ea"/>
                <a:cs typeface="Times New Roman" panose="02020603050405020304" pitchFamily="18" charset="0"/>
              </a:rPr>
              <a:t>.</a:t>
            </a:r>
          </a:p>
          <a:p>
            <a:pPr marL="342900" indent="-342900">
              <a:buFont typeface="Arial" panose="020B0604020202020204" pitchFamily="34" charset="0"/>
              <a:buChar char="•"/>
            </a:pPr>
            <a:endParaRPr lang="en-US" altLang="zh-CN" sz="2400" dirty="0">
              <a:latin typeface="Times New Roman" panose="02020603050405020304" pitchFamily="18" charset="0"/>
              <a:ea typeface="+mj-ea"/>
              <a:cs typeface="Times New Roman" panose="02020603050405020304" pitchFamily="18" charset="0"/>
            </a:endParaRPr>
          </a:p>
          <a:p>
            <a:pPr marL="342900" indent="-342900">
              <a:buFont typeface="Arial" panose="020B0604020202020204" pitchFamily="34" charset="0"/>
              <a:buChar char="•"/>
            </a:pPr>
            <a:r>
              <a:rPr lang="en-US" altLang="zh-CN" sz="2400" dirty="0">
                <a:latin typeface="Times New Roman" panose="02020603050405020304" pitchFamily="18" charset="0"/>
                <a:ea typeface="+mj-ea"/>
                <a:cs typeface="Times New Roman" panose="02020603050405020304" pitchFamily="18" charset="0"/>
              </a:rPr>
              <a:t>Simultaneous measurement of the parameters of each bunch </a:t>
            </a:r>
            <a:r>
              <a:rPr lang="en-US" altLang="zh-CN" sz="2400" dirty="0">
                <a:solidFill>
                  <a:srgbClr val="FF0000"/>
                </a:solidFill>
                <a:latin typeface="Times New Roman" panose="02020603050405020304" pitchFamily="18" charset="0"/>
                <a:ea typeface="+mj-ea"/>
                <a:cs typeface="Times New Roman" panose="02020603050405020304" pitchFamily="18" charset="0"/>
              </a:rPr>
              <a:t>helps</a:t>
            </a:r>
            <a:r>
              <a:rPr lang="en-US" altLang="zh-CN" sz="2400" dirty="0">
                <a:latin typeface="Times New Roman" panose="02020603050405020304" pitchFamily="18" charset="0"/>
                <a:ea typeface="+mj-ea"/>
                <a:cs typeface="Times New Roman" panose="02020603050405020304" pitchFamily="18" charset="0"/>
              </a:rPr>
              <a:t> to diagnose the beam state and to obtain the machine state by </a:t>
            </a:r>
            <a:r>
              <a:rPr lang="en-US" altLang="zh-CN" sz="2400" dirty="0">
                <a:solidFill>
                  <a:srgbClr val="FF0000"/>
                </a:solidFill>
                <a:latin typeface="Times New Roman" panose="02020603050405020304" pitchFamily="18" charset="0"/>
                <a:ea typeface="+mj-ea"/>
                <a:cs typeface="Times New Roman" panose="02020603050405020304" pitchFamily="18" charset="0"/>
              </a:rPr>
              <a:t>correlation analysis</a:t>
            </a:r>
            <a:r>
              <a:rPr lang="en-US" altLang="zh-CN" sz="2400" dirty="0">
                <a:latin typeface="Times New Roman" panose="02020603050405020304" pitchFamily="18" charset="0"/>
                <a:ea typeface="+mj-ea"/>
                <a:cs typeface="Times New Roman" panose="02020603050405020304" pitchFamily="18" charset="0"/>
              </a:rPr>
              <a:t>.</a:t>
            </a:r>
          </a:p>
        </p:txBody>
      </p:sp>
      <p:sp>
        <p:nvSpPr>
          <p:cNvPr id="2" name="日期占位符 1">
            <a:extLst>
              <a:ext uri="{FF2B5EF4-FFF2-40B4-BE49-F238E27FC236}">
                <a16:creationId xmlns:a16="http://schemas.microsoft.com/office/drawing/2014/main" id="{6DB60DF0-80C2-1781-AEF7-580E0B275096}"/>
              </a:ext>
            </a:extLst>
          </p:cNvPr>
          <p:cNvSpPr>
            <a:spLocks noGrp="1"/>
          </p:cNvSpPr>
          <p:nvPr>
            <p:ph type="dt" sz="half" idx="10"/>
          </p:nvPr>
        </p:nvSpPr>
        <p:spPr/>
        <p:txBody>
          <a:bodyPr/>
          <a:lstStyle/>
          <a:p>
            <a:r>
              <a:rPr lang="en-US" altLang="zh-CN"/>
              <a:t>2024/01/17</a:t>
            </a:r>
            <a:endParaRPr lang="zh-CN" altLang="en-US"/>
          </a:p>
        </p:txBody>
      </p:sp>
      <p:sp>
        <p:nvSpPr>
          <p:cNvPr id="3" name="灯片编号占位符 2">
            <a:extLst>
              <a:ext uri="{FF2B5EF4-FFF2-40B4-BE49-F238E27FC236}">
                <a16:creationId xmlns:a16="http://schemas.microsoft.com/office/drawing/2014/main" id="{E474FEE9-F122-28C4-3DA5-02C7553D0590}"/>
              </a:ext>
            </a:extLst>
          </p:cNvPr>
          <p:cNvSpPr>
            <a:spLocks noGrp="1"/>
          </p:cNvSpPr>
          <p:nvPr>
            <p:ph type="sldNum" sz="quarter" idx="12"/>
          </p:nvPr>
        </p:nvSpPr>
        <p:spPr/>
        <p:txBody>
          <a:bodyPr/>
          <a:lstStyle/>
          <a:p>
            <a:fld id="{B89BF6D3-CA62-4D9F-9EA1-CDCBA8232769}" type="slidenum">
              <a:rPr lang="zh-CN" altLang="en-US" smtClean="0"/>
              <a:t>28</a:t>
            </a:fld>
            <a:endParaRPr lang="zh-CN" altLang="en-US"/>
          </a:p>
        </p:txBody>
      </p:sp>
    </p:spTree>
    <p:extLst>
      <p:ext uri="{BB962C8B-B14F-4D97-AF65-F5344CB8AC3E}">
        <p14:creationId xmlns:p14="http://schemas.microsoft.com/office/powerpoint/2010/main" val="2832705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1F5D5D-CBAF-F7C0-DD44-5F0909E6872D}"/>
              </a:ext>
            </a:extLst>
          </p:cNvPr>
          <p:cNvSpPr>
            <a:spLocks noGrp="1"/>
          </p:cNvSpPr>
          <p:nvPr>
            <p:ph type="title"/>
          </p:nvPr>
        </p:nvSpPr>
        <p:spPr>
          <a:xfrm>
            <a:off x="0" y="2004751"/>
            <a:ext cx="12192000" cy="1325563"/>
          </a:xfrm>
          <a:solidFill>
            <a:srgbClr val="7EA2E0"/>
          </a:solidFill>
        </p:spPr>
        <p:txBody>
          <a:bodyPr anchor="ctr"/>
          <a:lstStyle/>
          <a:p>
            <a:pPr algn="ctr"/>
            <a:r>
              <a:rPr lang="en-US" altLang="zh-CN" sz="4000" b="1" i="1" dirty="0">
                <a:cs typeface="Times New Roman" panose="02020603050405020304" pitchFamily="18" charset="0"/>
              </a:rPr>
              <a:t>Thanks for your attention</a:t>
            </a:r>
            <a:endParaRPr lang="en-US" altLang="zh-CN" sz="4000" dirty="0">
              <a:latin typeface="+mn-lt"/>
              <a:cs typeface="Times New Roman" panose="02020603050405020304" pitchFamily="18" charset="0"/>
            </a:endParaRPr>
          </a:p>
        </p:txBody>
      </p:sp>
      <p:sp>
        <p:nvSpPr>
          <p:cNvPr id="3" name="日期占位符 2">
            <a:extLst>
              <a:ext uri="{FF2B5EF4-FFF2-40B4-BE49-F238E27FC236}">
                <a16:creationId xmlns:a16="http://schemas.microsoft.com/office/drawing/2014/main" id="{DD5D2029-3C91-8373-9120-8CB28370EAF2}"/>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A661C082-AA7E-38CB-A18A-5E46C2BDA4EC}"/>
              </a:ext>
            </a:extLst>
          </p:cNvPr>
          <p:cNvSpPr>
            <a:spLocks noGrp="1"/>
          </p:cNvSpPr>
          <p:nvPr>
            <p:ph type="sldNum" sz="quarter" idx="12"/>
          </p:nvPr>
        </p:nvSpPr>
        <p:spPr/>
        <p:txBody>
          <a:bodyPr/>
          <a:lstStyle/>
          <a:p>
            <a:fld id="{B89BF6D3-CA62-4D9F-9EA1-CDCBA8232769}" type="slidenum">
              <a:rPr lang="zh-CN" altLang="en-US" smtClean="0"/>
              <a:t>29</a:t>
            </a:fld>
            <a:endParaRPr lang="zh-CN" altLang="en-US" dirty="0"/>
          </a:p>
        </p:txBody>
      </p:sp>
      <p:sp>
        <p:nvSpPr>
          <p:cNvPr id="5" name="矩形 4">
            <a:extLst>
              <a:ext uri="{FF2B5EF4-FFF2-40B4-BE49-F238E27FC236}">
                <a16:creationId xmlns:a16="http://schemas.microsoft.com/office/drawing/2014/main" id="{412C0B7B-6C2F-9D26-BE43-A86F8B562B4C}"/>
              </a:ext>
            </a:extLst>
          </p:cNvPr>
          <p:cNvSpPr/>
          <p:nvPr/>
        </p:nvSpPr>
        <p:spPr>
          <a:xfrm>
            <a:off x="4805712" y="3925779"/>
            <a:ext cx="2217274" cy="40011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a:cs typeface="Times New Roman" panose="02020603050405020304" pitchFamily="18" charset="0"/>
              </a:rPr>
              <a:t>zhouym@sari.ac.cn</a:t>
            </a:r>
            <a:endParaRPr lang="zh-CN" altLang="en-US" sz="2000" dirty="0">
              <a:cs typeface="Times New Roman" panose="02020603050405020304" pitchFamily="18" charset="0"/>
            </a:endParaRPr>
          </a:p>
        </p:txBody>
      </p:sp>
    </p:spTree>
    <p:extLst>
      <p:ext uri="{BB962C8B-B14F-4D97-AF65-F5344CB8AC3E}">
        <p14:creationId xmlns:p14="http://schemas.microsoft.com/office/powerpoint/2010/main" val="4253454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1F5D5D-CBAF-F7C0-DD44-5F0909E6872D}"/>
              </a:ext>
            </a:extLst>
          </p:cNvPr>
          <p:cNvSpPr>
            <a:spLocks noGrp="1"/>
          </p:cNvSpPr>
          <p:nvPr>
            <p:ph type="title"/>
          </p:nvPr>
        </p:nvSpPr>
        <p:spPr>
          <a:xfrm>
            <a:off x="0" y="2004751"/>
            <a:ext cx="12192000" cy="1325563"/>
          </a:xfrm>
          <a:solidFill>
            <a:srgbClr val="7EA2E0"/>
          </a:solidFill>
        </p:spPr>
        <p:txBody>
          <a:bodyPr anchor="ctr"/>
          <a:lstStyle/>
          <a:p>
            <a:pPr algn="ctr"/>
            <a:r>
              <a:rPr lang="en-US" altLang="zh-CN" sz="4000" dirty="0">
                <a:latin typeface="+mn-lt"/>
              </a:rPr>
              <a:t>Why bunch by bunch diagnostics  ?</a:t>
            </a:r>
          </a:p>
        </p:txBody>
      </p:sp>
      <p:sp>
        <p:nvSpPr>
          <p:cNvPr id="3" name="日期占位符 2">
            <a:extLst>
              <a:ext uri="{FF2B5EF4-FFF2-40B4-BE49-F238E27FC236}">
                <a16:creationId xmlns:a16="http://schemas.microsoft.com/office/drawing/2014/main" id="{DD5D2029-3C91-8373-9120-8CB28370EAF2}"/>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A661C082-AA7E-38CB-A18A-5E46C2BDA4EC}"/>
              </a:ext>
            </a:extLst>
          </p:cNvPr>
          <p:cNvSpPr>
            <a:spLocks noGrp="1"/>
          </p:cNvSpPr>
          <p:nvPr>
            <p:ph type="sldNum" sz="quarter" idx="12"/>
          </p:nvPr>
        </p:nvSpPr>
        <p:spPr/>
        <p:txBody>
          <a:bodyPr/>
          <a:lstStyle/>
          <a:p>
            <a:fld id="{B89BF6D3-CA62-4D9F-9EA1-CDCBA8232769}" type="slidenum">
              <a:rPr lang="zh-CN" altLang="en-US" smtClean="0"/>
              <a:t>3</a:t>
            </a:fld>
            <a:endParaRPr lang="zh-CN" altLang="en-US" dirty="0"/>
          </a:p>
        </p:txBody>
      </p:sp>
    </p:spTree>
    <p:extLst>
      <p:ext uri="{BB962C8B-B14F-4D97-AF65-F5344CB8AC3E}">
        <p14:creationId xmlns:p14="http://schemas.microsoft.com/office/powerpoint/2010/main" val="1515478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915EC01E-A983-60E7-3191-6AE34C055006}"/>
              </a:ext>
            </a:extLst>
          </p:cNvPr>
          <p:cNvSpPr>
            <a:spLocks noGrp="1"/>
          </p:cNvSpPr>
          <p:nvPr>
            <p:ph type="dt" sz="half" idx="10"/>
          </p:nvPr>
        </p:nvSpPr>
        <p:spPr/>
        <p:txBody>
          <a:bodyPr/>
          <a:lstStyle/>
          <a:p>
            <a:r>
              <a:rPr lang="en-US" altLang="zh-CN"/>
              <a:t>2024/01/17</a:t>
            </a:r>
            <a:endParaRPr lang="zh-CN" altLang="en-US"/>
          </a:p>
        </p:txBody>
      </p:sp>
      <p:sp>
        <p:nvSpPr>
          <p:cNvPr id="5" name="灯片编号占位符 4">
            <a:extLst>
              <a:ext uri="{FF2B5EF4-FFF2-40B4-BE49-F238E27FC236}">
                <a16:creationId xmlns:a16="http://schemas.microsoft.com/office/drawing/2014/main" id="{98BC11BD-7B2D-5351-8BDA-F3DD9BAF5D41}"/>
              </a:ext>
            </a:extLst>
          </p:cNvPr>
          <p:cNvSpPr>
            <a:spLocks noGrp="1"/>
          </p:cNvSpPr>
          <p:nvPr>
            <p:ph type="sldNum" sz="quarter" idx="12"/>
          </p:nvPr>
        </p:nvSpPr>
        <p:spPr/>
        <p:txBody>
          <a:bodyPr/>
          <a:lstStyle/>
          <a:p>
            <a:fld id="{B89BF6D3-CA62-4D9F-9EA1-CDCBA8232769}" type="slidenum">
              <a:rPr lang="zh-CN" altLang="en-US" smtClean="0"/>
              <a:t>4</a:t>
            </a:fld>
            <a:endParaRPr lang="zh-CN" altLang="en-US"/>
          </a:p>
        </p:txBody>
      </p:sp>
      <p:sp>
        <p:nvSpPr>
          <p:cNvPr id="6" name="标题 4">
            <a:extLst>
              <a:ext uri="{FF2B5EF4-FFF2-40B4-BE49-F238E27FC236}">
                <a16:creationId xmlns:a16="http://schemas.microsoft.com/office/drawing/2014/main" id="{D42B44FD-947A-546A-03E1-F24DA41BC176}"/>
              </a:ext>
            </a:extLst>
          </p:cNvPr>
          <p:cNvSpPr txBox="1">
            <a:spLocks/>
          </p:cNvSpPr>
          <p:nvPr/>
        </p:nvSpPr>
        <p:spPr>
          <a:xfrm>
            <a:off x="3828288" y="130593"/>
            <a:ext cx="6644640" cy="646616"/>
          </a:xfrm>
          <a:prstGeom prst="rect">
            <a:avLst/>
          </a:prstGeom>
        </p:spPr>
        <p:txBody>
          <a:bodyPr/>
          <a:lstStyle>
            <a:lvl1pPr algn="l" defTabSz="514350" rtl="0" eaLnBrk="1" latinLnBrk="0" hangingPunct="1">
              <a:lnSpc>
                <a:spcPct val="90000"/>
              </a:lnSpc>
              <a:spcBef>
                <a:spcPct val="0"/>
              </a:spcBef>
              <a:buNone/>
              <a:defRPr sz="3200" kern="1200">
                <a:solidFill>
                  <a:schemeClr val="tx1"/>
                </a:solidFill>
                <a:latin typeface="+mj-lt"/>
                <a:ea typeface="+mj-ea"/>
                <a:cs typeface="+mj-cs"/>
              </a:defRPr>
            </a:lvl1pPr>
          </a:lstStyle>
          <a:p>
            <a:r>
              <a:rPr lang="en-US" altLang="zh-CN" dirty="0">
                <a:latin typeface="+mn-lt"/>
                <a:ea typeface="隶书" panose="02010509060101010101" pitchFamily="49" charset="-122"/>
              </a:rPr>
              <a:t>Why bunch-by-bunch diagnostics</a:t>
            </a:r>
            <a:endParaRPr lang="zh-CN" altLang="en-US" dirty="0">
              <a:latin typeface="+mn-lt"/>
              <a:ea typeface="隶书" panose="02010509060101010101" pitchFamily="49" charset="-122"/>
            </a:endParaRPr>
          </a:p>
        </p:txBody>
      </p:sp>
      <p:sp>
        <p:nvSpPr>
          <p:cNvPr id="7" name="矩形: 圆角 6">
            <a:extLst>
              <a:ext uri="{FF2B5EF4-FFF2-40B4-BE49-F238E27FC236}">
                <a16:creationId xmlns:a16="http://schemas.microsoft.com/office/drawing/2014/main" id="{BAC6F66B-4467-223C-7500-3418C78F164A}"/>
              </a:ext>
            </a:extLst>
          </p:cNvPr>
          <p:cNvSpPr/>
          <p:nvPr/>
        </p:nvSpPr>
        <p:spPr>
          <a:xfrm>
            <a:off x="163566" y="2265828"/>
            <a:ext cx="2630684" cy="3511517"/>
          </a:xfrm>
          <a:prstGeom prst="round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Clr>
                <a:srgbClr val="0000FF"/>
              </a:buClr>
              <a:buFont typeface="Arial" panose="020B0604020202020204" pitchFamily="34" charset="0"/>
              <a:buChar char="•"/>
            </a:pPr>
            <a:r>
              <a:rPr lang="en-US" altLang="zh-CN" dirty="0">
                <a:solidFill>
                  <a:schemeClr val="tx1"/>
                </a:solidFill>
              </a:rPr>
              <a:t>Single bunch (bunch-by-bunch) behaves more ‘like’ a macro particle compared to a bunch train (turn-by-turn).</a:t>
            </a:r>
          </a:p>
          <a:p>
            <a:pPr marL="285750" indent="-285750">
              <a:buClr>
                <a:srgbClr val="0000FF"/>
              </a:buClr>
              <a:buFont typeface="Arial" panose="020B0604020202020204" pitchFamily="34" charset="0"/>
              <a:buChar char="•"/>
            </a:pPr>
            <a:r>
              <a:rPr lang="en-US" altLang="zh-CN" dirty="0">
                <a:solidFill>
                  <a:schemeClr val="tx1"/>
                </a:solidFill>
              </a:rPr>
              <a:t>Employing BYB observations for validating theories or developing new ones is more logical.</a:t>
            </a:r>
          </a:p>
        </p:txBody>
      </p:sp>
      <p:sp>
        <p:nvSpPr>
          <p:cNvPr id="11" name="文本框 10">
            <a:extLst>
              <a:ext uri="{FF2B5EF4-FFF2-40B4-BE49-F238E27FC236}">
                <a16:creationId xmlns:a16="http://schemas.microsoft.com/office/drawing/2014/main" id="{42C5A1C5-5229-125D-76F4-84380121686C}"/>
              </a:ext>
            </a:extLst>
          </p:cNvPr>
          <p:cNvSpPr txBox="1"/>
          <p:nvPr/>
        </p:nvSpPr>
        <p:spPr>
          <a:xfrm>
            <a:off x="30540" y="1331915"/>
            <a:ext cx="405428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accelerator physicists</a:t>
            </a:r>
          </a:p>
        </p:txBody>
      </p:sp>
      <p:sp>
        <p:nvSpPr>
          <p:cNvPr id="13" name="文本框 12">
            <a:extLst>
              <a:ext uri="{FF2B5EF4-FFF2-40B4-BE49-F238E27FC236}">
                <a16:creationId xmlns:a16="http://schemas.microsoft.com/office/drawing/2014/main" id="{1DA162A2-2AE0-123D-FA7B-F462952D2331}"/>
              </a:ext>
            </a:extLst>
          </p:cNvPr>
          <p:cNvSpPr txBox="1"/>
          <p:nvPr/>
        </p:nvSpPr>
        <p:spPr>
          <a:xfrm>
            <a:off x="3344527" y="1331915"/>
            <a:ext cx="314549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machine operators</a:t>
            </a:r>
          </a:p>
        </p:txBody>
      </p:sp>
      <p:sp>
        <p:nvSpPr>
          <p:cNvPr id="14" name="矩形: 圆角 13">
            <a:extLst>
              <a:ext uri="{FF2B5EF4-FFF2-40B4-BE49-F238E27FC236}">
                <a16:creationId xmlns:a16="http://schemas.microsoft.com/office/drawing/2014/main" id="{6AFB248C-0F61-6D94-BA49-35D1005711AE}"/>
              </a:ext>
            </a:extLst>
          </p:cNvPr>
          <p:cNvSpPr/>
          <p:nvPr/>
        </p:nvSpPr>
        <p:spPr>
          <a:xfrm>
            <a:off x="6089364" y="2265828"/>
            <a:ext cx="2851613" cy="3511518"/>
          </a:xfrm>
          <a:prstGeom prst="round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Clr>
                <a:srgbClr val="0000FF"/>
              </a:buClr>
              <a:buFont typeface="Arial" panose="020B0604020202020204" pitchFamily="34" charset="0"/>
              <a:buChar char="•"/>
            </a:pPr>
            <a:r>
              <a:rPr lang="en-US" altLang="zh-CN" dirty="0">
                <a:solidFill>
                  <a:schemeClr val="tx1"/>
                </a:solidFill>
              </a:rPr>
              <a:t>Analyzing the raw beam signal at a BYB rate, rather than a filtered signal at an 'under sampling rate,' is more accurate.</a:t>
            </a:r>
          </a:p>
          <a:p>
            <a:pPr marL="285750" indent="-285750">
              <a:buClr>
                <a:srgbClr val="0000FF"/>
              </a:buClr>
              <a:buFont typeface="Arial" panose="020B0604020202020204" pitchFamily="34" charset="0"/>
              <a:buChar char="•"/>
            </a:pPr>
            <a:r>
              <a:rPr lang="en-US" altLang="zh-CN" dirty="0">
                <a:solidFill>
                  <a:schemeClr val="tx1"/>
                </a:solidFill>
              </a:rPr>
              <a:t>Bunch-by-bunch diagnostics represent a significant advancement towards ideal diagnostics.</a:t>
            </a:r>
          </a:p>
        </p:txBody>
      </p:sp>
      <p:sp>
        <p:nvSpPr>
          <p:cNvPr id="15" name="文本框 14">
            <a:extLst>
              <a:ext uri="{FF2B5EF4-FFF2-40B4-BE49-F238E27FC236}">
                <a16:creationId xmlns:a16="http://schemas.microsoft.com/office/drawing/2014/main" id="{0C8189C4-51E3-2D48-4AB3-ECD001135180}"/>
              </a:ext>
            </a:extLst>
          </p:cNvPr>
          <p:cNvSpPr txBox="1"/>
          <p:nvPr/>
        </p:nvSpPr>
        <p:spPr>
          <a:xfrm>
            <a:off x="6323176" y="1289510"/>
            <a:ext cx="314549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BI engineers</a:t>
            </a:r>
          </a:p>
        </p:txBody>
      </p:sp>
      <p:sp>
        <p:nvSpPr>
          <p:cNvPr id="16" name="矩形: 圆角 15">
            <a:extLst>
              <a:ext uri="{FF2B5EF4-FFF2-40B4-BE49-F238E27FC236}">
                <a16:creationId xmlns:a16="http://schemas.microsoft.com/office/drawing/2014/main" id="{F6F53A09-33E8-77C7-F872-84BE94841156}"/>
              </a:ext>
            </a:extLst>
          </p:cNvPr>
          <p:cNvSpPr/>
          <p:nvPr/>
        </p:nvSpPr>
        <p:spPr>
          <a:xfrm>
            <a:off x="9183748" y="2265827"/>
            <a:ext cx="2851613" cy="3511518"/>
          </a:xfrm>
          <a:prstGeom prst="round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Clr>
                <a:srgbClr val="0000FF"/>
              </a:buClr>
              <a:buFont typeface="Arial" panose="020B0604020202020204" pitchFamily="34" charset="0"/>
              <a:buChar char="•"/>
            </a:pPr>
            <a:r>
              <a:rPr lang="en-US" altLang="zh-CN" dirty="0">
                <a:solidFill>
                  <a:schemeClr val="tx1"/>
                </a:solidFill>
              </a:rPr>
              <a:t>BYB tools are invaluable during commissioning and for a thorough understanding of the machine during operation.</a:t>
            </a:r>
          </a:p>
          <a:p>
            <a:pPr marL="285750" indent="-285750">
              <a:buClr>
                <a:srgbClr val="0000FF"/>
              </a:buClr>
              <a:buFont typeface="Arial" panose="020B0604020202020204" pitchFamily="34" charset="0"/>
              <a:buChar char="•"/>
            </a:pPr>
            <a:r>
              <a:rPr lang="en-US" altLang="zh-CN" dirty="0">
                <a:solidFill>
                  <a:schemeClr val="tx1"/>
                </a:solidFill>
              </a:rPr>
              <a:t>Transient stages such as injection must be recorded and analyzed to enhance machine performance. </a:t>
            </a:r>
          </a:p>
        </p:txBody>
      </p:sp>
      <p:sp>
        <p:nvSpPr>
          <p:cNvPr id="17" name="文本框 16">
            <a:extLst>
              <a:ext uri="{FF2B5EF4-FFF2-40B4-BE49-F238E27FC236}">
                <a16:creationId xmlns:a16="http://schemas.microsoft.com/office/drawing/2014/main" id="{EA65917B-AE6D-0B58-6C84-AC52C5B5598C}"/>
              </a:ext>
            </a:extLst>
          </p:cNvPr>
          <p:cNvSpPr txBox="1"/>
          <p:nvPr/>
        </p:nvSpPr>
        <p:spPr>
          <a:xfrm>
            <a:off x="8653722" y="1247105"/>
            <a:ext cx="36384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FF"/>
                </a:solidFill>
                <a:effectLst/>
                <a:uLnTx/>
                <a:uFillTx/>
                <a:latin typeface="Calibri"/>
                <a:ea typeface="宋体" panose="02010600030101010101" pitchFamily="2" charset="-122"/>
                <a:cs typeface="+mn-cs"/>
              </a:rPr>
              <a:t>low emittance storage ring</a:t>
            </a:r>
          </a:p>
        </p:txBody>
      </p:sp>
      <p:sp>
        <p:nvSpPr>
          <p:cNvPr id="18" name="矩形: 圆角 17">
            <a:extLst>
              <a:ext uri="{FF2B5EF4-FFF2-40B4-BE49-F238E27FC236}">
                <a16:creationId xmlns:a16="http://schemas.microsoft.com/office/drawing/2014/main" id="{7D4A8C44-978E-DB0F-4D45-D458EF3B2210}"/>
              </a:ext>
            </a:extLst>
          </p:cNvPr>
          <p:cNvSpPr/>
          <p:nvPr/>
        </p:nvSpPr>
        <p:spPr>
          <a:xfrm>
            <a:off x="3123321" y="2265827"/>
            <a:ext cx="2753717" cy="3511518"/>
          </a:xfrm>
          <a:prstGeom prst="round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Clr>
                <a:srgbClr val="0000FF"/>
              </a:buClr>
              <a:buFont typeface="Arial" panose="020B0604020202020204" pitchFamily="34" charset="0"/>
              <a:buChar char="•"/>
            </a:pPr>
            <a:r>
              <a:rPr lang="en-US" altLang="zh-CN" dirty="0">
                <a:solidFill>
                  <a:schemeClr val="tx1"/>
                </a:solidFill>
              </a:rPr>
              <a:t>Robust toolkit to monitor, capture, and predict instability events (beam loss).</a:t>
            </a:r>
          </a:p>
          <a:p>
            <a:pPr marL="285750" indent="-285750">
              <a:buClr>
                <a:srgbClr val="0000FF"/>
              </a:buClr>
              <a:buFont typeface="Arial" panose="020B0604020202020204" pitchFamily="34" charset="0"/>
              <a:buChar char="•"/>
            </a:pPr>
            <a:r>
              <a:rPr lang="en-US" altLang="zh-CN" dirty="0">
                <a:solidFill>
                  <a:schemeClr val="tx1"/>
                </a:solidFill>
              </a:rPr>
              <a:t>Aids in optimizing operational modes, including filling patterns, tuning, injection parameters, etc.</a:t>
            </a:r>
          </a:p>
        </p:txBody>
      </p:sp>
    </p:spTree>
    <p:extLst>
      <p:ext uri="{BB962C8B-B14F-4D97-AF65-F5344CB8AC3E}">
        <p14:creationId xmlns:p14="http://schemas.microsoft.com/office/powerpoint/2010/main" val="753241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4"/>
          <p:cNvSpPr txBox="1">
            <a:spLocks/>
          </p:cNvSpPr>
          <p:nvPr/>
        </p:nvSpPr>
        <p:spPr>
          <a:xfrm>
            <a:off x="2943225" y="130593"/>
            <a:ext cx="8915400" cy="646616"/>
          </a:xfrm>
          <a:prstGeom prst="rect">
            <a:avLst/>
          </a:prstGeom>
        </p:spPr>
        <p:txBody>
          <a:bodyPr/>
          <a:lstStyle>
            <a:lvl1pPr algn="l" defTabSz="514350" rtl="0" eaLnBrk="1" latinLnBrk="0" hangingPunct="1">
              <a:lnSpc>
                <a:spcPct val="90000"/>
              </a:lnSpc>
              <a:spcBef>
                <a:spcPct val="0"/>
              </a:spcBef>
              <a:buNone/>
              <a:defRPr sz="3200" kern="1200">
                <a:solidFill>
                  <a:schemeClr val="tx1"/>
                </a:solidFill>
                <a:latin typeface="+mj-lt"/>
                <a:ea typeface="+mj-ea"/>
                <a:cs typeface="+mj-cs"/>
              </a:defRPr>
            </a:lvl1pPr>
          </a:lstStyle>
          <a:p>
            <a:r>
              <a:rPr lang="en-US" altLang="zh-CN" dirty="0">
                <a:latin typeface="+mn-lt"/>
                <a:ea typeface="隶书" panose="02010509060101010101" pitchFamily="49" charset="-122"/>
              </a:rPr>
              <a:t>What bunch-by-bunch observation do we need?</a:t>
            </a:r>
            <a:endParaRPr lang="zh-CN" altLang="en-US" dirty="0">
              <a:latin typeface="+mn-lt"/>
              <a:ea typeface="隶书" panose="02010509060101010101" pitchFamily="49" charset="-122"/>
            </a:endParaRPr>
          </a:p>
        </p:txBody>
      </p:sp>
      <p:sp>
        <p:nvSpPr>
          <p:cNvPr id="9" name="矩形 8"/>
          <p:cNvSpPr/>
          <p:nvPr/>
        </p:nvSpPr>
        <p:spPr>
          <a:xfrm>
            <a:off x="2892420" y="960494"/>
            <a:ext cx="2696123" cy="461665"/>
          </a:xfrm>
          <a:prstGeom prst="rect">
            <a:avLst/>
          </a:prstGeom>
        </p:spPr>
        <p:txBody>
          <a:bodyPr wrap="none">
            <a:spAutoFit/>
          </a:bodyPr>
          <a:lstStyle/>
          <a:p>
            <a:r>
              <a:rPr lang="en-US" altLang="zh-CN" sz="2400" b="1" dirty="0"/>
              <a:t>In the simplest case</a:t>
            </a:r>
            <a:endParaRPr lang="zh-CN" altLang="en-US" sz="2400" b="1" dirty="0"/>
          </a:p>
        </p:txBody>
      </p:sp>
      <p:sp>
        <p:nvSpPr>
          <p:cNvPr id="10" name="文本框 9"/>
          <p:cNvSpPr txBox="1"/>
          <p:nvPr/>
        </p:nvSpPr>
        <p:spPr>
          <a:xfrm>
            <a:off x="2676667" y="1422158"/>
            <a:ext cx="1490640" cy="523220"/>
          </a:xfrm>
          <a:prstGeom prst="rect">
            <a:avLst/>
          </a:prstGeom>
          <a:solidFill>
            <a:schemeClr val="accent1">
              <a:lumMod val="40000"/>
              <a:lumOff val="60000"/>
            </a:schemeClr>
          </a:solidFill>
        </p:spPr>
        <p:txBody>
          <a:bodyPr wrap="square" rtlCol="0">
            <a:spAutoFit/>
          </a:bodyPr>
          <a:lstStyle/>
          <a:p>
            <a:r>
              <a:rPr lang="en-US" altLang="zh-CN" sz="2800" b="1" dirty="0">
                <a:solidFill>
                  <a:srgbClr val="0000FF"/>
                </a:solidFill>
              </a:rPr>
              <a:t>Assume:</a:t>
            </a:r>
            <a:endParaRPr lang="zh-CN" altLang="en-US" sz="2800" b="1" dirty="0">
              <a:solidFill>
                <a:srgbClr val="0000FF"/>
              </a:solidFill>
            </a:endParaRPr>
          </a:p>
        </p:txBody>
      </p:sp>
      <p:sp>
        <p:nvSpPr>
          <p:cNvPr id="11" name="文本框 10"/>
          <p:cNvSpPr txBox="1"/>
          <p:nvPr/>
        </p:nvSpPr>
        <p:spPr>
          <a:xfrm>
            <a:off x="4265892" y="1560658"/>
            <a:ext cx="5803797" cy="646331"/>
          </a:xfrm>
          <a:prstGeom prst="rect">
            <a:avLst/>
          </a:prstGeom>
          <a:noFill/>
        </p:spPr>
        <p:txBody>
          <a:bodyPr wrap="square" rtlCol="0">
            <a:spAutoFit/>
          </a:bodyPr>
          <a:lstStyle/>
          <a:p>
            <a:pPr marL="285750" indent="-285750">
              <a:buClr>
                <a:srgbClr val="0000FF"/>
              </a:buClr>
              <a:buFont typeface="Arial" panose="020B0604020202020204" pitchFamily="34" charset="0"/>
              <a:buChar char="•"/>
            </a:pPr>
            <a:r>
              <a:rPr lang="en-US" altLang="zh-CN" dirty="0"/>
              <a:t>Bunching beam</a:t>
            </a:r>
          </a:p>
          <a:p>
            <a:pPr marL="285750" indent="-285750">
              <a:buClr>
                <a:srgbClr val="0000FF"/>
              </a:buClr>
              <a:buFont typeface="Arial" panose="020B0604020202020204" pitchFamily="34" charset="0"/>
              <a:buChar char="•"/>
            </a:pPr>
            <a:r>
              <a:rPr lang="en-US" altLang="zh-CN" dirty="0"/>
              <a:t>Gaussian distribution in the three-dimensional space</a:t>
            </a:r>
            <a:endParaRPr lang="zh-CN" altLang="en-US" dirty="0"/>
          </a:p>
        </p:txBody>
      </p:sp>
      <p:grpSp>
        <p:nvGrpSpPr>
          <p:cNvPr id="22" name="组合 21"/>
          <p:cNvGrpSpPr/>
          <p:nvPr/>
        </p:nvGrpSpPr>
        <p:grpSpPr>
          <a:xfrm>
            <a:off x="2676668" y="4041945"/>
            <a:ext cx="6910215" cy="2797539"/>
            <a:chOff x="1152667" y="4041944"/>
            <a:chExt cx="6910215" cy="2797539"/>
          </a:xfrm>
        </p:grpSpPr>
        <p:sp>
          <p:nvSpPr>
            <p:cNvPr id="3" name="矩形 2"/>
            <p:cNvSpPr/>
            <p:nvPr/>
          </p:nvSpPr>
          <p:spPr>
            <a:xfrm>
              <a:off x="1223659" y="4835577"/>
              <a:ext cx="6632308" cy="96508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右箭头 11"/>
            <p:cNvSpPr/>
            <p:nvPr/>
          </p:nvSpPr>
          <p:spPr>
            <a:xfrm rot="5400000">
              <a:off x="3989444" y="4056040"/>
              <a:ext cx="727648" cy="699455"/>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338791" y="4964638"/>
              <a:ext cx="6432783" cy="733727"/>
              <a:chOff x="724731" y="2326119"/>
              <a:chExt cx="6432783" cy="733727"/>
            </a:xfrm>
          </p:grpSpPr>
          <p:sp>
            <p:nvSpPr>
              <p:cNvPr id="13" name="文本框 12"/>
              <p:cNvSpPr txBox="1"/>
              <p:nvPr/>
            </p:nvSpPr>
            <p:spPr>
              <a:xfrm>
                <a:off x="724731" y="2351960"/>
                <a:ext cx="3157728" cy="646331"/>
              </a:xfrm>
              <a:prstGeom prst="rect">
                <a:avLst/>
              </a:prstGeom>
              <a:noFill/>
            </p:spPr>
            <p:txBody>
              <a:bodyPr wrap="square" rtlCol="0">
                <a:spAutoFit/>
              </a:bodyPr>
              <a:lstStyle/>
              <a:p>
                <a:pPr algn="ctr"/>
                <a:r>
                  <a:rPr lang="en-US" altLang="zh-CN" sz="2000" b="1" dirty="0">
                    <a:solidFill>
                      <a:srgbClr val="0000FF"/>
                    </a:solidFill>
                  </a:rPr>
                  <a:t>Six spatial parameters</a:t>
                </a:r>
              </a:p>
              <a:p>
                <a:pPr algn="ctr"/>
                <a:r>
                  <a:rPr lang="en-US" altLang="zh-CN" sz="1600" b="1" dirty="0">
                    <a:solidFill>
                      <a:srgbClr val="0000FF"/>
                    </a:solidFill>
                  </a:rPr>
                  <a:t>(x, y, z, </a:t>
                </a:r>
                <a:r>
                  <a:rPr lang="el-GR" altLang="zh-CN" sz="1600" b="1" dirty="0">
                    <a:solidFill>
                      <a:srgbClr val="0000FF"/>
                    </a:solidFill>
                  </a:rPr>
                  <a:t>σ</a:t>
                </a:r>
                <a:r>
                  <a:rPr lang="en-US" altLang="zh-CN" sz="1600" b="1" dirty="0">
                    <a:solidFill>
                      <a:srgbClr val="0000FF"/>
                    </a:solidFill>
                  </a:rPr>
                  <a:t>x, </a:t>
                </a:r>
                <a:r>
                  <a:rPr lang="el-GR" altLang="zh-CN" sz="1600" b="1" dirty="0">
                    <a:solidFill>
                      <a:srgbClr val="0000FF"/>
                    </a:solidFill>
                  </a:rPr>
                  <a:t>σ</a:t>
                </a:r>
                <a:r>
                  <a:rPr lang="en-US" altLang="zh-CN" sz="1600" b="1" dirty="0">
                    <a:solidFill>
                      <a:srgbClr val="0000FF"/>
                    </a:solidFill>
                  </a:rPr>
                  <a:t>y, </a:t>
                </a:r>
                <a:r>
                  <a:rPr lang="el-GR" altLang="zh-CN" sz="1600" b="1" dirty="0">
                    <a:solidFill>
                      <a:srgbClr val="0000FF"/>
                    </a:solidFill>
                  </a:rPr>
                  <a:t>σ</a:t>
                </a:r>
                <a:r>
                  <a:rPr lang="en-US" altLang="zh-CN" sz="1600" b="1" dirty="0">
                    <a:solidFill>
                      <a:srgbClr val="0000FF"/>
                    </a:solidFill>
                  </a:rPr>
                  <a:t>z)</a:t>
                </a:r>
              </a:p>
            </p:txBody>
          </p:sp>
          <p:sp>
            <p:nvSpPr>
              <p:cNvPr id="14" name="文本框 13"/>
              <p:cNvSpPr txBox="1"/>
              <p:nvPr/>
            </p:nvSpPr>
            <p:spPr>
              <a:xfrm>
                <a:off x="3477081" y="2351960"/>
                <a:ext cx="524256" cy="707886"/>
              </a:xfrm>
              <a:prstGeom prst="rect">
                <a:avLst/>
              </a:prstGeom>
              <a:noFill/>
            </p:spPr>
            <p:txBody>
              <a:bodyPr wrap="square" rtlCol="0">
                <a:spAutoFit/>
              </a:bodyPr>
              <a:lstStyle/>
              <a:p>
                <a:r>
                  <a:rPr lang="en-US" altLang="zh-CN" b="1" dirty="0">
                    <a:solidFill>
                      <a:srgbClr val="0000FF"/>
                    </a:solidFill>
                  </a:rPr>
                  <a:t> </a:t>
                </a:r>
                <a:r>
                  <a:rPr lang="en-US" altLang="zh-CN" sz="4000" b="1" dirty="0">
                    <a:solidFill>
                      <a:srgbClr val="0000FF"/>
                    </a:solidFill>
                  </a:rPr>
                  <a:t>+</a:t>
                </a:r>
                <a:endParaRPr lang="zh-CN" altLang="en-US" dirty="0"/>
              </a:p>
            </p:txBody>
          </p:sp>
          <p:sp>
            <p:nvSpPr>
              <p:cNvPr id="15" name="文本框 14"/>
              <p:cNvSpPr txBox="1"/>
              <p:nvPr/>
            </p:nvSpPr>
            <p:spPr>
              <a:xfrm>
                <a:off x="3542644" y="2367348"/>
                <a:ext cx="1719072" cy="615553"/>
              </a:xfrm>
              <a:prstGeom prst="rect">
                <a:avLst/>
              </a:prstGeom>
              <a:noFill/>
            </p:spPr>
            <p:txBody>
              <a:bodyPr wrap="square" rtlCol="0">
                <a:spAutoFit/>
              </a:bodyPr>
              <a:lstStyle/>
              <a:p>
                <a:pPr algn="ctr"/>
                <a:r>
                  <a:rPr lang="en-US" altLang="zh-CN" b="1" dirty="0">
                    <a:solidFill>
                      <a:srgbClr val="0000FF"/>
                    </a:solidFill>
                  </a:rPr>
                  <a:t>Charge</a:t>
                </a:r>
              </a:p>
              <a:p>
                <a:pPr algn="ctr"/>
                <a:r>
                  <a:rPr lang="en-US" altLang="zh-CN" sz="1600" b="1" dirty="0">
                    <a:solidFill>
                      <a:srgbClr val="0000FF"/>
                    </a:solidFill>
                  </a:rPr>
                  <a:t>(Q)</a:t>
                </a:r>
                <a:endParaRPr lang="zh-CN" altLang="en-US" sz="1600" dirty="0"/>
              </a:p>
            </p:txBody>
          </p:sp>
          <p:sp>
            <p:nvSpPr>
              <p:cNvPr id="16" name="文本框 15"/>
              <p:cNvSpPr txBox="1"/>
              <p:nvPr/>
            </p:nvSpPr>
            <p:spPr>
              <a:xfrm>
                <a:off x="4914186" y="2326119"/>
                <a:ext cx="524256" cy="707886"/>
              </a:xfrm>
              <a:prstGeom prst="rect">
                <a:avLst/>
              </a:prstGeom>
              <a:noFill/>
            </p:spPr>
            <p:txBody>
              <a:bodyPr wrap="square" rtlCol="0">
                <a:spAutoFit/>
              </a:bodyPr>
              <a:lstStyle/>
              <a:p>
                <a:r>
                  <a:rPr lang="en-US" altLang="zh-CN" b="1" dirty="0">
                    <a:solidFill>
                      <a:srgbClr val="0000FF"/>
                    </a:solidFill>
                  </a:rPr>
                  <a:t> </a:t>
                </a:r>
                <a:r>
                  <a:rPr lang="en-US" altLang="zh-CN" sz="4000" b="1" dirty="0">
                    <a:solidFill>
                      <a:srgbClr val="0000FF"/>
                    </a:solidFill>
                  </a:rPr>
                  <a:t>=</a:t>
                </a:r>
                <a:endParaRPr lang="zh-CN" altLang="en-US" dirty="0"/>
              </a:p>
            </p:txBody>
          </p:sp>
          <p:sp>
            <p:nvSpPr>
              <p:cNvPr id="17" name="文本框 16"/>
              <p:cNvSpPr txBox="1"/>
              <p:nvPr/>
            </p:nvSpPr>
            <p:spPr>
              <a:xfrm>
                <a:off x="5438442" y="2366417"/>
                <a:ext cx="1719072" cy="646331"/>
              </a:xfrm>
              <a:prstGeom prst="rect">
                <a:avLst/>
              </a:prstGeom>
              <a:noFill/>
            </p:spPr>
            <p:txBody>
              <a:bodyPr wrap="square" rtlCol="0">
                <a:spAutoFit/>
              </a:bodyPr>
              <a:lstStyle/>
              <a:p>
                <a:pPr algn="ctr"/>
                <a:r>
                  <a:rPr lang="en-US" altLang="zh-CN" b="1" dirty="0">
                    <a:solidFill>
                      <a:srgbClr val="0000FF"/>
                    </a:solidFill>
                  </a:rPr>
                  <a:t>an independent bunch</a:t>
                </a:r>
                <a:endParaRPr lang="zh-CN" altLang="en-US" sz="1600" dirty="0"/>
              </a:p>
            </p:txBody>
          </p:sp>
        </p:grpSp>
        <p:sp>
          <p:nvSpPr>
            <p:cNvPr id="8" name="文本框 7"/>
            <p:cNvSpPr txBox="1"/>
            <p:nvPr/>
          </p:nvSpPr>
          <p:spPr>
            <a:xfrm>
              <a:off x="1152667" y="5946931"/>
              <a:ext cx="6910215" cy="892552"/>
            </a:xfrm>
            <a:prstGeom prst="rect">
              <a:avLst/>
            </a:prstGeom>
            <a:noFill/>
          </p:spPr>
          <p:txBody>
            <a:bodyPr wrap="square" rtlCol="0">
              <a:spAutoFit/>
            </a:bodyPr>
            <a:lstStyle/>
            <a:p>
              <a:r>
                <a:rPr lang="en-US" altLang="zh-CN" sz="2800" b="1" i="1" dirty="0">
                  <a:solidFill>
                    <a:srgbClr val="FF0000"/>
                  </a:solidFill>
                  <a:cs typeface="Times New Roman" panose="02020603050405020304" pitchFamily="18" charset="0"/>
                </a:rPr>
                <a:t>6-dimensional</a:t>
              </a:r>
              <a:r>
                <a:rPr lang="en-US" altLang="zh-CN" sz="2400" b="1" dirty="0">
                  <a:solidFill>
                    <a:srgbClr val="FF0000"/>
                  </a:solidFill>
                  <a:cs typeface="Times New Roman" panose="02020603050405020304" pitchFamily="18" charset="0"/>
                </a:rPr>
                <a:t>  </a:t>
              </a:r>
              <a:r>
                <a:rPr lang="en-US" altLang="zh-CN" sz="2400" b="1" dirty="0">
                  <a:solidFill>
                    <a:srgbClr val="0000FF"/>
                  </a:solidFill>
                  <a:cs typeface="Times New Roman" panose="02020603050405020304" pitchFamily="18" charset="0"/>
                </a:rPr>
                <a:t>bunch-by-bunch diagnostic system </a:t>
              </a:r>
              <a:endParaRPr lang="zh-CN" altLang="en-US" sz="2400" b="1" dirty="0">
                <a:solidFill>
                  <a:srgbClr val="0000FF"/>
                </a:solidFill>
                <a:cs typeface="Times New Roman" panose="02020603050405020304" pitchFamily="18" charset="0"/>
              </a:endParaRPr>
            </a:p>
            <a:p>
              <a:endParaRPr lang="zh-CN" altLang="en-US" sz="2400" b="1" dirty="0">
                <a:solidFill>
                  <a:srgbClr val="FF0000"/>
                </a:solidFill>
              </a:endParaRPr>
            </a:p>
          </p:txBody>
        </p:sp>
      </p:gr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2213143"/>
            <a:ext cx="9144000" cy="1828800"/>
          </a:xfrm>
          <a:prstGeom prst="rect">
            <a:avLst/>
          </a:prstGeom>
        </p:spPr>
      </p:pic>
      <p:sp>
        <p:nvSpPr>
          <p:cNvPr id="4" name="日期占位符 3">
            <a:extLst>
              <a:ext uri="{FF2B5EF4-FFF2-40B4-BE49-F238E27FC236}">
                <a16:creationId xmlns:a16="http://schemas.microsoft.com/office/drawing/2014/main" id="{B3B087A6-E725-9AAB-DD56-FCAF95FA6C43}"/>
              </a:ext>
            </a:extLst>
          </p:cNvPr>
          <p:cNvSpPr>
            <a:spLocks noGrp="1"/>
          </p:cNvSpPr>
          <p:nvPr>
            <p:ph type="dt" sz="half" idx="10"/>
          </p:nvPr>
        </p:nvSpPr>
        <p:spPr/>
        <p:txBody>
          <a:bodyPr/>
          <a:lstStyle/>
          <a:p>
            <a:r>
              <a:rPr lang="en-US" altLang="zh-CN"/>
              <a:t>2024/01/17</a:t>
            </a:r>
            <a:endParaRPr lang="zh-CN" altLang="en-US"/>
          </a:p>
        </p:txBody>
      </p:sp>
      <p:sp>
        <p:nvSpPr>
          <p:cNvPr id="5" name="灯片编号占位符 4">
            <a:extLst>
              <a:ext uri="{FF2B5EF4-FFF2-40B4-BE49-F238E27FC236}">
                <a16:creationId xmlns:a16="http://schemas.microsoft.com/office/drawing/2014/main" id="{296826BA-3F21-3A85-7105-1C0AE1C85652}"/>
              </a:ext>
            </a:extLst>
          </p:cNvPr>
          <p:cNvSpPr>
            <a:spLocks noGrp="1"/>
          </p:cNvSpPr>
          <p:nvPr>
            <p:ph type="sldNum" sz="quarter" idx="12"/>
          </p:nvPr>
        </p:nvSpPr>
        <p:spPr/>
        <p:txBody>
          <a:bodyPr/>
          <a:lstStyle/>
          <a:p>
            <a:fld id="{B89BF6D3-CA62-4D9F-9EA1-CDCBA8232769}" type="slidenum">
              <a:rPr lang="zh-CN" altLang="en-US" smtClean="0"/>
              <a:t>5</a:t>
            </a:fld>
            <a:endParaRPr lang="zh-CN" altLang="en-US"/>
          </a:p>
        </p:txBody>
      </p:sp>
    </p:spTree>
    <p:custDataLst>
      <p:tags r:id="rId1"/>
    </p:custDataLst>
    <p:extLst>
      <p:ext uri="{BB962C8B-B14F-4D97-AF65-F5344CB8AC3E}">
        <p14:creationId xmlns:p14="http://schemas.microsoft.com/office/powerpoint/2010/main" val="30310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B89BF6D3-CA62-4D9F-9EA1-CDCBA8232769}" type="slidenum">
              <a:rPr lang="zh-CN" altLang="en-US" smtClean="0"/>
              <a:pPr/>
              <a:t>6</a:t>
            </a:fld>
            <a:endParaRPr lang="zh-CN" altLang="en-US" dirty="0"/>
          </a:p>
        </p:txBody>
      </p:sp>
      <p:sp>
        <p:nvSpPr>
          <p:cNvPr id="7" name="标题 1"/>
          <p:cNvSpPr>
            <a:spLocks noGrp="1"/>
          </p:cNvSpPr>
          <p:nvPr>
            <p:ph type="title"/>
          </p:nvPr>
        </p:nvSpPr>
        <p:spPr>
          <a:xfrm>
            <a:off x="2284410" y="59656"/>
            <a:ext cx="8486767" cy="565100"/>
          </a:xfrm>
        </p:spPr>
        <p:txBody>
          <a:bodyPr>
            <a:normAutofit/>
          </a:bodyPr>
          <a:lstStyle/>
          <a:p>
            <a:pPr algn="ctr"/>
            <a:r>
              <a:rPr lang="en-US" altLang="zh-CN" sz="3200" dirty="0">
                <a:latin typeface="+mn-lt"/>
                <a:ea typeface="隶书" panose="02010509060101010101" pitchFamily="49" charset="-122"/>
              </a:rPr>
              <a:t>Why focus on injection transient stage</a:t>
            </a:r>
            <a:endParaRPr lang="zh-CN" altLang="en-US" sz="3200" dirty="0">
              <a:latin typeface="+mn-lt"/>
              <a:ea typeface="隶书" panose="02010509060101010101" pitchFamily="49" charset="-122"/>
            </a:endParaRPr>
          </a:p>
        </p:txBody>
      </p:sp>
      <p:sp>
        <p:nvSpPr>
          <p:cNvPr id="12" name="圆柱形 11"/>
          <p:cNvSpPr/>
          <p:nvPr/>
        </p:nvSpPr>
        <p:spPr>
          <a:xfrm rot="5400000">
            <a:off x="5397689" y="-156460"/>
            <a:ext cx="1243960" cy="8359159"/>
          </a:xfrm>
          <a:prstGeom prst="ca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椭圆 12"/>
          <p:cNvSpPr/>
          <p:nvPr/>
        </p:nvSpPr>
        <p:spPr>
          <a:xfrm>
            <a:off x="3331863" y="3915957"/>
            <a:ext cx="704812" cy="226805"/>
          </a:xfrm>
          <a:prstGeom prst="ellipse">
            <a:avLst/>
          </a:prstGeom>
          <a:ln>
            <a:noFill/>
          </a:ln>
          <a:scene3d>
            <a:camera prst="orthographicFront">
              <a:rot lat="0" lon="0" rev="0"/>
            </a:camera>
            <a:lightRig rig="threePt" dir="t"/>
          </a:scene3d>
          <a:sp3d>
            <a:bevelT w="676910" h="295910"/>
            <a:bevelB w="676910" h="29591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椭圆 13"/>
          <p:cNvSpPr/>
          <p:nvPr/>
        </p:nvSpPr>
        <p:spPr>
          <a:xfrm>
            <a:off x="3030647" y="3726335"/>
            <a:ext cx="286700" cy="125061"/>
          </a:xfrm>
          <a:prstGeom prst="ellipse">
            <a:avLst/>
          </a:prstGeom>
          <a:solidFill>
            <a:srgbClr val="FF0000"/>
          </a:solidFill>
          <a:ln>
            <a:noFill/>
          </a:ln>
          <a:scene3d>
            <a:camera prst="orthographicFront">
              <a:rot lat="0" lon="0" rev="0"/>
            </a:camera>
            <a:lightRig rig="threePt" dir="t"/>
          </a:scene3d>
          <a:sp3d>
            <a:bevelT w="676910" h="295910"/>
            <a:bevelB w="676910" h="29591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592891" y="5059320"/>
            <a:ext cx="7414906" cy="1477328"/>
          </a:xfrm>
          <a:prstGeom prst="rect">
            <a:avLst/>
          </a:prstGeom>
          <a:noFill/>
        </p:spPr>
        <p:txBody>
          <a:bodyPr wrap="square" rtlCol="0">
            <a:spAutoFit/>
          </a:bodyPr>
          <a:lstStyle/>
          <a:p>
            <a:pPr marL="285750" indent="-285750">
              <a:buFont typeface="Arial" pitchFamily="34" charset="0"/>
              <a:buChar char="•"/>
            </a:pPr>
            <a:r>
              <a:rPr lang="en-US" altLang="zh-CN" b="1" i="1" dirty="0"/>
              <a:t>Refilled charge / </a:t>
            </a:r>
            <a:r>
              <a:rPr lang="en-US" altLang="zh-CN" b="1" i="1" dirty="0" err="1">
                <a:solidFill>
                  <a:srgbClr val="FF0000"/>
                </a:solidFill>
              </a:rPr>
              <a:t>Qr</a:t>
            </a:r>
            <a:endParaRPr lang="en-US" altLang="zh-CN" b="1" i="1" dirty="0">
              <a:solidFill>
                <a:srgbClr val="FF0000"/>
              </a:solidFill>
            </a:endParaRPr>
          </a:p>
          <a:p>
            <a:pPr marL="285750" indent="-285750">
              <a:buFont typeface="Arial" pitchFamily="34" charset="0"/>
              <a:buChar char="•"/>
            </a:pPr>
            <a:r>
              <a:rPr lang="en-US" altLang="zh-CN" b="1" i="1" dirty="0" err="1">
                <a:solidFill>
                  <a:srgbClr val="7030A0"/>
                </a:solidFill>
              </a:rPr>
              <a:t>Betatron</a:t>
            </a:r>
            <a:r>
              <a:rPr lang="en-US" altLang="zh-CN" b="1" i="1" dirty="0">
                <a:solidFill>
                  <a:srgbClr val="7030A0"/>
                </a:solidFill>
              </a:rPr>
              <a:t> amplitude </a:t>
            </a:r>
            <a:r>
              <a:rPr lang="en-US" altLang="zh-CN" b="1" i="1" dirty="0">
                <a:solidFill>
                  <a:prstClr val="black"/>
                </a:solidFill>
              </a:rPr>
              <a:t>/  </a:t>
            </a:r>
            <a:r>
              <a:rPr lang="en-US" altLang="zh-CN" b="1" i="1" dirty="0" err="1">
                <a:solidFill>
                  <a:srgbClr val="FF0000"/>
                </a:solidFill>
              </a:rPr>
              <a:t>A</a:t>
            </a:r>
            <a:r>
              <a:rPr lang="en-US" altLang="zh-CN" sz="1200" b="1" i="1" dirty="0" err="1">
                <a:solidFill>
                  <a:srgbClr val="FF0000"/>
                </a:solidFill>
              </a:rPr>
              <a:t>r</a:t>
            </a:r>
            <a:endParaRPr lang="en-US" altLang="zh-CN" sz="1200" b="1" i="1" dirty="0">
              <a:solidFill>
                <a:srgbClr val="FF0000"/>
              </a:solidFill>
            </a:endParaRPr>
          </a:p>
          <a:p>
            <a:pPr marL="285750" indent="-285750">
              <a:buFont typeface="Arial" pitchFamily="34" charset="0"/>
              <a:buChar char="•"/>
            </a:pPr>
            <a:r>
              <a:rPr lang="en-US" altLang="zh-CN" b="1" i="1" dirty="0">
                <a:solidFill>
                  <a:srgbClr val="7030A0"/>
                </a:solidFill>
              </a:rPr>
              <a:t>Synchrotron amplitude </a:t>
            </a:r>
            <a:r>
              <a:rPr lang="en-US" altLang="zh-CN" b="1" i="1" dirty="0"/>
              <a:t>/ </a:t>
            </a:r>
            <a:r>
              <a:rPr lang="en-US" altLang="zh-CN" b="1" i="1" dirty="0" err="1">
                <a:solidFill>
                  <a:srgbClr val="FF0000"/>
                </a:solidFill>
              </a:rPr>
              <a:t>z</a:t>
            </a:r>
            <a:r>
              <a:rPr lang="en-US" altLang="zh-CN" sz="1200" b="1" i="1" dirty="0" err="1">
                <a:solidFill>
                  <a:srgbClr val="FF0000"/>
                </a:solidFill>
              </a:rPr>
              <a:t>m</a:t>
            </a:r>
            <a:endParaRPr lang="en-US" altLang="zh-CN" sz="1200" b="1" i="1" dirty="0">
              <a:solidFill>
                <a:srgbClr val="FF0000"/>
              </a:solidFill>
            </a:endParaRPr>
          </a:p>
          <a:p>
            <a:pPr marL="285750" indent="-285750">
              <a:buFont typeface="Arial" pitchFamily="34" charset="0"/>
              <a:buChar char="•"/>
            </a:pPr>
            <a:r>
              <a:rPr lang="en-US" altLang="zh-CN" b="1" i="1" dirty="0">
                <a:solidFill>
                  <a:srgbClr val="7030A0"/>
                </a:solidFill>
              </a:rPr>
              <a:t>Synchrotron damping time </a:t>
            </a:r>
            <a:r>
              <a:rPr lang="en-US" altLang="zh-CN" b="1" i="1" dirty="0"/>
              <a:t>/ </a:t>
            </a:r>
            <a:r>
              <a:rPr lang="el-GR" altLang="zh-CN" b="1" i="1" dirty="0">
                <a:solidFill>
                  <a:srgbClr val="FF0000"/>
                </a:solidFill>
              </a:rPr>
              <a:t>τ</a:t>
            </a:r>
            <a:endParaRPr lang="en-US" altLang="zh-CN" b="1" i="1" dirty="0">
              <a:solidFill>
                <a:srgbClr val="FF0000"/>
              </a:solidFill>
            </a:endParaRPr>
          </a:p>
          <a:p>
            <a:pPr marL="285750" indent="-285750">
              <a:buFont typeface="Arial" pitchFamily="34" charset="0"/>
              <a:buChar char="•"/>
            </a:pPr>
            <a:r>
              <a:rPr lang="en-US" altLang="zh-CN" b="1" i="1" dirty="0">
                <a:solidFill>
                  <a:srgbClr val="7030A0"/>
                </a:solidFill>
              </a:rPr>
              <a:t>Initial position in phase space </a:t>
            </a:r>
            <a:r>
              <a:rPr lang="en-US" altLang="zh-CN" b="1" i="1" dirty="0"/>
              <a:t>/ </a:t>
            </a:r>
            <a:r>
              <a:rPr lang="el-GR" altLang="zh-CN" b="1" i="1" dirty="0">
                <a:solidFill>
                  <a:srgbClr val="FF0000"/>
                </a:solidFill>
              </a:rPr>
              <a:t>ϕ</a:t>
            </a:r>
            <a:r>
              <a:rPr lang="en-US" altLang="zh-CN" sz="1200" b="1" i="1" dirty="0">
                <a:solidFill>
                  <a:srgbClr val="FF0000"/>
                </a:solidFill>
              </a:rPr>
              <a:t>0</a:t>
            </a:r>
          </a:p>
        </p:txBody>
      </p:sp>
      <p:sp>
        <p:nvSpPr>
          <p:cNvPr id="18" name="文本框 17"/>
          <p:cNvSpPr txBox="1"/>
          <p:nvPr/>
        </p:nvSpPr>
        <p:spPr>
          <a:xfrm>
            <a:off x="6385981" y="5061804"/>
            <a:ext cx="3235650" cy="1200329"/>
          </a:xfrm>
          <a:prstGeom prst="rect">
            <a:avLst/>
          </a:prstGeom>
          <a:noFill/>
        </p:spPr>
        <p:txBody>
          <a:bodyPr wrap="square" rtlCol="0">
            <a:spAutoFit/>
          </a:bodyPr>
          <a:lstStyle/>
          <a:p>
            <a:pPr marL="285750" indent="-285750">
              <a:buFont typeface="Arial" pitchFamily="34" charset="0"/>
              <a:buChar char="•"/>
            </a:pPr>
            <a:r>
              <a:rPr lang="en-US" altLang="zh-CN" b="1" i="1" dirty="0"/>
              <a:t>Stored charge / </a:t>
            </a:r>
            <a:r>
              <a:rPr lang="en-US" altLang="zh-CN" b="1" i="1" dirty="0">
                <a:solidFill>
                  <a:srgbClr val="FF0000"/>
                </a:solidFill>
              </a:rPr>
              <a:t>Qs</a:t>
            </a:r>
          </a:p>
          <a:p>
            <a:pPr marL="285750" indent="-285750">
              <a:buFont typeface="Arial" pitchFamily="34" charset="0"/>
              <a:buChar char="•"/>
            </a:pPr>
            <a:r>
              <a:rPr lang="en-US" altLang="zh-CN" b="1" i="1" dirty="0"/>
              <a:t>Transverse tune / </a:t>
            </a:r>
            <a:r>
              <a:rPr lang="el-GR" altLang="zh-CN" b="1" i="1" dirty="0">
                <a:solidFill>
                  <a:srgbClr val="FF0000"/>
                </a:solidFill>
              </a:rPr>
              <a:t>ν</a:t>
            </a:r>
            <a:r>
              <a:rPr lang="en-US" altLang="zh-CN" sz="1200" b="1" i="1" dirty="0">
                <a:solidFill>
                  <a:srgbClr val="FF0000"/>
                </a:solidFill>
              </a:rPr>
              <a:t>x</a:t>
            </a:r>
            <a:r>
              <a:rPr lang="en-US" altLang="zh-CN" b="1" i="1" dirty="0">
                <a:solidFill>
                  <a:srgbClr val="FF0000"/>
                </a:solidFill>
              </a:rPr>
              <a:t>, </a:t>
            </a:r>
            <a:r>
              <a:rPr lang="el-GR" altLang="zh-CN" b="1" i="1" dirty="0">
                <a:solidFill>
                  <a:srgbClr val="FF0000"/>
                </a:solidFill>
              </a:rPr>
              <a:t>ν</a:t>
            </a:r>
            <a:r>
              <a:rPr lang="en-US" altLang="zh-CN" sz="1200" b="1" i="1" dirty="0">
                <a:solidFill>
                  <a:srgbClr val="FF0000"/>
                </a:solidFill>
              </a:rPr>
              <a:t>y</a:t>
            </a:r>
          </a:p>
          <a:p>
            <a:pPr marL="285750" indent="-285750">
              <a:buFont typeface="Arial" pitchFamily="34" charset="0"/>
              <a:buChar char="•"/>
            </a:pPr>
            <a:r>
              <a:rPr lang="en-US" altLang="zh-CN" b="1" i="1" dirty="0" err="1">
                <a:solidFill>
                  <a:srgbClr val="70AD47">
                    <a:lumMod val="75000"/>
                  </a:srgbClr>
                </a:solidFill>
              </a:rPr>
              <a:t>Betatron</a:t>
            </a:r>
            <a:r>
              <a:rPr lang="en-US" altLang="zh-CN" b="1" i="1" dirty="0">
                <a:solidFill>
                  <a:srgbClr val="70AD47">
                    <a:lumMod val="75000"/>
                  </a:srgbClr>
                </a:solidFill>
              </a:rPr>
              <a:t> amplitude </a:t>
            </a:r>
            <a:r>
              <a:rPr lang="en-US" altLang="zh-CN" b="1" i="1" dirty="0">
                <a:solidFill>
                  <a:prstClr val="black"/>
                </a:solidFill>
              </a:rPr>
              <a:t>/  </a:t>
            </a:r>
            <a:r>
              <a:rPr lang="en-US" altLang="zh-CN" b="1" i="1" dirty="0">
                <a:solidFill>
                  <a:srgbClr val="FF0000"/>
                </a:solidFill>
              </a:rPr>
              <a:t>A</a:t>
            </a:r>
            <a:r>
              <a:rPr lang="en-US" altLang="zh-CN" sz="1200" b="1" i="1" dirty="0">
                <a:solidFill>
                  <a:srgbClr val="FF0000"/>
                </a:solidFill>
              </a:rPr>
              <a:t>s</a:t>
            </a:r>
          </a:p>
          <a:p>
            <a:pPr marL="285750" indent="-285750">
              <a:buFont typeface="Arial" pitchFamily="34" charset="0"/>
              <a:buChar char="•"/>
            </a:pPr>
            <a:r>
              <a:rPr lang="en-US" altLang="zh-CN" b="1" i="1" dirty="0" err="1">
                <a:solidFill>
                  <a:srgbClr val="70AD47">
                    <a:lumMod val="75000"/>
                  </a:srgbClr>
                </a:solidFill>
              </a:rPr>
              <a:t>Betatron</a:t>
            </a:r>
            <a:r>
              <a:rPr lang="en-US" altLang="zh-CN" b="1" i="1" dirty="0">
                <a:solidFill>
                  <a:srgbClr val="70AD47">
                    <a:lumMod val="75000"/>
                  </a:srgbClr>
                </a:solidFill>
              </a:rPr>
              <a:t> damping time </a:t>
            </a:r>
            <a:r>
              <a:rPr lang="en-US" altLang="zh-CN" b="1" i="1" dirty="0">
                <a:solidFill>
                  <a:prstClr val="black"/>
                </a:solidFill>
              </a:rPr>
              <a:t>/ </a:t>
            </a:r>
            <a:r>
              <a:rPr lang="en-US" altLang="zh-CN" b="1" i="1" dirty="0">
                <a:solidFill>
                  <a:srgbClr val="FF0000"/>
                </a:solidFill>
              </a:rPr>
              <a:t>Lx</a:t>
            </a:r>
            <a:endParaRPr lang="en-US" altLang="zh-CN" b="1" i="1" dirty="0">
              <a:solidFill>
                <a:prstClr val="black"/>
              </a:solidFill>
            </a:endParaRPr>
          </a:p>
        </p:txBody>
      </p:sp>
      <p:grpSp>
        <p:nvGrpSpPr>
          <p:cNvPr id="40" name="组合 39"/>
          <p:cNvGrpSpPr/>
          <p:nvPr/>
        </p:nvGrpSpPr>
        <p:grpSpPr>
          <a:xfrm rot="16521774">
            <a:off x="5639656" y="3919563"/>
            <a:ext cx="460054" cy="1405036"/>
            <a:chOff x="1446016" y="4115187"/>
            <a:chExt cx="460054" cy="1405036"/>
          </a:xfrm>
        </p:grpSpPr>
        <p:sp>
          <p:nvSpPr>
            <p:cNvPr id="15" name="下箭头 14"/>
            <p:cNvSpPr/>
            <p:nvPr/>
          </p:nvSpPr>
          <p:spPr>
            <a:xfrm rot="1671516">
              <a:off x="1446016" y="4162003"/>
              <a:ext cx="460054" cy="12244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rot="7142942">
              <a:off x="950973" y="4663816"/>
              <a:ext cx="1405036" cy="307777"/>
            </a:xfrm>
            <a:prstGeom prst="rect">
              <a:avLst/>
            </a:prstGeom>
            <a:noFill/>
          </p:spPr>
          <p:txBody>
            <a:bodyPr wrap="square" rtlCol="0">
              <a:spAutoFit/>
            </a:bodyPr>
            <a:lstStyle/>
            <a:p>
              <a:r>
                <a:rPr lang="en-US" altLang="zh-CN" sz="1400" b="1" dirty="0"/>
                <a:t>Stored bunch</a:t>
              </a:r>
              <a:endParaRPr lang="zh-CN" altLang="en-US" sz="1400" b="1" dirty="0"/>
            </a:p>
          </p:txBody>
        </p:sp>
      </p:grpSp>
      <p:grpSp>
        <p:nvGrpSpPr>
          <p:cNvPr id="41" name="组合 40"/>
          <p:cNvGrpSpPr/>
          <p:nvPr/>
        </p:nvGrpSpPr>
        <p:grpSpPr>
          <a:xfrm rot="2878417">
            <a:off x="2629968" y="3718176"/>
            <a:ext cx="554128" cy="1431892"/>
            <a:chOff x="3712854" y="4031651"/>
            <a:chExt cx="554128" cy="1431892"/>
          </a:xfrm>
        </p:grpSpPr>
        <p:sp>
          <p:nvSpPr>
            <p:cNvPr id="19" name="下箭头 18"/>
            <p:cNvSpPr/>
            <p:nvPr/>
          </p:nvSpPr>
          <p:spPr>
            <a:xfrm rot="20494468">
              <a:off x="3712854" y="4260101"/>
              <a:ext cx="554128" cy="12034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rot="15016603">
              <a:off x="3260990" y="4580280"/>
              <a:ext cx="1405036" cy="307777"/>
            </a:xfrm>
            <a:prstGeom prst="rect">
              <a:avLst/>
            </a:prstGeom>
            <a:noFill/>
          </p:spPr>
          <p:txBody>
            <a:bodyPr wrap="square" rtlCol="0">
              <a:spAutoFit/>
            </a:bodyPr>
            <a:lstStyle/>
            <a:p>
              <a:r>
                <a:rPr lang="en-US" altLang="zh-CN" sz="1400" b="1" dirty="0"/>
                <a:t>Refilled bunch</a:t>
              </a:r>
              <a:endParaRPr lang="zh-CN" altLang="en-US" sz="1400" b="1" dirty="0"/>
            </a:p>
          </p:txBody>
        </p:sp>
      </p:grpSp>
      <p:sp>
        <p:nvSpPr>
          <p:cNvPr id="22" name="文本框 21"/>
          <p:cNvSpPr txBox="1"/>
          <p:nvPr/>
        </p:nvSpPr>
        <p:spPr>
          <a:xfrm>
            <a:off x="613843" y="996568"/>
            <a:ext cx="5543163" cy="400110"/>
          </a:xfrm>
          <a:prstGeom prst="rect">
            <a:avLst/>
          </a:prstGeom>
          <a:noFill/>
        </p:spPr>
        <p:txBody>
          <a:bodyPr wrap="square" rtlCol="0">
            <a:spAutoFit/>
          </a:bodyPr>
          <a:lstStyle/>
          <a:p>
            <a:pPr marL="342900" indent="-342900">
              <a:buClr>
                <a:srgbClr val="5B9BD5"/>
              </a:buClr>
              <a:buFont typeface="Wingdings" panose="05000000000000000000" pitchFamily="2" charset="2"/>
              <a:buChar char="p"/>
            </a:pPr>
            <a:r>
              <a:rPr lang="en-US" altLang="zh-CN" sz="2000" b="1" dirty="0"/>
              <a:t>Dedicated machine study</a:t>
            </a:r>
            <a:endParaRPr lang="zh-CN" altLang="en-US" sz="2000" dirty="0"/>
          </a:p>
        </p:txBody>
      </p:sp>
      <p:sp>
        <p:nvSpPr>
          <p:cNvPr id="24" name="文本框 23"/>
          <p:cNvSpPr txBox="1"/>
          <p:nvPr/>
        </p:nvSpPr>
        <p:spPr>
          <a:xfrm>
            <a:off x="954047" y="1292601"/>
            <a:ext cx="4726600" cy="584775"/>
          </a:xfrm>
          <a:prstGeom prst="rect">
            <a:avLst/>
          </a:prstGeom>
          <a:noFill/>
        </p:spPr>
        <p:txBody>
          <a:bodyPr wrap="square" rtlCol="0">
            <a:spAutoFit/>
          </a:bodyPr>
          <a:lstStyle/>
          <a:p>
            <a:r>
              <a:rPr lang="en-US" altLang="zh-CN" sz="1600" dirty="0">
                <a:solidFill>
                  <a:prstClr val="black"/>
                </a:solidFill>
              </a:rPr>
              <a:t>Change machine parameters, compare the measured value with the expected value</a:t>
            </a:r>
            <a:endParaRPr lang="zh-CN" altLang="en-US" dirty="0"/>
          </a:p>
        </p:txBody>
      </p:sp>
      <p:sp>
        <p:nvSpPr>
          <p:cNvPr id="25" name="文本框 24"/>
          <p:cNvSpPr txBox="1"/>
          <p:nvPr/>
        </p:nvSpPr>
        <p:spPr>
          <a:xfrm>
            <a:off x="880990" y="1771722"/>
            <a:ext cx="4901746" cy="615553"/>
          </a:xfrm>
          <a:prstGeom prst="rect">
            <a:avLst/>
          </a:prstGeom>
          <a:noFill/>
        </p:spPr>
        <p:txBody>
          <a:bodyPr wrap="square" rtlCol="0">
            <a:spAutoFit/>
          </a:bodyPr>
          <a:lstStyle/>
          <a:p>
            <a:r>
              <a:rPr lang="en-US" altLang="zh-CN" sz="2000" dirty="0">
                <a:solidFill>
                  <a:srgbClr val="0000FF"/>
                </a:solidFill>
              </a:rPr>
              <a:t> </a:t>
            </a:r>
            <a:r>
              <a:rPr lang="en-US" altLang="zh-CN" sz="1400" dirty="0">
                <a:solidFill>
                  <a:srgbClr val="0000FF"/>
                </a:solidFill>
              </a:rPr>
              <a:t>(Ideal experiment for beam instability study, Require dedicated machine study time)</a:t>
            </a:r>
            <a:endParaRPr lang="zh-CN" altLang="en-US" dirty="0"/>
          </a:p>
        </p:txBody>
      </p:sp>
      <p:sp>
        <p:nvSpPr>
          <p:cNvPr id="26" name="文本框 25"/>
          <p:cNvSpPr txBox="1"/>
          <p:nvPr/>
        </p:nvSpPr>
        <p:spPr>
          <a:xfrm>
            <a:off x="6854244" y="1867212"/>
            <a:ext cx="3926601" cy="400110"/>
          </a:xfrm>
          <a:prstGeom prst="rect">
            <a:avLst/>
          </a:prstGeom>
          <a:noFill/>
        </p:spPr>
        <p:txBody>
          <a:bodyPr wrap="square" rtlCol="0">
            <a:spAutoFit/>
          </a:bodyPr>
          <a:lstStyle/>
          <a:p>
            <a:r>
              <a:rPr lang="en-US" altLang="zh-CN" sz="2000" dirty="0">
                <a:solidFill>
                  <a:srgbClr val="0000FF"/>
                </a:solidFill>
              </a:rPr>
              <a:t> </a:t>
            </a:r>
            <a:r>
              <a:rPr lang="en-US" altLang="zh-CN" sz="1400" dirty="0">
                <a:solidFill>
                  <a:srgbClr val="0000FF"/>
                </a:solidFill>
              </a:rPr>
              <a:t>(frequently observe during SSRF user runs)</a:t>
            </a:r>
            <a:endParaRPr lang="zh-CN" altLang="en-US" dirty="0"/>
          </a:p>
        </p:txBody>
      </p:sp>
      <p:sp>
        <p:nvSpPr>
          <p:cNvPr id="27" name="文本框 26"/>
          <p:cNvSpPr txBox="1"/>
          <p:nvPr/>
        </p:nvSpPr>
        <p:spPr>
          <a:xfrm>
            <a:off x="6584141" y="1015857"/>
            <a:ext cx="4847311" cy="400110"/>
          </a:xfrm>
          <a:prstGeom prst="rect">
            <a:avLst/>
          </a:prstGeom>
          <a:noFill/>
        </p:spPr>
        <p:txBody>
          <a:bodyPr wrap="square" rtlCol="0">
            <a:spAutoFit/>
          </a:bodyPr>
          <a:lstStyle/>
          <a:p>
            <a:pPr marL="342900" indent="-342900">
              <a:buClr>
                <a:srgbClr val="5B9BD5"/>
              </a:buClr>
              <a:buFont typeface="Wingdings" panose="05000000000000000000" pitchFamily="2" charset="2"/>
              <a:buChar char="p"/>
            </a:pPr>
            <a:r>
              <a:rPr lang="en-US" altLang="zh-CN" sz="2000" b="1" dirty="0">
                <a:solidFill>
                  <a:prstClr val="black"/>
                </a:solidFill>
              </a:rPr>
              <a:t>Monitor Injection transient stage </a:t>
            </a:r>
          </a:p>
        </p:txBody>
      </p:sp>
      <p:sp>
        <p:nvSpPr>
          <p:cNvPr id="28" name="文本框 27"/>
          <p:cNvSpPr txBox="1"/>
          <p:nvPr/>
        </p:nvSpPr>
        <p:spPr>
          <a:xfrm>
            <a:off x="6936531" y="1359969"/>
            <a:ext cx="4412634" cy="584775"/>
          </a:xfrm>
          <a:prstGeom prst="rect">
            <a:avLst/>
          </a:prstGeom>
          <a:noFill/>
        </p:spPr>
        <p:txBody>
          <a:bodyPr wrap="square" rtlCol="0">
            <a:spAutoFit/>
          </a:bodyPr>
          <a:lstStyle/>
          <a:p>
            <a:r>
              <a:rPr lang="en-US" altLang="zh-CN" sz="1600" dirty="0">
                <a:solidFill>
                  <a:prstClr val="black"/>
                </a:solidFill>
              </a:rPr>
              <a:t>Retrieve dynamic information from stored bunches and refilled bunch behavior </a:t>
            </a:r>
          </a:p>
        </p:txBody>
      </p:sp>
      <p:sp>
        <p:nvSpPr>
          <p:cNvPr id="32" name="文本框 31"/>
          <p:cNvSpPr txBox="1"/>
          <p:nvPr/>
        </p:nvSpPr>
        <p:spPr>
          <a:xfrm>
            <a:off x="1840089" y="2637769"/>
            <a:ext cx="9291715"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b="1" dirty="0" err="1">
                <a:solidFill>
                  <a:schemeClr val="accent6">
                    <a:lumMod val="75000"/>
                  </a:schemeClr>
                </a:solidFill>
              </a:rPr>
              <a:t>Betatron</a:t>
            </a:r>
            <a:r>
              <a:rPr lang="en-US" altLang="zh-CN" b="1" dirty="0">
                <a:solidFill>
                  <a:schemeClr val="accent6">
                    <a:lumMod val="75000"/>
                  </a:schemeClr>
                </a:solidFill>
              </a:rPr>
              <a:t> Damping oscillation</a:t>
            </a:r>
          </a:p>
          <a:p>
            <a:pPr marL="285750" indent="-285750">
              <a:buFont typeface="Arial" panose="020B0604020202020204" pitchFamily="34" charset="0"/>
              <a:buChar char="•"/>
            </a:pPr>
            <a:r>
              <a:rPr lang="en-US" altLang="zh-CN" b="1" dirty="0">
                <a:solidFill>
                  <a:srgbClr val="7030A0"/>
                </a:solidFill>
              </a:rPr>
              <a:t>Synchrotron Damping oscillation</a:t>
            </a:r>
            <a:endParaRPr lang="zh-CN" altLang="en-US" b="1" dirty="0"/>
          </a:p>
        </p:txBody>
      </p:sp>
      <p:sp>
        <p:nvSpPr>
          <p:cNvPr id="33" name="文本框 32"/>
          <p:cNvSpPr txBox="1"/>
          <p:nvPr/>
        </p:nvSpPr>
        <p:spPr>
          <a:xfrm>
            <a:off x="1959149" y="3316831"/>
            <a:ext cx="810719" cy="523220"/>
          </a:xfrm>
          <a:prstGeom prst="rect">
            <a:avLst/>
          </a:prstGeom>
          <a:noFill/>
        </p:spPr>
        <p:txBody>
          <a:bodyPr wrap="square" rtlCol="0">
            <a:spAutoFit/>
          </a:bodyPr>
          <a:lstStyle/>
          <a:p>
            <a:r>
              <a:rPr lang="en-US" altLang="zh-CN" sz="1400" b="1" dirty="0">
                <a:solidFill>
                  <a:srgbClr val="FF0000"/>
                </a:solidFill>
              </a:rPr>
              <a:t>Refilled bunch</a:t>
            </a:r>
            <a:endParaRPr lang="zh-CN" altLang="en-US" sz="1400" b="1" dirty="0">
              <a:solidFill>
                <a:srgbClr val="FF0000"/>
              </a:solidFill>
            </a:endParaRPr>
          </a:p>
        </p:txBody>
      </p:sp>
      <p:cxnSp>
        <p:nvCxnSpPr>
          <p:cNvPr id="35" name="直接箭头连接符 34"/>
          <p:cNvCxnSpPr/>
          <p:nvPr/>
        </p:nvCxnSpPr>
        <p:spPr>
          <a:xfrm>
            <a:off x="2599272" y="3548130"/>
            <a:ext cx="361506" cy="1936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4364784" y="3331705"/>
            <a:ext cx="810719" cy="523220"/>
          </a:xfrm>
          <a:prstGeom prst="rect">
            <a:avLst/>
          </a:prstGeom>
          <a:noFill/>
        </p:spPr>
        <p:txBody>
          <a:bodyPr wrap="square" rtlCol="0">
            <a:spAutoFit/>
          </a:bodyPr>
          <a:lstStyle/>
          <a:p>
            <a:r>
              <a:rPr lang="en-US" altLang="zh-CN" sz="1400" b="1" dirty="0">
                <a:solidFill>
                  <a:schemeClr val="accent1"/>
                </a:solidFill>
              </a:rPr>
              <a:t>Stored bunch</a:t>
            </a:r>
            <a:endParaRPr lang="zh-CN" altLang="en-US" sz="1400" b="1" dirty="0">
              <a:solidFill>
                <a:schemeClr val="accent1"/>
              </a:solidFill>
            </a:endParaRPr>
          </a:p>
        </p:txBody>
      </p:sp>
      <p:cxnSp>
        <p:nvCxnSpPr>
          <p:cNvPr id="37" name="直接箭头连接符 36"/>
          <p:cNvCxnSpPr/>
          <p:nvPr/>
        </p:nvCxnSpPr>
        <p:spPr>
          <a:xfrm flipH="1">
            <a:off x="3858542" y="3681897"/>
            <a:ext cx="370406" cy="15013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570301" y="2674929"/>
            <a:ext cx="4737479" cy="338554"/>
          </a:xfrm>
          <a:prstGeom prst="rect">
            <a:avLst/>
          </a:prstGeom>
          <a:noFill/>
        </p:spPr>
        <p:txBody>
          <a:bodyPr wrap="square" rtlCol="0">
            <a:spAutoFit/>
          </a:bodyPr>
          <a:lstStyle/>
          <a:p>
            <a:r>
              <a:rPr lang="en-US" altLang="zh-CN" sz="1600" b="1" dirty="0">
                <a:sym typeface="Wingdings" panose="05000000000000000000" pitchFamily="2" charset="2"/>
              </a:rPr>
              <a:t> mismatch of kickers, also injector and storage ring</a:t>
            </a:r>
            <a:endParaRPr lang="zh-CN" altLang="en-US" sz="1600" dirty="0"/>
          </a:p>
        </p:txBody>
      </p:sp>
      <p:sp>
        <p:nvSpPr>
          <p:cNvPr id="3" name="文本框 2"/>
          <p:cNvSpPr txBox="1"/>
          <p:nvPr/>
        </p:nvSpPr>
        <p:spPr>
          <a:xfrm>
            <a:off x="5572038" y="2944675"/>
            <a:ext cx="4387183" cy="338554"/>
          </a:xfrm>
          <a:prstGeom prst="rect">
            <a:avLst/>
          </a:prstGeom>
          <a:noFill/>
        </p:spPr>
        <p:txBody>
          <a:bodyPr wrap="square" rtlCol="0">
            <a:spAutoFit/>
          </a:bodyPr>
          <a:lstStyle/>
          <a:p>
            <a:r>
              <a:rPr lang="en-US" altLang="zh-CN" sz="1600" b="1" dirty="0">
                <a:sym typeface="Wingdings" panose="05000000000000000000" pitchFamily="2" charset="2"/>
              </a:rPr>
              <a:t> mismatch of injector and storage ring</a:t>
            </a:r>
            <a:endParaRPr lang="zh-CN" altLang="en-US" sz="1600" dirty="0"/>
          </a:p>
        </p:txBody>
      </p:sp>
      <p:sp>
        <p:nvSpPr>
          <p:cNvPr id="34" name="椭圆 33"/>
          <p:cNvSpPr/>
          <p:nvPr/>
        </p:nvSpPr>
        <p:spPr>
          <a:xfrm>
            <a:off x="2021193" y="3909759"/>
            <a:ext cx="704812" cy="226805"/>
          </a:xfrm>
          <a:prstGeom prst="ellipse">
            <a:avLst/>
          </a:prstGeom>
          <a:ln>
            <a:noFill/>
          </a:ln>
          <a:scene3d>
            <a:camera prst="orthographicFront">
              <a:rot lat="0" lon="0" rev="0"/>
            </a:camera>
            <a:lightRig rig="threePt" dir="t"/>
          </a:scene3d>
          <a:sp3d>
            <a:bevelT w="676910" h="295910"/>
            <a:bevelB w="676910" h="29591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椭圆 37"/>
          <p:cNvSpPr/>
          <p:nvPr/>
        </p:nvSpPr>
        <p:spPr>
          <a:xfrm>
            <a:off x="4670805" y="3926392"/>
            <a:ext cx="704812" cy="226805"/>
          </a:xfrm>
          <a:prstGeom prst="ellipse">
            <a:avLst/>
          </a:prstGeom>
          <a:ln>
            <a:noFill/>
          </a:ln>
          <a:scene3d>
            <a:camera prst="orthographicFront">
              <a:rot lat="0" lon="0" rev="0"/>
            </a:camera>
            <a:lightRig rig="threePt" dir="t"/>
          </a:scene3d>
          <a:sp3d>
            <a:bevelT w="676910" h="295910"/>
            <a:bevelB w="676910" h="29591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日期占位符 3">
            <a:extLst>
              <a:ext uri="{FF2B5EF4-FFF2-40B4-BE49-F238E27FC236}">
                <a16:creationId xmlns:a16="http://schemas.microsoft.com/office/drawing/2014/main" id="{19C3E565-E225-F242-E19C-58C9C67BDB08}"/>
              </a:ext>
            </a:extLst>
          </p:cNvPr>
          <p:cNvSpPr>
            <a:spLocks noGrp="1"/>
          </p:cNvSpPr>
          <p:nvPr>
            <p:ph type="dt" sz="half" idx="10"/>
          </p:nvPr>
        </p:nvSpPr>
        <p:spPr/>
        <p:txBody>
          <a:bodyPr/>
          <a:lstStyle/>
          <a:p>
            <a:r>
              <a:rPr lang="en-US" altLang="zh-CN"/>
              <a:t>2024/01/17</a:t>
            </a:r>
            <a:endParaRPr lang="zh-CN" altLang="en-US"/>
          </a:p>
        </p:txBody>
      </p:sp>
    </p:spTree>
    <p:custDataLst>
      <p:tags r:id="rId1"/>
    </p:custDataLst>
    <p:extLst>
      <p:ext uri="{BB962C8B-B14F-4D97-AF65-F5344CB8AC3E}">
        <p14:creationId xmlns:p14="http://schemas.microsoft.com/office/powerpoint/2010/main" val="160800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4.72222E-6 0 L -4.72222E-6 0.00023 C 0.00278 -0.00324 0.00573 -0.00718 0.0099 -0.00972 C 0.01077 -0.01019 0.01198 -0.01065 0.01285 -0.01134 C 0.01528 -0.01296 0.01719 -0.01505 0.01997 -0.01644 C 0.02188 -0.01759 0.02414 -0.01829 0.02587 -0.01944 C 0.03073 -0.02315 0.02726 -0.0206 0.03212 -0.02338 C 0.03334 -0.02407 0.03455 -0.025 0.03612 -0.02546 C 0.03733 -0.02593 0.03872 -0.02616 0.04011 -0.02616 C 0.04098 -0.02662 0.04202 -0.02755 0.04323 -0.02778 C 0.04445 -0.02824 0.04584 -0.02824 0.0474 -0.02847 C 0.0573 -0.03056 0.0415 -0.02778 0.05417 -0.03009 C 0.05521 -0.03056 0.05608 -0.03125 0.0573 -0.03148 C 0.06962 -0.03495 0.07917 -0.03264 0.09358 -0.03218 C 0.0948 -0.03171 0.09549 -0.03125 0.09671 -0.03079 C 0.09792 -0.03032 0.10469 -0.0294 0.10573 -0.02917 C 0.11441 -0.025 0.10348 -0.03009 0.11181 -0.02708 C 0.11407 -0.02616 0.11841 -0.02338 0.1198 -0.02245 C 0.12553 -0.01944 0.12084 -0.02315 0.12709 -0.01736 C 0.12917 -0.01227 0.12622 -0.01759 0.13108 -0.01343 C 0.13369 -0.01134 0.13577 -0.00903 0.1382 -0.00671 C 0.13924 -0.00579 0.14028 -0.00463 0.14132 -0.0037 C 0.14185 -0.00301 0.14219 -0.00208 0.14323 -0.00162 C 0.1441 -0.00093 0.14532 -0.00046 0.14619 0 C 0.14636 0.00069 0.14653 0.00162 0.14723 0.00231 L 0.1533 0.00903 C 0.15973 0.01644 0.14948 0.00486 0.15834 0.01435 C 0.16702 0.02338 0.15834 0.01481 0.16528 0.02176 C 0.1658 0.02292 0.1658 0.02384 0.1665 0.02477 C 0.16754 0.02639 0.16893 0.02778 0.17049 0.02917 L 0.17448 0.0338 C 0.17587 0.03542 0.17813 0.03796 0.17952 0.03981 C 0.18004 0.04051 0.18004 0.04144 0.18039 0.0419 C 0.18125 0.04306 0.18282 0.04329 0.18351 0.04421 C 0.18455 0.04514 0.18473 0.0463 0.1856 0.04722 C 0.18646 0.04815 0.18768 0.04861 0.18872 0.04954 C 0.18941 0.05023 0.18976 0.05093 0.19063 0.05185 C 0.19237 0.05324 0.19445 0.05463 0.19671 0.05556 C 0.19775 0.05579 0.19879 0.05602 0.19966 0.05648 C 0.20851 0.05579 0.21389 0.05694 0.22101 0.05394 C 0.2231 0.05324 0.22483 0.05208 0.22691 0.05093 L 0.23299 0.04792 C 0.23403 0.04745 0.2349 0.04676 0.23612 0.04653 L 0.24011 0.04583 C 0.24705 0.04236 0.24393 0.04329 0.24914 0.0419 C 0.25139 0.04051 0.25244 0.03935 0.25521 0.03819 C 0.25625 0.03796 0.2573 0.03773 0.25851 0.0375 C 0.25921 0.03704 0.26042 0.03634 0.26129 0.03611 C 0.26285 0.03542 0.26459 0.03495 0.26632 0.03449 C 0.26771 0.03356 0.26875 0.03218 0.27049 0.03148 C 0.2823 0.02569 0.26945 0.03403 0.27952 0.02847 C 0.28073 0.02778 0.28143 0.02685 0.28264 0.02616 C 0.28351 0.02593 0.28473 0.02593 0.2856 0.02546 C 0.28664 0.02523 0.2875 0.02431 0.28855 0.02407 C 0.29028 0.02338 0.29202 0.02315 0.29375 0.02245 C 0.29428 0.02176 0.2948 0.02083 0.29584 0.02014 C 0.29688 0.01968 0.29844 0.01921 0.29983 0.01875 C 0.30521 0.01644 0.30018 0.01782 0.30591 0.01644 C 0.31129 0.01227 0.30591 0.01574 0.31494 0.01273 C 0.31598 0.01227 0.31685 0.01157 0.31789 0.01134 C 0.31928 0.01065 0.32066 0.01019 0.32205 0.00972 C 0.3231 0.00926 0.32396 0.00856 0.325 0.00833 C 0.32657 0.00764 0.3283 0.00718 0.33004 0.00671 C 0.33091 0.00602 0.33178 0.00509 0.33299 0.0044 C 0.33733 0.00231 0.3382 0.00324 0.34323 0.00139 C 0.34636 0.00023 0.34896 -0.00069 0.35226 -0.00162 C 0.35608 -0.00231 0.36615 -0.00394 0.36945 -0.0044 C 0.3757 -0.0044 0.3823 -0.00417 0.38855 -0.0037 C 0.38994 -0.0037 0.3915 -0.00347 0.39271 -0.00301 C 0.4007 -0.00046 0.38872 -0.00185 0.40191 0.00301 C 0.40313 0.00347 0.40469 0.00394 0.40573 0.0044 C 0.40764 0.00532 0.41077 0.00741 0.41285 0.00833 C 0.41372 0.00856 0.41494 0.00856 0.41598 0.00903 C 0.41789 0.01042 0.41928 0.01204 0.42205 0.01273 C 0.42396 0.01343 0.42622 0.01343 0.42796 0.01435 C 0.43681 0.01806 0.42935 0.01505 0.43803 0.01806 C 0.43941 0.01852 0.4408 0.01921 0.44219 0.01944 C 0.44375 0.01991 0.44549 0.01991 0.44723 0.02014 C 0.45678 0.01991 0.46685 0.02014 0.47657 0.01944 C 0.47969 0.01921 0.48247 0.01806 0.4856 0.01736 L 0.48855 0.01644 C 0.49619 0.01227 0.48872 0.01574 0.49862 0.01273 C 0.50157 0.01181 0.504 0.01088 0.50678 0.00972 C 0.50834 0.00926 0.50973 0.00903 0.51077 0.00833 C 0.51285 0.00671 0.51528 0.00463 0.51806 0.0037 C 0.5191 0.00324 0.52066 0.00324 0.52205 0.00301 C 0.52344 0.00231 0.52448 0.00139 0.52605 0.00069 C 0.52761 0 0.52952 -0.00023 0.53125 -0.00069 C 0.53212 -0.00139 0.53299 -0.00231 0.53421 -0.00301 C 0.5349 -0.00347 0.54063 -0.0044 0.54115 -0.0044 C 0.54254 -0.00532 0.54358 -0.00648 0.54514 -0.00671 C 0.54879 -0.00741 0.55261 -0.00741 0.55643 -0.00741 C 0.56146 -0.00787 0.5665 -0.00787 0.57153 -0.00833 C 0.5823 -0.00787 0.59306 -0.00787 0.60382 -0.00741 C 0.60521 -0.00741 0.6066 -0.00694 0.60764 -0.00671 C 0.60886 -0.00648 0.60955 -0.00602 0.61077 -0.00602 C 0.61771 -0.00579 0.62431 -0.00602 0.63108 -0.00602 L 0.63629 -0.00602 " pathEditMode="relative" rAng="0" ptsTypes="AAAAAAAAAAAAAAAAAAAAAAAAAAAAAAAAAAAAAAAAAAAAAAAAAAAAAAAAAAAAAAAAAAAAAAAAAAAAAAAAAAAAAAAAAAAAAAAAAA">
                                      <p:cBhvr>
                                        <p:cTn id="6" dur="5000" fill="hold"/>
                                        <p:tgtEl>
                                          <p:spTgt spid="13"/>
                                        </p:tgtEl>
                                        <p:attrNameLst>
                                          <p:attrName>ppt_x</p:attrName>
                                          <p:attrName>ppt_y</p:attrName>
                                        </p:attrNameLst>
                                      </p:cBhvr>
                                      <p:rCtr x="31806" y="1134"/>
                                    </p:animMotion>
                                  </p:childTnLst>
                                </p:cTn>
                              </p:par>
                              <p:par>
                                <p:cTn id="7" presetID="0" presetClass="path" presetSubtype="0" repeatCount="indefinite" accel="50000" decel="50000" fill="hold" grpId="0" nodeType="withEffect">
                                  <p:stCondLst>
                                    <p:cond delay="0"/>
                                  </p:stCondLst>
                                  <p:childTnLst>
                                    <p:animMotion origin="layout" path="M 0.00972 0.04213 L 0.00972 0.04237 C 0.0158 0.0419 0.02205 0.04213 0.0283 0.04121 C 0.02969 0.04098 0.0309 0.03959 0.03229 0.03913 C 0.03368 0.03866 0.03507 0.03843 0.03646 0.0382 C 0.04688 0.03519 0.03073 0.03913 0.04375 0.03588 C 0.04445 0.03496 0.04497 0.0338 0.04566 0.03288 C 0.05 0.02871 0.04896 0.03288 0.05504 0.02894 C 0.05608 0.02801 0.05695 0.02732 0.05816 0.02686 C 0.05938 0.02616 0.06111 0.02547 0.06233 0.02477 C 0.06354 0.02385 0.06424 0.02269 0.06545 0.02176 C 0.06806 0.01945 0.0684 0.01945 0.07153 0.01852 C 0.07309 0.0176 0.07431 0.01621 0.0757 0.01551 C 0.07674 0.01505 0.07795 0.01505 0.07882 0.01436 C 0.08056 0.01343 0.08229 0.0125 0.08403 0.01135 C 0.09184 0.00649 0.0875 0.00811 0.0934 0.00625 C 0.09531 0.00417 0.09792 0.00139 0.10052 -4.81481E-6 C 0.10261 -0.00092 0.10469 -0.00138 0.1066 -0.00208 L 0.10972 -0.00324 C 0.11094 -0.00347 0.11198 -0.0037 0.11285 -0.00416 C 0.11823 -0.00532 0.1158 -0.00486 0.12014 -0.00625 C 0.1316 -0.00578 0.14913 -0.0074 0.1625 -0.00416 C 0.16372 -0.0037 0.16459 -0.00347 0.16563 -0.00324 C 0.16667 -0.00231 0.17153 0.00139 0.17292 0.00209 C 0.17396 0.00255 0.17518 0.00255 0.17604 0.00301 C 0.17813 0.00417 0.18021 0.00579 0.18229 0.00718 C 0.18316 0.00788 0.18455 0.00834 0.18525 0.00926 C 0.18646 0.01019 0.18733 0.01158 0.18837 0.0125 C 0.19184 0.01528 0.19184 0.01366 0.19566 0.0176 C 0.20261 0.02431 0.19254 0.01713 0.20087 0.02269 C 0.20556 0.02963 0.19965 0.02107 0.20608 0.03079 C 0.20677 0.03195 0.20729 0.03311 0.20799 0.03403 C 0.20903 0.03496 0.21007 0.03588 0.21111 0.03704 C 0.21198 0.03797 0.2125 0.03913 0.2132 0.04005 C 0.21424 0.04144 0.21528 0.04306 0.21632 0.04422 C 0.21893 0.05209 0.21545 0.04237 0.21945 0.05047 C 0.21979 0.05139 0.21979 0.05255 0.22049 0.05348 C 0.22136 0.0551 0.22275 0.05602 0.22361 0.05764 C 0.22622 0.0625 0.22483 0.06181 0.22674 0.06598 C 0.22726 0.06737 0.22813 0.06852 0.22882 0.07014 C 0.23143 0.07593 0.22795 0.07038 0.23195 0.07616 C 0.23368 0.08357 0.2316 0.07732 0.2349 0.08334 C 0.24063 0.09399 0.23646 0.08913 0.24202 0.09468 C 0.24236 0.09584 0.24271 0.09676 0.24323 0.09769 C 0.24653 0.10371 0.24653 0.10394 0.25156 0.10695 C 0.25365 0.10857 0.25538 0.11065 0.25781 0.11112 C 0.26285 0.1125 0.26042 0.11181 0.26493 0.11343 C 0.27188 0.11297 0.27882 0.11274 0.28559 0.11227 C 0.28941 0.11181 0.28889 0.11042 0.29184 0.10811 C 0.29393 0.10672 0.29601 0.10533 0.29809 0.10394 C 0.29913 0.10325 0.29983 0.10232 0.30104 0.10186 L 0.30417 0.10093 C 0.30643 0.09862 0.30764 0.09723 0.31042 0.09584 C 0.31129 0.09514 0.3125 0.09514 0.31354 0.09468 C 0.31563 0.09352 0.31736 0.09144 0.31962 0.09051 C 0.32084 0.09028 0.32188 0.09005 0.32275 0.08959 C 0.33351 0.0838 0.325 0.08681 0.33229 0.08426 C 0.33906 0.07755 0.3316 0.08403 0.33837 0.08033 C 0.34063 0.07917 0.34219 0.07709 0.34462 0.07616 C 0.35087 0.07408 0.34427 0.07639 0.35174 0.07315 C 0.35347 0.07223 0.35521 0.07153 0.35677 0.07107 C 0.35799 0.07061 0.35903 0.07038 0.36007 0.07014 C 0.36979 0.06505 0.3533 0.0713 0.36945 0.06598 L 0.3724 0.06482 C 0.37465 0.06343 0.3809 0.05834 0.38264 0.05764 C 0.38594 0.05625 0.38924 0.05533 0.39219 0.05348 L 0.40139 0.04746 C 0.40243 0.04676 0.4033 0.04561 0.40452 0.04514 C 0.40643 0.04468 0.40886 0.04422 0.41077 0.04329 C 0.41563 0.04075 0.41823 0.03936 0.42413 0.0382 C 0.4257 0.03774 0.42743 0.0375 0.42917 0.03704 C 0.43038 0.03681 0.43143 0.03635 0.43229 0.03588 C 0.43525 0.03542 0.43785 0.03473 0.4408 0.03403 L 0.44497 0.03288 L 0.44896 0.03195 C 0.45209 0.03218 0.45521 0.03241 0.45816 0.03288 C 0.46163 0.03334 0.46163 0.0345 0.46459 0.03588 C 0.47361 0.04121 0.46406 0.03519 0.4717 0.04005 C 0.47622 0.04723 0.47084 0.04028 0.47691 0.04422 C 0.47813 0.04514 0.47882 0.04653 0.48004 0.04746 C 0.4809 0.04792 0.48212 0.04792 0.48316 0.04838 C 0.4842 0.04908 0.48507 0.05 0.48611 0.05047 C 0.48715 0.05093 0.4882 0.05093 0.48941 0.05163 C 0.49045 0.05209 0.49132 0.05278 0.49236 0.05348 C 0.49375 0.0544 0.49531 0.05487 0.49653 0.05556 C 0.49775 0.05625 0.49844 0.05718 0.49965 0.05764 C 0.5007 0.05811 0.50174 0.05834 0.50278 0.05857 C 0.50417 0.05926 0.50556 0.06019 0.50677 0.06088 C 0.52309 0.06042 0.53924 0.06065 0.55538 0.05973 C 0.55712 0.0595 0.55816 0.05834 0.55955 0.05764 C 0.56059 0.05718 0.56163 0.05695 0.5625 0.05672 C 0.56858 0.0507 0.56302 0.05533 0.56893 0.05255 C 0.56997 0.05186 0.57084 0.05093 0.57205 0.05047 C 0.57465 0.04908 0.57743 0.04769 0.58038 0.0463 C 0.5816 0.04561 0.58281 0.04468 0.58438 0.04422 C 0.58646 0.04352 0.58872 0.04329 0.59063 0.04213 C 0.59202 0.04144 0.5934 0.04075 0.59479 0.04005 C 0.59584 0.03982 0.59688 0.03959 0.59792 0.03913 C 0.60816 0.03403 0.59254 0.04051 0.60504 0.03496 C 0.60781 0.0338 0.60938 0.0338 0.61233 0.03288 C 0.62604 0.02894 0.61059 0.03264 0.62587 0.02987 C 0.62726 0.02963 0.62847 0.02894 0.62986 0.02894 C 0.65434 0.02848 0.67882 0.02894 0.70347 0.02894 L 0.70347 0.02917 " pathEditMode="relative" rAng="0" ptsTypes="AAAAAAAAAAAAAAAAAAAAAAAAAAAAAAAAAAAAAAAAAAAAAAAAAAAAAAAAAAAAAAAAAAAAAAAAAAAAAAAAAAAAAAAAAAAAAAAAAAAAAAAA">
                                      <p:cBhvr>
                                        <p:cTn id="8" dur="5000" fill="hold"/>
                                        <p:tgtEl>
                                          <p:spTgt spid="14"/>
                                        </p:tgtEl>
                                        <p:attrNameLst>
                                          <p:attrName>ppt_x</p:attrName>
                                          <p:attrName>ppt_y</p:attrName>
                                        </p:attrNameLst>
                                      </p:cBhvr>
                                      <p:rCtr x="34688" y="1134"/>
                                    </p:animMotion>
                                  </p:childTnLst>
                                </p:cTn>
                              </p:par>
                              <p:par>
                                <p:cTn id="9" presetID="1" presetClass="exit"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hidden"/>
                                      </p:to>
                                    </p:set>
                                  </p:childTnLst>
                                </p:cTn>
                              </p:par>
                              <p:par>
                                <p:cTn id="17" presetID="0" presetClass="path" presetSubtype="0" repeatCount="indefinite" accel="50000" decel="50000" fill="hold" grpId="0" nodeType="withEffect">
                                  <p:stCondLst>
                                    <p:cond delay="0"/>
                                  </p:stCondLst>
                                  <p:childTnLst>
                                    <p:animMotion origin="layout" path="M 0 0 L 0 0 C 0.00208 -0.0037 0.00382 -0.00764 0.00625 -0.01111 C 0.00868 -0.01528 0.01233 -0.01806 0.01458 -0.02222 C 0.01615 -0.02569 0.01719 -0.02824 0.01979 -0.03056 C 0.02135 -0.03218 0.03073 -0.03727 0.03125 -0.0375 C 0.03264 -0.03843 0.03385 -0.03958 0.03542 -0.04028 C 0.03733 -0.04144 0.03958 -0.04213 0.04167 -0.04306 C 0.05017 -0.04745 0.0434 -0.04491 0.05104 -0.04722 C 0.0691 -0.04676 0.08715 -0.04769 0.10521 -0.04583 C 0.10747 -0.04583 0.1092 -0.04306 0.11146 -0.04167 C 0.11337 -0.04074 0.11563 -0.03981 0.11771 -0.03889 C 0.13056 -0.02593 0.11024 -0.04537 0.12917 -0.03194 C 0.13281 -0.0294 0.13576 -0.02477 0.13958 -0.02222 C 0.14167 -0.02083 0.14375 -0.01968 0.14583 -0.01806 C 0.14792 -0.01644 0.14983 -0.01412 0.15208 -0.0125 C 0.15955 -0.00718 0.15521 -0.01296 0.1625 -0.00556 C 0.16354 -0.0044 0.16441 -0.00255 0.16563 -0.00139 C 0.18924 0.02037 0.16684 -0.00093 0.18125 0.00972 C 0.18333 0.01111 0.18524 0.01366 0.1875 0.01528 C 0.18889 0.0162 0.19028 0.0169 0.19167 0.01806 C 0.19271 0.01875 0.19358 0.01991 0.19479 0.02083 C 0.19705 0.02269 0.19965 0.02407 0.20208 0.02639 C 0.20417 0.02824 0.2059 0.03125 0.20833 0.03333 C 0.2099 0.03449 0.21181 0.03495 0.21354 0.03611 C 0.21528 0.03727 0.21684 0.03889 0.21875 0.04028 C 0.22049 0.04144 0.22413 0.04213 0.22604 0.04306 C 0.23021 0.04468 0.2342 0.04745 0.23854 0.04861 L 0.25938 0.05417 C 0.2625 0.05486 0.26545 0.05602 0.26875 0.05694 C 0.27135 0.05741 0.27431 0.05787 0.27708 0.05833 C 0.28472 0.05741 0.29236 0.05718 0.3 0.05556 C 0.30226 0.05486 0.30399 0.05231 0.30625 0.05139 C 0.30747 0.05046 0.30903 0.05046 0.31042 0.05 C 0.32726 0.03009 0.30972 0.04977 0.32813 0.03194 C 0.33021 0.02963 0.33212 0.02708 0.33438 0.025 C 0.33628 0.02292 0.33854 0.02153 0.34063 0.01944 C 0.34201 0.01759 0.34323 0.01528 0.34479 0.01389 C 0.34635 0.01204 0.34826 0.01111 0.35 0.00972 C 0.35208 0.00787 0.35417 0.00602 0.35625 0.00417 C 0.35729 0.00324 0.35816 0.00185 0.35938 0.00139 L 0.3625 0 C 0.36962 -0.00741 0.36354 -0.00208 0.36979 -0.00556 C 0.38247 -0.01296 0.36649 -0.00417 0.37708 -0.01111 C 0.37795 -0.01181 0.37899 -0.01227 0.38021 -0.0125 C 0.38455 -0.01435 0.38559 -0.01435 0.39063 -0.01528 C 0.39236 -0.0162 0.39392 -0.01759 0.39583 -0.01806 C 0.39774 -0.01898 0.39983 -0.01921 0.40208 -0.01944 L 0.41771 -0.02222 C 0.43021 -0.0213 0.44271 -0.0213 0.45521 -0.01944 C 0.45781 -0.01921 0.46007 -0.01528 0.4625 -0.01389 C 0.46684 -0.01134 0.47153 -0.00949 0.47604 -0.00694 C 0.47847 -0.00556 0.4809 -0.0044 0.48333 -0.00278 C 0.48438 -0.00208 0.48524 -0.00093 0.48646 0 C 0.4934 0.00463 0.48507 -0.00324 0.49375 0.00417 C 0.49514 0.00532 0.49635 0.00718 0.49792 0.00833 C 0.50538 0.01389 0.50052 0.0088 0.50729 0.0125 C 0.52188 0.02014 0.50399 0.01343 0.52188 0.01944 C 0.52292 0.02083 0.52361 0.02292 0.525 0.02361 C 0.52865 0.02523 0.53264 0.02523 0.53646 0.02639 C 0.53819 0.02662 0.53993 0.02731 0.54167 0.02778 C 0.55833 0.02731 0.575 0.02755 0.59167 0.02639 C 0.5974 0.02593 0.59722 0.02269 0.60208 0.02083 C 0.60503 0.01944 0.60833 0.01898 0.61146 0.01806 C 0.61927 0.01551 0.61163 0.01736 0.62292 0.01528 C 0.62396 0.01481 0.625 0.01435 0.62604 0.01389 C 0.62847 0.0125 0.63073 0.01065 0.63333 0.00972 C 0.65625 -0.00069 0.62951 0.0125 0.64792 0.00556 C 0.65313 0.00347 0.65833 0.00116 0.66354 -0.00139 C 0.66528 -0.00231 0.66701 -0.00324 0.66875 -0.00417 C 0.66979 -0.00509 0.67066 -0.00648 0.67188 -0.00694 C 0.67309 -0.00787 0.67465 -0.00764 0.67604 -0.00833 C 0.67813 -0.00949 0.67986 -0.01204 0.68229 -0.0125 C 0.6849 -0.01343 0.68785 -0.0125 0.69063 -0.0125 L 0.69063 -0.0125 " pathEditMode="relative" ptsTypes="AAAAAAAAAAAAAAAAAAAAAAAAAAAAAAAAAAAAAAAAAAAAAAAAAAAAAAAAAAAAAAAAAAAAAAAAAAA">
                                      <p:cBhvr>
                                        <p:cTn id="18" dur="5000" fill="hold"/>
                                        <p:tgtEl>
                                          <p:spTgt spid="38"/>
                                        </p:tgtEl>
                                        <p:attrNameLst>
                                          <p:attrName>ppt_x</p:attrName>
                                          <p:attrName>ppt_y</p:attrName>
                                        </p:attrNameLst>
                                      </p:cBhvr>
                                    </p:animMotion>
                                  </p:childTnLst>
                                </p:cTn>
                              </p:par>
                              <p:par>
                                <p:cTn id="19" presetID="0" presetClass="path" presetSubtype="0" repeatCount="indefinite" accel="50000" decel="50000" fill="hold" grpId="0" nodeType="withEffect">
                                  <p:stCondLst>
                                    <p:cond delay="0"/>
                                  </p:stCondLst>
                                  <p:childTnLst>
                                    <p:animMotion origin="layout" path="M -1.94444E-6 7.40741E-7 L -1.94444E-6 0.00023 C 0.00886 -0.00972 0.00156 -0.00255 0.01094 -0.01042 C 0.01181 -0.01134 0.0125 -0.0125 0.01372 -0.0132 C 0.02379 -0.01945 0.01563 -0.01366 0.02205 -0.01667 C 0.02431 -0.01782 0.02622 -0.01898 0.02847 -0.02037 C 0.02934 -0.0206 0.03038 -0.0206 0.03143 -0.02107 C 0.03351 -0.02199 0.03559 -0.02292 0.03768 -0.02384 C 0.03924 -0.02431 0.04097 -0.02431 0.04254 -0.02454 C 0.04497 -0.02523 0.05156 -0.02755 0.05538 -0.02824 C 0.05712 -0.02847 0.0592 -0.02847 0.06094 -0.02917 C 0.06476 -0.02986 0.06493 -0.03009 0.06945 -0.03079 C 0.07518 -0.03148 0.0809 -0.03171 0.08681 -0.03241 C 0.08906 -0.03264 0.09132 -0.0331 0.0934 -0.0331 L 0.17847 -0.03241 C 0.18889 -0.03241 0.17986 -0.03171 0.18802 -0.03009 C 0.1915 -0.02917 0.19531 -0.0287 0.19913 -0.02824 C 0.20018 -0.02732 0.20087 -0.02616 0.20278 -0.02546 C 0.20417 -0.02477 0.20556 -0.02523 0.20729 -0.02454 C 0.20868 -0.02431 0.20972 -0.02338 0.21077 -0.02292 C 0.21268 -0.02222 0.21615 -0.02107 0.21615 -0.02083 C 0.22465 -0.00972 0.21198 -0.02685 0.22084 -0.01667 C 0.22222 -0.01551 0.22292 -0.01366 0.22396 -0.01227 C 0.22552 -0.01042 0.22674 -0.0088 0.22865 -0.00718 C 0.22934 -0.00625 0.22986 -0.00532 0.23056 -0.0044 C 0.2309 -0.00324 0.2309 -0.00185 0.23108 -0.00093 C 0.23959 0.01343 0.23299 -0.00162 0.23872 0.00972 C 0.24584 0.02315 0.2342 0.00301 0.24219 0.02037 C 0.24306 0.02153 0.24445 0.02268 0.24531 0.02361 C 0.24601 0.02454 0.24618 0.02546 0.24688 0.02639 C 0.24792 0.02778 0.24809 0.0294 0.24896 0.03079 C 0.24983 0.03241 0.25174 0.03518 0.25365 0.03611 C 0.25434 0.03657 0.25556 0.03657 0.25643 0.0368 C 0.26372 0.04051 0.25226 0.03819 0.26754 0.03958 C 0.27049 0.04074 0.27639 0.04236 0.27969 0.04329 C 0.28351 0.04398 0.28768 0.04421 0.2915 0.04468 C 0.30781 0.05116 0.30226 0.04954 0.33698 0.04329 C 0.3408 0.04236 0.34375 0.03889 0.34722 0.0368 C 0.34965 0.03565 0.35191 0.03449 0.35469 0.03333 C 0.35747 0.03218 0.36059 0.03125 0.36389 0.02986 C 0.36684 0.02847 0.37031 0.02755 0.37309 0.02546 C 0.37413 0.025 0.37483 0.0243 0.37604 0.02361 C 0.37743 0.02315 0.379 0.02268 0.38056 0.02199 C 0.38299 0.02106 0.38559 0.01968 0.38802 0.01852 C 0.3908 0.01713 0.39358 0.01574 0.39636 0.01412 C 0.4007 0.01157 0.39792 0.01227 0.40452 0.00972 C 0.40886 0.0081 0.41302 0.00694 0.41754 0.00532 C 0.4316 7.40741E-7 0.42153 0.00324 0.43629 -0.00093 C 0.43802 -0.00139 0.43993 -0.00208 0.44184 -0.00255 C 0.44323 -0.00324 0.44531 -0.00417 0.4474 -0.0044 C 0.46233 -0.00764 0.44879 -0.00463 0.46215 -0.0081 C 0.46406 -0.00857 0.46702 -0.0088 0.46945 -0.00972 C 0.47101 -0.01019 0.47222 -0.01088 0.47379 -0.01134 C 0.47726 -0.01227 0.49028 -0.01551 0.49167 -0.01597 C 0.49705 -0.01644 0.50278 -0.01644 0.50834 -0.01667 C 0.52101 -0.01644 0.53351 -0.01667 0.54601 -0.01597 C 0.55 -0.01551 0.55087 -0.01366 0.55365 -0.01227 C 0.55486 -0.01157 0.55643 -0.01111 0.55851 -0.01042 C 0.56007 -0.00903 0.56111 -0.00718 0.56302 -0.00625 C 0.56406 -0.00486 0.5658 -0.0044 0.56771 -0.00347 C 0.56997 -0.00208 0.57188 -0.0007 0.57396 0.00069 C 0.57483 0.00162 0.57552 0.00278 0.57656 0.00347 C 0.57934 0.00532 0.57952 0.00532 0.58247 0.00625 C 0.58715 0.00579 0.59254 0.00625 0.59705 0.00532 C 0.59861 0.00486 0.59965 0.00347 0.60104 0.00255 C 0.60191 0.00208 0.604 0.00069 0.604 0.00093 L 0.604 0.00069 " pathEditMode="relative" rAng="0" ptsTypes="AAAAAAAAAAAAAAAAAAAAAAAAAAAAAAAAAAAAAAAAAAAAAAAAAAAAAAAAAAAAAAAAAAA">
                                      <p:cBhvr>
                                        <p:cTn id="20" dur="5000" fill="hold"/>
                                        <p:tgtEl>
                                          <p:spTgt spid="34"/>
                                        </p:tgtEl>
                                        <p:attrNameLst>
                                          <p:attrName>ppt_x</p:attrName>
                                          <p:attrName>ppt_y</p:attrName>
                                        </p:attrNameLst>
                                      </p:cBhvr>
                                      <p:rCtr x="30191" y="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3" grpId="0"/>
      <p:bldP spid="36" grpId="0"/>
      <p:bldP spid="34"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1F5D5D-CBAF-F7C0-DD44-5F0909E6872D}"/>
              </a:ext>
            </a:extLst>
          </p:cNvPr>
          <p:cNvSpPr>
            <a:spLocks noGrp="1"/>
          </p:cNvSpPr>
          <p:nvPr>
            <p:ph type="title"/>
          </p:nvPr>
        </p:nvSpPr>
        <p:spPr>
          <a:xfrm>
            <a:off x="0" y="2004751"/>
            <a:ext cx="12192000" cy="1325563"/>
          </a:xfrm>
          <a:solidFill>
            <a:srgbClr val="7EA2E0"/>
          </a:solidFill>
        </p:spPr>
        <p:txBody>
          <a:bodyPr anchor="ctr"/>
          <a:lstStyle/>
          <a:p>
            <a:pPr algn="ctr"/>
            <a:r>
              <a:rPr lang="en-US" altLang="zh-CN" sz="4000" dirty="0">
                <a:latin typeface="+mn-lt"/>
                <a:cs typeface="Times New Roman" panose="02020603050405020304" pitchFamily="18" charset="0"/>
              </a:rPr>
              <a:t>How to do precise 3D position measurement</a:t>
            </a:r>
          </a:p>
        </p:txBody>
      </p:sp>
      <p:sp>
        <p:nvSpPr>
          <p:cNvPr id="3" name="日期占位符 2">
            <a:extLst>
              <a:ext uri="{FF2B5EF4-FFF2-40B4-BE49-F238E27FC236}">
                <a16:creationId xmlns:a16="http://schemas.microsoft.com/office/drawing/2014/main" id="{DD5D2029-3C91-8373-9120-8CB28370EAF2}"/>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A661C082-AA7E-38CB-A18A-5E46C2BDA4EC}"/>
              </a:ext>
            </a:extLst>
          </p:cNvPr>
          <p:cNvSpPr>
            <a:spLocks noGrp="1"/>
          </p:cNvSpPr>
          <p:nvPr>
            <p:ph type="sldNum" sz="quarter" idx="12"/>
          </p:nvPr>
        </p:nvSpPr>
        <p:spPr/>
        <p:txBody>
          <a:bodyPr/>
          <a:lstStyle/>
          <a:p>
            <a:fld id="{B89BF6D3-CA62-4D9F-9EA1-CDCBA8232769}" type="slidenum">
              <a:rPr lang="zh-CN" altLang="en-US" smtClean="0"/>
              <a:t>7</a:t>
            </a:fld>
            <a:endParaRPr lang="zh-CN" altLang="en-US" dirty="0"/>
          </a:p>
        </p:txBody>
      </p:sp>
      <p:sp>
        <p:nvSpPr>
          <p:cNvPr id="5" name="矩形 4">
            <a:extLst>
              <a:ext uri="{FF2B5EF4-FFF2-40B4-BE49-F238E27FC236}">
                <a16:creationId xmlns:a16="http://schemas.microsoft.com/office/drawing/2014/main" id="{7395205E-67C4-0719-9DAB-7959CE46D6CE}"/>
              </a:ext>
            </a:extLst>
          </p:cNvPr>
          <p:cNvSpPr/>
          <p:nvPr/>
        </p:nvSpPr>
        <p:spPr>
          <a:xfrm>
            <a:off x="408425" y="3832287"/>
            <a:ext cx="11210761" cy="1138773"/>
          </a:xfrm>
          <a:prstGeom prst="rect">
            <a:avLst/>
          </a:prstGeom>
        </p:spPr>
        <p:txBody>
          <a:bodyPr wrap="none">
            <a:spAutoFit/>
          </a:bodyPr>
          <a:lstStyle/>
          <a:p>
            <a:pPr marL="742950" lvl="1" indent="-28575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A software package</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HOTCAP</a:t>
            </a:r>
            <a:r>
              <a:rPr lang="zh-CN" altLang="en-US"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altLang="zh-CN" sz="2400" dirty="0">
              <a:latin typeface="Times New Roman" panose="02020603050405020304" pitchFamily="18" charset="0"/>
              <a:cs typeface="Times New Roman" panose="02020603050405020304" pitchFamily="18" charset="0"/>
            </a:endParaRPr>
          </a:p>
          <a:p>
            <a:pPr lvl="1"/>
            <a:r>
              <a:rPr lang="en-US" altLang="zh-CN" sz="2000" dirty="0">
                <a:solidFill>
                  <a:srgbClr val="FF0000"/>
                </a:solidFill>
                <a:latin typeface="Times New Roman" panose="02020603050405020304" pitchFamily="18" charset="0"/>
                <a:cs typeface="Times New Roman" panose="02020603050405020304" pitchFamily="18" charset="0"/>
              </a:rPr>
              <a:t>H</a:t>
            </a:r>
            <a:r>
              <a:rPr lang="en-US" altLang="zh-CN" sz="2000" dirty="0">
                <a:latin typeface="Times New Roman" panose="02020603050405020304" pitchFamily="18" charset="0"/>
                <a:cs typeface="Times New Roman" panose="02020603050405020304" pitchFamily="18" charset="0"/>
              </a:rPr>
              <a:t>igh speed </a:t>
            </a:r>
            <a:r>
              <a:rPr lang="en-US" altLang="zh-CN" sz="2000" dirty="0">
                <a:solidFill>
                  <a:srgbClr val="FF0000"/>
                </a:solidFill>
                <a:latin typeface="Times New Roman" panose="02020603050405020304" pitchFamily="18" charset="0"/>
                <a:cs typeface="Times New Roman" panose="02020603050405020304" pitchFamily="18" charset="0"/>
              </a:rPr>
              <a:t>O</a:t>
            </a:r>
            <a:r>
              <a:rPr lang="en-US" altLang="zh-CN" sz="2000" dirty="0">
                <a:latin typeface="Times New Roman" panose="02020603050405020304" pitchFamily="18" charset="0"/>
                <a:cs typeface="Times New Roman" panose="02020603050405020304" pitchFamily="18" charset="0"/>
              </a:rPr>
              <a:t>scilloscope based </a:t>
            </a:r>
            <a:r>
              <a:rPr lang="en-US" altLang="zh-CN" sz="2000" dirty="0">
                <a:solidFill>
                  <a:srgbClr val="FF0000"/>
                </a:solidFill>
                <a:latin typeface="Times New Roman" panose="02020603050405020304" pitchFamily="18" charset="0"/>
                <a:cs typeface="Times New Roman" panose="02020603050405020304" pitchFamily="18" charset="0"/>
              </a:rPr>
              <a:t>T</a:t>
            </a:r>
            <a:r>
              <a:rPr lang="en-US" altLang="zh-CN" sz="2000" dirty="0">
                <a:latin typeface="Times New Roman" panose="02020603050405020304" pitchFamily="18" charset="0"/>
                <a:cs typeface="Times New Roman" panose="02020603050405020304" pitchFamily="18" charset="0"/>
              </a:rPr>
              <a:t>hree-dimensional bunch </a:t>
            </a:r>
            <a:r>
              <a:rPr lang="en-US" altLang="zh-CN" sz="2000" dirty="0">
                <a:solidFill>
                  <a:srgbClr val="FF0000"/>
                </a:solidFill>
                <a:latin typeface="Times New Roman" panose="02020603050405020304" pitchFamily="18" charset="0"/>
                <a:cs typeface="Times New Roman" panose="02020603050405020304" pitchFamily="18" charset="0"/>
              </a:rPr>
              <a:t>C</a:t>
            </a:r>
            <a:r>
              <a:rPr lang="en-US" altLang="zh-CN" sz="2000" dirty="0">
                <a:latin typeface="Times New Roman" panose="02020603050405020304" pitchFamily="18" charset="0"/>
                <a:cs typeface="Times New Roman" panose="02020603050405020304" pitchFamily="18" charset="0"/>
              </a:rPr>
              <a:t>harge </a:t>
            </a:r>
            <a:r>
              <a:rPr lang="en-US" altLang="zh-CN" sz="2000" dirty="0">
                <a:solidFill>
                  <a:srgbClr val="FF0000"/>
                </a:solidFill>
                <a:latin typeface="Times New Roman" panose="02020603050405020304" pitchFamily="18" charset="0"/>
                <a:cs typeface="Times New Roman" panose="02020603050405020304" pitchFamily="18" charset="0"/>
              </a:rPr>
              <a:t>A</a:t>
            </a:r>
            <a:r>
              <a:rPr lang="en-US" altLang="zh-CN" sz="2000" dirty="0">
                <a:latin typeface="Times New Roman" panose="02020603050405020304" pitchFamily="18" charset="0"/>
                <a:cs typeface="Times New Roman" panose="02020603050405020304" pitchFamily="18" charset="0"/>
              </a:rPr>
              <a:t>nd </a:t>
            </a:r>
            <a:r>
              <a:rPr lang="en-US" altLang="zh-CN" sz="2000" dirty="0">
                <a:solidFill>
                  <a:srgbClr val="FF0000"/>
                </a:solidFill>
                <a:latin typeface="Times New Roman" panose="02020603050405020304" pitchFamily="18" charset="0"/>
                <a:cs typeface="Times New Roman" panose="02020603050405020304" pitchFamily="18" charset="0"/>
              </a:rPr>
              <a:t>P</a:t>
            </a:r>
            <a:r>
              <a:rPr lang="en-US" altLang="zh-CN" sz="2000" dirty="0">
                <a:latin typeface="Times New Roman" panose="02020603050405020304" pitchFamily="18" charset="0"/>
                <a:cs typeface="Times New Roman" panose="02020603050405020304" pitchFamily="18" charset="0"/>
              </a:rPr>
              <a:t>osition measurement system</a:t>
            </a:r>
          </a:p>
        </p:txBody>
      </p:sp>
    </p:spTree>
    <p:extLst>
      <p:ext uri="{BB962C8B-B14F-4D97-AF65-F5344CB8AC3E}">
        <p14:creationId xmlns:p14="http://schemas.microsoft.com/office/powerpoint/2010/main" val="3041779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ADDE3FBC-D7C9-98F4-4CA0-37981CB6746B}"/>
              </a:ext>
            </a:extLst>
          </p:cNvPr>
          <p:cNvSpPr>
            <a:spLocks noGrp="1"/>
          </p:cNvSpPr>
          <p:nvPr>
            <p:ph type="dt" sz="half" idx="10"/>
          </p:nvPr>
        </p:nvSpPr>
        <p:spPr/>
        <p:txBody>
          <a:bodyPr/>
          <a:lstStyle/>
          <a:p>
            <a:r>
              <a:rPr lang="en-US" altLang="zh-CN"/>
              <a:t>2024/01/17</a:t>
            </a:r>
            <a:endParaRPr lang="zh-CN" altLang="en-US" dirty="0"/>
          </a:p>
        </p:txBody>
      </p:sp>
      <p:sp>
        <p:nvSpPr>
          <p:cNvPr id="4" name="灯片编号占位符 3">
            <a:extLst>
              <a:ext uri="{FF2B5EF4-FFF2-40B4-BE49-F238E27FC236}">
                <a16:creationId xmlns:a16="http://schemas.microsoft.com/office/drawing/2014/main" id="{482A5BD8-19F5-1DEB-18C7-5BCBF72C42F1}"/>
              </a:ext>
            </a:extLst>
          </p:cNvPr>
          <p:cNvSpPr>
            <a:spLocks noGrp="1"/>
          </p:cNvSpPr>
          <p:nvPr>
            <p:ph type="sldNum" sz="quarter" idx="12"/>
          </p:nvPr>
        </p:nvSpPr>
        <p:spPr/>
        <p:txBody>
          <a:bodyPr/>
          <a:lstStyle/>
          <a:p>
            <a:fld id="{B89BF6D3-CA62-4D9F-9EA1-CDCBA8232769}" type="slidenum">
              <a:rPr lang="zh-CN" altLang="en-US" smtClean="0"/>
              <a:t>8</a:t>
            </a:fld>
            <a:endParaRPr lang="zh-CN" altLang="en-US" dirty="0"/>
          </a:p>
        </p:txBody>
      </p:sp>
      <p:sp>
        <p:nvSpPr>
          <p:cNvPr id="5" name="标题 1">
            <a:extLst>
              <a:ext uri="{FF2B5EF4-FFF2-40B4-BE49-F238E27FC236}">
                <a16:creationId xmlns:a16="http://schemas.microsoft.com/office/drawing/2014/main" id="{06F89CA6-0003-9A4E-494B-2E3EBE424622}"/>
              </a:ext>
            </a:extLst>
          </p:cNvPr>
          <p:cNvSpPr>
            <a:spLocks noGrp="1"/>
          </p:cNvSpPr>
          <p:nvPr/>
        </p:nvSpPr>
        <p:spPr>
          <a:xfrm>
            <a:off x="1348562" y="13490"/>
            <a:ext cx="10515600" cy="1325563"/>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a:r>
              <a:rPr lang="en-US" altLang="zh-CN" sz="4000" dirty="0">
                <a:latin typeface="+mn-lt"/>
              </a:rPr>
              <a:t>HOTCAP: System Framework</a:t>
            </a:r>
            <a:endParaRPr lang="zh-CN" altLang="en-US" sz="4000" dirty="0">
              <a:latin typeface="+mn-lt"/>
            </a:endParaRPr>
          </a:p>
        </p:txBody>
      </p:sp>
      <p:pic>
        <p:nvPicPr>
          <p:cNvPr id="6" name="图片 5">
            <a:extLst>
              <a:ext uri="{FF2B5EF4-FFF2-40B4-BE49-F238E27FC236}">
                <a16:creationId xmlns:a16="http://schemas.microsoft.com/office/drawing/2014/main" id="{91331269-64F0-A212-3304-3F62E962B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355" y="904980"/>
            <a:ext cx="7034643" cy="2744314"/>
          </a:xfrm>
          <a:prstGeom prst="rect">
            <a:avLst/>
          </a:prstGeom>
        </p:spPr>
      </p:pic>
      <p:sp>
        <p:nvSpPr>
          <p:cNvPr id="7" name="文本框 6">
            <a:extLst>
              <a:ext uri="{FF2B5EF4-FFF2-40B4-BE49-F238E27FC236}">
                <a16:creationId xmlns:a16="http://schemas.microsoft.com/office/drawing/2014/main" id="{D91A4965-74FB-15B5-B174-84D13128CDE3}"/>
              </a:ext>
            </a:extLst>
          </p:cNvPr>
          <p:cNvSpPr txBox="1"/>
          <p:nvPr/>
        </p:nvSpPr>
        <p:spPr>
          <a:xfrm>
            <a:off x="4673600" y="3646224"/>
            <a:ext cx="1479550" cy="400110"/>
          </a:xfrm>
          <a:prstGeom prst="rect">
            <a:avLst/>
          </a:prstGeom>
          <a:solidFill>
            <a:schemeClr val="accent6">
              <a:lumMod val="20000"/>
              <a:lumOff val="80000"/>
            </a:schemeClr>
          </a:solidFill>
        </p:spPr>
        <p:txBody>
          <a:bodyPr wrap="square" rtlCol="0">
            <a:spAutoFit/>
          </a:bodyPr>
          <a:lstStyle/>
          <a:p>
            <a:r>
              <a:rPr lang="en-US" altLang="zh-CN" sz="2000" b="1" dirty="0">
                <a:solidFill>
                  <a:schemeClr val="accent5">
                    <a:lumMod val="75000"/>
                  </a:schemeClr>
                </a:solidFill>
              </a:rPr>
              <a:t>Hardware:</a:t>
            </a:r>
          </a:p>
        </p:txBody>
      </p:sp>
      <p:graphicFrame>
        <p:nvGraphicFramePr>
          <p:cNvPr id="8" name="表格 8">
            <a:extLst>
              <a:ext uri="{FF2B5EF4-FFF2-40B4-BE49-F238E27FC236}">
                <a16:creationId xmlns:a16="http://schemas.microsoft.com/office/drawing/2014/main" id="{F072714C-21A5-F9C7-335D-11876B83DEAA}"/>
              </a:ext>
            </a:extLst>
          </p:cNvPr>
          <p:cNvGraphicFramePr>
            <a:graphicFrameLocks noGrp="1"/>
          </p:cNvGraphicFramePr>
          <p:nvPr>
            <p:extLst>
              <p:ext uri="{D42A27DB-BD31-4B8C-83A1-F6EECF244321}">
                <p14:modId xmlns:p14="http://schemas.microsoft.com/office/powerpoint/2010/main" val="234603084"/>
              </p:ext>
            </p:extLst>
          </p:nvPr>
        </p:nvGraphicFramePr>
        <p:xfrm>
          <a:off x="4662045" y="4190845"/>
          <a:ext cx="3479800" cy="1854200"/>
        </p:xfrm>
        <a:graphic>
          <a:graphicData uri="http://schemas.openxmlformats.org/drawingml/2006/table">
            <a:tbl>
              <a:tblPr firstRow="1" bandRow="1">
                <a:tableStyleId>{5C22544A-7EE6-4342-B048-85BDC9FD1C3A}</a:tableStyleId>
              </a:tblPr>
              <a:tblGrid>
                <a:gridCol w="1739900">
                  <a:extLst>
                    <a:ext uri="{9D8B030D-6E8A-4147-A177-3AD203B41FA5}">
                      <a16:colId xmlns:a16="http://schemas.microsoft.com/office/drawing/2014/main" val="149726800"/>
                    </a:ext>
                  </a:extLst>
                </a:gridCol>
                <a:gridCol w="1739900">
                  <a:extLst>
                    <a:ext uri="{9D8B030D-6E8A-4147-A177-3AD203B41FA5}">
                      <a16:colId xmlns:a16="http://schemas.microsoft.com/office/drawing/2014/main" val="2446189621"/>
                    </a:ext>
                  </a:extLst>
                </a:gridCol>
              </a:tblGrid>
              <a:tr h="370840">
                <a:tc gridSpan="2">
                  <a:txBody>
                    <a:bodyPr/>
                    <a:lstStyle/>
                    <a:p>
                      <a:pPr algn="ctr"/>
                      <a:r>
                        <a:rPr lang="en-US" altLang="zh-CN" sz="1800" dirty="0"/>
                        <a:t>Keysight   MSOS604A</a:t>
                      </a:r>
                      <a:endParaRPr lang="zh-CN" altLang="en-US" sz="1800" dirty="0"/>
                    </a:p>
                  </a:txBody>
                  <a:tcPr anchor="ctr"/>
                </a:tc>
                <a:tc hMerge="1">
                  <a:txBody>
                    <a:bodyPr/>
                    <a:lstStyle/>
                    <a:p>
                      <a:endParaRPr lang="zh-CN" altLang="en-US" dirty="0"/>
                    </a:p>
                  </a:txBody>
                  <a:tcPr/>
                </a:tc>
                <a:extLst>
                  <a:ext uri="{0D108BD9-81ED-4DB2-BD59-A6C34878D82A}">
                    <a16:rowId xmlns:a16="http://schemas.microsoft.com/office/drawing/2014/main" val="2319812508"/>
                  </a:ext>
                </a:extLst>
              </a:tr>
              <a:tr h="370840">
                <a:tc>
                  <a:txBody>
                    <a:bodyPr/>
                    <a:lstStyle/>
                    <a:p>
                      <a:r>
                        <a:rPr lang="en-US" altLang="zh-CN" sz="1800" dirty="0"/>
                        <a:t>Sampling rate</a:t>
                      </a:r>
                      <a:endParaRPr lang="zh-CN" altLang="en-US" sz="1800" dirty="0"/>
                    </a:p>
                  </a:txBody>
                  <a:tcPr/>
                </a:tc>
                <a:tc>
                  <a:txBody>
                    <a:bodyPr/>
                    <a:lstStyle/>
                    <a:p>
                      <a:r>
                        <a:rPr lang="en-US" altLang="zh-CN" sz="1800" dirty="0"/>
                        <a:t>10 GS/s</a:t>
                      </a:r>
                      <a:endParaRPr lang="zh-CN" altLang="en-US" sz="1800" dirty="0"/>
                    </a:p>
                  </a:txBody>
                  <a:tcPr/>
                </a:tc>
                <a:extLst>
                  <a:ext uri="{0D108BD9-81ED-4DB2-BD59-A6C34878D82A}">
                    <a16:rowId xmlns:a16="http://schemas.microsoft.com/office/drawing/2014/main" val="3686324876"/>
                  </a:ext>
                </a:extLst>
              </a:tr>
              <a:tr h="370840">
                <a:tc>
                  <a:txBody>
                    <a:bodyPr/>
                    <a:lstStyle/>
                    <a:p>
                      <a:r>
                        <a:rPr lang="en-US" altLang="zh-CN" sz="1800" dirty="0"/>
                        <a:t>Bandwidth</a:t>
                      </a:r>
                      <a:endParaRPr lang="zh-CN" altLang="en-US" sz="1800" dirty="0"/>
                    </a:p>
                  </a:txBody>
                  <a:tcPr/>
                </a:tc>
                <a:tc>
                  <a:txBody>
                    <a:bodyPr/>
                    <a:lstStyle/>
                    <a:p>
                      <a:r>
                        <a:rPr lang="en-US" altLang="zh-CN" sz="1800" dirty="0"/>
                        <a:t>4.2 GHz</a:t>
                      </a:r>
                      <a:endParaRPr lang="zh-CN" altLang="en-US" sz="1800" dirty="0"/>
                    </a:p>
                  </a:txBody>
                  <a:tcPr/>
                </a:tc>
                <a:extLst>
                  <a:ext uri="{0D108BD9-81ED-4DB2-BD59-A6C34878D82A}">
                    <a16:rowId xmlns:a16="http://schemas.microsoft.com/office/drawing/2014/main" val="1631816700"/>
                  </a:ext>
                </a:extLst>
              </a:tr>
              <a:tr h="370840">
                <a:tc>
                  <a:txBody>
                    <a:bodyPr/>
                    <a:lstStyle/>
                    <a:p>
                      <a:r>
                        <a:rPr lang="en-US" altLang="zh-CN" sz="1800" dirty="0"/>
                        <a:t>ENOB</a:t>
                      </a:r>
                      <a:endParaRPr lang="zh-CN" altLang="en-US" sz="1800" dirty="0"/>
                    </a:p>
                  </a:txBody>
                  <a:tcPr/>
                </a:tc>
                <a:tc>
                  <a:txBody>
                    <a:bodyPr/>
                    <a:lstStyle/>
                    <a:p>
                      <a:r>
                        <a:rPr lang="en-US" altLang="zh-CN" sz="1800" dirty="0"/>
                        <a:t>10 bit</a:t>
                      </a:r>
                      <a:endParaRPr lang="zh-CN" altLang="en-US" sz="1800" dirty="0"/>
                    </a:p>
                  </a:txBody>
                  <a:tcPr/>
                </a:tc>
                <a:extLst>
                  <a:ext uri="{0D108BD9-81ED-4DB2-BD59-A6C34878D82A}">
                    <a16:rowId xmlns:a16="http://schemas.microsoft.com/office/drawing/2014/main" val="547697828"/>
                  </a:ext>
                </a:extLst>
              </a:tr>
              <a:tr h="370840">
                <a:tc>
                  <a:txBody>
                    <a:bodyPr/>
                    <a:lstStyle/>
                    <a:p>
                      <a:r>
                        <a:rPr lang="en-US" altLang="zh-CN" sz="1800" dirty="0"/>
                        <a:t>Memory depth</a:t>
                      </a:r>
                      <a:endParaRPr lang="zh-CN" altLang="en-US" sz="1800" dirty="0"/>
                    </a:p>
                  </a:txBody>
                  <a:tcPr/>
                </a:tc>
                <a:tc>
                  <a:txBody>
                    <a:bodyPr/>
                    <a:lstStyle/>
                    <a:p>
                      <a:r>
                        <a:rPr lang="en-US" altLang="zh-CN" sz="1800" dirty="0"/>
                        <a:t>103 M/channel</a:t>
                      </a:r>
                      <a:endParaRPr lang="zh-CN" altLang="en-US" sz="1800" dirty="0"/>
                    </a:p>
                  </a:txBody>
                  <a:tcPr/>
                </a:tc>
                <a:extLst>
                  <a:ext uri="{0D108BD9-81ED-4DB2-BD59-A6C34878D82A}">
                    <a16:rowId xmlns:a16="http://schemas.microsoft.com/office/drawing/2014/main" val="411954611"/>
                  </a:ext>
                </a:extLst>
              </a:tr>
            </a:tbl>
          </a:graphicData>
        </a:graphic>
      </p:graphicFrame>
      <p:pic>
        <p:nvPicPr>
          <p:cNvPr id="9" name="图片 8">
            <a:extLst>
              <a:ext uri="{FF2B5EF4-FFF2-40B4-BE49-F238E27FC236}">
                <a16:creationId xmlns:a16="http://schemas.microsoft.com/office/drawing/2014/main" id="{4A87951D-D5AE-788C-2A53-9D31AC6BF35B}"/>
              </a:ext>
            </a:extLst>
          </p:cNvPr>
          <p:cNvPicPr>
            <a:picLocks noChangeAspect="1"/>
          </p:cNvPicPr>
          <p:nvPr/>
        </p:nvPicPr>
        <p:blipFill rotWithShape="1">
          <a:blip r:embed="rId4"/>
          <a:srcRect l="19532" t="20371" r="19085" b="2129"/>
          <a:stretch/>
        </p:blipFill>
        <p:spPr>
          <a:xfrm>
            <a:off x="9603326" y="1422934"/>
            <a:ext cx="2436822" cy="1854200"/>
          </a:xfrm>
          <a:prstGeom prst="rect">
            <a:avLst/>
          </a:prstGeom>
        </p:spPr>
      </p:pic>
      <p:pic>
        <p:nvPicPr>
          <p:cNvPr id="10" name="图片 9">
            <a:extLst>
              <a:ext uri="{FF2B5EF4-FFF2-40B4-BE49-F238E27FC236}">
                <a16:creationId xmlns:a16="http://schemas.microsoft.com/office/drawing/2014/main" id="{0A63B401-7225-25EA-44EB-2F8FCE879332}"/>
              </a:ext>
            </a:extLst>
          </p:cNvPr>
          <p:cNvPicPr>
            <a:picLocks noChangeAspect="1"/>
          </p:cNvPicPr>
          <p:nvPr/>
        </p:nvPicPr>
        <p:blipFill>
          <a:blip r:embed="rId5"/>
          <a:stretch>
            <a:fillRect/>
          </a:stretch>
        </p:blipFill>
        <p:spPr>
          <a:xfrm>
            <a:off x="373808" y="1584423"/>
            <a:ext cx="1749628" cy="1447702"/>
          </a:xfrm>
          <a:prstGeom prst="rect">
            <a:avLst/>
          </a:prstGeom>
        </p:spPr>
      </p:pic>
      <p:sp>
        <p:nvSpPr>
          <p:cNvPr id="11" name="文本框 10">
            <a:extLst>
              <a:ext uri="{FF2B5EF4-FFF2-40B4-BE49-F238E27FC236}">
                <a16:creationId xmlns:a16="http://schemas.microsoft.com/office/drawing/2014/main" id="{AEA83EF1-6AA6-8FDB-1E9C-14BFE64D0347}"/>
              </a:ext>
            </a:extLst>
          </p:cNvPr>
          <p:cNvSpPr txBox="1"/>
          <p:nvPr/>
        </p:nvSpPr>
        <p:spPr>
          <a:xfrm>
            <a:off x="202496" y="3646224"/>
            <a:ext cx="1146066" cy="400110"/>
          </a:xfrm>
          <a:prstGeom prst="rect">
            <a:avLst/>
          </a:prstGeom>
          <a:solidFill>
            <a:schemeClr val="accent6">
              <a:lumMod val="20000"/>
              <a:lumOff val="80000"/>
            </a:schemeClr>
          </a:solidFill>
        </p:spPr>
        <p:txBody>
          <a:bodyPr wrap="square" rtlCol="0">
            <a:spAutoFit/>
          </a:bodyPr>
          <a:lstStyle/>
          <a:p>
            <a:r>
              <a:rPr lang="en-US" altLang="zh-CN" sz="2000" b="1" dirty="0">
                <a:solidFill>
                  <a:schemeClr val="accent5">
                    <a:lumMod val="75000"/>
                  </a:schemeClr>
                </a:solidFill>
              </a:rPr>
              <a:t>Source:  </a:t>
            </a:r>
          </a:p>
        </p:txBody>
      </p:sp>
      <p:grpSp>
        <p:nvGrpSpPr>
          <p:cNvPr id="26" name="组合 25">
            <a:extLst>
              <a:ext uri="{FF2B5EF4-FFF2-40B4-BE49-F238E27FC236}">
                <a16:creationId xmlns:a16="http://schemas.microsoft.com/office/drawing/2014/main" id="{B14891D5-7CA4-B2BD-970F-7DED590CB079}"/>
              </a:ext>
            </a:extLst>
          </p:cNvPr>
          <p:cNvGrpSpPr/>
          <p:nvPr/>
        </p:nvGrpSpPr>
        <p:grpSpPr>
          <a:xfrm>
            <a:off x="263260" y="4555076"/>
            <a:ext cx="4112866" cy="1493039"/>
            <a:chOff x="263260" y="4555076"/>
            <a:chExt cx="4112866" cy="1493039"/>
          </a:xfrm>
        </p:grpSpPr>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E80705CB-F514-E12F-E9A4-9AB9E1F8B54D}"/>
                    </a:ext>
                  </a:extLst>
                </p:cNvPr>
                <p:cNvSpPr txBox="1"/>
                <p:nvPr/>
              </p:nvSpPr>
              <p:spPr>
                <a:xfrm>
                  <a:off x="263260" y="5080738"/>
                  <a:ext cx="3401444" cy="5654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zh-CN" altLang="zh-CN" b="1" i="1" smtClean="0">
                                <a:solidFill>
                                  <a:schemeClr val="tx1"/>
                                </a:solidFill>
                                <a:latin typeface="Cambria Math" panose="02040503050406030204" pitchFamily="18" charset="0"/>
                              </a:rPr>
                            </m:ctrlPr>
                          </m:sSubPr>
                          <m:e>
                            <m:r>
                              <a:rPr lang="en-US" altLang="zh-CN" b="1" i="1">
                                <a:solidFill>
                                  <a:schemeClr val="tx1"/>
                                </a:solidFill>
                                <a:latin typeface="Cambria Math" panose="02040503050406030204" pitchFamily="18" charset="0"/>
                              </a:rPr>
                              <m:t>𝑽</m:t>
                            </m:r>
                          </m:e>
                          <m:sub>
                            <m:r>
                              <a:rPr lang="en-US" altLang="zh-CN" b="1" i="1">
                                <a:solidFill>
                                  <a:schemeClr val="tx1"/>
                                </a:solidFill>
                                <a:latin typeface="Cambria Math" panose="02040503050406030204" pitchFamily="18" charset="0"/>
                              </a:rPr>
                              <m:t>𝒃</m:t>
                            </m:r>
                          </m:sub>
                        </m:sSub>
                        <m:r>
                          <a:rPr lang="en-US" altLang="zh-CN" b="1" i="1" smtClean="0">
                            <a:solidFill>
                              <a:schemeClr val="tx1"/>
                            </a:solidFill>
                            <a:latin typeface="Cambria Math" panose="02040503050406030204" pitchFamily="18" charset="0"/>
                          </a:rPr>
                          <m:t>(</m:t>
                        </m:r>
                        <m:r>
                          <a:rPr lang="en-US" altLang="zh-CN" b="1" i="1" smtClean="0">
                            <a:solidFill>
                              <a:schemeClr val="tx1"/>
                            </a:solidFill>
                            <a:latin typeface="Cambria Math" panose="02040503050406030204" pitchFamily="18" charset="0"/>
                          </a:rPr>
                          <m:t>𝒕</m:t>
                        </m:r>
                        <m:r>
                          <a:rPr lang="en-US" altLang="zh-CN" b="1" i="1" smtClean="0">
                            <a:solidFill>
                              <a:schemeClr val="tx1"/>
                            </a:solidFill>
                            <a:latin typeface="Cambria Math" panose="02040503050406030204" pitchFamily="18" charset="0"/>
                          </a:rPr>
                          <m:t>)=</m:t>
                        </m:r>
                        <m:f>
                          <m:fPr>
                            <m:ctrlPr>
                              <a:rPr lang="zh-CN" altLang="zh-CN" b="1" i="1">
                                <a:solidFill>
                                  <a:schemeClr val="tx1"/>
                                </a:solidFill>
                                <a:latin typeface="Cambria Math" panose="02040503050406030204" pitchFamily="18" charset="0"/>
                              </a:rPr>
                            </m:ctrlPr>
                          </m:fPr>
                          <m:num>
                            <m:r>
                              <a:rPr lang="en-US" altLang="zh-CN" b="1" i="1" smtClean="0">
                                <a:solidFill>
                                  <a:schemeClr val="tx1"/>
                                </a:solidFill>
                                <a:latin typeface="Cambria Math" panose="02040503050406030204" pitchFamily="18" charset="0"/>
                              </a:rPr>
                              <m:t>−</m:t>
                            </m:r>
                            <m:r>
                              <a:rPr lang="en-US" altLang="zh-CN" b="1" i="1" smtClean="0">
                                <a:solidFill>
                                  <a:schemeClr val="tx1"/>
                                </a:solidFill>
                                <a:latin typeface="Cambria Math" panose="02040503050406030204" pitchFamily="18" charset="0"/>
                              </a:rPr>
                              <m:t>𝒁</m:t>
                            </m:r>
                          </m:num>
                          <m:den>
                            <m:r>
                              <a:rPr lang="en-US" altLang="zh-CN" b="1" i="1">
                                <a:solidFill>
                                  <a:schemeClr val="tx1"/>
                                </a:solidFill>
                                <a:latin typeface="Cambria Math" panose="02040503050406030204" pitchFamily="18" charset="0"/>
                              </a:rPr>
                              <m:t>𝜷</m:t>
                            </m:r>
                            <m:r>
                              <a:rPr lang="en-US" altLang="zh-CN" b="1" i="1">
                                <a:solidFill>
                                  <a:schemeClr val="tx1"/>
                                </a:solidFill>
                                <a:latin typeface="Cambria Math" panose="02040503050406030204" pitchFamily="18" charset="0"/>
                              </a:rPr>
                              <m:t>𝒄</m:t>
                            </m:r>
                          </m:den>
                        </m:f>
                        <m:r>
                          <a:rPr lang="en-US" altLang="zh-CN" b="1" i="1" smtClean="0">
                            <a:solidFill>
                              <a:schemeClr val="tx1"/>
                            </a:solidFill>
                            <a:latin typeface="Cambria Math" panose="02040503050406030204" pitchFamily="18" charset="0"/>
                            <a:ea typeface="Cambria Math" panose="02040503050406030204" pitchFamily="18" charset="0"/>
                          </a:rPr>
                          <m:t>∙</m:t>
                        </m:r>
                        <m:f>
                          <m:fPr>
                            <m:ctrlPr>
                              <a:rPr lang="en-US" altLang="zh-CN" b="1" i="1" smtClean="0">
                                <a:solidFill>
                                  <a:schemeClr val="tx1"/>
                                </a:solidFill>
                                <a:latin typeface="Cambria Math" panose="02040503050406030204" pitchFamily="18" charset="0"/>
                              </a:rPr>
                            </m:ctrlPr>
                          </m:fPr>
                          <m:num>
                            <m:r>
                              <a:rPr lang="en-US" altLang="zh-CN" b="1" i="1" smtClean="0">
                                <a:solidFill>
                                  <a:schemeClr val="tx1"/>
                                </a:solidFill>
                                <a:latin typeface="Cambria Math" panose="02040503050406030204" pitchFamily="18" charset="0"/>
                              </a:rPr>
                              <m:t>𝒕</m:t>
                            </m:r>
                            <m:r>
                              <a:rPr lang="en-US" altLang="zh-CN" b="1" i="1" smtClean="0">
                                <a:solidFill>
                                  <a:schemeClr val="tx1"/>
                                </a:solidFill>
                                <a:latin typeface="Cambria Math" panose="02040503050406030204" pitchFamily="18" charset="0"/>
                              </a:rPr>
                              <m:t>−</m:t>
                            </m:r>
                            <m:sSub>
                              <m:sSubPr>
                                <m:ctrlPr>
                                  <a:rPr lang="en-US" altLang="zh-CN" b="1" i="1" smtClean="0">
                                    <a:solidFill>
                                      <a:srgbClr val="FF0000"/>
                                    </a:solidFill>
                                    <a:latin typeface="Cambria Math" panose="02040503050406030204" pitchFamily="18" charset="0"/>
                                  </a:rPr>
                                </m:ctrlPr>
                              </m:sSubPr>
                              <m:e>
                                <m:r>
                                  <a:rPr lang="en-US" altLang="zh-CN" b="1" i="1" smtClean="0">
                                    <a:solidFill>
                                      <a:srgbClr val="FF0000"/>
                                    </a:solidFill>
                                    <a:latin typeface="Cambria Math" panose="02040503050406030204" pitchFamily="18" charset="0"/>
                                  </a:rPr>
                                  <m:t>𝒕</m:t>
                                </m:r>
                              </m:e>
                              <m:sub>
                                <m:r>
                                  <a:rPr lang="en-US" altLang="zh-CN" b="1" i="1" smtClean="0">
                                    <a:solidFill>
                                      <a:srgbClr val="FF0000"/>
                                    </a:solidFill>
                                    <a:latin typeface="Cambria Math" panose="02040503050406030204" pitchFamily="18" charset="0"/>
                                  </a:rPr>
                                  <m:t>𝟎</m:t>
                                </m:r>
                              </m:sub>
                            </m:sSub>
                          </m:num>
                          <m:den>
                            <m:sSup>
                              <m:sSupPr>
                                <m:ctrlPr>
                                  <a:rPr lang="en-US" altLang="zh-CN" b="1" i="1" smtClean="0">
                                    <a:solidFill>
                                      <a:schemeClr val="tx1"/>
                                    </a:solidFill>
                                    <a:latin typeface="Cambria Math" panose="02040503050406030204" pitchFamily="18" charset="0"/>
                                  </a:rPr>
                                </m:ctrlPr>
                              </m:sSupPr>
                              <m:e>
                                <m:r>
                                  <a:rPr lang="en-US" altLang="zh-CN" b="1" i="1" smtClean="0">
                                    <a:solidFill>
                                      <a:schemeClr val="tx1"/>
                                    </a:solidFill>
                                    <a:latin typeface="Cambria Math" panose="02040503050406030204" pitchFamily="18" charset="0"/>
                                    <a:ea typeface="Cambria Math" panose="02040503050406030204" pitchFamily="18" charset="0"/>
                                  </a:rPr>
                                  <m:t>𝝈</m:t>
                                </m:r>
                              </m:e>
                              <m:sup>
                                <m:r>
                                  <a:rPr lang="en-US" altLang="zh-CN" b="1" i="1" smtClean="0">
                                    <a:solidFill>
                                      <a:schemeClr val="tx1"/>
                                    </a:solidFill>
                                    <a:latin typeface="Cambria Math" panose="02040503050406030204" pitchFamily="18" charset="0"/>
                                  </a:rPr>
                                  <m:t>𝟐</m:t>
                                </m:r>
                              </m:sup>
                            </m:sSup>
                          </m:den>
                        </m:f>
                        <m:r>
                          <a:rPr lang="en-US" altLang="zh-CN" b="1" i="1" smtClean="0">
                            <a:solidFill>
                              <a:schemeClr val="tx1"/>
                            </a:solidFill>
                            <a:latin typeface="Cambria Math" panose="02040503050406030204" pitchFamily="18" charset="0"/>
                            <a:ea typeface="Cambria Math" panose="02040503050406030204" pitchFamily="18" charset="0"/>
                          </a:rPr>
                          <m:t>∙</m:t>
                        </m:r>
                        <m:r>
                          <a:rPr lang="en-US" altLang="zh-CN" b="1" i="1" smtClean="0">
                            <a:solidFill>
                              <a:srgbClr val="FF0000"/>
                            </a:solidFill>
                            <a:latin typeface="Cambria Math" panose="02040503050406030204" pitchFamily="18" charset="0"/>
                          </a:rPr>
                          <m:t>𝑰</m:t>
                        </m:r>
                        <m:r>
                          <a:rPr lang="en-US" altLang="zh-CN" b="1" i="1" smtClean="0">
                            <a:solidFill>
                              <a:srgbClr val="FF0000"/>
                            </a:solidFill>
                            <a:latin typeface="Cambria Math" panose="02040503050406030204" pitchFamily="18" charset="0"/>
                          </a:rPr>
                          <m:t>(</m:t>
                        </m:r>
                        <m:r>
                          <a:rPr lang="en-US" altLang="zh-CN" b="1" i="1" smtClean="0">
                            <a:solidFill>
                              <a:srgbClr val="FF0000"/>
                            </a:solidFill>
                            <a:latin typeface="Cambria Math" panose="02040503050406030204" pitchFamily="18" charset="0"/>
                          </a:rPr>
                          <m:t>𝒕</m:t>
                        </m:r>
                        <m:r>
                          <a:rPr lang="en-US" altLang="zh-CN" b="1" i="1" smtClean="0">
                            <a:solidFill>
                              <a:srgbClr val="FF0000"/>
                            </a:solidFill>
                            <a:latin typeface="Cambria Math" panose="02040503050406030204" pitchFamily="18" charset="0"/>
                          </a:rPr>
                          <m:t>)∙</m:t>
                        </m:r>
                        <m:r>
                          <a:rPr lang="en-US" altLang="zh-CN" b="1" i="1" smtClean="0">
                            <a:solidFill>
                              <a:srgbClr val="FF0000"/>
                            </a:solidFill>
                            <a:latin typeface="Cambria Math" panose="02040503050406030204" pitchFamily="18" charset="0"/>
                          </a:rPr>
                          <m:t>𝑭</m:t>
                        </m:r>
                        <m:r>
                          <a:rPr lang="en-US" altLang="zh-CN" b="1" i="1" smtClean="0">
                            <a:solidFill>
                              <a:srgbClr val="FF0000"/>
                            </a:solidFill>
                            <a:latin typeface="Cambria Math" panose="02040503050406030204" pitchFamily="18" charset="0"/>
                          </a:rPr>
                          <m:t>(</m:t>
                        </m:r>
                        <m:r>
                          <a:rPr lang="en-US" altLang="zh-CN" b="1" i="1" smtClean="0">
                            <a:solidFill>
                              <a:srgbClr val="FF0000"/>
                            </a:solidFill>
                            <a:latin typeface="Cambria Math" panose="02040503050406030204" pitchFamily="18" charset="0"/>
                          </a:rPr>
                          <m:t>𝜹</m:t>
                        </m:r>
                        <m:r>
                          <a:rPr lang="en-US" altLang="zh-CN" b="1" i="1" smtClean="0">
                            <a:solidFill>
                              <a:srgbClr val="FF0000"/>
                            </a:solidFill>
                            <a:latin typeface="Cambria Math" panose="02040503050406030204" pitchFamily="18" charset="0"/>
                          </a:rPr>
                          <m:t>,</m:t>
                        </m:r>
                        <m:r>
                          <a:rPr lang="en-US" altLang="zh-CN" b="1" i="1" smtClean="0">
                            <a:solidFill>
                              <a:srgbClr val="FF0000"/>
                            </a:solidFill>
                            <a:latin typeface="Cambria Math" panose="02040503050406030204" pitchFamily="18" charset="0"/>
                            <a:ea typeface="Cambria Math" panose="02040503050406030204" pitchFamily="18" charset="0"/>
                          </a:rPr>
                          <m:t>𝜽</m:t>
                        </m:r>
                        <m:r>
                          <a:rPr lang="en-US" altLang="zh-CN" b="1" i="1">
                            <a:solidFill>
                              <a:srgbClr val="FF0000"/>
                            </a:solidFill>
                            <a:latin typeface="Cambria Math" panose="02040503050406030204" pitchFamily="18" charset="0"/>
                          </a:rPr>
                          <m:t>)</m:t>
                        </m:r>
                      </m:oMath>
                    </m:oMathPara>
                  </a14:m>
                  <a:endParaRPr kumimoji="1" lang="zh-CN" altLang="en-US" b="1" dirty="0">
                    <a:solidFill>
                      <a:schemeClr val="tx1"/>
                    </a:solidFill>
                  </a:endParaRPr>
                </a:p>
              </p:txBody>
            </p:sp>
          </mc:Choice>
          <mc:Fallback xmlns="">
            <p:sp>
              <p:nvSpPr>
                <p:cNvPr id="16" name="文本框 15">
                  <a:extLst>
                    <a:ext uri="{FF2B5EF4-FFF2-40B4-BE49-F238E27FC236}">
                      <a16:creationId xmlns:a16="http://schemas.microsoft.com/office/drawing/2014/main" id="{E80705CB-F514-E12F-E9A4-9AB9E1F8B54D}"/>
                    </a:ext>
                  </a:extLst>
                </p:cNvPr>
                <p:cNvSpPr txBox="1">
                  <a:spLocks noRot="1" noChangeAspect="1" noMove="1" noResize="1" noEditPoints="1" noAdjustHandles="1" noChangeArrowheads="1" noChangeShapeType="1" noTextEdit="1"/>
                </p:cNvSpPr>
                <p:nvPr/>
              </p:nvSpPr>
              <p:spPr>
                <a:xfrm>
                  <a:off x="263260" y="5080738"/>
                  <a:ext cx="3401444" cy="565476"/>
                </a:xfrm>
                <a:prstGeom prst="rect">
                  <a:avLst/>
                </a:prstGeom>
                <a:blipFill>
                  <a:blip r:embed="rId8"/>
                  <a:stretch>
                    <a:fillRect/>
                  </a:stretch>
                </a:blipFill>
              </p:spPr>
              <p:txBody>
                <a:bodyPr/>
                <a:lstStyle/>
                <a:p>
                  <a:r>
                    <a:rPr lang="zh-CN" altLang="en-US">
                      <a:noFill/>
                    </a:rPr>
                    <a:t> </a:t>
                  </a:r>
                </a:p>
              </p:txBody>
            </p:sp>
          </mc:Fallback>
        </mc:AlternateContent>
        <p:sp>
          <p:nvSpPr>
            <p:cNvPr id="17" name="矩形 16">
              <a:extLst>
                <a:ext uri="{FF2B5EF4-FFF2-40B4-BE49-F238E27FC236}">
                  <a16:creationId xmlns:a16="http://schemas.microsoft.com/office/drawing/2014/main" id="{6DDDB59E-0F3B-266B-9B9A-27D3A30D59E4}"/>
                </a:ext>
              </a:extLst>
            </p:cNvPr>
            <p:cNvSpPr/>
            <p:nvPr/>
          </p:nvSpPr>
          <p:spPr>
            <a:xfrm>
              <a:off x="1445178" y="4555076"/>
              <a:ext cx="1593706"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u="none" strike="noStrike" kern="1200" cap="none" spc="0" normalizeH="0" baseline="0" noProof="0" dirty="0">
                  <a:ln>
                    <a:noFill/>
                  </a:ln>
                  <a:solidFill>
                    <a:srgbClr val="FF0000"/>
                  </a:solidFill>
                  <a:effectLst/>
                  <a:uLnTx/>
                  <a:uFillTx/>
                  <a:latin typeface="Calibri"/>
                  <a:ea typeface="华文新魏" panose="02010800040101010101" pitchFamily="2" charset="-122"/>
                  <a:cs typeface="+mn-cs"/>
                </a:rPr>
                <a:t>Longitudinal phase</a:t>
              </a:r>
              <a:endParaRPr kumimoji="0" lang="zh-CN" altLang="en-US" sz="1400" b="1" u="none" strike="noStrike" kern="1200" cap="none" spc="0" normalizeH="0" baseline="0" noProof="0" dirty="0">
                <a:ln>
                  <a:noFill/>
                </a:ln>
                <a:solidFill>
                  <a:srgbClr val="FF0000"/>
                </a:solidFill>
                <a:effectLst/>
                <a:uLnTx/>
                <a:uFillTx/>
                <a:latin typeface="Calibri"/>
                <a:ea typeface="华文新魏" panose="02010800040101010101" pitchFamily="2" charset="-122"/>
                <a:cs typeface="+mn-cs"/>
              </a:endParaRPr>
            </a:p>
          </p:txBody>
        </p:sp>
        <p:cxnSp>
          <p:nvCxnSpPr>
            <p:cNvPr id="18" name="直接箭头连接符 40">
              <a:extLst>
                <a:ext uri="{FF2B5EF4-FFF2-40B4-BE49-F238E27FC236}">
                  <a16:creationId xmlns:a16="http://schemas.microsoft.com/office/drawing/2014/main" id="{18AFDDD5-6AE3-265C-F8E2-63F5F0496012}"/>
                </a:ext>
              </a:extLst>
            </p:cNvPr>
            <p:cNvCxnSpPr>
              <a:cxnSpLocks/>
            </p:cNvCxnSpPr>
            <p:nvPr/>
          </p:nvCxnSpPr>
          <p:spPr>
            <a:xfrm flipV="1">
              <a:off x="2123733" y="4862853"/>
              <a:ext cx="118298" cy="211271"/>
            </a:xfrm>
            <a:prstGeom prst="straightConnector1">
              <a:avLst/>
            </a:prstGeom>
            <a:noFill/>
            <a:ln w="38100" cap="flat" cmpd="sng" algn="ctr">
              <a:solidFill>
                <a:srgbClr val="FF0000"/>
              </a:solidFill>
              <a:prstDash val="solid"/>
              <a:miter lim="800000"/>
              <a:tailEnd type="triangle"/>
            </a:ln>
            <a:effectLst/>
          </p:spPr>
        </p:cxnSp>
        <p:sp>
          <p:nvSpPr>
            <p:cNvPr id="19" name="矩形 18">
              <a:extLst>
                <a:ext uri="{FF2B5EF4-FFF2-40B4-BE49-F238E27FC236}">
                  <a16:creationId xmlns:a16="http://schemas.microsoft.com/office/drawing/2014/main" id="{F5BD25ED-DA33-F44D-8FAD-F98D6009C0AF}"/>
                </a:ext>
              </a:extLst>
            </p:cNvPr>
            <p:cNvSpPr/>
            <p:nvPr/>
          </p:nvSpPr>
          <p:spPr>
            <a:xfrm>
              <a:off x="1892833" y="5737268"/>
              <a:ext cx="698396"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FF0000"/>
                  </a:solidFill>
                  <a:latin typeface="Calibri"/>
                  <a:ea typeface="华文新魏" panose="02010800040101010101" pitchFamily="2" charset="-122"/>
                </a:rPr>
                <a:t>Charge</a:t>
              </a:r>
              <a:endParaRPr kumimoji="0" lang="zh-CN" altLang="en-US" sz="1400" b="1" u="none" strike="noStrike" kern="1200" cap="none" spc="0" normalizeH="0" baseline="0" noProof="0" dirty="0">
                <a:ln>
                  <a:noFill/>
                </a:ln>
                <a:solidFill>
                  <a:srgbClr val="FF0000"/>
                </a:solidFill>
                <a:effectLst/>
                <a:uLnTx/>
                <a:uFillTx/>
                <a:latin typeface="Calibri"/>
                <a:ea typeface="华文新魏" panose="02010800040101010101" pitchFamily="2" charset="-122"/>
                <a:cs typeface="+mn-cs"/>
              </a:endParaRPr>
            </a:p>
          </p:txBody>
        </p:sp>
        <p:cxnSp>
          <p:nvCxnSpPr>
            <p:cNvPr id="20" name="直接箭头连接符 19">
              <a:extLst>
                <a:ext uri="{FF2B5EF4-FFF2-40B4-BE49-F238E27FC236}">
                  <a16:creationId xmlns:a16="http://schemas.microsoft.com/office/drawing/2014/main" id="{1CC44011-C794-7644-8986-E2F2EDE3D7D9}"/>
                </a:ext>
              </a:extLst>
            </p:cNvPr>
            <p:cNvCxnSpPr>
              <a:cxnSpLocks/>
            </p:cNvCxnSpPr>
            <p:nvPr/>
          </p:nvCxnSpPr>
          <p:spPr>
            <a:xfrm flipH="1">
              <a:off x="2273412" y="5499285"/>
              <a:ext cx="148643" cy="273204"/>
            </a:xfrm>
            <a:prstGeom prst="straightConnector1">
              <a:avLst/>
            </a:prstGeom>
            <a:noFill/>
            <a:ln w="38100" cap="flat" cmpd="sng" algn="ctr">
              <a:solidFill>
                <a:srgbClr val="FF0000"/>
              </a:solidFill>
              <a:prstDash val="solid"/>
              <a:miter lim="800000"/>
              <a:tailEnd type="triangle"/>
            </a:ln>
            <a:effectLst/>
          </p:spPr>
        </p:cxnSp>
        <p:sp>
          <p:nvSpPr>
            <p:cNvPr id="22" name="矩形 21">
              <a:extLst>
                <a:ext uri="{FF2B5EF4-FFF2-40B4-BE49-F238E27FC236}">
                  <a16:creationId xmlns:a16="http://schemas.microsoft.com/office/drawing/2014/main" id="{F5BD25ED-DA33-F44D-8FAD-F98D6009C0AF}"/>
                </a:ext>
              </a:extLst>
            </p:cNvPr>
            <p:cNvSpPr/>
            <p:nvPr/>
          </p:nvSpPr>
          <p:spPr>
            <a:xfrm>
              <a:off x="2752220" y="5740338"/>
              <a:ext cx="1623906" cy="307777"/>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u="none" strike="noStrike" kern="1200" cap="none" spc="0" normalizeH="0" baseline="0" noProof="0" dirty="0">
                  <a:ln>
                    <a:noFill/>
                  </a:ln>
                  <a:solidFill>
                    <a:srgbClr val="FF0000"/>
                  </a:solidFill>
                  <a:effectLst/>
                  <a:uLnTx/>
                  <a:uFillTx/>
                  <a:latin typeface="Calibri"/>
                  <a:ea typeface="华文新魏" panose="02010800040101010101" pitchFamily="2" charset="-122"/>
                  <a:cs typeface="+mn-cs"/>
                </a:rPr>
                <a:t>Transverse position</a:t>
              </a:r>
              <a:endParaRPr kumimoji="0" lang="zh-CN" altLang="en-US" sz="1400" b="1" u="none" strike="noStrike" kern="1200" cap="none" spc="0" normalizeH="0" baseline="0" noProof="0" dirty="0">
                <a:ln>
                  <a:noFill/>
                </a:ln>
                <a:solidFill>
                  <a:srgbClr val="FF0000"/>
                </a:solidFill>
                <a:effectLst/>
                <a:uLnTx/>
                <a:uFillTx/>
                <a:latin typeface="Calibri"/>
                <a:ea typeface="华文新魏" panose="02010800040101010101" pitchFamily="2" charset="-122"/>
                <a:cs typeface="+mn-cs"/>
              </a:endParaRPr>
            </a:p>
          </p:txBody>
        </p:sp>
        <p:cxnSp>
          <p:nvCxnSpPr>
            <p:cNvPr id="23" name="直接箭头连接符 22">
              <a:extLst>
                <a:ext uri="{FF2B5EF4-FFF2-40B4-BE49-F238E27FC236}">
                  <a16:creationId xmlns:a16="http://schemas.microsoft.com/office/drawing/2014/main" id="{1CC44011-C794-7644-8986-E2F2EDE3D7D9}"/>
                </a:ext>
              </a:extLst>
            </p:cNvPr>
            <p:cNvCxnSpPr>
              <a:cxnSpLocks/>
            </p:cNvCxnSpPr>
            <p:nvPr/>
          </p:nvCxnSpPr>
          <p:spPr>
            <a:xfrm>
              <a:off x="3057210" y="5530498"/>
              <a:ext cx="155343" cy="213608"/>
            </a:xfrm>
            <a:prstGeom prst="straightConnector1">
              <a:avLst/>
            </a:prstGeom>
            <a:noFill/>
            <a:ln w="38100" cap="flat" cmpd="sng" algn="ctr">
              <a:solidFill>
                <a:srgbClr val="FF0000"/>
              </a:solidFill>
              <a:prstDash val="solid"/>
              <a:miter lim="800000"/>
              <a:tailEnd type="triangle"/>
            </a:ln>
            <a:effectLst/>
          </p:spPr>
        </p:cxnSp>
      </p:grpSp>
      <p:sp>
        <p:nvSpPr>
          <p:cNvPr id="27" name="文本框 26">
            <a:extLst>
              <a:ext uri="{FF2B5EF4-FFF2-40B4-BE49-F238E27FC236}">
                <a16:creationId xmlns:a16="http://schemas.microsoft.com/office/drawing/2014/main" id="{B8739A09-87A5-C23A-9FCD-E52910BD2336}"/>
              </a:ext>
            </a:extLst>
          </p:cNvPr>
          <p:cNvSpPr txBox="1"/>
          <p:nvPr/>
        </p:nvSpPr>
        <p:spPr>
          <a:xfrm>
            <a:off x="8855211" y="3649294"/>
            <a:ext cx="2041390" cy="400110"/>
          </a:xfrm>
          <a:prstGeom prst="rect">
            <a:avLst/>
          </a:prstGeom>
          <a:solidFill>
            <a:schemeClr val="accent6">
              <a:lumMod val="20000"/>
              <a:lumOff val="80000"/>
            </a:schemeClr>
          </a:solidFill>
        </p:spPr>
        <p:txBody>
          <a:bodyPr wrap="square" rtlCol="0">
            <a:spAutoFit/>
          </a:bodyPr>
          <a:lstStyle/>
          <a:p>
            <a:r>
              <a:rPr lang="en-US" altLang="zh-CN" sz="2000" b="1" dirty="0">
                <a:solidFill>
                  <a:schemeClr val="accent5">
                    <a:lumMod val="75000"/>
                  </a:schemeClr>
                </a:solidFill>
              </a:rPr>
              <a:t>Data processing:</a:t>
            </a:r>
          </a:p>
        </p:txBody>
      </p:sp>
      <p:sp>
        <p:nvSpPr>
          <p:cNvPr id="28" name="文本框 27">
            <a:extLst>
              <a:ext uri="{FF2B5EF4-FFF2-40B4-BE49-F238E27FC236}">
                <a16:creationId xmlns:a16="http://schemas.microsoft.com/office/drawing/2014/main" id="{59282272-10FF-1C33-B988-3972C441EB97}"/>
              </a:ext>
            </a:extLst>
          </p:cNvPr>
          <p:cNvSpPr txBox="1"/>
          <p:nvPr/>
        </p:nvSpPr>
        <p:spPr>
          <a:xfrm>
            <a:off x="8790209" y="4350247"/>
            <a:ext cx="3543300" cy="1754326"/>
          </a:xfrm>
          <a:prstGeom prst="rect">
            <a:avLst/>
          </a:prstGeom>
          <a:noFill/>
        </p:spPr>
        <p:txBody>
          <a:bodyPr wrap="square" rtlCol="0">
            <a:spAutoFit/>
          </a:bodyPr>
          <a:lstStyle/>
          <a:p>
            <a:r>
              <a:rPr lang="en-US" altLang="zh-CN" sz="1800" b="1" dirty="0">
                <a:solidFill>
                  <a:schemeClr val="accent5">
                    <a:lumMod val="75000"/>
                  </a:schemeClr>
                </a:solidFill>
              </a:rPr>
              <a:t>Correlation coefficient-based methods</a:t>
            </a:r>
          </a:p>
          <a:p>
            <a:pPr marL="285750" indent="-285750">
              <a:buFont typeface="Arial" panose="020B0604020202020204" pitchFamily="34" charset="0"/>
              <a:buChar char="•"/>
            </a:pPr>
            <a:r>
              <a:rPr lang="en-US" altLang="zh-CN" dirty="0"/>
              <a:t>Construction of ultra-high time-resolved response functions</a:t>
            </a:r>
          </a:p>
          <a:p>
            <a:pPr marL="285750" indent="-285750">
              <a:buFont typeface="Arial" panose="020B0604020202020204" pitchFamily="34" charset="0"/>
              <a:buChar char="•"/>
            </a:pPr>
            <a:r>
              <a:rPr lang="en-US" altLang="zh-CN" dirty="0"/>
              <a:t>Extraction of 3D position information</a:t>
            </a:r>
            <a:endParaRPr lang="zh-CN" altLang="en-US" dirty="0"/>
          </a:p>
        </p:txBody>
      </p:sp>
      <p:sp>
        <p:nvSpPr>
          <p:cNvPr id="29" name="文本框 28">
            <a:extLst>
              <a:ext uri="{FF2B5EF4-FFF2-40B4-BE49-F238E27FC236}">
                <a16:creationId xmlns:a16="http://schemas.microsoft.com/office/drawing/2014/main" id="{5E03E690-BE29-8B2B-DD9B-5819A5EE4998}"/>
              </a:ext>
            </a:extLst>
          </p:cNvPr>
          <p:cNvSpPr txBox="1"/>
          <p:nvPr/>
        </p:nvSpPr>
        <p:spPr>
          <a:xfrm>
            <a:off x="202496" y="4350247"/>
            <a:ext cx="1029404" cy="923330"/>
          </a:xfrm>
          <a:prstGeom prst="rect">
            <a:avLst/>
          </a:prstGeom>
          <a:noFill/>
        </p:spPr>
        <p:txBody>
          <a:bodyPr wrap="square" rtlCol="0">
            <a:spAutoFit/>
          </a:bodyPr>
          <a:lstStyle/>
          <a:p>
            <a:r>
              <a:rPr lang="en-US" altLang="zh-CN" sz="1800" b="1" dirty="0">
                <a:solidFill>
                  <a:schemeClr val="accent5">
                    <a:lumMod val="75000"/>
                  </a:schemeClr>
                </a:solidFill>
              </a:rPr>
              <a:t>Button BPM  </a:t>
            </a:r>
          </a:p>
          <a:p>
            <a:endParaRPr lang="zh-CN" altLang="en-US" dirty="0"/>
          </a:p>
        </p:txBody>
      </p:sp>
      <p:sp>
        <p:nvSpPr>
          <p:cNvPr id="30" name="箭头: 右 29">
            <a:extLst>
              <a:ext uri="{FF2B5EF4-FFF2-40B4-BE49-F238E27FC236}">
                <a16:creationId xmlns:a16="http://schemas.microsoft.com/office/drawing/2014/main" id="{246C86B8-6311-D1B7-8995-4ABB9ECBD572}"/>
              </a:ext>
            </a:extLst>
          </p:cNvPr>
          <p:cNvSpPr/>
          <p:nvPr/>
        </p:nvSpPr>
        <p:spPr>
          <a:xfrm>
            <a:off x="2073200" y="3752850"/>
            <a:ext cx="1968019" cy="204221"/>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箭头: 右 30">
            <a:extLst>
              <a:ext uri="{FF2B5EF4-FFF2-40B4-BE49-F238E27FC236}">
                <a16:creationId xmlns:a16="http://schemas.microsoft.com/office/drawing/2014/main" id="{C322BD18-8420-C51A-63E1-53FA9D9DB141}"/>
              </a:ext>
            </a:extLst>
          </p:cNvPr>
          <p:cNvSpPr/>
          <p:nvPr/>
        </p:nvSpPr>
        <p:spPr>
          <a:xfrm>
            <a:off x="6520171" y="3745703"/>
            <a:ext cx="1968019" cy="204221"/>
          </a:xfrm>
          <a:prstGeom prst="righ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5D63FA07-E767-902D-8A3B-96F9905AD378}"/>
              </a:ext>
            </a:extLst>
          </p:cNvPr>
          <p:cNvSpPr/>
          <p:nvPr/>
        </p:nvSpPr>
        <p:spPr>
          <a:xfrm>
            <a:off x="7679226" y="6488668"/>
            <a:ext cx="3679212" cy="369332"/>
          </a:xfrm>
          <a:prstGeom prst="rect">
            <a:avLst/>
          </a:prstGeom>
        </p:spPr>
        <p:txBody>
          <a:bodyPr wrap="none">
            <a:spAutoFit/>
          </a:bodyPr>
          <a:lstStyle/>
          <a:p>
            <a:r>
              <a:rPr lang="en-US" dirty="0">
                <a:solidFill>
                  <a:srgbClr val="FF0000"/>
                </a:solidFill>
              </a:rPr>
              <a:t>https://github.com/xuxingyi/HOTCAP</a:t>
            </a:r>
          </a:p>
        </p:txBody>
      </p:sp>
      <p:sp>
        <p:nvSpPr>
          <p:cNvPr id="14" name="文本框 13">
            <a:extLst>
              <a:ext uri="{FF2B5EF4-FFF2-40B4-BE49-F238E27FC236}">
                <a16:creationId xmlns:a16="http://schemas.microsoft.com/office/drawing/2014/main" id="{2DFFED85-AF63-C63F-6928-76A86A426E02}"/>
              </a:ext>
            </a:extLst>
          </p:cNvPr>
          <p:cNvSpPr txBox="1"/>
          <p:nvPr/>
        </p:nvSpPr>
        <p:spPr>
          <a:xfrm>
            <a:off x="0" y="6221584"/>
            <a:ext cx="12192000" cy="24622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n-US" altLang="zh-CN" sz="1000" b="1" kern="100" dirty="0" err="1">
                <a:latin typeface="Times New Roman" panose="02020603050405020304" pitchFamily="18" charset="0"/>
                <a:ea typeface="等线" panose="02010600030101010101" pitchFamily="2" charset="-122"/>
                <a:cs typeface="Times New Roman" panose="02020603050405020304" pitchFamily="18" charset="0"/>
              </a:rPr>
              <a:t>Xingyi</a:t>
            </a:r>
            <a:r>
              <a:rPr lang="en-US" altLang="zh-CN" sz="1000" b="1" kern="1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sz="1000" b="1" kern="100" dirty="0" err="1">
                <a:latin typeface="Times New Roman" panose="02020603050405020304" pitchFamily="18" charset="0"/>
                <a:ea typeface="等线" panose="02010600030101010101" pitchFamily="2" charset="-122"/>
                <a:cs typeface="Times New Roman" panose="02020603050405020304" pitchFamily="18" charset="0"/>
              </a:rPr>
              <a:t>Xu,Yongbin</a:t>
            </a:r>
            <a:r>
              <a:rPr lang="en-US" altLang="zh-CN" sz="1000" b="1" kern="100" dirty="0">
                <a:latin typeface="Times New Roman" panose="02020603050405020304" pitchFamily="18" charset="0"/>
                <a:ea typeface="等线" panose="02010600030101010101" pitchFamily="2" charset="-122"/>
                <a:cs typeface="Times New Roman" panose="02020603050405020304" pitchFamily="18" charset="0"/>
              </a:rPr>
              <a:t> Leng,* </a:t>
            </a:r>
            <a:r>
              <a:rPr lang="en-US" altLang="zh-CN" sz="1000" b="1" kern="100" dirty="0" err="1">
                <a:latin typeface="Times New Roman" panose="02020603050405020304" pitchFamily="18" charset="0"/>
                <a:ea typeface="等线" panose="02010600030101010101" pitchFamily="2" charset="-122"/>
                <a:cs typeface="Times New Roman" panose="02020603050405020304" pitchFamily="18" charset="0"/>
              </a:rPr>
              <a:t>Yimei</a:t>
            </a:r>
            <a:r>
              <a:rPr lang="en-US" altLang="zh-CN" sz="1000" b="1" kern="100" dirty="0">
                <a:latin typeface="Times New Roman" panose="02020603050405020304" pitchFamily="18" charset="0"/>
                <a:ea typeface="等线" panose="02010600030101010101" pitchFamily="2" charset="-122"/>
                <a:cs typeface="Times New Roman" panose="02020603050405020304" pitchFamily="18" charset="0"/>
              </a:rPr>
              <a:t> Zhou, Bo Gao, Jian Chen, and Shanshan Cao</a:t>
            </a:r>
            <a:r>
              <a:rPr lang="zh-CN" altLang="en-US" sz="1000" b="1" kern="100" dirty="0">
                <a:latin typeface="Times New Roman" panose="02020603050405020304" pitchFamily="18" charset="0"/>
                <a:ea typeface="等线" panose="02010600030101010101" pitchFamily="2" charset="-122"/>
                <a:cs typeface="Times New Roman" panose="02020603050405020304" pitchFamily="18" charset="0"/>
              </a:rPr>
              <a:t>，</a:t>
            </a:r>
            <a:r>
              <a:rPr lang="en-US" altLang="zh-CN" sz="1000" b="1" kern="100" dirty="0">
                <a:latin typeface="Times New Roman" panose="02020603050405020304" pitchFamily="18" charset="0"/>
                <a:ea typeface="等线" panose="02010600030101010101" pitchFamily="2" charset="-122"/>
                <a:cs typeface="Times New Roman" panose="02020603050405020304" pitchFamily="18" charset="0"/>
              </a:rPr>
              <a:t>Bunch-by-bunch three-dimensional position and charge measurement in a storage ring</a:t>
            </a:r>
            <a:r>
              <a:rPr lang="zh-CN" altLang="en-US" sz="1000" b="1" kern="100" dirty="0">
                <a:latin typeface="Times New Roman" panose="02020603050405020304" pitchFamily="18" charset="0"/>
                <a:ea typeface="等线" panose="02010600030101010101" pitchFamily="2" charset="-122"/>
                <a:cs typeface="Times New Roman" panose="02020603050405020304" pitchFamily="18" charset="0"/>
              </a:rPr>
              <a:t>，</a:t>
            </a:r>
            <a:r>
              <a:rPr lang="en-US" altLang="zh-CN" sz="1000" b="1" kern="100" dirty="0">
                <a:latin typeface="Times New Roman" panose="02020603050405020304" pitchFamily="18" charset="0"/>
                <a:ea typeface="等线" panose="02010600030101010101" pitchFamily="2" charset="-122"/>
                <a:cs typeface="Times New Roman" panose="02020603050405020304" pitchFamily="18" charset="0"/>
              </a:rPr>
              <a:t>PRAB 24, 032802 (2021)</a:t>
            </a:r>
          </a:p>
        </p:txBody>
      </p:sp>
    </p:spTree>
    <p:extLst>
      <p:ext uri="{BB962C8B-B14F-4D97-AF65-F5344CB8AC3E}">
        <p14:creationId xmlns:p14="http://schemas.microsoft.com/office/powerpoint/2010/main" val="6768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15"/>
          <p:cNvSpPr/>
          <p:nvPr/>
        </p:nvSpPr>
        <p:spPr>
          <a:xfrm>
            <a:off x="655768" y="5712886"/>
            <a:ext cx="5176753" cy="618989"/>
          </a:xfrm>
          <a:prstGeom prst="round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圆角矩形 14"/>
          <p:cNvSpPr/>
          <p:nvPr/>
        </p:nvSpPr>
        <p:spPr>
          <a:xfrm>
            <a:off x="655769" y="3808550"/>
            <a:ext cx="5176753" cy="1911075"/>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圆角矩形 13"/>
          <p:cNvSpPr/>
          <p:nvPr/>
        </p:nvSpPr>
        <p:spPr>
          <a:xfrm>
            <a:off x="655770" y="2952571"/>
            <a:ext cx="5176753" cy="855979"/>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圆角矩形 12"/>
          <p:cNvSpPr/>
          <p:nvPr/>
        </p:nvSpPr>
        <p:spPr>
          <a:xfrm>
            <a:off x="655770" y="1147432"/>
            <a:ext cx="5176753" cy="18051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2916" y="865022"/>
            <a:ext cx="5257800" cy="5521655"/>
          </a:xfrm>
          <a:prstGeom prst="rect">
            <a:avLst/>
          </a:prstGeom>
        </p:spPr>
      </p:pic>
      <p:sp>
        <p:nvSpPr>
          <p:cNvPr id="7" name="标题 1"/>
          <p:cNvSpPr txBox="1">
            <a:spLocks/>
          </p:cNvSpPr>
          <p:nvPr/>
        </p:nvSpPr>
        <p:spPr bwMode="auto">
          <a:xfrm>
            <a:off x="2077786" y="0"/>
            <a:ext cx="80144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CC0000"/>
              </a:buClr>
              <a:buSzPct val="120000"/>
              <a:buFont typeface="Wingdings" panose="05000000000000000000" pitchFamily="2" charset="2"/>
              <a:buChar char="F"/>
              <a:defRPr sz="3200">
                <a:solidFill>
                  <a:schemeClr val="tx1"/>
                </a:solidFill>
                <a:latin typeface="Arial" panose="020B0604020202020204" pitchFamily="34" charset="0"/>
                <a:ea typeface="黑体" panose="02010609060101010101" pitchFamily="49" charset="-122"/>
              </a:defRPr>
            </a:lvl1pPr>
            <a:lvl2pPr marL="742950" indent="-285750">
              <a:spcBef>
                <a:spcPct val="20000"/>
              </a:spcBef>
              <a:buClr>
                <a:srgbClr val="33CC33"/>
              </a:buClr>
              <a:buFont typeface="Wingdings" panose="05000000000000000000" pitchFamily="2" charset="2"/>
              <a:buChar char="Ø"/>
              <a:defRPr sz="2800">
                <a:solidFill>
                  <a:schemeClr val="tx1"/>
                </a:solidFill>
                <a:latin typeface="Arial" panose="020B0604020202020204" pitchFamily="34" charset="0"/>
                <a:ea typeface="黑体" panose="02010609060101010101" pitchFamily="49" charset="-122"/>
              </a:defRPr>
            </a:lvl2pPr>
            <a:lvl3pPr marL="1143000" indent="-228600">
              <a:spcBef>
                <a:spcPct val="20000"/>
              </a:spcBef>
              <a:buClr>
                <a:schemeClr val="accent2"/>
              </a:buClr>
              <a:buFont typeface="Wingdings" panose="05000000000000000000" pitchFamily="2" charset="2"/>
              <a:buChar char="l"/>
              <a:defRPr sz="2400">
                <a:solidFill>
                  <a:schemeClr val="tx1"/>
                </a:solidFill>
                <a:latin typeface="Arial" panose="020B0604020202020204" pitchFamily="34" charset="0"/>
                <a:ea typeface="黑体" panose="02010609060101010101" pitchFamily="49" charset="-122"/>
              </a:defRPr>
            </a:lvl3pPr>
            <a:lvl4pPr marL="1600200" indent="-228600">
              <a:spcBef>
                <a:spcPct val="20000"/>
              </a:spcBef>
              <a:buSzPct val="90000"/>
              <a:buFont typeface="Wingdings" panose="05000000000000000000" pitchFamily="2" charset="2"/>
              <a:buChar char="p"/>
              <a:defRPr sz="2000">
                <a:solidFill>
                  <a:schemeClr val="tx1"/>
                </a:solidFill>
                <a:latin typeface="Arial" panose="020B0604020202020204" pitchFamily="34" charset="0"/>
                <a:ea typeface="黑体" panose="02010609060101010101" pitchFamily="49" charset="-122"/>
              </a:defRPr>
            </a:lvl4pPr>
            <a:lvl5pPr marL="2057400" indent="-228600">
              <a:spcBef>
                <a:spcPct val="20000"/>
              </a:spcBef>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buSzPct val="80000"/>
              <a:buFont typeface="Wingdings" panose="05000000000000000000" pitchFamily="2" charset="2"/>
              <a:buChar char="u"/>
              <a:defRPr sz="2000">
                <a:solidFill>
                  <a:schemeClr val="tx1"/>
                </a:solidFill>
                <a:latin typeface="Arial" panose="020B0604020202020204" pitchFamily="34" charset="0"/>
                <a:ea typeface="黑体" panose="02010609060101010101" pitchFamily="49" charset="-122"/>
              </a:defRPr>
            </a:lvl9pPr>
          </a:lstStyle>
          <a:p>
            <a:pPr algn="ctr">
              <a:spcBef>
                <a:spcPct val="0"/>
              </a:spcBef>
              <a:buClrTx/>
              <a:buSzTx/>
              <a:buNone/>
            </a:pPr>
            <a:r>
              <a:rPr lang="en-US" altLang="zh-CN" dirty="0">
                <a:solidFill>
                  <a:srgbClr val="000000"/>
                </a:solidFill>
                <a:latin typeface="+mn-lt"/>
                <a:ea typeface="+mn-ea"/>
                <a:cs typeface="Times New Roman" panose="02020603050405020304" pitchFamily="18" charset="0"/>
              </a:rPr>
              <a:t>Signal processing flow </a:t>
            </a:r>
            <a:endParaRPr lang="en-US" altLang="zh-CN" dirty="0">
              <a:latin typeface="+mn-lt"/>
              <a:ea typeface="+mn-ea"/>
              <a:cs typeface="Times New Roman" panose="02020603050405020304" pitchFamily="18" charset="0"/>
            </a:endParaRPr>
          </a:p>
        </p:txBody>
      </p:sp>
      <p:sp>
        <p:nvSpPr>
          <p:cNvPr id="8" name="矩形 7"/>
          <p:cNvSpPr/>
          <p:nvPr/>
        </p:nvSpPr>
        <p:spPr>
          <a:xfrm>
            <a:off x="720739" y="1136720"/>
            <a:ext cx="4585294" cy="5078313"/>
          </a:xfrm>
          <a:prstGeom prst="rect">
            <a:avLst/>
          </a:prstGeom>
        </p:spPr>
        <p:txBody>
          <a:bodyPr wrap="none">
            <a:spAutoFit/>
          </a:bodyPr>
          <a:lstStyle/>
          <a:p>
            <a:pPr marL="342900" indent="-342900">
              <a:buFont typeface="Wingdings" panose="05000000000000000000" pitchFamily="2" charset="2"/>
              <a:buChar char="Ø"/>
            </a:pPr>
            <a:r>
              <a:rPr lang="en-US" sz="2000" dirty="0">
                <a:solidFill>
                  <a:schemeClr val="bg1"/>
                </a:solidFill>
              </a:rPr>
              <a:t>Pre-process</a:t>
            </a:r>
          </a:p>
          <a:p>
            <a:pPr marL="742950" lvl="1" indent="-285750">
              <a:buFont typeface="Arial" panose="020B0604020202020204" pitchFamily="34" charset="0"/>
              <a:buChar char="•"/>
            </a:pPr>
            <a:r>
              <a:rPr lang="en-US" sz="1600" dirty="0">
                <a:solidFill>
                  <a:schemeClr val="bg1"/>
                </a:solidFill>
              </a:rPr>
              <a:t>Normalization</a:t>
            </a:r>
          </a:p>
          <a:p>
            <a:pPr marL="742950" lvl="1" indent="-285750">
              <a:buFont typeface="Arial" panose="020B0604020202020204" pitchFamily="34" charset="0"/>
              <a:buChar char="•"/>
            </a:pPr>
            <a:r>
              <a:rPr lang="en-US" sz="1600" dirty="0">
                <a:solidFill>
                  <a:schemeClr val="bg1"/>
                </a:solidFill>
              </a:rPr>
              <a:t>DC compensation</a:t>
            </a:r>
          </a:p>
          <a:p>
            <a:pPr marL="742950" lvl="1" indent="-285750">
              <a:buFont typeface="Arial" panose="020B0604020202020204" pitchFamily="34" charset="0"/>
              <a:buChar char="•"/>
            </a:pPr>
            <a:r>
              <a:rPr lang="en-US" sz="1600" dirty="0">
                <a:solidFill>
                  <a:schemeClr val="bg1"/>
                </a:solidFill>
              </a:rPr>
              <a:t>signal initial peak finding </a:t>
            </a:r>
          </a:p>
          <a:p>
            <a:pPr marL="742950" lvl="1" indent="-285750">
              <a:buFont typeface="Arial" panose="020B0604020202020204" pitchFamily="34" charset="0"/>
              <a:buChar char="•"/>
            </a:pPr>
            <a:r>
              <a:rPr lang="en-US" sz="1600" dirty="0">
                <a:solidFill>
                  <a:schemeClr val="bg1"/>
                </a:solidFill>
              </a:rPr>
              <a:t>RF frequency coarse </a:t>
            </a:r>
          </a:p>
          <a:p>
            <a:pPr marL="742950" lvl="1" indent="-285750">
              <a:buFont typeface="Arial" panose="020B0604020202020204" pitchFamily="34" charset="0"/>
              <a:buChar char="•"/>
            </a:pPr>
            <a:r>
              <a:rPr lang="en-US" sz="1600" dirty="0">
                <a:solidFill>
                  <a:schemeClr val="bg1"/>
                </a:solidFill>
              </a:rPr>
              <a:t>fine adjustment</a:t>
            </a:r>
          </a:p>
          <a:p>
            <a:pPr marL="742950" lvl="1" indent="-285750">
              <a:buFont typeface="Arial" panose="020B0604020202020204" pitchFamily="34" charset="0"/>
              <a:buChar char="•"/>
            </a:pPr>
            <a:endParaRPr lang="en-US" dirty="0"/>
          </a:p>
          <a:p>
            <a:pPr marL="285750" indent="-285750">
              <a:buFont typeface="Wingdings" panose="05000000000000000000" pitchFamily="2" charset="2"/>
              <a:buChar char="Ø"/>
            </a:pPr>
            <a:r>
              <a:rPr lang="en-US" sz="2000" dirty="0">
                <a:solidFill>
                  <a:schemeClr val="bg1"/>
                </a:solidFill>
              </a:rPr>
              <a:t>The response function reconstruction</a:t>
            </a:r>
          </a:p>
          <a:p>
            <a:pPr marL="742950" lvl="1" indent="-285750">
              <a:buFont typeface="Arial" panose="020B0604020202020204" pitchFamily="34" charset="0"/>
              <a:buChar char="•"/>
            </a:pPr>
            <a:r>
              <a:rPr lang="en-US" sz="1600" dirty="0">
                <a:solidFill>
                  <a:schemeClr val="bg1"/>
                </a:solidFill>
              </a:rPr>
              <a:t>multi-turn data splicing</a:t>
            </a:r>
          </a:p>
          <a:p>
            <a:pPr marL="742950" lvl="1" indent="-285750">
              <a:buFont typeface="Arial" panose="020B0604020202020204" pitchFamily="34" charset="0"/>
              <a:buChar char="•"/>
            </a:pPr>
            <a:r>
              <a:rPr lang="en-US" sz="1600" dirty="0">
                <a:solidFill>
                  <a:schemeClr val="bg1"/>
                </a:solidFill>
              </a:rPr>
              <a:t>window smoothing</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solidFill>
                  <a:schemeClr val="bg1"/>
                </a:solidFill>
              </a:rPr>
              <a:t>The phase and position extracting</a:t>
            </a:r>
          </a:p>
          <a:p>
            <a:pPr marL="742950" lvl="1" indent="-285750">
              <a:buFont typeface="Arial" panose="020B0604020202020204" pitchFamily="34" charset="0"/>
              <a:buChar char="•"/>
            </a:pPr>
            <a:r>
              <a:rPr lang="en-US" dirty="0">
                <a:solidFill>
                  <a:schemeClr val="bg1"/>
                </a:solidFill>
              </a:rPr>
              <a:t>the longitudinal phase </a:t>
            </a:r>
          </a:p>
          <a:p>
            <a:pPr marL="1200150" lvl="2" indent="-285750">
              <a:buFont typeface="Arial" panose="020B0604020202020204" pitchFamily="34" charset="0"/>
              <a:buChar char="•"/>
            </a:pPr>
            <a:r>
              <a:rPr lang="en-US" sz="1600" dirty="0">
                <a:solidFill>
                  <a:schemeClr val="bg1"/>
                </a:solidFill>
              </a:rPr>
              <a:t>sliding cross correlation method</a:t>
            </a:r>
          </a:p>
          <a:p>
            <a:pPr marL="742950" lvl="1" indent="-285750">
              <a:buFont typeface="Arial" panose="020B0604020202020204" pitchFamily="34" charset="0"/>
              <a:buChar char="•"/>
            </a:pPr>
            <a:r>
              <a:rPr lang="en-US" dirty="0">
                <a:solidFill>
                  <a:schemeClr val="bg1"/>
                </a:solidFill>
              </a:rPr>
              <a:t>the transverse position </a:t>
            </a:r>
          </a:p>
          <a:p>
            <a:pPr marL="1200150" lvl="2" indent="-285750">
              <a:buFont typeface="Arial" panose="020B0604020202020204" pitchFamily="34" charset="0"/>
              <a:buChar char="•"/>
            </a:pPr>
            <a:r>
              <a:rPr lang="en-US" sz="1600" dirty="0">
                <a:solidFill>
                  <a:schemeClr val="bg1"/>
                </a:solidFill>
              </a:rPr>
              <a:t>difference ratio</a:t>
            </a:r>
          </a:p>
          <a:p>
            <a:pPr marL="1200150" lvl="2" indent="-285750">
              <a:buFont typeface="Arial" panose="020B0604020202020204" pitchFamily="34" charset="0"/>
              <a:buChar char="•"/>
            </a:pPr>
            <a:r>
              <a:rPr lang="en-US" sz="1600" dirty="0">
                <a:solidFill>
                  <a:schemeClr val="bg1"/>
                </a:solidFill>
              </a:rPr>
              <a:t>linear fitting</a:t>
            </a:r>
          </a:p>
          <a:p>
            <a:pPr marL="1200150" lvl="2" indent="-285750">
              <a:buFont typeface="Arial" panose="020B0604020202020204" pitchFamily="34" charset="0"/>
              <a:buChar char="•"/>
            </a:pPr>
            <a:endParaRPr lang="en-US" sz="1600" dirty="0">
              <a:solidFill>
                <a:schemeClr val="bg1"/>
              </a:solidFill>
            </a:endParaRPr>
          </a:p>
          <a:p>
            <a:pPr marL="285750" indent="-285750">
              <a:buFont typeface="Wingdings" panose="05000000000000000000" pitchFamily="2" charset="2"/>
              <a:buChar char="Ø"/>
            </a:pPr>
            <a:r>
              <a:rPr lang="en-US" dirty="0">
                <a:solidFill>
                  <a:schemeClr val="bg1"/>
                </a:solidFill>
              </a:rPr>
              <a:t>The refilled charge signal extracting method</a:t>
            </a:r>
          </a:p>
        </p:txBody>
      </p:sp>
      <p:pic>
        <p:nvPicPr>
          <p:cNvPr id="12" name="图片 11"/>
          <p:cNvPicPr>
            <a:picLocks noChangeAspect="1"/>
          </p:cNvPicPr>
          <p:nvPr/>
        </p:nvPicPr>
        <p:blipFill>
          <a:blip r:embed="rId4"/>
          <a:stretch>
            <a:fillRect/>
          </a:stretch>
        </p:blipFill>
        <p:spPr>
          <a:xfrm>
            <a:off x="5832521" y="4757710"/>
            <a:ext cx="950395" cy="265271"/>
          </a:xfrm>
          <a:prstGeom prst="rect">
            <a:avLst/>
          </a:prstGeom>
        </p:spPr>
      </p:pic>
      <p:sp>
        <p:nvSpPr>
          <p:cNvPr id="17" name="矩形 16"/>
          <p:cNvSpPr/>
          <p:nvPr/>
        </p:nvSpPr>
        <p:spPr>
          <a:xfrm>
            <a:off x="5832520" y="4043426"/>
            <a:ext cx="1656231" cy="738664"/>
          </a:xfrm>
          <a:prstGeom prst="rect">
            <a:avLst/>
          </a:prstGeom>
        </p:spPr>
        <p:txBody>
          <a:bodyPr wrap="square">
            <a:spAutoFit/>
          </a:bodyPr>
          <a:lstStyle/>
          <a:p>
            <a:r>
              <a:rPr lang="en-US" sz="1400" b="1" dirty="0">
                <a:solidFill>
                  <a:schemeClr val="accent1"/>
                </a:solidFill>
              </a:rPr>
              <a:t>increase </a:t>
            </a:r>
          </a:p>
          <a:p>
            <a:r>
              <a:rPr lang="en-US" sz="1400" b="1" dirty="0">
                <a:solidFill>
                  <a:schemeClr val="accent1"/>
                </a:solidFill>
              </a:rPr>
              <a:t>in speed </a:t>
            </a:r>
          </a:p>
          <a:p>
            <a:r>
              <a:rPr lang="en-US" sz="1400" b="1" dirty="0">
                <a:solidFill>
                  <a:schemeClr val="accent1"/>
                </a:solidFill>
              </a:rPr>
              <a:t>     by</a:t>
            </a:r>
          </a:p>
        </p:txBody>
      </p:sp>
      <p:sp>
        <p:nvSpPr>
          <p:cNvPr id="2" name="日期占位符 1">
            <a:extLst>
              <a:ext uri="{FF2B5EF4-FFF2-40B4-BE49-F238E27FC236}">
                <a16:creationId xmlns:a16="http://schemas.microsoft.com/office/drawing/2014/main" id="{252A8E70-C55E-98B8-C9F9-CA7311DD634F}"/>
              </a:ext>
            </a:extLst>
          </p:cNvPr>
          <p:cNvSpPr>
            <a:spLocks noGrp="1"/>
          </p:cNvSpPr>
          <p:nvPr>
            <p:ph type="dt" sz="half" idx="10"/>
          </p:nvPr>
        </p:nvSpPr>
        <p:spPr/>
        <p:txBody>
          <a:bodyPr/>
          <a:lstStyle/>
          <a:p>
            <a:r>
              <a:rPr lang="en-US" altLang="zh-CN"/>
              <a:t>2024/01/17</a:t>
            </a:r>
            <a:endParaRPr lang="zh-CN" altLang="en-US"/>
          </a:p>
        </p:txBody>
      </p:sp>
      <p:sp>
        <p:nvSpPr>
          <p:cNvPr id="3" name="灯片编号占位符 2">
            <a:extLst>
              <a:ext uri="{FF2B5EF4-FFF2-40B4-BE49-F238E27FC236}">
                <a16:creationId xmlns:a16="http://schemas.microsoft.com/office/drawing/2014/main" id="{E6DADB85-8FD3-9B73-C3B4-56D1BF788750}"/>
              </a:ext>
            </a:extLst>
          </p:cNvPr>
          <p:cNvSpPr>
            <a:spLocks noGrp="1"/>
          </p:cNvSpPr>
          <p:nvPr>
            <p:ph type="sldNum" sz="quarter" idx="12"/>
          </p:nvPr>
        </p:nvSpPr>
        <p:spPr/>
        <p:txBody>
          <a:bodyPr/>
          <a:lstStyle/>
          <a:p>
            <a:fld id="{B89BF6D3-CA62-4D9F-9EA1-CDCBA8232769}" type="slidenum">
              <a:rPr lang="zh-CN" altLang="en-US" smtClean="0"/>
              <a:t>9</a:t>
            </a:fld>
            <a:endParaRPr lang="zh-CN" altLang="en-US"/>
          </a:p>
        </p:txBody>
      </p:sp>
    </p:spTree>
    <p:extLst>
      <p:ext uri="{BB962C8B-B14F-4D97-AF65-F5344CB8AC3E}">
        <p14:creationId xmlns:p14="http://schemas.microsoft.com/office/powerpoint/2010/main" val="1879280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1.2"/>
</p:tagLst>
</file>

<file path=ppt/tags/tag2.xml><?xml version="1.0" encoding="utf-8"?>
<p:tagLst xmlns:a="http://schemas.openxmlformats.org/drawingml/2006/main" xmlns:r="http://schemas.openxmlformats.org/officeDocument/2006/relationships" xmlns:p="http://schemas.openxmlformats.org/presentationml/2006/main">
  <p:tag name="TIMING" val="|56.4|5.1|9.5"/>
</p:tagLst>
</file>

<file path=ppt/theme/theme1.xml><?xml version="1.0" encoding="utf-8"?>
<a:theme xmlns:a="http://schemas.openxmlformats.org/drawingml/2006/main" name="主题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Times New Roman"/>
        <a:ea typeface="楷体"/>
        <a:cs typeface=""/>
      </a:majorFont>
      <a:minorFont>
        <a:latin typeface="Times New Roman"/>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E7956E3A-EF5B-4DF8-930B-112475ACC2AE}" vid="{DE91CB15-1F9E-473C-9F71-D54C3283F37A}"/>
    </a:ext>
  </a:extLst>
</a:theme>
</file>

<file path=ppt/theme/theme10.xml><?xml version="1.0" encoding="utf-8"?>
<a:theme xmlns:a="http://schemas.openxmlformats.org/drawingml/2006/main" name="2_主题1">
  <a:themeElements>
    <a:clrScheme name="SINAP兰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NAP兰">
      <a:majorFont>
        <a:latin typeface="Arial"/>
        <a:ea typeface="方正大黑简体"/>
        <a:cs typeface=""/>
      </a:majorFont>
      <a:minorFont>
        <a:latin typeface="Arial"/>
        <a:ea typeface="黑体"/>
        <a:cs typeface=""/>
      </a:minorFont>
    </a:fontScheme>
    <a:fmtScheme name="办公室">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SINAP兰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AP兰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AP兰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AP兰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AP兰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AP兰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AP兰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AP兰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AP兰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AP兰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AP兰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AP兰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主题1" id="{62A8F52B-6C3E-459A-B1E0-9DC999213ED4}" vid="{FF9C20EB-DB75-474B-94CD-F314DE857309}"/>
    </a:ext>
  </a:extLst>
</a:theme>
</file>

<file path=ppt/theme/theme11.xml><?xml version="1.0" encoding="utf-8"?>
<a:theme xmlns:a="http://schemas.openxmlformats.org/drawingml/2006/main" name="2_主题3">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Times New Roman"/>
        <a:ea typeface="楷体"/>
        <a:cs typeface=""/>
      </a:majorFont>
      <a:minorFont>
        <a:latin typeface="Times New Roman"/>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3" id="{0EADF8FD-E452-49AF-98A6-87DF2CD33662}" vid="{C80FEBDE-D42E-4488-8475-9E5C364E99C3}"/>
    </a:ext>
  </a:extLst>
</a:theme>
</file>

<file path=ppt/theme/theme12.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主题5">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Times New Roman"/>
        <a:ea typeface="楷体"/>
        <a:cs typeface=""/>
      </a:majorFont>
      <a:minorFont>
        <a:latin typeface="Times New Roman"/>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5" id="{2D9787E1-F861-4BB4-92B8-A456CD3D6E8A}" vid="{7FA945EA-D41B-4602-842F-3ED8DFA54A09}"/>
    </a:ext>
  </a:extLst>
</a:theme>
</file>

<file path=ppt/theme/theme14.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Times New Roman"/>
        <a:ea typeface="楷体"/>
        <a:cs typeface=""/>
      </a:majorFont>
      <a:minorFont>
        <a:latin typeface="Times New Roman"/>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主题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Times New Roman"/>
        <a:ea typeface="楷体"/>
        <a:cs typeface=""/>
      </a:majorFont>
      <a:minorFont>
        <a:latin typeface="Times New Roman"/>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主题1" id="{E7956E3A-EF5B-4DF8-930B-112475ACC2AE}" vid="{DE91CB15-1F9E-473C-9F71-D54C3283F37A}"/>
    </a:ext>
  </a:ext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主题1">
  <a:themeElements>
    <a:clrScheme name="SINAP兰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NAP兰">
      <a:majorFont>
        <a:latin typeface="Arial"/>
        <a:ea typeface="方正大黑简体"/>
        <a:cs typeface=""/>
      </a:majorFont>
      <a:minorFont>
        <a:latin typeface="Arial"/>
        <a:ea typeface="黑体"/>
        <a:cs typeface=""/>
      </a:minorFont>
    </a:fontScheme>
    <a:fmtScheme name="办公室">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SINAP兰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AP兰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AP兰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AP兰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AP兰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AP兰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AP兰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AP兰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AP兰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AP兰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AP兰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AP兰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主题1" id="{62A8F52B-6C3E-459A-B1E0-9DC999213ED4}" vid="{FF9C20EB-DB75-474B-94CD-F314DE857309}"/>
    </a:ext>
  </a:extLst>
</a:theme>
</file>

<file path=ppt/theme/theme4.xml><?xml version="1.0" encoding="utf-8"?>
<a:theme xmlns:a="http://schemas.openxmlformats.org/drawingml/2006/main" name="1_ppt模板">
  <a:themeElements>
    <a:clrScheme name="SINAP兰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NAP兰">
      <a:majorFont>
        <a:latin typeface="Arial"/>
        <a:ea typeface="方正大黑简体"/>
        <a:cs typeface=""/>
      </a:majorFont>
      <a:minorFont>
        <a:latin typeface="Arial"/>
        <a:ea typeface="黑体"/>
        <a:cs typeface=""/>
      </a:minorFont>
    </a:fontScheme>
    <a:fmtScheme name="办公室">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SINAP兰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AP兰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AP兰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AP兰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AP兰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AP兰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AP兰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AP兰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AP兰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AP兰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AP兰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AP兰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pt模板2">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SINAP兰ssrf-02">
      <a:majorFont>
        <a:latin typeface="Arial"/>
        <a:ea typeface="方正大黑简体"/>
        <a:cs typeface=""/>
      </a:majorFont>
      <a:minorFont>
        <a:latin typeface="Arial"/>
        <a:ea typeface="黑体"/>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INAP兰ssrf-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AP兰ssrf-0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AP兰ssrf-0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AP兰ssrf-0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AP兰ssrf-0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AP兰ssrf-0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AP兰ssrf-0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AP兰ssrf-0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AP兰ssrf-0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AP兰ssrf-0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AP兰ssrf-0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AP兰ssrf-0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INAP兰ssrf-02">
  <a:themeElements>
    <a:clrScheme name="SINAP兰ssrf-0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SINAP兰ssrf-02">
      <a:majorFont>
        <a:latin typeface="Arial"/>
        <a:ea typeface="方正大黑简体"/>
        <a:cs typeface=""/>
      </a:majorFont>
      <a:minorFont>
        <a:latin typeface="Arial"/>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INAP兰ssrf-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AP兰ssrf-0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AP兰ssrf-0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AP兰ssrf-0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AP兰ssrf-0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AP兰ssrf-0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AP兰ssrf-0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AP兰ssrf-0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AP兰ssrf-0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AP兰ssrf-0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AP兰ssrf-0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AP兰ssrf-0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开题报告">
  <a:themeElements>
    <a:clrScheme name="SINAP兰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NAP兰">
      <a:majorFont>
        <a:latin typeface="Arial"/>
        <a:ea typeface="方正大黑简体"/>
        <a:cs typeface=""/>
      </a:majorFont>
      <a:minorFont>
        <a:latin typeface="Arial"/>
        <a:ea typeface="黑体"/>
        <a:cs typeface=""/>
      </a:minorFont>
    </a:fontScheme>
    <a:fmtScheme name="办公室">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SINAP兰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AP兰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AP兰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AP兰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AP兰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AP兰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AP兰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AP兰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AP兰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AP兰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AP兰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AP兰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ppt模板2">
  <a:themeElements>
    <a:clrScheme name="SINAP兰ssrf-0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SINAP兰ssrf-02">
      <a:majorFont>
        <a:latin typeface="Arial"/>
        <a:ea typeface="方正大黑简体"/>
        <a:cs typeface=""/>
      </a:majorFont>
      <a:minorFont>
        <a:latin typeface="Arial"/>
        <a:ea typeface="黑体"/>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INAP兰ssrf-0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AP兰ssrf-0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AP兰ssrf-0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AP兰ssrf-0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AP兰ssrf-0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AP兰ssrf-0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AP兰ssrf-0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AP兰ssrf-0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AP兰ssrf-0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AP兰ssrf-0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AP兰ssrf-0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AP兰ssrf-0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开题报告">
  <a:themeElements>
    <a:clrScheme name="SINAP兰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NAP兰">
      <a:majorFont>
        <a:latin typeface="Arial"/>
        <a:ea typeface="方正大黑简体"/>
        <a:cs typeface=""/>
      </a:majorFont>
      <a:minorFont>
        <a:latin typeface="Arial"/>
        <a:ea typeface="黑体"/>
        <a:cs typeface=""/>
      </a:minorFont>
    </a:fontScheme>
    <a:fmtScheme name="办公室">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SINAP兰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AP兰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AP兰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AP兰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AP兰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AP兰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AP兰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AP兰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AP兰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AP兰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AP兰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AP兰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25755</TotalTime>
  <Words>3368</Words>
  <Application>Microsoft Office PowerPoint</Application>
  <PresentationFormat>宽屏</PresentationFormat>
  <Paragraphs>412</Paragraphs>
  <Slides>29</Slides>
  <Notes>28</Notes>
  <HiddenSlides>0</HiddenSlides>
  <MMClips>0</MMClips>
  <ScaleCrop>false</ScaleCrop>
  <HeadingPairs>
    <vt:vector size="6" baseType="variant">
      <vt:variant>
        <vt:lpstr>已用的字体</vt:lpstr>
      </vt:variant>
      <vt:variant>
        <vt:i4>11</vt:i4>
      </vt:variant>
      <vt:variant>
        <vt:lpstr>主题</vt:lpstr>
      </vt:variant>
      <vt:variant>
        <vt:i4>16</vt:i4>
      </vt:variant>
      <vt:variant>
        <vt:lpstr>幻灯片标题</vt:lpstr>
      </vt:variant>
      <vt:variant>
        <vt:i4>29</vt:i4>
      </vt:variant>
    </vt:vector>
  </HeadingPairs>
  <TitlesOfParts>
    <vt:vector size="56" baseType="lpstr">
      <vt:lpstr>等线</vt:lpstr>
      <vt:lpstr>方正小标宋简体</vt:lpstr>
      <vt:lpstr>华文新魏</vt:lpstr>
      <vt:lpstr>楷体</vt:lpstr>
      <vt:lpstr>宋体</vt:lpstr>
      <vt:lpstr>微软雅黑</vt:lpstr>
      <vt:lpstr>Arial</vt:lpstr>
      <vt:lpstr>Calibri</vt:lpstr>
      <vt:lpstr>Cambria Math</vt:lpstr>
      <vt:lpstr>Times New Roman</vt:lpstr>
      <vt:lpstr>Wingdings</vt:lpstr>
      <vt:lpstr>主题1</vt:lpstr>
      <vt:lpstr>自定义设计方案</vt:lpstr>
      <vt:lpstr>1_主题1</vt:lpstr>
      <vt:lpstr>1_ppt模板</vt:lpstr>
      <vt:lpstr>ppt模板2</vt:lpstr>
      <vt:lpstr>2_SINAP兰ssrf-02</vt:lpstr>
      <vt:lpstr>开题报告</vt:lpstr>
      <vt:lpstr>2_ppt模板2</vt:lpstr>
      <vt:lpstr>1_开题报告</vt:lpstr>
      <vt:lpstr>2_主题1</vt:lpstr>
      <vt:lpstr>2_主题3</vt:lpstr>
      <vt:lpstr>2_自定义设计方案</vt:lpstr>
      <vt:lpstr>主题5</vt:lpstr>
      <vt:lpstr>3_自定义设计方案</vt:lpstr>
      <vt:lpstr>1_Office 主题</vt:lpstr>
      <vt:lpstr>3_主题1</vt:lpstr>
      <vt:lpstr>PowerPoint 演示文稿</vt:lpstr>
      <vt:lpstr>Outline</vt:lpstr>
      <vt:lpstr>Why bunch by bunch diagnostics  ?</vt:lpstr>
      <vt:lpstr>PowerPoint 演示文稿</vt:lpstr>
      <vt:lpstr>PowerPoint 演示文稿</vt:lpstr>
      <vt:lpstr>Why focus on injection transient stage</vt:lpstr>
      <vt:lpstr>How to do precise 3D position measurement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Application: what we can do with this tool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Summary</vt:lpstr>
      <vt:lpstr>PowerPoint 演示文稿</vt:lpstr>
      <vt:lpstr>Thanks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 yimei</dc:creator>
  <cp:lastModifiedBy>yimei zhou</cp:lastModifiedBy>
  <cp:revision>335</cp:revision>
  <dcterms:created xsi:type="dcterms:W3CDTF">2022-05-22T08:15:39Z</dcterms:created>
  <dcterms:modified xsi:type="dcterms:W3CDTF">2024-01-14T11:35:41Z</dcterms:modified>
</cp:coreProperties>
</file>