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0" r:id="rId5"/>
    <p:sldId id="269" r:id="rId6"/>
    <p:sldId id="261" r:id="rId7"/>
    <p:sldId id="262" r:id="rId8"/>
    <p:sldId id="266" r:id="rId9"/>
    <p:sldId id="267" r:id="rId10"/>
    <p:sldId id="265" r:id="rId11"/>
    <p:sldId id="263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5" userDrawn="1">
          <p15:clr>
            <a:srgbClr val="A4A3A4"/>
          </p15:clr>
        </p15:guide>
        <p15:guide id="2" pos="38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95"/>
        <p:guide pos="383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87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openxmlformats.org/officeDocument/2006/relationships/tags" Target="../tags/tag86.xml"/><Relationship Id="rId2" Type="http://schemas.openxmlformats.org/officeDocument/2006/relationships/image" Target="../media/image17.png"/><Relationship Id="rId1" Type="http://schemas.openxmlformats.org/officeDocument/2006/relationships/tags" Target="../tags/tag85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tags" Target="../tags/tag67.xml"/><Relationship Id="rId2" Type="http://schemas.openxmlformats.org/officeDocument/2006/relationships/image" Target="../media/image1.png"/><Relationship Id="rId1" Type="http://schemas.openxmlformats.org/officeDocument/2006/relationships/tags" Target="../tags/tag66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69.xml"/><Relationship Id="rId2" Type="http://schemas.openxmlformats.org/officeDocument/2006/relationships/image" Target="../media/image3.png"/><Relationship Id="rId1" Type="http://schemas.openxmlformats.org/officeDocument/2006/relationships/tags" Target="../tags/tag6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image" Target="../media/image8.png"/><Relationship Id="rId7" Type="http://schemas.openxmlformats.org/officeDocument/2006/relationships/tags" Target="../tags/tag73.xml"/><Relationship Id="rId6" Type="http://schemas.openxmlformats.org/officeDocument/2006/relationships/image" Target="../media/image7.png"/><Relationship Id="rId5" Type="http://schemas.openxmlformats.org/officeDocument/2006/relationships/tags" Target="../tags/tag72.xml"/><Relationship Id="rId4" Type="http://schemas.openxmlformats.org/officeDocument/2006/relationships/image" Target="../media/image6.png"/><Relationship Id="rId3" Type="http://schemas.openxmlformats.org/officeDocument/2006/relationships/tags" Target="../tags/tag71.xml"/><Relationship Id="rId2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76.xml"/><Relationship Id="rId2" Type="http://schemas.openxmlformats.org/officeDocument/2006/relationships/image" Target="../media/image9.png"/><Relationship Id="rId1" Type="http://schemas.openxmlformats.org/officeDocument/2006/relationships/tags" Target="../tags/tag7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77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0.xml"/><Relationship Id="rId4" Type="http://schemas.openxmlformats.org/officeDocument/2006/relationships/image" Target="../media/image13.png"/><Relationship Id="rId3" Type="http://schemas.openxmlformats.org/officeDocument/2006/relationships/tags" Target="../tags/tag79.xml"/><Relationship Id="rId2" Type="http://schemas.openxmlformats.org/officeDocument/2006/relationships/image" Target="../media/image12.png"/><Relationship Id="rId1" Type="http://schemas.openxmlformats.org/officeDocument/2006/relationships/tags" Target="../tags/tag78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2.xml"/><Relationship Id="rId2" Type="http://schemas.openxmlformats.org/officeDocument/2006/relationships/image" Target="../media/image14.png"/><Relationship Id="rId1" Type="http://schemas.openxmlformats.org/officeDocument/2006/relationships/tags" Target="../tags/tag8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tags" Target="../tags/tag84.xml"/><Relationship Id="rId2" Type="http://schemas.openxmlformats.org/officeDocument/2006/relationships/image" Target="../media/image15.png"/><Relationship Id="rId1" Type="http://schemas.openxmlformats.org/officeDocument/2006/relationships/tags" Target="../tags/tag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zh-CN"/>
              <a:t>Stability analysis</a:t>
            </a:r>
            <a:r>
              <a:rPr lang="en-US" altLang="zh-CN"/>
              <a:t> of AHCAL proformance</a:t>
            </a:r>
            <a:endParaRPr lang="en-US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en-US" altLang="zh-CN"/>
              <a:t>diao hongbin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15975" y="1931035"/>
            <a:ext cx="4584700" cy="34182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733415" y="1945005"/>
            <a:ext cx="4587240" cy="34042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pedestal --highgain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02945" y="1768475"/>
            <a:ext cx="5390515" cy="3937000"/>
          </a:xfrm>
          <a:prstGeom prst="rect">
            <a:avLst/>
          </a:prstGeom>
        </p:spPr>
      </p:pic>
      <p:pic>
        <p:nvPicPr>
          <p:cNvPr id="5" name="内容占位符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93460" y="1767840"/>
            <a:ext cx="5391150" cy="39376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pedestal --lowgain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5840" y="1712595"/>
            <a:ext cx="5491480" cy="4006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74675" y="1711960"/>
            <a:ext cx="5511165" cy="40074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ratio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533390" y="1757680"/>
            <a:ext cx="2976245" cy="20466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191385" y="1680210"/>
            <a:ext cx="3091180" cy="210756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010650" y="1740535"/>
            <a:ext cx="2566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wang zhen provided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191385" y="3804285"/>
            <a:ext cx="3091180" cy="20847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533390" y="3804285"/>
            <a:ext cx="3043555" cy="20853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9135" y="2711450"/>
            <a:ext cx="19107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Pion_2023_V2</a:t>
            </a:r>
            <a:endParaRPr lang="en-US" altLang="zh-CN"/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826135" y="4947920"/>
            <a:ext cx="19107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Pion_2023</a:t>
            </a:r>
            <a:endParaRPr lang="en-US" altLang="zh-C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203950" y="1700530"/>
            <a:ext cx="5457190" cy="396303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ratio</a:t>
            </a:r>
            <a:endParaRPr lang="en-US" altLang="zh-CN"/>
          </a:p>
        </p:txBody>
      </p:sp>
      <p:sp>
        <p:nvSpPr>
          <p:cNvPr id="7" name="文本框 6"/>
          <p:cNvSpPr txBox="1"/>
          <p:nvPr/>
        </p:nvSpPr>
        <p:spPr>
          <a:xfrm>
            <a:off x="7021830" y="2583815"/>
            <a:ext cx="1680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entries&gt;100</a:t>
            </a:r>
            <a:endParaRPr lang="en-US" altLang="zh-CN"/>
          </a:p>
        </p:txBody>
      </p:sp>
      <p:pic>
        <p:nvPicPr>
          <p:cNvPr id="12" name="内容占位符 11"/>
          <p:cNvPicPr>
            <a:picLocks noChangeAspect="1"/>
          </p:cNvPicPr>
          <p:nvPr>
            <p:ph idx="1"/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32155" y="1700530"/>
            <a:ext cx="5380355" cy="39617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02640" y="1796415"/>
            <a:ext cx="5702300" cy="41681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ratio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1460500" y="2651760"/>
            <a:ext cx="2677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entries&gt;1000</a:t>
            </a:r>
            <a:endParaRPr lang="en-US" altLang="zh-C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plat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58495" y="1832610"/>
            <a:ext cx="5437505" cy="3984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96000" y="1831975"/>
            <a:ext cx="5453380" cy="398526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6901815" y="2609215"/>
            <a:ext cx="1680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entries&gt;100</a:t>
            </a:r>
            <a:endParaRPr lang="en-US" altLang="zh-C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plat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3315" y="1695450"/>
            <a:ext cx="5708015" cy="413575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746885" y="2604135"/>
            <a:ext cx="2677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entries&gt;1000</a:t>
            </a:r>
            <a:endParaRPr lang="en-US" altLang="zh-CN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内容占位符 8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74065" y="1947545"/>
            <a:ext cx="4900930" cy="36607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528445" y="2994025"/>
            <a:ext cx="17068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Run1-19/(7-9)</a:t>
            </a:r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59855" y="2068830"/>
            <a:ext cx="4856480" cy="35394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74940" y="2990215"/>
            <a:ext cx="15525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Run20-27</a:t>
            </a:r>
            <a:endParaRPr lang="en-US" altLang="zh-CN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commondata" val="eyJoZGlkIjoiODg0NzE5MjA4ZDZmZThhMWE4MmViMjc5ZjJkMzJlOGY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WPS 演示</Application>
  <PresentationFormat>宽屏</PresentationFormat>
  <Paragraphs>36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Stability analysis of AHCAL proformance</vt:lpstr>
      <vt:lpstr>pedestal --highgain</vt:lpstr>
      <vt:lpstr>pedestal --lowgain</vt:lpstr>
      <vt:lpstr>ratio</vt:lpstr>
      <vt:lpstr>ratio</vt:lpstr>
      <vt:lpstr>ratio</vt:lpstr>
      <vt:lpstr>plat</vt:lpstr>
      <vt:lpstr>plat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。。</cp:lastModifiedBy>
  <cp:revision>177</cp:revision>
  <dcterms:created xsi:type="dcterms:W3CDTF">2019-06-19T02:08:00Z</dcterms:created>
  <dcterms:modified xsi:type="dcterms:W3CDTF">2023-11-03T00:50:48Z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8605D9CE67E84E6F97CC9D7A64F7906F_11</vt:lpwstr>
  </property>
</Properties>
</file>