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72" r:id="rId6"/>
    <p:sldId id="273" r:id="rId7"/>
    <p:sldId id="274" r:id="rId8"/>
    <p:sldId id="266" r:id="rId9"/>
    <p:sldId id="265" r:id="rId10"/>
    <p:sldId id="275" r:id="rId11"/>
    <p:sldId id="268" r:id="rId12"/>
    <p:sldId id="261" r:id="rId13"/>
    <p:sldId id="276" r:id="rId14"/>
    <p:sldId id="264" r:id="rId15"/>
    <p:sldId id="269" r:id="rId16"/>
    <p:sldId id="262" r:id="rId17"/>
    <p:sldId id="263" r:id="rId18"/>
    <p:sldId id="278" r:id="rId19"/>
    <p:sldId id="270" r:id="rId20"/>
    <p:sldId id="277" r:id="rId21"/>
    <p:sldId id="279" r:id="rId22"/>
    <p:sldId id="267" r:id="rId23"/>
    <p:sldId id="271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8254AC-8C5D-45A2-8167-12A197ADD57C}" v="510" dt="2023-11-25T06:50:50.9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23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坤 许" userId="27c33e8e49892705" providerId="LiveId" clId="{6B8254AC-8C5D-45A2-8167-12A197ADD57C}"/>
    <pc:docChg chg="undo custSel addSld delSld modSld sldOrd">
      <pc:chgData name="坤 许" userId="27c33e8e49892705" providerId="LiveId" clId="{6B8254AC-8C5D-45A2-8167-12A197ADD57C}" dt="2023-11-25T07:06:40.537" v="3164" actId="1076"/>
      <pc:docMkLst>
        <pc:docMk/>
      </pc:docMkLst>
      <pc:sldChg chg="modSp new mod">
        <pc:chgData name="坤 许" userId="27c33e8e49892705" providerId="LiveId" clId="{6B8254AC-8C5D-45A2-8167-12A197ADD57C}" dt="2023-11-25T06:14:11.791" v="3137" actId="21"/>
        <pc:sldMkLst>
          <pc:docMk/>
          <pc:sldMk cId="1045330074" sldId="256"/>
        </pc:sldMkLst>
        <pc:spChg chg="mod">
          <ac:chgData name="坤 许" userId="27c33e8e49892705" providerId="LiveId" clId="{6B8254AC-8C5D-45A2-8167-12A197ADD57C}" dt="2023-11-12T02:16:51.725" v="58" actId="20577"/>
          <ac:spMkLst>
            <pc:docMk/>
            <pc:sldMk cId="1045330074" sldId="256"/>
            <ac:spMk id="2" creationId="{26055CBA-0CCC-4316-560B-552A356FD333}"/>
          </ac:spMkLst>
        </pc:spChg>
        <pc:spChg chg="mod">
          <ac:chgData name="坤 许" userId="27c33e8e49892705" providerId="LiveId" clId="{6B8254AC-8C5D-45A2-8167-12A197ADD57C}" dt="2023-11-25T06:14:11.791" v="3137" actId="21"/>
          <ac:spMkLst>
            <pc:docMk/>
            <pc:sldMk cId="1045330074" sldId="256"/>
            <ac:spMk id="3" creationId="{DEEC0D1B-3B42-B824-FE72-7E396131DFE5}"/>
          </ac:spMkLst>
        </pc:spChg>
      </pc:sldChg>
      <pc:sldChg chg="addSp delSp modSp new mod">
        <pc:chgData name="坤 许" userId="27c33e8e49892705" providerId="LiveId" clId="{6B8254AC-8C5D-45A2-8167-12A197ADD57C}" dt="2023-11-25T00:19:25.165" v="1840" actId="1076"/>
        <pc:sldMkLst>
          <pc:docMk/>
          <pc:sldMk cId="3140525536" sldId="257"/>
        </pc:sldMkLst>
        <pc:spChg chg="del">
          <ac:chgData name="坤 许" userId="27c33e8e49892705" providerId="LiveId" clId="{6B8254AC-8C5D-45A2-8167-12A197ADD57C}" dt="2023-11-12T02:19:58.267" v="94" actId="478"/>
          <ac:spMkLst>
            <pc:docMk/>
            <pc:sldMk cId="3140525536" sldId="257"/>
            <ac:spMk id="2" creationId="{3F37EECE-8803-723A-54C5-B51FDB7CDE5E}"/>
          </ac:spMkLst>
        </pc:spChg>
        <pc:spChg chg="del">
          <ac:chgData name="坤 许" userId="27c33e8e49892705" providerId="LiveId" clId="{6B8254AC-8C5D-45A2-8167-12A197ADD57C}" dt="2023-11-12T02:19:58.267" v="94" actId="478"/>
          <ac:spMkLst>
            <pc:docMk/>
            <pc:sldMk cId="3140525536" sldId="257"/>
            <ac:spMk id="3" creationId="{393DA1EE-D690-D927-B93E-698AD4A85C55}"/>
          </ac:spMkLst>
        </pc:spChg>
        <pc:spChg chg="add mod">
          <ac:chgData name="坤 许" userId="27c33e8e49892705" providerId="LiveId" clId="{6B8254AC-8C5D-45A2-8167-12A197ADD57C}" dt="2023-11-25T00:19:01.678" v="1811" actId="113"/>
          <ac:spMkLst>
            <pc:docMk/>
            <pc:sldMk cId="3140525536" sldId="257"/>
            <ac:spMk id="3" creationId="{B2EF2248-FB82-97A2-8597-3AC619809A27}"/>
          </ac:spMkLst>
        </pc:spChg>
        <pc:spChg chg="add mod">
          <ac:chgData name="坤 许" userId="27c33e8e49892705" providerId="LiveId" clId="{6B8254AC-8C5D-45A2-8167-12A197ADD57C}" dt="2023-11-25T00:19:06.757" v="1814" actId="571"/>
          <ac:spMkLst>
            <pc:docMk/>
            <pc:sldMk cId="3140525536" sldId="257"/>
            <ac:spMk id="5" creationId="{947AC176-C345-4F7A-A7B8-FCC1C1FD8628}"/>
          </ac:spMkLst>
        </pc:spChg>
        <pc:spChg chg="add mod">
          <ac:chgData name="坤 许" userId="27c33e8e49892705" providerId="LiveId" clId="{6B8254AC-8C5D-45A2-8167-12A197ADD57C}" dt="2023-11-25T00:19:23.461" v="1839" actId="1076"/>
          <ac:spMkLst>
            <pc:docMk/>
            <pc:sldMk cId="3140525536" sldId="257"/>
            <ac:spMk id="7" creationId="{48D717DC-F3A6-AC1F-7B5B-4BAC3746CBC5}"/>
          </ac:spMkLst>
        </pc:spChg>
        <pc:spChg chg="add del">
          <ac:chgData name="坤 许" userId="27c33e8e49892705" providerId="LiveId" clId="{6B8254AC-8C5D-45A2-8167-12A197ADD57C}" dt="2023-11-12T02:24:10.207" v="112"/>
          <ac:spMkLst>
            <pc:docMk/>
            <pc:sldMk cId="3140525536" sldId="257"/>
            <ac:spMk id="8" creationId="{3439639B-FAD8-996F-3A48-EB80AD3ABD96}"/>
          </ac:spMkLst>
        </pc:spChg>
        <pc:spChg chg="add mod">
          <ac:chgData name="坤 许" userId="27c33e8e49892705" providerId="LiveId" clId="{6B8254AC-8C5D-45A2-8167-12A197ADD57C}" dt="2023-11-12T02:24:22.086" v="124" actId="1076"/>
          <ac:spMkLst>
            <pc:docMk/>
            <pc:sldMk cId="3140525536" sldId="257"/>
            <ac:spMk id="10" creationId="{A330DAD2-D8D7-888D-191D-4A2B50BD64CD}"/>
          </ac:spMkLst>
        </pc:spChg>
        <pc:picChg chg="add del mod ord">
          <ac:chgData name="坤 许" userId="27c33e8e49892705" providerId="LiveId" clId="{6B8254AC-8C5D-45A2-8167-12A197ADD57C}" dt="2023-11-25T00:18:28.546" v="1766"/>
          <ac:picMkLst>
            <pc:docMk/>
            <pc:sldMk cId="3140525536" sldId="257"/>
            <ac:picMk id="2" creationId="{CBE54AAD-DA80-6A1F-D9A2-C5E8FD66E769}"/>
          </ac:picMkLst>
        </pc:picChg>
        <pc:picChg chg="add mod">
          <ac:chgData name="坤 许" userId="27c33e8e49892705" providerId="LiveId" clId="{6B8254AC-8C5D-45A2-8167-12A197ADD57C}" dt="2023-11-25T00:19:04.241" v="1812" actId="571"/>
          <ac:picMkLst>
            <pc:docMk/>
            <pc:sldMk cId="3140525536" sldId="257"/>
            <ac:picMk id="4" creationId="{06329644-D439-771F-6A4D-E3F7B3BD49CE}"/>
          </ac:picMkLst>
        </pc:picChg>
        <pc:picChg chg="add del mod">
          <ac:chgData name="坤 许" userId="27c33e8e49892705" providerId="LiveId" clId="{6B8254AC-8C5D-45A2-8167-12A197ADD57C}" dt="2023-11-12T02:21:20.801" v="102" actId="478"/>
          <ac:picMkLst>
            <pc:docMk/>
            <pc:sldMk cId="3140525536" sldId="257"/>
            <ac:picMk id="5" creationId="{EFA19EC2-B094-434F-7FB3-01E508968770}"/>
          </ac:picMkLst>
        </pc:picChg>
        <pc:picChg chg="add mod">
          <ac:chgData name="坤 许" userId="27c33e8e49892705" providerId="LiveId" clId="{6B8254AC-8C5D-45A2-8167-12A197ADD57C}" dt="2023-11-25T00:19:06.757" v="1814" actId="571"/>
          <ac:picMkLst>
            <pc:docMk/>
            <pc:sldMk cId="3140525536" sldId="257"/>
            <ac:picMk id="6" creationId="{D295E773-F8E1-7287-934B-0CC026199629}"/>
          </ac:picMkLst>
        </pc:picChg>
        <pc:picChg chg="add del mod">
          <ac:chgData name="坤 许" userId="27c33e8e49892705" providerId="LiveId" clId="{6B8254AC-8C5D-45A2-8167-12A197ADD57C}" dt="2023-11-12T02:38:19.230" v="295" actId="21"/>
          <ac:picMkLst>
            <pc:docMk/>
            <pc:sldMk cId="3140525536" sldId="257"/>
            <ac:picMk id="7" creationId="{963802DE-1283-E6CB-7463-A47D21005494}"/>
          </ac:picMkLst>
        </pc:picChg>
        <pc:picChg chg="add mod">
          <ac:chgData name="坤 许" userId="27c33e8e49892705" providerId="LiveId" clId="{6B8254AC-8C5D-45A2-8167-12A197ADD57C}" dt="2023-11-25T00:18:32.657" v="1767" actId="1076"/>
          <ac:picMkLst>
            <pc:docMk/>
            <pc:sldMk cId="3140525536" sldId="257"/>
            <ac:picMk id="1026" creationId="{49AC11D4-78C2-9DF5-536E-AC48AFBA1FE1}"/>
          </ac:picMkLst>
        </pc:picChg>
        <pc:picChg chg="add mod">
          <ac:chgData name="坤 许" userId="27c33e8e49892705" providerId="LiveId" clId="{6B8254AC-8C5D-45A2-8167-12A197ADD57C}" dt="2023-11-25T00:19:25.165" v="1840" actId="1076"/>
          <ac:picMkLst>
            <pc:docMk/>
            <pc:sldMk cId="3140525536" sldId="257"/>
            <ac:picMk id="1028" creationId="{D5912088-AE2B-C8F6-BD8C-F57BD31BEEA9}"/>
          </ac:picMkLst>
        </pc:picChg>
        <pc:picChg chg="add del mod">
          <ac:chgData name="坤 许" userId="27c33e8e49892705" providerId="LiveId" clId="{6B8254AC-8C5D-45A2-8167-12A197ADD57C}" dt="2023-11-12T02:20:46.302" v="100" actId="478"/>
          <ac:picMkLst>
            <pc:docMk/>
            <pc:sldMk cId="3140525536" sldId="257"/>
            <ac:picMk id="1030" creationId="{2B87BCE3-7C96-2ED0-5C84-EC88000C858D}"/>
          </ac:picMkLst>
        </pc:picChg>
      </pc:sldChg>
      <pc:sldChg chg="addSp delSp modSp new mod">
        <pc:chgData name="坤 许" userId="27c33e8e49892705" providerId="LiveId" clId="{6B8254AC-8C5D-45A2-8167-12A197ADD57C}" dt="2023-11-25T00:21:03.335" v="1849" actId="1076"/>
        <pc:sldMkLst>
          <pc:docMk/>
          <pc:sldMk cId="2196627685" sldId="258"/>
        </pc:sldMkLst>
        <pc:spChg chg="del">
          <ac:chgData name="坤 许" userId="27c33e8e49892705" providerId="LiveId" clId="{6B8254AC-8C5D-45A2-8167-12A197ADD57C}" dt="2023-11-12T02:34:24.643" v="126" actId="478"/>
          <ac:spMkLst>
            <pc:docMk/>
            <pc:sldMk cId="2196627685" sldId="258"/>
            <ac:spMk id="2" creationId="{C67BDE57-B358-3425-A200-532194828328}"/>
          </ac:spMkLst>
        </pc:spChg>
        <pc:spChg chg="add del mod">
          <ac:chgData name="坤 许" userId="27c33e8e49892705" providerId="LiveId" clId="{6B8254AC-8C5D-45A2-8167-12A197ADD57C}" dt="2023-11-25T00:19:37.447" v="1842" actId="478"/>
          <ac:spMkLst>
            <pc:docMk/>
            <pc:sldMk cId="2196627685" sldId="258"/>
            <ac:spMk id="3" creationId="{41EB9A08-FD1E-036D-D8C4-DFA0DAF72CC6}"/>
          </ac:spMkLst>
        </pc:spChg>
        <pc:spChg chg="del">
          <ac:chgData name="坤 许" userId="27c33e8e49892705" providerId="LiveId" clId="{6B8254AC-8C5D-45A2-8167-12A197ADD57C}" dt="2023-11-12T02:34:24.643" v="126" actId="478"/>
          <ac:spMkLst>
            <pc:docMk/>
            <pc:sldMk cId="2196627685" sldId="258"/>
            <ac:spMk id="3" creationId="{CECE6CF4-7104-0604-B517-F3A0B5B8929C}"/>
          </ac:spMkLst>
        </pc:spChg>
        <pc:spChg chg="add mod">
          <ac:chgData name="坤 许" userId="27c33e8e49892705" providerId="LiveId" clId="{6B8254AC-8C5D-45A2-8167-12A197ADD57C}" dt="2023-11-12T02:34:54.758" v="150" actId="20577"/>
          <ac:spMkLst>
            <pc:docMk/>
            <pc:sldMk cId="2196627685" sldId="258"/>
            <ac:spMk id="6" creationId="{1A5D5E2F-A00D-8144-B1FA-E72949FDCEE1}"/>
          </ac:spMkLst>
        </pc:spChg>
        <pc:picChg chg="add del ord">
          <ac:chgData name="坤 许" userId="27c33e8e49892705" providerId="LiveId" clId="{6B8254AC-8C5D-45A2-8167-12A197ADD57C}" dt="2023-11-25T00:18:27.124" v="1764"/>
          <ac:picMkLst>
            <pc:docMk/>
            <pc:sldMk cId="2196627685" sldId="258"/>
            <ac:picMk id="2" creationId="{8AF03BD5-954D-4257-1C60-39CF3BC03FF4}"/>
          </ac:picMkLst>
        </pc:picChg>
        <pc:picChg chg="add mod">
          <ac:chgData name="坤 许" userId="27c33e8e49892705" providerId="LiveId" clId="{6B8254AC-8C5D-45A2-8167-12A197ADD57C}" dt="2023-11-25T00:21:03.335" v="1849" actId="1076"/>
          <ac:picMkLst>
            <pc:docMk/>
            <pc:sldMk cId="2196627685" sldId="258"/>
            <ac:picMk id="4" creationId="{6900FD4B-9B13-A275-F60D-B19DF7362B27}"/>
          </ac:picMkLst>
        </pc:picChg>
        <pc:picChg chg="add mod">
          <ac:chgData name="坤 许" userId="27c33e8e49892705" providerId="LiveId" clId="{6B8254AC-8C5D-45A2-8167-12A197ADD57C}" dt="2023-11-25T00:21:01.005" v="1848" actId="1076"/>
          <ac:picMkLst>
            <pc:docMk/>
            <pc:sldMk cId="2196627685" sldId="258"/>
            <ac:picMk id="5" creationId="{5DB49D33-ED27-1515-6065-FF47B61BB593}"/>
          </ac:picMkLst>
        </pc:picChg>
      </pc:sldChg>
      <pc:sldChg chg="addSp delSp modSp new mod">
        <pc:chgData name="坤 许" userId="27c33e8e49892705" providerId="LiveId" clId="{6B8254AC-8C5D-45A2-8167-12A197ADD57C}" dt="2023-11-25T00:34:25.983" v="1938" actId="167"/>
        <pc:sldMkLst>
          <pc:docMk/>
          <pc:sldMk cId="2375840466" sldId="259"/>
        </pc:sldMkLst>
        <pc:spChg chg="mod">
          <ac:chgData name="坤 许" userId="27c33e8e49892705" providerId="LiveId" clId="{6B8254AC-8C5D-45A2-8167-12A197ADD57C}" dt="2023-11-25T00:34:23.651" v="1937" actId="20577"/>
          <ac:spMkLst>
            <pc:docMk/>
            <pc:sldMk cId="2375840466" sldId="259"/>
            <ac:spMk id="3" creationId="{6A60B3D7-3074-A7A0-DE2B-4D5453F4B972}"/>
          </ac:spMkLst>
        </pc:spChg>
        <pc:spChg chg="mod">
          <ac:chgData name="坤 许" userId="27c33e8e49892705" providerId="LiveId" clId="{6B8254AC-8C5D-45A2-8167-12A197ADD57C}" dt="2023-11-25T00:32:28.390" v="1878" actId="14100"/>
          <ac:spMkLst>
            <pc:docMk/>
            <pc:sldMk cId="2375840466" sldId="259"/>
            <ac:spMk id="7" creationId="{8D412019-F022-59AD-71CE-39493C3920E4}"/>
          </ac:spMkLst>
        </pc:spChg>
        <pc:spChg chg="mod">
          <ac:chgData name="坤 许" userId="27c33e8e49892705" providerId="LiveId" clId="{6B8254AC-8C5D-45A2-8167-12A197ADD57C}" dt="2023-11-25T00:32:30.955" v="1879" actId="14100"/>
          <ac:spMkLst>
            <pc:docMk/>
            <pc:sldMk cId="2375840466" sldId="259"/>
            <ac:spMk id="8" creationId="{9BE7F104-2C08-61F7-15B1-B884C4E7AFCD}"/>
          </ac:spMkLst>
        </pc:spChg>
        <pc:spChg chg="mod">
          <ac:chgData name="坤 许" userId="27c33e8e49892705" providerId="LiveId" clId="{6B8254AC-8C5D-45A2-8167-12A197ADD57C}" dt="2023-11-25T00:31:50.409" v="1872" actId="1582"/>
          <ac:spMkLst>
            <pc:docMk/>
            <pc:sldMk cId="2375840466" sldId="259"/>
            <ac:spMk id="9" creationId="{CA6BB25F-3BE3-664A-82A4-DA08713CD338}"/>
          </ac:spMkLst>
        </pc:spChg>
        <pc:spChg chg="mod">
          <ac:chgData name="坤 许" userId="27c33e8e49892705" providerId="LiveId" clId="{6B8254AC-8C5D-45A2-8167-12A197ADD57C}" dt="2023-11-25T00:32:01.563" v="1875" actId="1076"/>
          <ac:spMkLst>
            <pc:docMk/>
            <pc:sldMk cId="2375840466" sldId="259"/>
            <ac:spMk id="10" creationId="{A9544AEA-3ACB-281E-62F3-EC6C6F262E70}"/>
          </ac:spMkLst>
        </pc:spChg>
        <pc:spChg chg="add mod">
          <ac:chgData name="坤 许" userId="27c33e8e49892705" providerId="LiveId" clId="{6B8254AC-8C5D-45A2-8167-12A197ADD57C}" dt="2023-11-25T00:34:06.090" v="1925" actId="1076"/>
          <ac:spMkLst>
            <pc:docMk/>
            <pc:sldMk cId="2375840466" sldId="259"/>
            <ac:spMk id="11" creationId="{069857ED-ADD2-A723-C2B1-F333E8E91221}"/>
          </ac:spMkLst>
        </pc:spChg>
        <pc:spChg chg="add mod">
          <ac:chgData name="坤 许" userId="27c33e8e49892705" providerId="LiveId" clId="{6B8254AC-8C5D-45A2-8167-12A197ADD57C}" dt="2023-11-25T00:34:08.092" v="1926" actId="1076"/>
          <ac:spMkLst>
            <pc:docMk/>
            <pc:sldMk cId="2375840466" sldId="259"/>
            <ac:spMk id="12" creationId="{CA9D19F0-1139-142A-A4CB-22E3E4781902}"/>
          </ac:spMkLst>
        </pc:spChg>
        <pc:grpChg chg="mod ord">
          <ac:chgData name="坤 许" userId="27c33e8e49892705" providerId="LiveId" clId="{6B8254AC-8C5D-45A2-8167-12A197ADD57C}" dt="2023-11-25T00:34:25.983" v="1938" actId="167"/>
          <ac:grpSpMkLst>
            <pc:docMk/>
            <pc:sldMk cId="2375840466" sldId="259"/>
            <ac:grpSpMk id="2" creationId="{1CB5B27F-E61A-BEEF-C01A-FFA7ED40E82D}"/>
          </ac:grpSpMkLst>
        </pc:grpChg>
        <pc:picChg chg="mod">
          <ac:chgData name="坤 许" userId="27c33e8e49892705" providerId="LiveId" clId="{6B8254AC-8C5D-45A2-8167-12A197ADD57C}" dt="2023-11-25T00:31:39.473" v="1870" actId="1076"/>
          <ac:picMkLst>
            <pc:docMk/>
            <pc:sldMk cId="2375840466" sldId="259"/>
            <ac:picMk id="5" creationId="{B522C28A-3850-A4A2-05AC-9E00F00BD4EF}"/>
          </ac:picMkLst>
        </pc:picChg>
        <pc:picChg chg="add del mod">
          <ac:chgData name="坤 许" userId="27c33e8e49892705" providerId="LiveId" clId="{6B8254AC-8C5D-45A2-8167-12A197ADD57C}" dt="2023-11-25T00:18:26.734" v="1762"/>
          <ac:picMkLst>
            <pc:docMk/>
            <pc:sldMk cId="2375840466" sldId="259"/>
            <ac:picMk id="6" creationId="{CE89D6C8-8AD3-AA92-FCE8-45129B834314}"/>
          </ac:picMkLst>
        </pc:picChg>
        <pc:picChg chg="add del">
          <ac:chgData name="坤 许" userId="27c33e8e49892705" providerId="LiveId" clId="{6B8254AC-8C5D-45A2-8167-12A197ADD57C}" dt="2023-11-25T00:32:44.789" v="1881"/>
          <ac:picMkLst>
            <pc:docMk/>
            <pc:sldMk cId="2375840466" sldId="259"/>
            <ac:picMk id="1026" creationId="{6CA1FE08-3EBC-E6B8-9F2A-449A9C4AF638}"/>
          </ac:picMkLst>
        </pc:picChg>
      </pc:sldChg>
      <pc:sldChg chg="addSp delSp modSp new mod">
        <pc:chgData name="坤 许" userId="27c33e8e49892705" providerId="LiveId" clId="{6B8254AC-8C5D-45A2-8167-12A197ADD57C}" dt="2023-11-12T02:38:22.829" v="297" actId="1076"/>
        <pc:sldMkLst>
          <pc:docMk/>
          <pc:sldMk cId="2691091708" sldId="260"/>
        </pc:sldMkLst>
        <pc:spChg chg="del">
          <ac:chgData name="坤 许" userId="27c33e8e49892705" providerId="LiveId" clId="{6B8254AC-8C5D-45A2-8167-12A197ADD57C}" dt="2023-11-12T02:37:42.042" v="294" actId="478"/>
          <ac:spMkLst>
            <pc:docMk/>
            <pc:sldMk cId="2691091708" sldId="260"/>
            <ac:spMk id="2" creationId="{2EE79B41-97CE-805C-35CC-8D0606F6EAF3}"/>
          </ac:spMkLst>
        </pc:spChg>
        <pc:spChg chg="del">
          <ac:chgData name="坤 许" userId="27c33e8e49892705" providerId="LiveId" clId="{6B8254AC-8C5D-45A2-8167-12A197ADD57C}" dt="2023-11-12T02:37:42.042" v="294" actId="478"/>
          <ac:spMkLst>
            <pc:docMk/>
            <pc:sldMk cId="2691091708" sldId="260"/>
            <ac:spMk id="3" creationId="{8FEF6BE7-8B5C-B4CB-4F3C-666D5E977397}"/>
          </ac:spMkLst>
        </pc:spChg>
        <pc:picChg chg="add mod">
          <ac:chgData name="坤 许" userId="27c33e8e49892705" providerId="LiveId" clId="{6B8254AC-8C5D-45A2-8167-12A197ADD57C}" dt="2023-11-12T02:38:22.829" v="297" actId="1076"/>
          <ac:picMkLst>
            <pc:docMk/>
            <pc:sldMk cId="2691091708" sldId="260"/>
            <ac:picMk id="4" creationId="{405019DD-D959-99CD-A64F-14E5E071B7A1}"/>
          </ac:picMkLst>
        </pc:picChg>
      </pc:sldChg>
      <pc:sldChg chg="addSp delSp modSp mod">
        <pc:chgData name="坤 许" userId="27c33e8e49892705" providerId="LiveId" clId="{6B8254AC-8C5D-45A2-8167-12A197ADD57C}" dt="2023-11-25T01:21:49.326" v="2895" actId="164"/>
        <pc:sldMkLst>
          <pc:docMk/>
          <pc:sldMk cId="1034609190" sldId="261"/>
        </pc:sldMkLst>
        <pc:spChg chg="mod">
          <ac:chgData name="坤 许" userId="27c33e8e49892705" providerId="LiveId" clId="{6B8254AC-8C5D-45A2-8167-12A197ADD57C}" dt="2023-11-25T01:15:26.565" v="2754" actId="1076"/>
          <ac:spMkLst>
            <pc:docMk/>
            <pc:sldMk cId="1034609190" sldId="261"/>
            <ac:spMk id="2" creationId="{E5BBC660-35EB-20E8-17A6-DCCD2AE05AD9}"/>
          </ac:spMkLst>
        </pc:spChg>
        <pc:spChg chg="mod topLvl">
          <ac:chgData name="坤 许" userId="27c33e8e49892705" providerId="LiveId" clId="{6B8254AC-8C5D-45A2-8167-12A197ADD57C}" dt="2023-11-25T01:21:49.326" v="2895" actId="164"/>
          <ac:spMkLst>
            <pc:docMk/>
            <pc:sldMk cId="1034609190" sldId="261"/>
            <ac:spMk id="3" creationId="{A8225B93-D62D-B218-CBF6-0583BBC2C0FF}"/>
          </ac:spMkLst>
        </pc:spChg>
        <pc:spChg chg="add mod">
          <ac:chgData name="坤 许" userId="27c33e8e49892705" providerId="LiveId" clId="{6B8254AC-8C5D-45A2-8167-12A197ADD57C}" dt="2023-11-25T01:20:07.962" v="2809" actId="20577"/>
          <ac:spMkLst>
            <pc:docMk/>
            <pc:sldMk cId="1034609190" sldId="261"/>
            <ac:spMk id="4" creationId="{A8FC6DBD-2F37-409D-AB91-A1232B775AD3}"/>
          </ac:spMkLst>
        </pc:spChg>
        <pc:spChg chg="mod topLvl">
          <ac:chgData name="坤 许" userId="27c33e8e49892705" providerId="LiveId" clId="{6B8254AC-8C5D-45A2-8167-12A197ADD57C}" dt="2023-11-25T01:21:49.326" v="2895" actId="164"/>
          <ac:spMkLst>
            <pc:docMk/>
            <pc:sldMk cId="1034609190" sldId="261"/>
            <ac:spMk id="6" creationId="{969C118D-C762-DAF6-241A-2FCB36DAC777}"/>
          </ac:spMkLst>
        </pc:spChg>
        <pc:spChg chg="mod">
          <ac:chgData name="坤 许" userId="27c33e8e49892705" providerId="LiveId" clId="{6B8254AC-8C5D-45A2-8167-12A197ADD57C}" dt="2023-11-25T01:19:44.024" v="2759" actId="403"/>
          <ac:spMkLst>
            <pc:docMk/>
            <pc:sldMk cId="1034609190" sldId="261"/>
            <ac:spMk id="11" creationId="{CB201D98-7216-A127-E677-DCF5C82FBEFE}"/>
          </ac:spMkLst>
        </pc:spChg>
        <pc:spChg chg="mod">
          <ac:chgData name="坤 许" userId="27c33e8e49892705" providerId="LiveId" clId="{6B8254AC-8C5D-45A2-8167-12A197ADD57C}" dt="2023-11-25T01:20:12.103" v="2811" actId="1076"/>
          <ac:spMkLst>
            <pc:docMk/>
            <pc:sldMk cId="1034609190" sldId="261"/>
            <ac:spMk id="14" creationId="{90ECADEF-F696-A68B-6AB6-54181CB90B42}"/>
          </ac:spMkLst>
        </pc:spChg>
        <pc:spChg chg="mod">
          <ac:chgData name="坤 许" userId="27c33e8e49892705" providerId="LiveId" clId="{6B8254AC-8C5D-45A2-8167-12A197ADD57C}" dt="2023-11-25T01:20:26.575" v="2836" actId="20577"/>
          <ac:spMkLst>
            <pc:docMk/>
            <pc:sldMk cId="1034609190" sldId="261"/>
            <ac:spMk id="16" creationId="{EC3FB529-62E5-C3CA-11C2-D4CE17E843D7}"/>
          </ac:spMkLst>
        </pc:spChg>
        <pc:spChg chg="mod">
          <ac:chgData name="坤 许" userId="27c33e8e49892705" providerId="LiveId" clId="{6B8254AC-8C5D-45A2-8167-12A197ADD57C}" dt="2023-11-25T01:20:51.115" v="2845" actId="1076"/>
          <ac:spMkLst>
            <pc:docMk/>
            <pc:sldMk cId="1034609190" sldId="261"/>
            <ac:spMk id="19" creationId="{4FD90E79-F290-A112-8E2D-53CC095D3C3D}"/>
          </ac:spMkLst>
        </pc:spChg>
        <pc:spChg chg="mod">
          <ac:chgData name="坤 许" userId="27c33e8e49892705" providerId="LiveId" clId="{6B8254AC-8C5D-45A2-8167-12A197ADD57C}" dt="2023-11-25T01:20:44.234" v="2841" actId="1076"/>
          <ac:spMkLst>
            <pc:docMk/>
            <pc:sldMk cId="1034609190" sldId="261"/>
            <ac:spMk id="20" creationId="{0D3E1E83-B13B-8EB6-843F-D700941325C9}"/>
          </ac:spMkLst>
        </pc:spChg>
        <pc:spChg chg="mod">
          <ac:chgData name="坤 许" userId="27c33e8e49892705" providerId="LiveId" clId="{6B8254AC-8C5D-45A2-8167-12A197ADD57C}" dt="2023-11-25T01:20:49.224" v="2844" actId="1076"/>
          <ac:spMkLst>
            <pc:docMk/>
            <pc:sldMk cId="1034609190" sldId="261"/>
            <ac:spMk id="21" creationId="{B65E7860-DB76-917B-AEA0-AFC03FE678EA}"/>
          </ac:spMkLst>
        </pc:spChg>
        <pc:grpChg chg="del mod">
          <ac:chgData name="坤 许" userId="27c33e8e49892705" providerId="LiveId" clId="{6B8254AC-8C5D-45A2-8167-12A197ADD57C}" dt="2023-11-25T01:21:03.406" v="2849" actId="165"/>
          <ac:grpSpMkLst>
            <pc:docMk/>
            <pc:sldMk cId="1034609190" sldId="261"/>
            <ac:grpSpMk id="7" creationId="{015034FA-3B3D-F22D-9D82-AC787DBAD355}"/>
          </ac:grpSpMkLst>
        </pc:grpChg>
        <pc:grpChg chg="mod">
          <ac:chgData name="坤 许" userId="27c33e8e49892705" providerId="LiveId" clId="{6B8254AC-8C5D-45A2-8167-12A197ADD57C}" dt="2023-11-25T01:20:10.846" v="2810" actId="1076"/>
          <ac:grpSpMkLst>
            <pc:docMk/>
            <pc:sldMk cId="1034609190" sldId="261"/>
            <ac:grpSpMk id="10" creationId="{D001ACBF-518B-AA99-2E0A-1F67A9EC654F}"/>
          </ac:grpSpMkLst>
        </pc:grpChg>
        <pc:grpChg chg="add mod">
          <ac:chgData name="坤 许" userId="27c33e8e49892705" providerId="LiveId" clId="{6B8254AC-8C5D-45A2-8167-12A197ADD57C}" dt="2023-11-25T01:21:49.326" v="2895" actId="164"/>
          <ac:grpSpMkLst>
            <pc:docMk/>
            <pc:sldMk cId="1034609190" sldId="261"/>
            <ac:grpSpMk id="13" creationId="{464D5FB0-57BC-D0F1-14EA-05CD9CD91712}"/>
          </ac:grpSpMkLst>
        </pc:grpChg>
        <pc:grpChg chg="mod">
          <ac:chgData name="坤 许" userId="27c33e8e49892705" providerId="LiveId" clId="{6B8254AC-8C5D-45A2-8167-12A197ADD57C}" dt="2023-11-25T01:20:36.321" v="2839" actId="1076"/>
          <ac:grpSpMkLst>
            <pc:docMk/>
            <pc:sldMk cId="1034609190" sldId="261"/>
            <ac:grpSpMk id="15" creationId="{691BAFA2-BDA1-5019-D58B-68E9603F1FA5}"/>
          </ac:grpSpMkLst>
        </pc:grpChg>
        <pc:picChg chg="mod">
          <ac:chgData name="坤 许" userId="27c33e8e49892705" providerId="LiveId" clId="{6B8254AC-8C5D-45A2-8167-12A197ADD57C}" dt="2023-11-25T01:19:24.390" v="2757" actId="1076"/>
          <ac:picMkLst>
            <pc:docMk/>
            <pc:sldMk cId="1034609190" sldId="261"/>
            <ac:picMk id="9" creationId="{949DA86E-5933-72F0-2006-1097A0F851CD}"/>
          </ac:picMkLst>
        </pc:picChg>
        <pc:cxnChg chg="mod">
          <ac:chgData name="坤 许" userId="27c33e8e49892705" providerId="LiveId" clId="{6B8254AC-8C5D-45A2-8167-12A197ADD57C}" dt="2023-11-25T01:19:44.024" v="2759" actId="403"/>
          <ac:cxnSpMkLst>
            <pc:docMk/>
            <pc:sldMk cId="1034609190" sldId="261"/>
            <ac:cxnSpMk id="12" creationId="{5A7D73A4-9134-170B-5ADC-CC522E9FA311}"/>
          </ac:cxnSpMkLst>
        </pc:cxnChg>
        <pc:cxnChg chg="mod">
          <ac:chgData name="坤 许" userId="27c33e8e49892705" providerId="LiveId" clId="{6B8254AC-8C5D-45A2-8167-12A197ADD57C}" dt="2023-11-25T01:20:32.957" v="2838" actId="14100"/>
          <ac:cxnSpMkLst>
            <pc:docMk/>
            <pc:sldMk cId="1034609190" sldId="261"/>
            <ac:cxnSpMk id="17" creationId="{6F044E8D-4888-222C-0CCB-57577B6DE807}"/>
          </ac:cxnSpMkLst>
        </pc:cxnChg>
      </pc:sldChg>
      <pc:sldChg chg="addSp delSp modSp mod">
        <pc:chgData name="坤 许" userId="27c33e8e49892705" providerId="LiveId" clId="{6B8254AC-8C5D-45A2-8167-12A197ADD57C}" dt="2023-11-24T12:48:50.701" v="967" actId="14100"/>
        <pc:sldMkLst>
          <pc:docMk/>
          <pc:sldMk cId="3066908217" sldId="262"/>
        </pc:sldMkLst>
        <pc:spChg chg="add del mod">
          <ac:chgData name="坤 许" userId="27c33e8e49892705" providerId="LiveId" clId="{6B8254AC-8C5D-45A2-8167-12A197ADD57C}" dt="2023-11-24T12:33:16.961" v="547" actId="478"/>
          <ac:spMkLst>
            <pc:docMk/>
            <pc:sldMk cId="3066908217" sldId="262"/>
            <ac:spMk id="4" creationId="{C7494854-8480-6084-D2E2-70EF41C3951C}"/>
          </ac:spMkLst>
        </pc:spChg>
        <pc:spChg chg="add del mod">
          <ac:chgData name="坤 许" userId="27c33e8e49892705" providerId="LiveId" clId="{6B8254AC-8C5D-45A2-8167-12A197ADD57C}" dt="2023-11-24T12:33:16.086" v="546" actId="478"/>
          <ac:spMkLst>
            <pc:docMk/>
            <pc:sldMk cId="3066908217" sldId="262"/>
            <ac:spMk id="5" creationId="{C3562081-939D-B41D-2DAF-16723A1AE813}"/>
          </ac:spMkLst>
        </pc:spChg>
        <pc:spChg chg="add mod">
          <ac:chgData name="坤 许" userId="27c33e8e49892705" providerId="LiveId" clId="{6B8254AC-8C5D-45A2-8167-12A197ADD57C}" dt="2023-11-24T12:39:32.613" v="634" actId="1076"/>
          <ac:spMkLst>
            <pc:docMk/>
            <pc:sldMk cId="3066908217" sldId="262"/>
            <ac:spMk id="7" creationId="{0CD3CADB-94AE-E027-EF91-5D4483DFBE5D}"/>
          </ac:spMkLst>
        </pc:spChg>
        <pc:spChg chg="add mod ord">
          <ac:chgData name="坤 许" userId="27c33e8e49892705" providerId="LiveId" clId="{6B8254AC-8C5D-45A2-8167-12A197ADD57C}" dt="2023-11-24T12:37:44.464" v="626" actId="164"/>
          <ac:spMkLst>
            <pc:docMk/>
            <pc:sldMk cId="3066908217" sldId="262"/>
            <ac:spMk id="8" creationId="{AA490508-6F70-1CCB-6488-30B60AF7E189}"/>
          </ac:spMkLst>
        </pc:spChg>
        <pc:spChg chg="mod">
          <ac:chgData name="坤 许" userId="27c33e8e49892705" providerId="LiveId" clId="{6B8254AC-8C5D-45A2-8167-12A197ADD57C}" dt="2023-11-24T12:48:25.434" v="960" actId="20577"/>
          <ac:spMkLst>
            <pc:docMk/>
            <pc:sldMk cId="3066908217" sldId="262"/>
            <ac:spMk id="16" creationId="{C96E8006-2F54-0BF5-C428-3C735D68A33F}"/>
          </ac:spMkLst>
        </pc:spChg>
        <pc:spChg chg="mod">
          <ac:chgData name="坤 许" userId="27c33e8e49892705" providerId="LiveId" clId="{6B8254AC-8C5D-45A2-8167-12A197ADD57C}" dt="2023-11-24T12:48:50.701" v="967" actId="14100"/>
          <ac:spMkLst>
            <pc:docMk/>
            <pc:sldMk cId="3066908217" sldId="262"/>
            <ac:spMk id="17" creationId="{D795B84D-BBC0-C116-E196-14E171278C08}"/>
          </ac:spMkLst>
        </pc:spChg>
        <pc:grpChg chg="add mod">
          <ac:chgData name="坤 许" userId="27c33e8e49892705" providerId="LiveId" clId="{6B8254AC-8C5D-45A2-8167-12A197ADD57C}" dt="2023-11-24T12:39:35.254" v="635" actId="1076"/>
          <ac:grpSpMkLst>
            <pc:docMk/>
            <pc:sldMk cId="3066908217" sldId="262"/>
            <ac:grpSpMk id="9" creationId="{A7685D03-A7BE-A0BF-BE40-7E50CABCE98E}"/>
          </ac:grpSpMkLst>
        </pc:grpChg>
        <pc:grpChg chg="add mod">
          <ac:chgData name="坤 许" userId="27c33e8e49892705" providerId="LiveId" clId="{6B8254AC-8C5D-45A2-8167-12A197ADD57C}" dt="2023-11-24T12:48:39.809" v="966" actId="14100"/>
          <ac:grpSpMkLst>
            <pc:docMk/>
            <pc:sldMk cId="3066908217" sldId="262"/>
            <ac:grpSpMk id="15" creationId="{C2953FED-8F76-F8CD-1C6E-ECE8214DCDAC}"/>
          </ac:grpSpMkLst>
        </pc:grpChg>
        <pc:picChg chg="add mod">
          <ac:chgData name="坤 许" userId="27c33e8e49892705" providerId="LiveId" clId="{6B8254AC-8C5D-45A2-8167-12A197ADD57C}" dt="2023-11-24T12:35:35.579" v="582" actId="1076"/>
          <ac:picMkLst>
            <pc:docMk/>
            <pc:sldMk cId="3066908217" sldId="262"/>
            <ac:picMk id="2" creationId="{CE765B96-630F-35BA-390A-E052B413BE00}"/>
          </ac:picMkLst>
        </pc:picChg>
        <pc:picChg chg="add mod">
          <ac:chgData name="坤 许" userId="27c33e8e49892705" providerId="LiveId" clId="{6B8254AC-8C5D-45A2-8167-12A197ADD57C}" dt="2023-11-24T12:39:29.035" v="632" actId="1076"/>
          <ac:picMkLst>
            <pc:docMk/>
            <pc:sldMk cId="3066908217" sldId="262"/>
            <ac:picMk id="3" creationId="{98169352-5594-E7C3-24F2-DF3D4D826275}"/>
          </ac:picMkLst>
        </pc:picChg>
        <pc:picChg chg="add mod">
          <ac:chgData name="坤 许" userId="27c33e8e49892705" providerId="LiveId" clId="{6B8254AC-8C5D-45A2-8167-12A197ADD57C}" dt="2023-11-24T12:35:37.094" v="583" actId="1076"/>
          <ac:picMkLst>
            <pc:docMk/>
            <pc:sldMk cId="3066908217" sldId="262"/>
            <ac:picMk id="6" creationId="{857D7E75-47E6-82A7-ADBA-AF4D98B369D4}"/>
          </ac:picMkLst>
        </pc:picChg>
        <pc:cxnChg chg="add mod">
          <ac:chgData name="坤 许" userId="27c33e8e49892705" providerId="LiveId" clId="{6B8254AC-8C5D-45A2-8167-12A197ADD57C}" dt="2023-11-24T12:39:38.848" v="636" actId="14100"/>
          <ac:cxnSpMkLst>
            <pc:docMk/>
            <pc:sldMk cId="3066908217" sldId="262"/>
            <ac:cxnSpMk id="11" creationId="{96CA30C5-65A2-A375-4D9E-0AB021230B07}"/>
          </ac:cxnSpMkLst>
        </pc:cxnChg>
        <pc:cxnChg chg="add mod">
          <ac:chgData name="坤 许" userId="27c33e8e49892705" providerId="LiveId" clId="{6B8254AC-8C5D-45A2-8167-12A197ADD57C}" dt="2023-11-24T12:38:07.951" v="630" actId="208"/>
          <ac:cxnSpMkLst>
            <pc:docMk/>
            <pc:sldMk cId="3066908217" sldId="262"/>
            <ac:cxnSpMk id="13" creationId="{24951707-6D2F-EAB9-D0E9-7F69436C9088}"/>
          </ac:cxnSpMkLst>
        </pc:cxnChg>
      </pc:sldChg>
      <pc:sldChg chg="addSp delSp modSp mod">
        <pc:chgData name="坤 许" userId="27c33e8e49892705" providerId="LiveId" clId="{6B8254AC-8C5D-45A2-8167-12A197ADD57C}" dt="2023-11-25T01:27:07.557" v="2961" actId="14100"/>
        <pc:sldMkLst>
          <pc:docMk/>
          <pc:sldMk cId="1292446263" sldId="263"/>
        </pc:sldMkLst>
        <pc:spChg chg="mod topLvl">
          <ac:chgData name="坤 许" userId="27c33e8e49892705" providerId="LiveId" clId="{6B8254AC-8C5D-45A2-8167-12A197ADD57C}" dt="2023-11-24T12:46:03.884" v="714" actId="164"/>
          <ac:spMkLst>
            <pc:docMk/>
            <pc:sldMk cId="1292446263" sldId="263"/>
            <ac:spMk id="4" creationId="{49C77C64-8E00-3375-BB35-A923616C58B4}"/>
          </ac:spMkLst>
        </pc:spChg>
        <pc:spChg chg="mod topLvl">
          <ac:chgData name="坤 许" userId="27c33e8e49892705" providerId="LiveId" clId="{6B8254AC-8C5D-45A2-8167-12A197ADD57C}" dt="2023-11-24T12:46:03.884" v="714" actId="164"/>
          <ac:spMkLst>
            <pc:docMk/>
            <pc:sldMk cId="1292446263" sldId="263"/>
            <ac:spMk id="6" creationId="{9A49281C-5F28-F5F4-D987-79132BDC11EF}"/>
          </ac:spMkLst>
        </pc:spChg>
        <pc:spChg chg="add mod">
          <ac:chgData name="坤 许" userId="27c33e8e49892705" providerId="LiveId" clId="{6B8254AC-8C5D-45A2-8167-12A197ADD57C}" dt="2023-11-24T12:51:52.415" v="1027" actId="1076"/>
          <ac:spMkLst>
            <pc:docMk/>
            <pc:sldMk cId="1292446263" sldId="263"/>
            <ac:spMk id="7" creationId="{0E80D8FE-F25C-64A9-A025-85CDA543ED3E}"/>
          </ac:spMkLst>
        </pc:spChg>
        <pc:spChg chg="add mod">
          <ac:chgData name="坤 许" userId="27c33e8e49892705" providerId="LiveId" clId="{6B8254AC-8C5D-45A2-8167-12A197ADD57C}" dt="2023-11-24T12:46:03.884" v="714" actId="164"/>
          <ac:spMkLst>
            <pc:docMk/>
            <pc:sldMk cId="1292446263" sldId="263"/>
            <ac:spMk id="8" creationId="{2B214388-CC74-5618-3FBA-758C8602CE55}"/>
          </ac:spMkLst>
        </pc:spChg>
        <pc:spChg chg="add mod">
          <ac:chgData name="坤 许" userId="27c33e8e49892705" providerId="LiveId" clId="{6B8254AC-8C5D-45A2-8167-12A197ADD57C}" dt="2023-11-25T01:27:07.557" v="2961" actId="14100"/>
          <ac:spMkLst>
            <pc:docMk/>
            <pc:sldMk cId="1292446263" sldId="263"/>
            <ac:spMk id="10" creationId="{E993C3D3-FECB-05C5-AEE0-A40D6FA1B69C}"/>
          </ac:spMkLst>
        </pc:spChg>
        <pc:spChg chg="add mod">
          <ac:chgData name="坤 许" userId="27c33e8e49892705" providerId="LiveId" clId="{6B8254AC-8C5D-45A2-8167-12A197ADD57C}" dt="2023-11-24T13:23:40.340" v="1056" actId="20577"/>
          <ac:spMkLst>
            <pc:docMk/>
            <pc:sldMk cId="1292446263" sldId="263"/>
            <ac:spMk id="12" creationId="{FA272C0D-E059-E75F-53E3-34703519CBE5}"/>
          </ac:spMkLst>
        </pc:spChg>
        <pc:spChg chg="add mod ord">
          <ac:chgData name="坤 许" userId="27c33e8e49892705" providerId="LiveId" clId="{6B8254AC-8C5D-45A2-8167-12A197ADD57C}" dt="2023-11-24T12:50:54.659" v="1021" actId="164"/>
          <ac:spMkLst>
            <pc:docMk/>
            <pc:sldMk cId="1292446263" sldId="263"/>
            <ac:spMk id="14" creationId="{73749CA2-E713-46C3-E448-D2FD35706E82}"/>
          </ac:spMkLst>
        </pc:spChg>
        <pc:spChg chg="add mod">
          <ac:chgData name="坤 许" userId="27c33e8e49892705" providerId="LiveId" clId="{6B8254AC-8C5D-45A2-8167-12A197ADD57C}" dt="2023-11-24T12:50:54.659" v="1021" actId="164"/>
          <ac:spMkLst>
            <pc:docMk/>
            <pc:sldMk cId="1292446263" sldId="263"/>
            <ac:spMk id="15" creationId="{195F0AEF-5B81-296A-682D-AE8DD81F2F44}"/>
          </ac:spMkLst>
        </pc:spChg>
        <pc:grpChg chg="add del mod">
          <ac:chgData name="坤 许" userId="27c33e8e49892705" providerId="LiveId" clId="{6B8254AC-8C5D-45A2-8167-12A197ADD57C}" dt="2023-11-24T12:45:29.210" v="702" actId="165"/>
          <ac:grpSpMkLst>
            <pc:docMk/>
            <pc:sldMk cId="1292446263" sldId="263"/>
            <ac:grpSpMk id="2" creationId="{82CDE9DA-0815-EB85-08FB-0044FB32915C}"/>
          </ac:grpSpMkLst>
        </pc:grpChg>
        <pc:grpChg chg="add mod">
          <ac:chgData name="坤 许" userId="27c33e8e49892705" providerId="LiveId" clId="{6B8254AC-8C5D-45A2-8167-12A197ADD57C}" dt="2023-11-25T01:27:03.318" v="2960" actId="1076"/>
          <ac:grpSpMkLst>
            <pc:docMk/>
            <pc:sldMk cId="1292446263" sldId="263"/>
            <ac:grpSpMk id="9" creationId="{D3DD704E-0D34-3164-C9D9-D48A66324924}"/>
          </ac:grpSpMkLst>
        </pc:grpChg>
        <pc:grpChg chg="add mod">
          <ac:chgData name="坤 许" userId="27c33e8e49892705" providerId="LiveId" clId="{6B8254AC-8C5D-45A2-8167-12A197ADD57C}" dt="2023-11-24T13:23:37.637" v="1054" actId="1076"/>
          <ac:grpSpMkLst>
            <pc:docMk/>
            <pc:sldMk cId="1292446263" sldId="263"/>
            <ac:grpSpMk id="16" creationId="{1DF8305A-2653-1A37-751A-EFE01D456EAF}"/>
          </ac:grpSpMkLst>
        </pc:grpChg>
        <pc:picChg chg="mod topLvl">
          <ac:chgData name="坤 许" userId="27c33e8e49892705" providerId="LiveId" clId="{6B8254AC-8C5D-45A2-8167-12A197ADD57C}" dt="2023-11-24T12:46:03.884" v="714" actId="164"/>
          <ac:picMkLst>
            <pc:docMk/>
            <pc:sldMk cId="1292446263" sldId="263"/>
            <ac:picMk id="3" creationId="{676A3528-8E60-2350-202A-E538FFD527CD}"/>
          </ac:picMkLst>
        </pc:picChg>
        <pc:picChg chg="del mod">
          <ac:chgData name="坤 许" userId="27c33e8e49892705" providerId="LiveId" clId="{6B8254AC-8C5D-45A2-8167-12A197ADD57C}" dt="2023-11-24T12:44:50.893" v="690" actId="478"/>
          <ac:picMkLst>
            <pc:docMk/>
            <pc:sldMk cId="1292446263" sldId="263"/>
            <ac:picMk id="5" creationId="{E827CD95-679E-FCF6-DB6C-11D2B4993E51}"/>
          </ac:picMkLst>
        </pc:picChg>
        <pc:picChg chg="add mod">
          <ac:chgData name="坤 许" userId="27c33e8e49892705" providerId="LiveId" clId="{6B8254AC-8C5D-45A2-8167-12A197ADD57C}" dt="2023-11-24T12:50:54.659" v="1021" actId="164"/>
          <ac:picMkLst>
            <pc:docMk/>
            <pc:sldMk cId="1292446263" sldId="263"/>
            <ac:picMk id="13" creationId="{135396D6-B3AB-C2D8-ED97-20BBC59CFA3F}"/>
          </ac:picMkLst>
        </pc:picChg>
        <pc:picChg chg="add mod modCrop">
          <ac:chgData name="坤 许" userId="27c33e8e49892705" providerId="LiveId" clId="{6B8254AC-8C5D-45A2-8167-12A197ADD57C}" dt="2023-11-24T13:24:54.155" v="1065" actId="1076"/>
          <ac:picMkLst>
            <pc:docMk/>
            <pc:sldMk cId="1292446263" sldId="263"/>
            <ac:picMk id="18" creationId="{40010F12-7665-FE29-BBD1-1FBE7460CE31}"/>
          </ac:picMkLst>
        </pc:picChg>
        <pc:picChg chg="add mod modCrop">
          <ac:chgData name="坤 许" userId="27c33e8e49892705" providerId="LiveId" clId="{6B8254AC-8C5D-45A2-8167-12A197ADD57C}" dt="2023-11-24T13:25:07.334" v="1070" actId="208"/>
          <ac:picMkLst>
            <pc:docMk/>
            <pc:sldMk cId="1292446263" sldId="263"/>
            <ac:picMk id="19" creationId="{8FDA86E4-BBC5-7705-1FB1-6EBDB52F080D}"/>
          </ac:picMkLst>
        </pc:picChg>
      </pc:sldChg>
      <pc:sldChg chg="modSp mod">
        <pc:chgData name="坤 许" userId="27c33e8e49892705" providerId="LiveId" clId="{6B8254AC-8C5D-45A2-8167-12A197ADD57C}" dt="2023-11-25T01:26:23.876" v="2946" actId="1076"/>
        <pc:sldMkLst>
          <pc:docMk/>
          <pc:sldMk cId="2174566893" sldId="264"/>
        </pc:sldMkLst>
        <pc:spChg chg="mod">
          <ac:chgData name="坤 许" userId="27c33e8e49892705" providerId="LiveId" clId="{6B8254AC-8C5D-45A2-8167-12A197ADD57C}" dt="2023-11-25T01:26:23.876" v="2946" actId="1076"/>
          <ac:spMkLst>
            <pc:docMk/>
            <pc:sldMk cId="2174566893" sldId="264"/>
            <ac:spMk id="2" creationId="{88991D8A-31E7-F71C-3A83-FA15A0DDB551}"/>
          </ac:spMkLst>
        </pc:spChg>
        <pc:grpChg chg="mod">
          <ac:chgData name="坤 许" userId="27c33e8e49892705" providerId="LiveId" clId="{6B8254AC-8C5D-45A2-8167-12A197ADD57C}" dt="2023-11-25T01:26:20.807" v="2944" actId="1076"/>
          <ac:grpSpMkLst>
            <pc:docMk/>
            <pc:sldMk cId="2174566893" sldId="264"/>
            <ac:grpSpMk id="4" creationId="{ECEE1F7F-9FC2-B6A2-316E-2ABDA0A55857}"/>
          </ac:grpSpMkLst>
        </pc:grpChg>
        <pc:grpChg chg="mod">
          <ac:chgData name="坤 许" userId="27c33e8e49892705" providerId="LiveId" clId="{6B8254AC-8C5D-45A2-8167-12A197ADD57C}" dt="2023-11-25T01:26:21.511" v="2945" actId="1076"/>
          <ac:grpSpMkLst>
            <pc:docMk/>
            <pc:sldMk cId="2174566893" sldId="264"/>
            <ac:grpSpMk id="204" creationId="{14EE1379-AF6D-5CFC-DCAF-08A0C4CC5D84}"/>
          </ac:grpSpMkLst>
        </pc:grpChg>
      </pc:sldChg>
      <pc:sldChg chg="addSp modSp mod">
        <pc:chgData name="坤 许" userId="27c33e8e49892705" providerId="LiveId" clId="{6B8254AC-8C5D-45A2-8167-12A197ADD57C}" dt="2023-11-25T01:03:14.101" v="2552" actId="1076"/>
        <pc:sldMkLst>
          <pc:docMk/>
          <pc:sldMk cId="970571634" sldId="265"/>
        </pc:sldMkLst>
        <pc:spChg chg="mod">
          <ac:chgData name="坤 许" userId="27c33e8e49892705" providerId="LiveId" clId="{6B8254AC-8C5D-45A2-8167-12A197ADD57C}" dt="2023-11-25T01:02:33.779" v="2538" actId="403"/>
          <ac:spMkLst>
            <pc:docMk/>
            <pc:sldMk cId="970571634" sldId="265"/>
            <ac:spMk id="3" creationId="{A9405197-40C7-E5E0-42B2-36BD24118F5D}"/>
          </ac:spMkLst>
        </pc:spChg>
        <pc:spChg chg="mod">
          <ac:chgData name="坤 许" userId="27c33e8e49892705" providerId="LiveId" clId="{6B8254AC-8C5D-45A2-8167-12A197ADD57C}" dt="2023-11-25T01:02:29.792" v="2536" actId="1076"/>
          <ac:spMkLst>
            <pc:docMk/>
            <pc:sldMk cId="970571634" sldId="265"/>
            <ac:spMk id="5" creationId="{D0D612B8-CD79-02A4-DB22-E9E5E6B870E2}"/>
          </ac:spMkLst>
        </pc:spChg>
        <pc:spChg chg="mod">
          <ac:chgData name="坤 许" userId="27c33e8e49892705" providerId="LiveId" clId="{6B8254AC-8C5D-45A2-8167-12A197ADD57C}" dt="2023-11-25T01:02:39.644" v="2541" actId="1076"/>
          <ac:spMkLst>
            <pc:docMk/>
            <pc:sldMk cId="970571634" sldId="265"/>
            <ac:spMk id="6" creationId="{FFDCC0D5-AC1F-ECB8-E6AF-E0B3506CBECF}"/>
          </ac:spMkLst>
        </pc:spChg>
        <pc:spChg chg="mod">
          <ac:chgData name="坤 许" userId="27c33e8e49892705" providerId="LiveId" clId="{6B8254AC-8C5D-45A2-8167-12A197ADD57C}" dt="2023-11-25T01:02:50.692" v="2545" actId="164"/>
          <ac:spMkLst>
            <pc:docMk/>
            <pc:sldMk cId="970571634" sldId="265"/>
            <ac:spMk id="7" creationId="{4810B754-F355-4323-1ED5-CEA0F24A425A}"/>
          </ac:spMkLst>
        </pc:spChg>
        <pc:spChg chg="mod">
          <ac:chgData name="坤 许" userId="27c33e8e49892705" providerId="LiveId" clId="{6B8254AC-8C5D-45A2-8167-12A197ADD57C}" dt="2023-11-25T01:02:50.692" v="2545" actId="164"/>
          <ac:spMkLst>
            <pc:docMk/>
            <pc:sldMk cId="970571634" sldId="265"/>
            <ac:spMk id="8" creationId="{B735DC64-9E4A-1096-62D1-F999CF76C642}"/>
          </ac:spMkLst>
        </pc:spChg>
        <pc:spChg chg="mod">
          <ac:chgData name="坤 许" userId="27c33e8e49892705" providerId="LiveId" clId="{6B8254AC-8C5D-45A2-8167-12A197ADD57C}" dt="2023-11-25T01:03:03.312" v="2551" actId="1076"/>
          <ac:spMkLst>
            <pc:docMk/>
            <pc:sldMk cId="970571634" sldId="265"/>
            <ac:spMk id="10" creationId="{AEBCE95A-BCA7-77E6-236B-E5ED261A24E3}"/>
          </ac:spMkLst>
        </pc:spChg>
        <pc:spChg chg="mod">
          <ac:chgData name="坤 许" userId="27c33e8e49892705" providerId="LiveId" clId="{6B8254AC-8C5D-45A2-8167-12A197ADD57C}" dt="2023-11-25T01:02:22.504" v="2532" actId="20577"/>
          <ac:spMkLst>
            <pc:docMk/>
            <pc:sldMk cId="970571634" sldId="265"/>
            <ac:spMk id="12" creationId="{907AA91D-58AB-3ACC-DEC9-845D603544B8}"/>
          </ac:spMkLst>
        </pc:spChg>
        <pc:spChg chg="mod">
          <ac:chgData name="坤 许" userId="27c33e8e49892705" providerId="LiveId" clId="{6B8254AC-8C5D-45A2-8167-12A197ADD57C}" dt="2023-11-25T01:02:22.504" v="2532" actId="20577"/>
          <ac:spMkLst>
            <pc:docMk/>
            <pc:sldMk cId="970571634" sldId="265"/>
            <ac:spMk id="13" creationId="{B5AB5A47-80D5-3D0F-82E8-0426998FF1C0}"/>
          </ac:spMkLst>
        </pc:spChg>
        <pc:spChg chg="mod">
          <ac:chgData name="坤 许" userId="27c33e8e49892705" providerId="LiveId" clId="{6B8254AC-8C5D-45A2-8167-12A197ADD57C}" dt="2023-11-25T01:02:22.504" v="2532" actId="20577"/>
          <ac:spMkLst>
            <pc:docMk/>
            <pc:sldMk cId="970571634" sldId="265"/>
            <ac:spMk id="14" creationId="{0C5CD7AE-8800-638D-CD6A-29A6F5413368}"/>
          </ac:spMkLst>
        </pc:spChg>
        <pc:spChg chg="mod">
          <ac:chgData name="坤 许" userId="27c33e8e49892705" providerId="LiveId" clId="{6B8254AC-8C5D-45A2-8167-12A197ADD57C}" dt="2023-11-25T01:02:22.504" v="2532" actId="20577"/>
          <ac:spMkLst>
            <pc:docMk/>
            <pc:sldMk cId="970571634" sldId="265"/>
            <ac:spMk id="15" creationId="{D9AF90C1-9974-F83B-D192-D4287C74E01B}"/>
          </ac:spMkLst>
        </pc:spChg>
        <pc:spChg chg="mod">
          <ac:chgData name="坤 许" userId="27c33e8e49892705" providerId="LiveId" clId="{6B8254AC-8C5D-45A2-8167-12A197ADD57C}" dt="2023-11-25T01:02:22.504" v="2532" actId="20577"/>
          <ac:spMkLst>
            <pc:docMk/>
            <pc:sldMk cId="970571634" sldId="265"/>
            <ac:spMk id="16" creationId="{A1824929-50CC-F204-1DC2-E585388E9782}"/>
          </ac:spMkLst>
        </pc:spChg>
        <pc:spChg chg="mod">
          <ac:chgData name="坤 许" userId="27c33e8e49892705" providerId="LiveId" clId="{6B8254AC-8C5D-45A2-8167-12A197ADD57C}" dt="2023-11-25T01:02:22.504" v="2532" actId="20577"/>
          <ac:spMkLst>
            <pc:docMk/>
            <pc:sldMk cId="970571634" sldId="265"/>
            <ac:spMk id="17" creationId="{F24FD829-9ED4-5158-4F9D-3A8B7F0A5468}"/>
          </ac:spMkLst>
        </pc:spChg>
        <pc:spChg chg="mod">
          <ac:chgData name="坤 许" userId="27c33e8e49892705" providerId="LiveId" clId="{6B8254AC-8C5D-45A2-8167-12A197ADD57C}" dt="2023-11-25T01:02:22.504" v="2532" actId="20577"/>
          <ac:spMkLst>
            <pc:docMk/>
            <pc:sldMk cId="970571634" sldId="265"/>
            <ac:spMk id="18" creationId="{0B04EDBA-0F64-4D77-4986-66D62530E007}"/>
          </ac:spMkLst>
        </pc:spChg>
        <pc:spChg chg="mod">
          <ac:chgData name="坤 许" userId="27c33e8e49892705" providerId="LiveId" clId="{6B8254AC-8C5D-45A2-8167-12A197ADD57C}" dt="2023-11-25T01:02:22.504" v="2532" actId="20577"/>
          <ac:spMkLst>
            <pc:docMk/>
            <pc:sldMk cId="970571634" sldId="265"/>
            <ac:spMk id="21" creationId="{EABBB6D2-3FE8-3728-15F3-DEC599C19171}"/>
          </ac:spMkLst>
        </pc:spChg>
        <pc:spChg chg="mod">
          <ac:chgData name="坤 许" userId="27c33e8e49892705" providerId="LiveId" clId="{6B8254AC-8C5D-45A2-8167-12A197ADD57C}" dt="2023-11-25T01:02:22.504" v="2532" actId="20577"/>
          <ac:spMkLst>
            <pc:docMk/>
            <pc:sldMk cId="970571634" sldId="265"/>
            <ac:spMk id="22" creationId="{5BAB627E-3059-5CC6-8235-9856DD3CFC63}"/>
          </ac:spMkLst>
        </pc:spChg>
        <pc:spChg chg="mod">
          <ac:chgData name="坤 许" userId="27c33e8e49892705" providerId="LiveId" clId="{6B8254AC-8C5D-45A2-8167-12A197ADD57C}" dt="2023-11-25T01:02:22.504" v="2532" actId="20577"/>
          <ac:spMkLst>
            <pc:docMk/>
            <pc:sldMk cId="970571634" sldId="265"/>
            <ac:spMk id="41" creationId="{2B1A364B-C8E3-B517-E285-A8883BD20F0D}"/>
          </ac:spMkLst>
        </pc:spChg>
        <pc:spChg chg="mod">
          <ac:chgData name="坤 许" userId="27c33e8e49892705" providerId="LiveId" clId="{6B8254AC-8C5D-45A2-8167-12A197ADD57C}" dt="2023-11-25T01:02:22.504" v="2532" actId="20577"/>
          <ac:spMkLst>
            <pc:docMk/>
            <pc:sldMk cId="970571634" sldId="265"/>
            <ac:spMk id="45" creationId="{4FD599C1-C32F-09F1-C7A0-331777C8CE0D}"/>
          </ac:spMkLst>
        </pc:spChg>
        <pc:spChg chg="mod">
          <ac:chgData name="坤 许" userId="27c33e8e49892705" providerId="LiveId" clId="{6B8254AC-8C5D-45A2-8167-12A197ADD57C}" dt="2023-11-25T01:02:22.504" v="2532" actId="20577"/>
          <ac:spMkLst>
            <pc:docMk/>
            <pc:sldMk cId="970571634" sldId="265"/>
            <ac:spMk id="47" creationId="{7D14CD55-F92C-A4A3-8092-D784CA6BAACA}"/>
          </ac:spMkLst>
        </pc:spChg>
        <pc:spChg chg="mod">
          <ac:chgData name="坤 许" userId="27c33e8e49892705" providerId="LiveId" clId="{6B8254AC-8C5D-45A2-8167-12A197ADD57C}" dt="2023-11-25T01:02:22.504" v="2532" actId="20577"/>
          <ac:spMkLst>
            <pc:docMk/>
            <pc:sldMk cId="970571634" sldId="265"/>
            <ac:spMk id="48" creationId="{66715C86-1C99-1DB6-8012-E1059C58A4B1}"/>
          </ac:spMkLst>
        </pc:spChg>
        <pc:spChg chg="mod">
          <ac:chgData name="坤 许" userId="27c33e8e49892705" providerId="LiveId" clId="{6B8254AC-8C5D-45A2-8167-12A197ADD57C}" dt="2023-11-25T01:02:22.504" v="2532" actId="20577"/>
          <ac:spMkLst>
            <pc:docMk/>
            <pc:sldMk cId="970571634" sldId="265"/>
            <ac:spMk id="52" creationId="{A1136440-4B3C-1FA7-69B1-E1BA83462AC3}"/>
          </ac:spMkLst>
        </pc:spChg>
        <pc:spChg chg="mod">
          <ac:chgData name="坤 许" userId="27c33e8e49892705" providerId="LiveId" clId="{6B8254AC-8C5D-45A2-8167-12A197ADD57C}" dt="2023-11-25T01:02:22.504" v="2532" actId="20577"/>
          <ac:spMkLst>
            <pc:docMk/>
            <pc:sldMk cId="970571634" sldId="265"/>
            <ac:spMk id="54" creationId="{A2CB6192-A29A-2167-ED85-2021D4221BBA}"/>
          </ac:spMkLst>
        </pc:spChg>
        <pc:spChg chg="mod">
          <ac:chgData name="坤 许" userId="27c33e8e49892705" providerId="LiveId" clId="{6B8254AC-8C5D-45A2-8167-12A197ADD57C}" dt="2023-11-25T01:02:22.504" v="2532" actId="20577"/>
          <ac:spMkLst>
            <pc:docMk/>
            <pc:sldMk cId="970571634" sldId="265"/>
            <ac:spMk id="62" creationId="{F4006235-FB6C-D81A-D0C9-C54545C41F3C}"/>
          </ac:spMkLst>
        </pc:spChg>
        <pc:spChg chg="mod">
          <ac:chgData name="坤 许" userId="27c33e8e49892705" providerId="LiveId" clId="{6B8254AC-8C5D-45A2-8167-12A197ADD57C}" dt="2023-11-25T01:02:22.504" v="2532" actId="20577"/>
          <ac:spMkLst>
            <pc:docMk/>
            <pc:sldMk cId="970571634" sldId="265"/>
            <ac:spMk id="66" creationId="{9884C6FA-A753-ADC9-9B7E-A892785525E0}"/>
          </ac:spMkLst>
        </pc:spChg>
        <pc:spChg chg="mod">
          <ac:chgData name="坤 许" userId="27c33e8e49892705" providerId="LiveId" clId="{6B8254AC-8C5D-45A2-8167-12A197ADD57C}" dt="2023-11-25T01:02:22.504" v="2532" actId="20577"/>
          <ac:spMkLst>
            <pc:docMk/>
            <pc:sldMk cId="970571634" sldId="265"/>
            <ac:spMk id="68" creationId="{C5CF32A0-ADE8-4F90-39B2-BCDA5D15475A}"/>
          </ac:spMkLst>
        </pc:spChg>
        <pc:spChg chg="mod">
          <ac:chgData name="坤 许" userId="27c33e8e49892705" providerId="LiveId" clId="{6B8254AC-8C5D-45A2-8167-12A197ADD57C}" dt="2023-11-25T01:02:22.504" v="2532" actId="20577"/>
          <ac:spMkLst>
            <pc:docMk/>
            <pc:sldMk cId="970571634" sldId="265"/>
            <ac:spMk id="69" creationId="{08569A9C-FB2C-EB6A-80C5-49938780D51E}"/>
          </ac:spMkLst>
        </pc:spChg>
        <pc:spChg chg="mod">
          <ac:chgData name="坤 许" userId="27c33e8e49892705" providerId="LiveId" clId="{6B8254AC-8C5D-45A2-8167-12A197ADD57C}" dt="2023-11-25T01:02:22.504" v="2532" actId="20577"/>
          <ac:spMkLst>
            <pc:docMk/>
            <pc:sldMk cId="970571634" sldId="265"/>
            <ac:spMk id="73" creationId="{33CAD8DA-9DFA-7107-44C8-17B85A5BCD9E}"/>
          </ac:spMkLst>
        </pc:spChg>
        <pc:spChg chg="mod">
          <ac:chgData name="坤 许" userId="27c33e8e49892705" providerId="LiveId" clId="{6B8254AC-8C5D-45A2-8167-12A197ADD57C}" dt="2023-11-25T01:02:22.504" v="2532" actId="20577"/>
          <ac:spMkLst>
            <pc:docMk/>
            <pc:sldMk cId="970571634" sldId="265"/>
            <ac:spMk id="75" creationId="{F871BF10-C964-1241-DDEE-FDEA92967236}"/>
          </ac:spMkLst>
        </pc:spChg>
        <pc:spChg chg="mod">
          <ac:chgData name="坤 许" userId="27c33e8e49892705" providerId="LiveId" clId="{6B8254AC-8C5D-45A2-8167-12A197ADD57C}" dt="2023-11-25T01:02:22.504" v="2532" actId="20577"/>
          <ac:spMkLst>
            <pc:docMk/>
            <pc:sldMk cId="970571634" sldId="265"/>
            <ac:spMk id="83" creationId="{CE09A6FC-82A0-67B2-9304-C87A405331C6}"/>
          </ac:spMkLst>
        </pc:spChg>
        <pc:spChg chg="mod">
          <ac:chgData name="坤 许" userId="27c33e8e49892705" providerId="LiveId" clId="{6B8254AC-8C5D-45A2-8167-12A197ADD57C}" dt="2023-11-25T01:02:22.504" v="2532" actId="20577"/>
          <ac:spMkLst>
            <pc:docMk/>
            <pc:sldMk cId="970571634" sldId="265"/>
            <ac:spMk id="87" creationId="{601FA2F2-9F1E-3FA8-161D-4BF5487D28A5}"/>
          </ac:spMkLst>
        </pc:spChg>
        <pc:spChg chg="mod">
          <ac:chgData name="坤 许" userId="27c33e8e49892705" providerId="LiveId" clId="{6B8254AC-8C5D-45A2-8167-12A197ADD57C}" dt="2023-11-25T01:02:22.504" v="2532" actId="20577"/>
          <ac:spMkLst>
            <pc:docMk/>
            <pc:sldMk cId="970571634" sldId="265"/>
            <ac:spMk id="89" creationId="{30BF677D-2742-603C-0B7F-E34792CF74CD}"/>
          </ac:spMkLst>
        </pc:spChg>
        <pc:spChg chg="mod">
          <ac:chgData name="坤 许" userId="27c33e8e49892705" providerId="LiveId" clId="{6B8254AC-8C5D-45A2-8167-12A197ADD57C}" dt="2023-11-25T01:02:22.504" v="2532" actId="20577"/>
          <ac:spMkLst>
            <pc:docMk/>
            <pc:sldMk cId="970571634" sldId="265"/>
            <ac:spMk id="90" creationId="{D077750E-9CB3-5022-D7C3-754965492614}"/>
          </ac:spMkLst>
        </pc:spChg>
        <pc:spChg chg="mod">
          <ac:chgData name="坤 许" userId="27c33e8e49892705" providerId="LiveId" clId="{6B8254AC-8C5D-45A2-8167-12A197ADD57C}" dt="2023-11-25T01:02:22.504" v="2532" actId="20577"/>
          <ac:spMkLst>
            <pc:docMk/>
            <pc:sldMk cId="970571634" sldId="265"/>
            <ac:spMk id="94" creationId="{194C89AD-0812-DEBB-886E-75DA7F18F80C}"/>
          </ac:spMkLst>
        </pc:spChg>
        <pc:spChg chg="mod">
          <ac:chgData name="坤 许" userId="27c33e8e49892705" providerId="LiveId" clId="{6B8254AC-8C5D-45A2-8167-12A197ADD57C}" dt="2023-11-25T01:02:22.504" v="2532" actId="20577"/>
          <ac:spMkLst>
            <pc:docMk/>
            <pc:sldMk cId="970571634" sldId="265"/>
            <ac:spMk id="96" creationId="{5C626CAC-A710-9568-FC00-AA4593DACD9B}"/>
          </ac:spMkLst>
        </pc:spChg>
        <pc:spChg chg="mod">
          <ac:chgData name="坤 许" userId="27c33e8e49892705" providerId="LiveId" clId="{6B8254AC-8C5D-45A2-8167-12A197ADD57C}" dt="2023-11-25T01:02:22.504" v="2532" actId="20577"/>
          <ac:spMkLst>
            <pc:docMk/>
            <pc:sldMk cId="970571634" sldId="265"/>
            <ac:spMk id="97" creationId="{3D2E8287-A85E-6024-D13E-99FDE6A01CB3}"/>
          </ac:spMkLst>
        </pc:spChg>
        <pc:spChg chg="mod">
          <ac:chgData name="坤 许" userId="27c33e8e49892705" providerId="LiveId" clId="{6B8254AC-8C5D-45A2-8167-12A197ADD57C}" dt="2023-11-25T01:02:22.504" v="2532" actId="20577"/>
          <ac:spMkLst>
            <pc:docMk/>
            <pc:sldMk cId="970571634" sldId="265"/>
            <ac:spMk id="101" creationId="{1367DE2D-C431-231E-019E-319DF43ABCDC}"/>
          </ac:spMkLst>
        </pc:spChg>
        <pc:spChg chg="mod">
          <ac:chgData name="坤 许" userId="27c33e8e49892705" providerId="LiveId" clId="{6B8254AC-8C5D-45A2-8167-12A197ADD57C}" dt="2023-11-25T01:02:22.504" v="2532" actId="20577"/>
          <ac:spMkLst>
            <pc:docMk/>
            <pc:sldMk cId="970571634" sldId="265"/>
            <ac:spMk id="103" creationId="{B38A6FFB-0E58-98F4-FA2D-03E5003C2583}"/>
          </ac:spMkLst>
        </pc:spChg>
        <pc:spChg chg="mod">
          <ac:chgData name="坤 许" userId="27c33e8e49892705" providerId="LiveId" clId="{6B8254AC-8C5D-45A2-8167-12A197ADD57C}" dt="2023-11-25T01:02:22.504" v="2532" actId="20577"/>
          <ac:spMkLst>
            <pc:docMk/>
            <pc:sldMk cId="970571634" sldId="265"/>
            <ac:spMk id="112" creationId="{D8DA05CA-4370-B226-05A6-D5F6296462B3}"/>
          </ac:spMkLst>
        </pc:spChg>
        <pc:spChg chg="mod">
          <ac:chgData name="坤 许" userId="27c33e8e49892705" providerId="LiveId" clId="{6B8254AC-8C5D-45A2-8167-12A197ADD57C}" dt="2023-11-25T01:02:22.504" v="2532" actId="20577"/>
          <ac:spMkLst>
            <pc:docMk/>
            <pc:sldMk cId="970571634" sldId="265"/>
            <ac:spMk id="116" creationId="{3C38DABC-E399-CA4B-1BFF-25402AB311EA}"/>
          </ac:spMkLst>
        </pc:spChg>
        <pc:spChg chg="mod">
          <ac:chgData name="坤 许" userId="27c33e8e49892705" providerId="LiveId" clId="{6B8254AC-8C5D-45A2-8167-12A197ADD57C}" dt="2023-11-25T01:02:22.504" v="2532" actId="20577"/>
          <ac:spMkLst>
            <pc:docMk/>
            <pc:sldMk cId="970571634" sldId="265"/>
            <ac:spMk id="118" creationId="{E017B1BD-18CE-3B91-BB84-0E72858AB28A}"/>
          </ac:spMkLst>
        </pc:spChg>
        <pc:spChg chg="mod">
          <ac:chgData name="坤 许" userId="27c33e8e49892705" providerId="LiveId" clId="{6B8254AC-8C5D-45A2-8167-12A197ADD57C}" dt="2023-11-25T01:02:22.504" v="2532" actId="20577"/>
          <ac:spMkLst>
            <pc:docMk/>
            <pc:sldMk cId="970571634" sldId="265"/>
            <ac:spMk id="120" creationId="{1B42E6E3-A964-4B19-4210-504B531001D7}"/>
          </ac:spMkLst>
        </pc:spChg>
        <pc:spChg chg="mod">
          <ac:chgData name="坤 许" userId="27c33e8e49892705" providerId="LiveId" clId="{6B8254AC-8C5D-45A2-8167-12A197ADD57C}" dt="2023-11-25T01:02:22.504" v="2532" actId="20577"/>
          <ac:spMkLst>
            <pc:docMk/>
            <pc:sldMk cId="970571634" sldId="265"/>
            <ac:spMk id="124" creationId="{75A8192D-1D58-F0D7-460C-1A6718E55113}"/>
          </ac:spMkLst>
        </pc:spChg>
        <pc:spChg chg="mod">
          <ac:chgData name="坤 许" userId="27c33e8e49892705" providerId="LiveId" clId="{6B8254AC-8C5D-45A2-8167-12A197ADD57C}" dt="2023-11-25T01:02:22.504" v="2532" actId="20577"/>
          <ac:spMkLst>
            <pc:docMk/>
            <pc:sldMk cId="970571634" sldId="265"/>
            <ac:spMk id="126" creationId="{167D1C24-F212-1455-6438-EA0A85FFC191}"/>
          </ac:spMkLst>
        </pc:spChg>
        <pc:spChg chg="mod">
          <ac:chgData name="坤 许" userId="27c33e8e49892705" providerId="LiveId" clId="{6B8254AC-8C5D-45A2-8167-12A197ADD57C}" dt="2023-11-25T01:02:22.504" v="2532" actId="20577"/>
          <ac:spMkLst>
            <pc:docMk/>
            <pc:sldMk cId="970571634" sldId="265"/>
            <ac:spMk id="129" creationId="{DA207592-B285-16C6-88E0-25C8B246CB50}"/>
          </ac:spMkLst>
        </pc:spChg>
        <pc:spChg chg="mod">
          <ac:chgData name="坤 许" userId="27c33e8e49892705" providerId="LiveId" clId="{6B8254AC-8C5D-45A2-8167-12A197ADD57C}" dt="2023-11-25T01:02:22.504" v="2532" actId="20577"/>
          <ac:spMkLst>
            <pc:docMk/>
            <pc:sldMk cId="970571634" sldId="265"/>
            <ac:spMk id="133" creationId="{9B58F69D-7499-2C8F-F899-67CFD93389E4}"/>
          </ac:spMkLst>
        </pc:spChg>
        <pc:spChg chg="mod">
          <ac:chgData name="坤 许" userId="27c33e8e49892705" providerId="LiveId" clId="{6B8254AC-8C5D-45A2-8167-12A197ADD57C}" dt="2023-11-25T01:02:22.504" v="2532" actId="20577"/>
          <ac:spMkLst>
            <pc:docMk/>
            <pc:sldMk cId="970571634" sldId="265"/>
            <ac:spMk id="135" creationId="{E0433D6E-96FD-B936-FB55-72D6F8B1CE90}"/>
          </ac:spMkLst>
        </pc:spChg>
        <pc:spChg chg="mod">
          <ac:chgData name="坤 许" userId="27c33e8e49892705" providerId="LiveId" clId="{6B8254AC-8C5D-45A2-8167-12A197ADD57C}" dt="2023-11-25T01:02:22.504" v="2532" actId="20577"/>
          <ac:spMkLst>
            <pc:docMk/>
            <pc:sldMk cId="970571634" sldId="265"/>
            <ac:spMk id="137" creationId="{D56B2ECF-4C02-7384-9898-7A38D3E24BD7}"/>
          </ac:spMkLst>
        </pc:spChg>
        <pc:spChg chg="mod">
          <ac:chgData name="坤 许" userId="27c33e8e49892705" providerId="LiveId" clId="{6B8254AC-8C5D-45A2-8167-12A197ADD57C}" dt="2023-11-25T01:02:22.504" v="2532" actId="20577"/>
          <ac:spMkLst>
            <pc:docMk/>
            <pc:sldMk cId="970571634" sldId="265"/>
            <ac:spMk id="138" creationId="{030B77E4-A7FD-723B-27B0-CB336AFE5EFB}"/>
          </ac:spMkLst>
        </pc:spChg>
        <pc:spChg chg="mod">
          <ac:chgData name="坤 许" userId="27c33e8e49892705" providerId="LiveId" clId="{6B8254AC-8C5D-45A2-8167-12A197ADD57C}" dt="2023-11-25T01:02:22.504" v="2532" actId="20577"/>
          <ac:spMkLst>
            <pc:docMk/>
            <pc:sldMk cId="970571634" sldId="265"/>
            <ac:spMk id="140" creationId="{A9A1CB09-BC03-738F-02AE-7124B2D2D05F}"/>
          </ac:spMkLst>
        </pc:spChg>
        <pc:spChg chg="mod">
          <ac:chgData name="坤 许" userId="27c33e8e49892705" providerId="LiveId" clId="{6B8254AC-8C5D-45A2-8167-12A197ADD57C}" dt="2023-11-25T01:02:22.504" v="2532" actId="20577"/>
          <ac:spMkLst>
            <pc:docMk/>
            <pc:sldMk cId="970571634" sldId="265"/>
            <ac:spMk id="144" creationId="{A099A497-76A6-D6BF-A826-749A809C6F5F}"/>
          </ac:spMkLst>
        </pc:spChg>
        <pc:spChg chg="mod">
          <ac:chgData name="坤 许" userId="27c33e8e49892705" providerId="LiveId" clId="{6B8254AC-8C5D-45A2-8167-12A197ADD57C}" dt="2023-11-25T01:02:22.504" v="2532" actId="20577"/>
          <ac:spMkLst>
            <pc:docMk/>
            <pc:sldMk cId="970571634" sldId="265"/>
            <ac:spMk id="146" creationId="{D965C84F-D677-7814-FD69-E1D6579D6472}"/>
          </ac:spMkLst>
        </pc:spChg>
        <pc:spChg chg="mod">
          <ac:chgData name="坤 许" userId="27c33e8e49892705" providerId="LiveId" clId="{6B8254AC-8C5D-45A2-8167-12A197ADD57C}" dt="2023-11-25T01:02:22.504" v="2532" actId="20577"/>
          <ac:spMkLst>
            <pc:docMk/>
            <pc:sldMk cId="970571634" sldId="265"/>
            <ac:spMk id="148" creationId="{005ED7A9-F707-C2AA-2EEA-54EA67E91829}"/>
          </ac:spMkLst>
        </pc:spChg>
        <pc:spChg chg="mod">
          <ac:chgData name="坤 许" userId="27c33e8e49892705" providerId="LiveId" clId="{6B8254AC-8C5D-45A2-8167-12A197ADD57C}" dt="2023-11-25T01:02:22.504" v="2532" actId="20577"/>
          <ac:spMkLst>
            <pc:docMk/>
            <pc:sldMk cId="970571634" sldId="265"/>
            <ac:spMk id="152" creationId="{938A575B-7006-8E6B-B466-6FA7AEFE1C89}"/>
          </ac:spMkLst>
        </pc:spChg>
        <pc:spChg chg="mod">
          <ac:chgData name="坤 许" userId="27c33e8e49892705" providerId="LiveId" clId="{6B8254AC-8C5D-45A2-8167-12A197ADD57C}" dt="2023-11-25T01:02:22.504" v="2532" actId="20577"/>
          <ac:spMkLst>
            <pc:docMk/>
            <pc:sldMk cId="970571634" sldId="265"/>
            <ac:spMk id="154" creationId="{97E4CB37-88CF-FB68-6F7A-C665C530AD82}"/>
          </ac:spMkLst>
        </pc:spChg>
        <pc:spChg chg="mod">
          <ac:chgData name="坤 许" userId="27c33e8e49892705" providerId="LiveId" clId="{6B8254AC-8C5D-45A2-8167-12A197ADD57C}" dt="2023-11-25T01:03:14.101" v="2552" actId="1076"/>
          <ac:spMkLst>
            <pc:docMk/>
            <pc:sldMk cId="970571634" sldId="265"/>
            <ac:spMk id="155" creationId="{E78C2BD4-CF99-E280-20E8-A52F060F8A98}"/>
          </ac:spMkLst>
        </pc:spChg>
        <pc:spChg chg="mod">
          <ac:chgData name="坤 许" userId="27c33e8e49892705" providerId="LiveId" clId="{6B8254AC-8C5D-45A2-8167-12A197ADD57C}" dt="2023-11-25T01:02:22.504" v="2532" actId="20577"/>
          <ac:spMkLst>
            <pc:docMk/>
            <pc:sldMk cId="970571634" sldId="265"/>
            <ac:spMk id="156" creationId="{4221D438-FF35-5DFA-EFA3-A6D1E19FF83D}"/>
          </ac:spMkLst>
        </pc:spChg>
        <pc:spChg chg="mod">
          <ac:chgData name="坤 许" userId="27c33e8e49892705" providerId="LiveId" clId="{6B8254AC-8C5D-45A2-8167-12A197ADD57C}" dt="2023-11-25T01:02:22.504" v="2532" actId="20577"/>
          <ac:spMkLst>
            <pc:docMk/>
            <pc:sldMk cId="970571634" sldId="265"/>
            <ac:spMk id="159" creationId="{0B934753-7C7D-C7A6-F90B-4D329A154947}"/>
          </ac:spMkLst>
        </pc:spChg>
        <pc:spChg chg="mod">
          <ac:chgData name="坤 许" userId="27c33e8e49892705" providerId="LiveId" clId="{6B8254AC-8C5D-45A2-8167-12A197ADD57C}" dt="2023-11-25T01:02:22.504" v="2532" actId="20577"/>
          <ac:spMkLst>
            <pc:docMk/>
            <pc:sldMk cId="970571634" sldId="265"/>
            <ac:spMk id="161" creationId="{DDCDD11D-0203-D3F1-8BAD-A04F9ECE629B}"/>
          </ac:spMkLst>
        </pc:spChg>
        <pc:spChg chg="mod">
          <ac:chgData name="坤 许" userId="27c33e8e49892705" providerId="LiveId" clId="{6B8254AC-8C5D-45A2-8167-12A197ADD57C}" dt="2023-11-25T01:02:22.504" v="2532" actId="20577"/>
          <ac:spMkLst>
            <pc:docMk/>
            <pc:sldMk cId="970571634" sldId="265"/>
            <ac:spMk id="162" creationId="{53B2EDB7-AA5C-9DEE-DCB9-DC4B2D831FBF}"/>
          </ac:spMkLst>
        </pc:spChg>
        <pc:grpChg chg="mod">
          <ac:chgData name="坤 许" userId="27c33e8e49892705" providerId="LiveId" clId="{6B8254AC-8C5D-45A2-8167-12A197ADD57C}" dt="2023-11-25T01:02:35.420" v="2539" actId="1076"/>
          <ac:grpSpMkLst>
            <pc:docMk/>
            <pc:sldMk cId="970571634" sldId="265"/>
            <ac:grpSpMk id="2" creationId="{B5330CAC-C756-1BE6-78E8-F31E556BC6C5}"/>
          </ac:grpSpMkLst>
        </pc:grpChg>
        <pc:grpChg chg="add mod">
          <ac:chgData name="坤 许" userId="27c33e8e49892705" providerId="LiveId" clId="{6B8254AC-8C5D-45A2-8167-12A197ADD57C}" dt="2023-11-25T01:02:50.692" v="2545" actId="164"/>
          <ac:grpSpMkLst>
            <pc:docMk/>
            <pc:sldMk cId="970571634" sldId="265"/>
            <ac:grpSpMk id="9" creationId="{BB434074-7F60-65E4-CD03-2991B724FDB2}"/>
          </ac:grpSpMkLst>
        </pc:grpChg>
        <pc:grpChg chg="mod">
          <ac:chgData name="坤 许" userId="27c33e8e49892705" providerId="LiveId" clId="{6B8254AC-8C5D-45A2-8167-12A197ADD57C}" dt="2023-11-25T01:02:22.504" v="2532" actId="20577"/>
          <ac:grpSpMkLst>
            <pc:docMk/>
            <pc:sldMk cId="970571634" sldId="265"/>
            <ac:grpSpMk id="27" creationId="{05634C42-64D7-A28D-2E31-01117231A3F6}"/>
          </ac:grpSpMkLst>
        </pc:grpChg>
        <pc:grpChg chg="mod">
          <ac:chgData name="坤 许" userId="27c33e8e49892705" providerId="LiveId" clId="{6B8254AC-8C5D-45A2-8167-12A197ADD57C}" dt="2023-11-25T01:02:22.504" v="2532" actId="20577"/>
          <ac:grpSpMkLst>
            <pc:docMk/>
            <pc:sldMk cId="970571634" sldId="265"/>
            <ac:grpSpMk id="28" creationId="{0F559DD1-32BA-F4CD-4476-B383411C1ECF}"/>
          </ac:grpSpMkLst>
        </pc:grpChg>
        <pc:grpChg chg="mod">
          <ac:chgData name="坤 许" userId="27c33e8e49892705" providerId="LiveId" clId="{6B8254AC-8C5D-45A2-8167-12A197ADD57C}" dt="2023-11-25T01:02:22.504" v="2532" actId="20577"/>
          <ac:grpSpMkLst>
            <pc:docMk/>
            <pc:sldMk cId="970571634" sldId="265"/>
            <ac:grpSpMk id="29" creationId="{C929BB2F-307F-AC88-28BC-3AF07863D314}"/>
          </ac:grpSpMkLst>
        </pc:grpChg>
        <pc:grpChg chg="mod">
          <ac:chgData name="坤 许" userId="27c33e8e49892705" providerId="LiveId" clId="{6B8254AC-8C5D-45A2-8167-12A197ADD57C}" dt="2023-11-25T01:02:22.504" v="2532" actId="20577"/>
          <ac:grpSpMkLst>
            <pc:docMk/>
            <pc:sldMk cId="970571634" sldId="265"/>
            <ac:grpSpMk id="31" creationId="{2318C8A6-1ECF-AECC-958D-571DC0E19FB9}"/>
          </ac:grpSpMkLst>
        </pc:grpChg>
        <pc:grpChg chg="mod">
          <ac:chgData name="坤 许" userId="27c33e8e49892705" providerId="LiveId" clId="{6B8254AC-8C5D-45A2-8167-12A197ADD57C}" dt="2023-11-25T01:02:22.504" v="2532" actId="20577"/>
          <ac:grpSpMkLst>
            <pc:docMk/>
            <pc:sldMk cId="970571634" sldId="265"/>
            <ac:grpSpMk id="32" creationId="{260F8E09-1AA0-4DCA-CC47-CF041F5CB145}"/>
          </ac:grpSpMkLst>
        </pc:grpChg>
        <pc:grpChg chg="mod">
          <ac:chgData name="坤 许" userId="27c33e8e49892705" providerId="LiveId" clId="{6B8254AC-8C5D-45A2-8167-12A197ADD57C}" dt="2023-11-25T01:02:22.504" v="2532" actId="20577"/>
          <ac:grpSpMkLst>
            <pc:docMk/>
            <pc:sldMk cId="970571634" sldId="265"/>
            <ac:grpSpMk id="38" creationId="{9314700E-EAA8-E82C-B9BA-6F355A2412E9}"/>
          </ac:grpSpMkLst>
        </pc:grpChg>
        <pc:grpChg chg="mod">
          <ac:chgData name="坤 许" userId="27c33e8e49892705" providerId="LiveId" clId="{6B8254AC-8C5D-45A2-8167-12A197ADD57C}" dt="2023-11-25T01:02:22.504" v="2532" actId="20577"/>
          <ac:grpSpMkLst>
            <pc:docMk/>
            <pc:sldMk cId="970571634" sldId="265"/>
            <ac:grpSpMk id="39" creationId="{7AEC518C-167A-0713-E26A-3F24BB7AE97B}"/>
          </ac:grpSpMkLst>
        </pc:grpChg>
        <pc:grpChg chg="mod">
          <ac:chgData name="坤 许" userId="27c33e8e49892705" providerId="LiveId" clId="{6B8254AC-8C5D-45A2-8167-12A197ADD57C}" dt="2023-11-25T01:02:22.504" v="2532" actId="20577"/>
          <ac:grpSpMkLst>
            <pc:docMk/>
            <pc:sldMk cId="970571634" sldId="265"/>
            <ac:grpSpMk id="42" creationId="{9E80A8D6-1A13-1F29-1379-090A579BE53B}"/>
          </ac:grpSpMkLst>
        </pc:grpChg>
        <pc:grpChg chg="mod">
          <ac:chgData name="坤 许" userId="27c33e8e49892705" providerId="LiveId" clId="{6B8254AC-8C5D-45A2-8167-12A197ADD57C}" dt="2023-11-25T01:02:22.504" v="2532" actId="20577"/>
          <ac:grpSpMkLst>
            <pc:docMk/>
            <pc:sldMk cId="970571634" sldId="265"/>
            <ac:grpSpMk id="43" creationId="{16ABA150-4980-E3A2-3A10-B2C742B0F171}"/>
          </ac:grpSpMkLst>
        </pc:grpChg>
        <pc:grpChg chg="mod">
          <ac:chgData name="坤 许" userId="27c33e8e49892705" providerId="LiveId" clId="{6B8254AC-8C5D-45A2-8167-12A197ADD57C}" dt="2023-11-25T01:02:22.504" v="2532" actId="20577"/>
          <ac:grpSpMkLst>
            <pc:docMk/>
            <pc:sldMk cId="970571634" sldId="265"/>
            <ac:grpSpMk id="49" creationId="{3B0A6A49-BBBB-FFBC-39E6-F3EC816636E0}"/>
          </ac:grpSpMkLst>
        </pc:grpChg>
        <pc:grpChg chg="mod">
          <ac:chgData name="坤 许" userId="27c33e8e49892705" providerId="LiveId" clId="{6B8254AC-8C5D-45A2-8167-12A197ADD57C}" dt="2023-11-25T01:02:22.504" v="2532" actId="20577"/>
          <ac:grpSpMkLst>
            <pc:docMk/>
            <pc:sldMk cId="970571634" sldId="265"/>
            <ac:grpSpMk id="50" creationId="{6BDBBAC3-031B-F984-B860-D7E2C5858B32}"/>
          </ac:grpSpMkLst>
        </pc:grpChg>
        <pc:grpChg chg="mod">
          <ac:chgData name="坤 许" userId="27c33e8e49892705" providerId="LiveId" clId="{6B8254AC-8C5D-45A2-8167-12A197ADD57C}" dt="2023-11-25T01:02:22.504" v="2532" actId="20577"/>
          <ac:grpSpMkLst>
            <pc:docMk/>
            <pc:sldMk cId="970571634" sldId="265"/>
            <ac:grpSpMk id="63" creationId="{20C62CCB-08DD-DC2E-C045-4E6647313132}"/>
          </ac:grpSpMkLst>
        </pc:grpChg>
        <pc:grpChg chg="mod">
          <ac:chgData name="坤 许" userId="27c33e8e49892705" providerId="LiveId" clId="{6B8254AC-8C5D-45A2-8167-12A197ADD57C}" dt="2023-11-25T01:02:22.504" v="2532" actId="20577"/>
          <ac:grpSpMkLst>
            <pc:docMk/>
            <pc:sldMk cId="970571634" sldId="265"/>
            <ac:grpSpMk id="64" creationId="{037F0EC6-EE0C-FCA6-DE3C-816637734B3D}"/>
          </ac:grpSpMkLst>
        </pc:grpChg>
        <pc:grpChg chg="mod">
          <ac:chgData name="坤 许" userId="27c33e8e49892705" providerId="LiveId" clId="{6B8254AC-8C5D-45A2-8167-12A197ADD57C}" dt="2023-11-25T01:02:22.504" v="2532" actId="20577"/>
          <ac:grpSpMkLst>
            <pc:docMk/>
            <pc:sldMk cId="970571634" sldId="265"/>
            <ac:grpSpMk id="70" creationId="{6162207A-92B0-820E-6FC5-512AC760B931}"/>
          </ac:grpSpMkLst>
        </pc:grpChg>
        <pc:grpChg chg="mod">
          <ac:chgData name="坤 许" userId="27c33e8e49892705" providerId="LiveId" clId="{6B8254AC-8C5D-45A2-8167-12A197ADD57C}" dt="2023-11-25T01:02:22.504" v="2532" actId="20577"/>
          <ac:grpSpMkLst>
            <pc:docMk/>
            <pc:sldMk cId="970571634" sldId="265"/>
            <ac:grpSpMk id="71" creationId="{0262D972-292B-A858-4C65-315E7B8F3144}"/>
          </ac:grpSpMkLst>
        </pc:grpChg>
        <pc:grpChg chg="mod">
          <ac:chgData name="坤 许" userId="27c33e8e49892705" providerId="LiveId" clId="{6B8254AC-8C5D-45A2-8167-12A197ADD57C}" dt="2023-11-25T01:02:22.504" v="2532" actId="20577"/>
          <ac:grpSpMkLst>
            <pc:docMk/>
            <pc:sldMk cId="970571634" sldId="265"/>
            <ac:grpSpMk id="84" creationId="{FA7B184B-B87D-81B6-B9A8-4E4DF556C188}"/>
          </ac:grpSpMkLst>
        </pc:grpChg>
        <pc:grpChg chg="mod">
          <ac:chgData name="坤 许" userId="27c33e8e49892705" providerId="LiveId" clId="{6B8254AC-8C5D-45A2-8167-12A197ADD57C}" dt="2023-11-25T01:02:22.504" v="2532" actId="20577"/>
          <ac:grpSpMkLst>
            <pc:docMk/>
            <pc:sldMk cId="970571634" sldId="265"/>
            <ac:grpSpMk id="85" creationId="{1736A789-0392-8E80-0F0D-F780BA721E19}"/>
          </ac:grpSpMkLst>
        </pc:grpChg>
        <pc:grpChg chg="mod">
          <ac:chgData name="坤 许" userId="27c33e8e49892705" providerId="LiveId" clId="{6B8254AC-8C5D-45A2-8167-12A197ADD57C}" dt="2023-11-25T01:02:22.504" v="2532" actId="20577"/>
          <ac:grpSpMkLst>
            <pc:docMk/>
            <pc:sldMk cId="970571634" sldId="265"/>
            <ac:grpSpMk id="91" creationId="{31F00F0A-00D1-CEF4-8300-6933FE9C053B}"/>
          </ac:grpSpMkLst>
        </pc:grpChg>
        <pc:grpChg chg="mod">
          <ac:chgData name="坤 许" userId="27c33e8e49892705" providerId="LiveId" clId="{6B8254AC-8C5D-45A2-8167-12A197ADD57C}" dt="2023-11-25T01:02:22.504" v="2532" actId="20577"/>
          <ac:grpSpMkLst>
            <pc:docMk/>
            <pc:sldMk cId="970571634" sldId="265"/>
            <ac:grpSpMk id="92" creationId="{C6A431B3-31D6-C7AA-D6F0-16DBDAB84B9C}"/>
          </ac:grpSpMkLst>
        </pc:grpChg>
        <pc:grpChg chg="mod">
          <ac:chgData name="坤 许" userId="27c33e8e49892705" providerId="LiveId" clId="{6B8254AC-8C5D-45A2-8167-12A197ADD57C}" dt="2023-11-25T01:02:22.504" v="2532" actId="20577"/>
          <ac:grpSpMkLst>
            <pc:docMk/>
            <pc:sldMk cId="970571634" sldId="265"/>
            <ac:grpSpMk id="98" creationId="{261F9039-D57C-7A0C-6E29-09E4C83EBF87}"/>
          </ac:grpSpMkLst>
        </pc:grpChg>
        <pc:grpChg chg="mod">
          <ac:chgData name="坤 许" userId="27c33e8e49892705" providerId="LiveId" clId="{6B8254AC-8C5D-45A2-8167-12A197ADD57C}" dt="2023-11-25T01:02:22.504" v="2532" actId="20577"/>
          <ac:grpSpMkLst>
            <pc:docMk/>
            <pc:sldMk cId="970571634" sldId="265"/>
            <ac:grpSpMk id="99" creationId="{8509912D-C0D9-5A76-7D68-FD45D247A70D}"/>
          </ac:grpSpMkLst>
        </pc:grpChg>
        <pc:grpChg chg="mod">
          <ac:chgData name="坤 许" userId="27c33e8e49892705" providerId="LiveId" clId="{6B8254AC-8C5D-45A2-8167-12A197ADD57C}" dt="2023-11-25T01:02:22.504" v="2532" actId="20577"/>
          <ac:grpSpMkLst>
            <pc:docMk/>
            <pc:sldMk cId="970571634" sldId="265"/>
            <ac:grpSpMk id="111" creationId="{BB262A25-8438-EDB4-1D1C-7B53C3CBCA95}"/>
          </ac:grpSpMkLst>
        </pc:grpChg>
        <pc:grpChg chg="mod">
          <ac:chgData name="坤 许" userId="27c33e8e49892705" providerId="LiveId" clId="{6B8254AC-8C5D-45A2-8167-12A197ADD57C}" dt="2023-11-25T01:02:22.504" v="2532" actId="20577"/>
          <ac:grpSpMkLst>
            <pc:docMk/>
            <pc:sldMk cId="970571634" sldId="265"/>
            <ac:grpSpMk id="113" creationId="{818A2FBD-3C21-B40C-D618-03EDD3B372B7}"/>
          </ac:grpSpMkLst>
        </pc:grpChg>
        <pc:grpChg chg="mod">
          <ac:chgData name="坤 许" userId="27c33e8e49892705" providerId="LiveId" clId="{6B8254AC-8C5D-45A2-8167-12A197ADD57C}" dt="2023-11-25T01:02:22.504" v="2532" actId="20577"/>
          <ac:grpSpMkLst>
            <pc:docMk/>
            <pc:sldMk cId="970571634" sldId="265"/>
            <ac:grpSpMk id="114" creationId="{87F41895-55AA-E91A-2900-194A24666E0E}"/>
          </ac:grpSpMkLst>
        </pc:grpChg>
        <pc:grpChg chg="mod">
          <ac:chgData name="坤 许" userId="27c33e8e49892705" providerId="LiveId" clId="{6B8254AC-8C5D-45A2-8167-12A197ADD57C}" dt="2023-11-25T01:02:22.504" v="2532" actId="20577"/>
          <ac:grpSpMkLst>
            <pc:docMk/>
            <pc:sldMk cId="970571634" sldId="265"/>
            <ac:grpSpMk id="119" creationId="{FA09E3A2-9734-FE0D-AC1C-09DD00B1A79E}"/>
          </ac:grpSpMkLst>
        </pc:grpChg>
        <pc:grpChg chg="mod">
          <ac:chgData name="坤 许" userId="27c33e8e49892705" providerId="LiveId" clId="{6B8254AC-8C5D-45A2-8167-12A197ADD57C}" dt="2023-11-25T01:02:22.504" v="2532" actId="20577"/>
          <ac:grpSpMkLst>
            <pc:docMk/>
            <pc:sldMk cId="970571634" sldId="265"/>
            <ac:grpSpMk id="121" creationId="{B68435B2-80B8-8C7D-E564-357D9D271554}"/>
          </ac:grpSpMkLst>
        </pc:grpChg>
        <pc:grpChg chg="mod">
          <ac:chgData name="坤 许" userId="27c33e8e49892705" providerId="LiveId" clId="{6B8254AC-8C5D-45A2-8167-12A197ADD57C}" dt="2023-11-25T01:02:22.504" v="2532" actId="20577"/>
          <ac:grpSpMkLst>
            <pc:docMk/>
            <pc:sldMk cId="970571634" sldId="265"/>
            <ac:grpSpMk id="122" creationId="{B7B92A7A-6A4D-ED5B-CDE6-8234A0A4C6D4}"/>
          </ac:grpSpMkLst>
        </pc:grpChg>
        <pc:grpChg chg="mod">
          <ac:chgData name="坤 许" userId="27c33e8e49892705" providerId="LiveId" clId="{6B8254AC-8C5D-45A2-8167-12A197ADD57C}" dt="2023-11-25T01:02:22.504" v="2532" actId="20577"/>
          <ac:grpSpMkLst>
            <pc:docMk/>
            <pc:sldMk cId="970571634" sldId="265"/>
            <ac:grpSpMk id="128" creationId="{8A660D87-33EB-288F-DEA5-ACD3B5EBFDFD}"/>
          </ac:grpSpMkLst>
        </pc:grpChg>
        <pc:grpChg chg="mod">
          <ac:chgData name="坤 许" userId="27c33e8e49892705" providerId="LiveId" clId="{6B8254AC-8C5D-45A2-8167-12A197ADD57C}" dt="2023-11-25T01:02:22.504" v="2532" actId="20577"/>
          <ac:grpSpMkLst>
            <pc:docMk/>
            <pc:sldMk cId="970571634" sldId="265"/>
            <ac:grpSpMk id="130" creationId="{1FDA6B76-9936-7280-3BC1-8891A737AB1F}"/>
          </ac:grpSpMkLst>
        </pc:grpChg>
        <pc:grpChg chg="mod">
          <ac:chgData name="坤 许" userId="27c33e8e49892705" providerId="LiveId" clId="{6B8254AC-8C5D-45A2-8167-12A197ADD57C}" dt="2023-11-25T01:02:22.504" v="2532" actId="20577"/>
          <ac:grpSpMkLst>
            <pc:docMk/>
            <pc:sldMk cId="970571634" sldId="265"/>
            <ac:grpSpMk id="131" creationId="{A57A62CD-9B06-6549-DE59-B95B82C776BB}"/>
          </ac:grpSpMkLst>
        </pc:grpChg>
        <pc:grpChg chg="mod">
          <ac:chgData name="坤 许" userId="27c33e8e49892705" providerId="LiveId" clId="{6B8254AC-8C5D-45A2-8167-12A197ADD57C}" dt="2023-11-25T01:02:22.504" v="2532" actId="20577"/>
          <ac:grpSpMkLst>
            <pc:docMk/>
            <pc:sldMk cId="970571634" sldId="265"/>
            <ac:grpSpMk id="139" creationId="{C8D37947-AAA5-159B-4906-7268F4D178F6}"/>
          </ac:grpSpMkLst>
        </pc:grpChg>
        <pc:grpChg chg="mod">
          <ac:chgData name="坤 许" userId="27c33e8e49892705" providerId="LiveId" clId="{6B8254AC-8C5D-45A2-8167-12A197ADD57C}" dt="2023-11-25T01:02:22.504" v="2532" actId="20577"/>
          <ac:grpSpMkLst>
            <pc:docMk/>
            <pc:sldMk cId="970571634" sldId="265"/>
            <ac:grpSpMk id="141" creationId="{999E0FCC-63CE-D5F6-759D-026D4C7D325D}"/>
          </ac:grpSpMkLst>
        </pc:grpChg>
        <pc:grpChg chg="mod">
          <ac:chgData name="坤 许" userId="27c33e8e49892705" providerId="LiveId" clId="{6B8254AC-8C5D-45A2-8167-12A197ADD57C}" dt="2023-11-25T01:02:22.504" v="2532" actId="20577"/>
          <ac:grpSpMkLst>
            <pc:docMk/>
            <pc:sldMk cId="970571634" sldId="265"/>
            <ac:grpSpMk id="142" creationId="{E3927637-D083-0A8B-16C3-E6237E1739B4}"/>
          </ac:grpSpMkLst>
        </pc:grpChg>
        <pc:grpChg chg="mod">
          <ac:chgData name="坤 许" userId="27c33e8e49892705" providerId="LiveId" clId="{6B8254AC-8C5D-45A2-8167-12A197ADD57C}" dt="2023-11-25T01:02:22.504" v="2532" actId="20577"/>
          <ac:grpSpMkLst>
            <pc:docMk/>
            <pc:sldMk cId="970571634" sldId="265"/>
            <ac:grpSpMk id="147" creationId="{508941B4-1869-9388-B20D-C8F9BA852CA5}"/>
          </ac:grpSpMkLst>
        </pc:grpChg>
        <pc:grpChg chg="mod">
          <ac:chgData name="坤 许" userId="27c33e8e49892705" providerId="LiveId" clId="{6B8254AC-8C5D-45A2-8167-12A197ADD57C}" dt="2023-11-25T01:02:22.504" v="2532" actId="20577"/>
          <ac:grpSpMkLst>
            <pc:docMk/>
            <pc:sldMk cId="970571634" sldId="265"/>
            <ac:grpSpMk id="149" creationId="{CF3F84D0-E34C-E7A2-5BD3-3475BC3F8A0F}"/>
          </ac:grpSpMkLst>
        </pc:grpChg>
        <pc:grpChg chg="mod">
          <ac:chgData name="坤 许" userId="27c33e8e49892705" providerId="LiveId" clId="{6B8254AC-8C5D-45A2-8167-12A197ADD57C}" dt="2023-11-25T01:02:22.504" v="2532" actId="20577"/>
          <ac:grpSpMkLst>
            <pc:docMk/>
            <pc:sldMk cId="970571634" sldId="265"/>
            <ac:grpSpMk id="150" creationId="{B227D90D-B43F-79D4-5B4A-2CAEE2CDE73B}"/>
          </ac:grpSpMkLst>
        </pc:grpChg>
        <pc:grpChg chg="mod">
          <ac:chgData name="坤 许" userId="27c33e8e49892705" providerId="LiveId" clId="{6B8254AC-8C5D-45A2-8167-12A197ADD57C}" dt="2023-11-25T01:02:22.504" v="2532" actId="20577"/>
          <ac:grpSpMkLst>
            <pc:docMk/>
            <pc:sldMk cId="970571634" sldId="265"/>
            <ac:grpSpMk id="163" creationId="{8228B2A5-411B-D5DF-95E9-D673AE072233}"/>
          </ac:grpSpMkLst>
        </pc:grpChg>
        <pc:grpChg chg="mod">
          <ac:chgData name="坤 许" userId="27c33e8e49892705" providerId="LiveId" clId="{6B8254AC-8C5D-45A2-8167-12A197ADD57C}" dt="2023-11-25T01:02:25.663" v="2533" actId="1076"/>
          <ac:grpSpMkLst>
            <pc:docMk/>
            <pc:sldMk cId="970571634" sldId="265"/>
            <ac:grpSpMk id="164" creationId="{EA4D0E0C-03AB-05CD-22DD-5E2A77273769}"/>
          </ac:grpSpMkLst>
        </pc:grpChg>
        <pc:cxnChg chg="mod">
          <ac:chgData name="坤 许" userId="27c33e8e49892705" providerId="LiveId" clId="{6B8254AC-8C5D-45A2-8167-12A197ADD57C}" dt="2023-11-25T01:02:33.779" v="2538" actId="403"/>
          <ac:cxnSpMkLst>
            <pc:docMk/>
            <pc:sldMk cId="970571634" sldId="265"/>
            <ac:cxnSpMk id="4" creationId="{B529A537-87CF-F43C-93EA-9EACA6A0FE9A}"/>
          </ac:cxnSpMkLst>
        </pc:cxnChg>
        <pc:cxnChg chg="mod">
          <ac:chgData name="坤 许" userId="27c33e8e49892705" providerId="LiveId" clId="{6B8254AC-8C5D-45A2-8167-12A197ADD57C}" dt="2023-11-25T01:02:22.504" v="2532" actId="20577"/>
          <ac:cxnSpMkLst>
            <pc:docMk/>
            <pc:sldMk cId="970571634" sldId="265"/>
            <ac:cxnSpMk id="23" creationId="{7ABED408-34E0-4B8E-43BB-181FAE38E81F}"/>
          </ac:cxnSpMkLst>
        </pc:cxnChg>
        <pc:cxnChg chg="mod">
          <ac:chgData name="坤 许" userId="27c33e8e49892705" providerId="LiveId" clId="{6B8254AC-8C5D-45A2-8167-12A197ADD57C}" dt="2023-11-25T01:02:22.504" v="2532" actId="20577"/>
          <ac:cxnSpMkLst>
            <pc:docMk/>
            <pc:sldMk cId="970571634" sldId="265"/>
            <ac:cxnSpMk id="24" creationId="{7FEB56CD-FBCF-7C86-20A6-F9A8E5BC44BB}"/>
          </ac:cxnSpMkLst>
        </pc:cxnChg>
        <pc:cxnChg chg="mod">
          <ac:chgData name="坤 许" userId="27c33e8e49892705" providerId="LiveId" clId="{6B8254AC-8C5D-45A2-8167-12A197ADD57C}" dt="2023-11-25T01:02:22.504" v="2532" actId="20577"/>
          <ac:cxnSpMkLst>
            <pc:docMk/>
            <pc:sldMk cId="970571634" sldId="265"/>
            <ac:cxnSpMk id="25" creationId="{E10834A8-E418-66BE-B2F8-6061B271E403}"/>
          </ac:cxnSpMkLst>
        </pc:cxnChg>
        <pc:cxnChg chg="mod">
          <ac:chgData name="坤 许" userId="27c33e8e49892705" providerId="LiveId" clId="{6B8254AC-8C5D-45A2-8167-12A197ADD57C}" dt="2023-11-25T01:02:22.504" v="2532" actId="20577"/>
          <ac:cxnSpMkLst>
            <pc:docMk/>
            <pc:sldMk cId="970571634" sldId="265"/>
            <ac:cxnSpMk id="26" creationId="{835CF167-1C79-4E81-CE77-CA3332D95E4F}"/>
          </ac:cxnSpMkLst>
        </pc:cxnChg>
        <pc:cxnChg chg="mod">
          <ac:chgData name="坤 许" userId="27c33e8e49892705" providerId="LiveId" clId="{6B8254AC-8C5D-45A2-8167-12A197ADD57C}" dt="2023-11-25T01:02:22.504" v="2532" actId="20577"/>
          <ac:cxnSpMkLst>
            <pc:docMk/>
            <pc:sldMk cId="970571634" sldId="265"/>
            <ac:cxnSpMk id="33" creationId="{761B6D5D-32F1-3F88-7589-B4B3B8A42C03}"/>
          </ac:cxnSpMkLst>
        </pc:cxnChg>
        <pc:cxnChg chg="mod">
          <ac:chgData name="坤 许" userId="27c33e8e49892705" providerId="LiveId" clId="{6B8254AC-8C5D-45A2-8167-12A197ADD57C}" dt="2023-11-25T01:02:22.504" v="2532" actId="20577"/>
          <ac:cxnSpMkLst>
            <pc:docMk/>
            <pc:sldMk cId="970571634" sldId="265"/>
            <ac:cxnSpMk id="34" creationId="{705B1C53-0C84-61D0-6617-2A38D120C6AD}"/>
          </ac:cxnSpMkLst>
        </pc:cxnChg>
        <pc:cxnChg chg="mod">
          <ac:chgData name="坤 许" userId="27c33e8e49892705" providerId="LiveId" clId="{6B8254AC-8C5D-45A2-8167-12A197ADD57C}" dt="2023-11-25T01:02:22.504" v="2532" actId="20577"/>
          <ac:cxnSpMkLst>
            <pc:docMk/>
            <pc:sldMk cId="970571634" sldId="265"/>
            <ac:cxnSpMk id="35" creationId="{AE30EC1B-5AB6-68D0-7256-F309D63F0B3E}"/>
          </ac:cxnSpMkLst>
        </pc:cxnChg>
        <pc:cxnChg chg="mod">
          <ac:chgData name="坤 许" userId="27c33e8e49892705" providerId="LiveId" clId="{6B8254AC-8C5D-45A2-8167-12A197ADD57C}" dt="2023-11-25T01:02:22.504" v="2532" actId="20577"/>
          <ac:cxnSpMkLst>
            <pc:docMk/>
            <pc:sldMk cId="970571634" sldId="265"/>
            <ac:cxnSpMk id="36" creationId="{4DEB97EC-01C9-E581-1959-344390B18289}"/>
          </ac:cxnSpMkLst>
        </pc:cxnChg>
        <pc:cxnChg chg="mod">
          <ac:chgData name="坤 许" userId="27c33e8e49892705" providerId="LiveId" clId="{6B8254AC-8C5D-45A2-8167-12A197ADD57C}" dt="2023-11-25T01:02:22.504" v="2532" actId="20577"/>
          <ac:cxnSpMkLst>
            <pc:docMk/>
            <pc:sldMk cId="970571634" sldId="265"/>
            <ac:cxnSpMk id="40" creationId="{73889ED3-ADA5-8DFA-6841-BB1FEFAEECBF}"/>
          </ac:cxnSpMkLst>
        </pc:cxnChg>
        <pc:cxnChg chg="mod">
          <ac:chgData name="坤 许" userId="27c33e8e49892705" providerId="LiveId" clId="{6B8254AC-8C5D-45A2-8167-12A197ADD57C}" dt="2023-11-25T01:02:22.504" v="2532" actId="20577"/>
          <ac:cxnSpMkLst>
            <pc:docMk/>
            <pc:sldMk cId="970571634" sldId="265"/>
            <ac:cxnSpMk id="44" creationId="{2A6044C1-0A99-9AFF-B8C3-7ABE36F60A30}"/>
          </ac:cxnSpMkLst>
        </pc:cxnChg>
        <pc:cxnChg chg="mod">
          <ac:chgData name="坤 许" userId="27c33e8e49892705" providerId="LiveId" clId="{6B8254AC-8C5D-45A2-8167-12A197ADD57C}" dt="2023-11-25T01:02:22.504" v="2532" actId="20577"/>
          <ac:cxnSpMkLst>
            <pc:docMk/>
            <pc:sldMk cId="970571634" sldId="265"/>
            <ac:cxnSpMk id="46" creationId="{5D4A8CD8-1EF9-99BF-44E8-F6E424656930}"/>
          </ac:cxnSpMkLst>
        </pc:cxnChg>
        <pc:cxnChg chg="mod">
          <ac:chgData name="坤 许" userId="27c33e8e49892705" providerId="LiveId" clId="{6B8254AC-8C5D-45A2-8167-12A197ADD57C}" dt="2023-11-25T01:02:22.504" v="2532" actId="20577"/>
          <ac:cxnSpMkLst>
            <pc:docMk/>
            <pc:sldMk cId="970571634" sldId="265"/>
            <ac:cxnSpMk id="51" creationId="{E349FE71-A95F-A1A5-F2F7-B6E11DB57129}"/>
          </ac:cxnSpMkLst>
        </pc:cxnChg>
        <pc:cxnChg chg="mod">
          <ac:chgData name="坤 许" userId="27c33e8e49892705" providerId="LiveId" clId="{6B8254AC-8C5D-45A2-8167-12A197ADD57C}" dt="2023-11-25T01:02:22.504" v="2532" actId="20577"/>
          <ac:cxnSpMkLst>
            <pc:docMk/>
            <pc:sldMk cId="970571634" sldId="265"/>
            <ac:cxnSpMk id="53" creationId="{6FE7600D-097E-1235-3A54-3132B95F9827}"/>
          </ac:cxnSpMkLst>
        </pc:cxnChg>
        <pc:cxnChg chg="mod">
          <ac:chgData name="坤 许" userId="27c33e8e49892705" providerId="LiveId" clId="{6B8254AC-8C5D-45A2-8167-12A197ADD57C}" dt="2023-11-25T01:02:22.504" v="2532" actId="20577"/>
          <ac:cxnSpMkLst>
            <pc:docMk/>
            <pc:sldMk cId="970571634" sldId="265"/>
            <ac:cxnSpMk id="65" creationId="{123491AF-62D4-4D2A-74AB-4AD5FBA23B54}"/>
          </ac:cxnSpMkLst>
        </pc:cxnChg>
        <pc:cxnChg chg="mod">
          <ac:chgData name="坤 许" userId="27c33e8e49892705" providerId="LiveId" clId="{6B8254AC-8C5D-45A2-8167-12A197ADD57C}" dt="2023-11-25T01:02:22.504" v="2532" actId="20577"/>
          <ac:cxnSpMkLst>
            <pc:docMk/>
            <pc:sldMk cId="970571634" sldId="265"/>
            <ac:cxnSpMk id="67" creationId="{B042EAB4-7F5A-C880-95A6-CCFF22A52856}"/>
          </ac:cxnSpMkLst>
        </pc:cxnChg>
        <pc:cxnChg chg="mod">
          <ac:chgData name="坤 许" userId="27c33e8e49892705" providerId="LiveId" clId="{6B8254AC-8C5D-45A2-8167-12A197ADD57C}" dt="2023-11-25T01:02:22.504" v="2532" actId="20577"/>
          <ac:cxnSpMkLst>
            <pc:docMk/>
            <pc:sldMk cId="970571634" sldId="265"/>
            <ac:cxnSpMk id="72" creationId="{24402B37-B8EA-8E25-07DE-3D907345BCBB}"/>
          </ac:cxnSpMkLst>
        </pc:cxnChg>
        <pc:cxnChg chg="mod">
          <ac:chgData name="坤 许" userId="27c33e8e49892705" providerId="LiveId" clId="{6B8254AC-8C5D-45A2-8167-12A197ADD57C}" dt="2023-11-25T01:02:22.504" v="2532" actId="20577"/>
          <ac:cxnSpMkLst>
            <pc:docMk/>
            <pc:sldMk cId="970571634" sldId="265"/>
            <ac:cxnSpMk id="74" creationId="{4277EE30-E120-3CDF-E180-87E7C5E717EF}"/>
          </ac:cxnSpMkLst>
        </pc:cxnChg>
        <pc:cxnChg chg="mod">
          <ac:chgData name="坤 许" userId="27c33e8e49892705" providerId="LiveId" clId="{6B8254AC-8C5D-45A2-8167-12A197ADD57C}" dt="2023-11-25T01:02:22.504" v="2532" actId="20577"/>
          <ac:cxnSpMkLst>
            <pc:docMk/>
            <pc:sldMk cId="970571634" sldId="265"/>
            <ac:cxnSpMk id="86" creationId="{B1324716-7ABC-5403-E909-30371058A729}"/>
          </ac:cxnSpMkLst>
        </pc:cxnChg>
        <pc:cxnChg chg="mod">
          <ac:chgData name="坤 许" userId="27c33e8e49892705" providerId="LiveId" clId="{6B8254AC-8C5D-45A2-8167-12A197ADD57C}" dt="2023-11-25T01:02:22.504" v="2532" actId="20577"/>
          <ac:cxnSpMkLst>
            <pc:docMk/>
            <pc:sldMk cId="970571634" sldId="265"/>
            <ac:cxnSpMk id="88" creationId="{8B3586A6-BEC3-A7E0-174D-7DDF25BE147C}"/>
          </ac:cxnSpMkLst>
        </pc:cxnChg>
        <pc:cxnChg chg="mod">
          <ac:chgData name="坤 许" userId="27c33e8e49892705" providerId="LiveId" clId="{6B8254AC-8C5D-45A2-8167-12A197ADD57C}" dt="2023-11-25T01:02:22.504" v="2532" actId="20577"/>
          <ac:cxnSpMkLst>
            <pc:docMk/>
            <pc:sldMk cId="970571634" sldId="265"/>
            <ac:cxnSpMk id="93" creationId="{1C37AA3C-CE36-F347-78E6-EC9CE68F32D8}"/>
          </ac:cxnSpMkLst>
        </pc:cxnChg>
        <pc:cxnChg chg="mod">
          <ac:chgData name="坤 许" userId="27c33e8e49892705" providerId="LiveId" clId="{6B8254AC-8C5D-45A2-8167-12A197ADD57C}" dt="2023-11-25T01:02:22.504" v="2532" actId="20577"/>
          <ac:cxnSpMkLst>
            <pc:docMk/>
            <pc:sldMk cId="970571634" sldId="265"/>
            <ac:cxnSpMk id="95" creationId="{5E171BF1-A6F8-F8B6-3E8E-1A710CA668FB}"/>
          </ac:cxnSpMkLst>
        </pc:cxnChg>
        <pc:cxnChg chg="mod">
          <ac:chgData name="坤 许" userId="27c33e8e49892705" providerId="LiveId" clId="{6B8254AC-8C5D-45A2-8167-12A197ADD57C}" dt="2023-11-25T01:02:22.504" v="2532" actId="20577"/>
          <ac:cxnSpMkLst>
            <pc:docMk/>
            <pc:sldMk cId="970571634" sldId="265"/>
            <ac:cxnSpMk id="100" creationId="{38203320-7A94-D834-20D4-0DB80BAC49A4}"/>
          </ac:cxnSpMkLst>
        </pc:cxnChg>
        <pc:cxnChg chg="mod">
          <ac:chgData name="坤 许" userId="27c33e8e49892705" providerId="LiveId" clId="{6B8254AC-8C5D-45A2-8167-12A197ADD57C}" dt="2023-11-25T01:02:22.504" v="2532" actId="20577"/>
          <ac:cxnSpMkLst>
            <pc:docMk/>
            <pc:sldMk cId="970571634" sldId="265"/>
            <ac:cxnSpMk id="102" creationId="{B4EA4805-C3F9-F6E5-6564-48735A2401F0}"/>
          </ac:cxnSpMkLst>
        </pc:cxnChg>
        <pc:cxnChg chg="mod">
          <ac:chgData name="坤 许" userId="27c33e8e49892705" providerId="LiveId" clId="{6B8254AC-8C5D-45A2-8167-12A197ADD57C}" dt="2023-11-25T01:02:22.504" v="2532" actId="20577"/>
          <ac:cxnSpMkLst>
            <pc:docMk/>
            <pc:sldMk cId="970571634" sldId="265"/>
            <ac:cxnSpMk id="115" creationId="{5F9E56D0-9AD6-F2AB-7302-7AAC90DA7924}"/>
          </ac:cxnSpMkLst>
        </pc:cxnChg>
        <pc:cxnChg chg="mod">
          <ac:chgData name="坤 许" userId="27c33e8e49892705" providerId="LiveId" clId="{6B8254AC-8C5D-45A2-8167-12A197ADD57C}" dt="2023-11-25T01:02:22.504" v="2532" actId="20577"/>
          <ac:cxnSpMkLst>
            <pc:docMk/>
            <pc:sldMk cId="970571634" sldId="265"/>
            <ac:cxnSpMk id="117" creationId="{BDFC67DB-D9AC-79FC-8CEB-E32B19618B29}"/>
          </ac:cxnSpMkLst>
        </pc:cxnChg>
        <pc:cxnChg chg="mod">
          <ac:chgData name="坤 许" userId="27c33e8e49892705" providerId="LiveId" clId="{6B8254AC-8C5D-45A2-8167-12A197ADD57C}" dt="2023-11-25T01:02:22.504" v="2532" actId="20577"/>
          <ac:cxnSpMkLst>
            <pc:docMk/>
            <pc:sldMk cId="970571634" sldId="265"/>
            <ac:cxnSpMk id="123" creationId="{C89272CB-CD74-1A28-FC96-94C2C3C0639D}"/>
          </ac:cxnSpMkLst>
        </pc:cxnChg>
        <pc:cxnChg chg="mod">
          <ac:chgData name="坤 许" userId="27c33e8e49892705" providerId="LiveId" clId="{6B8254AC-8C5D-45A2-8167-12A197ADD57C}" dt="2023-11-25T01:02:22.504" v="2532" actId="20577"/>
          <ac:cxnSpMkLst>
            <pc:docMk/>
            <pc:sldMk cId="970571634" sldId="265"/>
            <ac:cxnSpMk id="125" creationId="{97D178F6-DDB6-7917-3C2A-C43145CCED9A}"/>
          </ac:cxnSpMkLst>
        </pc:cxnChg>
        <pc:cxnChg chg="mod">
          <ac:chgData name="坤 许" userId="27c33e8e49892705" providerId="LiveId" clId="{6B8254AC-8C5D-45A2-8167-12A197ADD57C}" dt="2023-11-25T01:02:22.504" v="2532" actId="20577"/>
          <ac:cxnSpMkLst>
            <pc:docMk/>
            <pc:sldMk cId="970571634" sldId="265"/>
            <ac:cxnSpMk id="132" creationId="{CDC9607A-61B7-39B7-01EC-5ED128B0A75F}"/>
          </ac:cxnSpMkLst>
        </pc:cxnChg>
        <pc:cxnChg chg="mod">
          <ac:chgData name="坤 许" userId="27c33e8e49892705" providerId="LiveId" clId="{6B8254AC-8C5D-45A2-8167-12A197ADD57C}" dt="2023-11-25T01:02:22.504" v="2532" actId="20577"/>
          <ac:cxnSpMkLst>
            <pc:docMk/>
            <pc:sldMk cId="970571634" sldId="265"/>
            <ac:cxnSpMk id="134" creationId="{106063A3-274B-2864-DF46-B445E70D8CA3}"/>
          </ac:cxnSpMkLst>
        </pc:cxnChg>
        <pc:cxnChg chg="mod">
          <ac:chgData name="坤 许" userId="27c33e8e49892705" providerId="LiveId" clId="{6B8254AC-8C5D-45A2-8167-12A197ADD57C}" dt="2023-11-25T01:02:22.504" v="2532" actId="20577"/>
          <ac:cxnSpMkLst>
            <pc:docMk/>
            <pc:sldMk cId="970571634" sldId="265"/>
            <ac:cxnSpMk id="143" creationId="{9AC9E99A-6690-82C1-7545-566D43978804}"/>
          </ac:cxnSpMkLst>
        </pc:cxnChg>
        <pc:cxnChg chg="mod">
          <ac:chgData name="坤 许" userId="27c33e8e49892705" providerId="LiveId" clId="{6B8254AC-8C5D-45A2-8167-12A197ADD57C}" dt="2023-11-25T01:02:22.504" v="2532" actId="20577"/>
          <ac:cxnSpMkLst>
            <pc:docMk/>
            <pc:sldMk cId="970571634" sldId="265"/>
            <ac:cxnSpMk id="145" creationId="{E4E1F53F-23A0-2E8B-4F6D-2D8F5AF285A6}"/>
          </ac:cxnSpMkLst>
        </pc:cxnChg>
        <pc:cxnChg chg="mod">
          <ac:chgData name="坤 许" userId="27c33e8e49892705" providerId="LiveId" clId="{6B8254AC-8C5D-45A2-8167-12A197ADD57C}" dt="2023-11-25T01:02:22.504" v="2532" actId="20577"/>
          <ac:cxnSpMkLst>
            <pc:docMk/>
            <pc:sldMk cId="970571634" sldId="265"/>
            <ac:cxnSpMk id="151" creationId="{713BC77A-A9AA-596F-6625-0C205345130A}"/>
          </ac:cxnSpMkLst>
        </pc:cxnChg>
        <pc:cxnChg chg="mod">
          <ac:chgData name="坤 许" userId="27c33e8e49892705" providerId="LiveId" clId="{6B8254AC-8C5D-45A2-8167-12A197ADD57C}" dt="2023-11-25T01:02:22.504" v="2532" actId="20577"/>
          <ac:cxnSpMkLst>
            <pc:docMk/>
            <pc:sldMk cId="970571634" sldId="265"/>
            <ac:cxnSpMk id="153" creationId="{361C5C47-7293-CF8C-064A-6954F57C6842}"/>
          </ac:cxnSpMkLst>
        </pc:cxnChg>
      </pc:sldChg>
      <pc:sldChg chg="addSp delSp modSp mod">
        <pc:chgData name="坤 许" userId="27c33e8e49892705" providerId="LiveId" clId="{6B8254AC-8C5D-45A2-8167-12A197ADD57C}" dt="2023-11-25T01:01:31.028" v="2530" actId="1076"/>
        <pc:sldMkLst>
          <pc:docMk/>
          <pc:sldMk cId="1793246253" sldId="266"/>
        </pc:sldMkLst>
        <pc:spChg chg="mod">
          <ac:chgData name="坤 许" userId="27c33e8e49892705" providerId="LiveId" clId="{6B8254AC-8C5D-45A2-8167-12A197ADD57C}" dt="2023-11-25T00:58:56.001" v="2452" actId="403"/>
          <ac:spMkLst>
            <pc:docMk/>
            <pc:sldMk cId="1793246253" sldId="266"/>
            <ac:spMk id="2" creationId="{50B1F935-31F4-CB88-7DD6-F10DF1623E3A}"/>
          </ac:spMkLst>
        </pc:spChg>
        <pc:spChg chg="mod">
          <ac:chgData name="坤 许" userId="27c33e8e49892705" providerId="LiveId" clId="{6B8254AC-8C5D-45A2-8167-12A197ADD57C}" dt="2023-11-25T00:59:07.729" v="2457" actId="1076"/>
          <ac:spMkLst>
            <pc:docMk/>
            <pc:sldMk cId="1793246253" sldId="266"/>
            <ac:spMk id="3" creationId="{EC721165-137D-3DB1-1955-F350C7E4232A}"/>
          </ac:spMkLst>
        </pc:spChg>
        <pc:spChg chg="mod">
          <ac:chgData name="坤 许" userId="27c33e8e49892705" providerId="LiveId" clId="{6B8254AC-8C5D-45A2-8167-12A197ADD57C}" dt="2023-11-25T00:59:35.961" v="2476" actId="1076"/>
          <ac:spMkLst>
            <pc:docMk/>
            <pc:sldMk cId="1793246253" sldId="266"/>
            <ac:spMk id="4" creationId="{A0EE6F36-D4FB-AD05-F5EC-5023DF1A3002}"/>
          </ac:spMkLst>
        </pc:spChg>
        <pc:spChg chg="mod">
          <ac:chgData name="坤 许" userId="27c33e8e49892705" providerId="LiveId" clId="{6B8254AC-8C5D-45A2-8167-12A197ADD57C}" dt="2023-11-25T00:59:51.039" v="2483" actId="1076"/>
          <ac:spMkLst>
            <pc:docMk/>
            <pc:sldMk cId="1793246253" sldId="266"/>
            <ac:spMk id="6" creationId="{5E2FBDEB-7064-1574-5A83-748F3CE8D615}"/>
          </ac:spMkLst>
        </pc:spChg>
        <pc:spChg chg="mod">
          <ac:chgData name="坤 许" userId="27c33e8e49892705" providerId="LiveId" clId="{6B8254AC-8C5D-45A2-8167-12A197ADD57C}" dt="2023-11-25T00:59:45.066" v="2481" actId="1076"/>
          <ac:spMkLst>
            <pc:docMk/>
            <pc:sldMk cId="1793246253" sldId="266"/>
            <ac:spMk id="7" creationId="{C91DEE7A-E394-F28C-EF41-B5AC90A9EB19}"/>
          </ac:spMkLst>
        </pc:spChg>
        <pc:spChg chg="mod">
          <ac:chgData name="坤 许" userId="27c33e8e49892705" providerId="LiveId" clId="{6B8254AC-8C5D-45A2-8167-12A197ADD57C}" dt="2023-11-25T01:00:18.532" v="2485" actId="403"/>
          <ac:spMkLst>
            <pc:docMk/>
            <pc:sldMk cId="1793246253" sldId="266"/>
            <ac:spMk id="9" creationId="{4F9F0C59-6178-724B-110B-053C90EF18DF}"/>
          </ac:spMkLst>
        </pc:spChg>
        <pc:spChg chg="mod">
          <ac:chgData name="坤 许" userId="27c33e8e49892705" providerId="LiveId" clId="{6B8254AC-8C5D-45A2-8167-12A197ADD57C}" dt="2023-11-25T01:00:29.811" v="2491" actId="20577"/>
          <ac:spMkLst>
            <pc:docMk/>
            <pc:sldMk cId="1793246253" sldId="266"/>
            <ac:spMk id="10" creationId="{DDFBFA83-585F-22AC-C9B6-27A9C488CED5}"/>
          </ac:spMkLst>
        </pc:spChg>
        <pc:spChg chg="mod">
          <ac:chgData name="坤 许" userId="27c33e8e49892705" providerId="LiveId" clId="{6B8254AC-8C5D-45A2-8167-12A197ADD57C}" dt="2023-11-25T01:00:33.501" v="2492" actId="164"/>
          <ac:spMkLst>
            <pc:docMk/>
            <pc:sldMk cId="1793246253" sldId="266"/>
            <ac:spMk id="11" creationId="{C30DE6B6-1343-A9ED-A695-759C68205E0E}"/>
          </ac:spMkLst>
        </pc:spChg>
        <pc:spChg chg="mod">
          <ac:chgData name="坤 许" userId="27c33e8e49892705" providerId="LiveId" clId="{6B8254AC-8C5D-45A2-8167-12A197ADD57C}" dt="2023-11-25T01:00:33.501" v="2492" actId="164"/>
          <ac:spMkLst>
            <pc:docMk/>
            <pc:sldMk cId="1793246253" sldId="266"/>
            <ac:spMk id="12" creationId="{3E0BE76B-D199-B8EA-F0AA-793E6FC05AC1}"/>
          </ac:spMkLst>
        </pc:spChg>
        <pc:spChg chg="add mod">
          <ac:chgData name="坤 许" userId="27c33e8e49892705" providerId="LiveId" clId="{6B8254AC-8C5D-45A2-8167-12A197ADD57C}" dt="2023-11-25T01:00:01.115" v="2484" actId="1076"/>
          <ac:spMkLst>
            <pc:docMk/>
            <pc:sldMk cId="1793246253" sldId="266"/>
            <ac:spMk id="13" creationId="{927D2E92-9E9A-A008-5A88-9FAD47DF049C}"/>
          </ac:spMkLst>
        </pc:spChg>
        <pc:spChg chg="mod topLvl">
          <ac:chgData name="坤 许" userId="27c33e8e49892705" providerId="LiveId" clId="{6B8254AC-8C5D-45A2-8167-12A197ADD57C}" dt="2023-11-25T01:01:09.844" v="2503" actId="164"/>
          <ac:spMkLst>
            <pc:docMk/>
            <pc:sldMk cId="1793246253" sldId="266"/>
            <ac:spMk id="14" creationId="{F1CEAA90-B488-B1ED-953B-21DA8A42F5EA}"/>
          </ac:spMkLst>
        </pc:spChg>
        <pc:spChg chg="mod topLvl">
          <ac:chgData name="坤 许" userId="27c33e8e49892705" providerId="LiveId" clId="{6B8254AC-8C5D-45A2-8167-12A197ADD57C}" dt="2023-11-25T01:01:09.844" v="2503" actId="164"/>
          <ac:spMkLst>
            <pc:docMk/>
            <pc:sldMk cId="1793246253" sldId="266"/>
            <ac:spMk id="16" creationId="{0D005F5B-7827-7C62-5A39-7DBA7F31B82A}"/>
          </ac:spMkLst>
        </pc:spChg>
        <pc:spChg chg="add mod">
          <ac:chgData name="坤 许" userId="27c33e8e49892705" providerId="LiveId" clId="{6B8254AC-8C5D-45A2-8167-12A197ADD57C}" dt="2023-11-25T01:01:31.028" v="2530" actId="1076"/>
          <ac:spMkLst>
            <pc:docMk/>
            <pc:sldMk cId="1793246253" sldId="266"/>
            <ac:spMk id="19" creationId="{413DAFB0-DC0C-C841-01D8-D5998F4870A6}"/>
          </ac:spMkLst>
        </pc:spChg>
        <pc:grpChg chg="add mod">
          <ac:chgData name="坤 许" userId="27c33e8e49892705" providerId="LiveId" clId="{6B8254AC-8C5D-45A2-8167-12A197ADD57C}" dt="2023-11-25T01:00:33.501" v="2492" actId="164"/>
          <ac:grpSpMkLst>
            <pc:docMk/>
            <pc:sldMk cId="1793246253" sldId="266"/>
            <ac:grpSpMk id="15" creationId="{9F55AC89-A280-0B83-BAC9-139A29BD7896}"/>
          </ac:grpSpMkLst>
        </pc:grpChg>
        <pc:grpChg chg="del mod">
          <ac:chgData name="坤 许" userId="27c33e8e49892705" providerId="LiveId" clId="{6B8254AC-8C5D-45A2-8167-12A197ADD57C}" dt="2023-11-25T01:00:51.724" v="2498" actId="165"/>
          <ac:grpSpMkLst>
            <pc:docMk/>
            <pc:sldMk cId="1793246253" sldId="266"/>
            <ac:grpSpMk id="17" creationId="{5C04099F-0404-7788-0C5B-EC8A321186AE}"/>
          </ac:grpSpMkLst>
        </pc:grpChg>
        <pc:grpChg chg="add mod">
          <ac:chgData name="坤 许" userId="27c33e8e49892705" providerId="LiveId" clId="{6B8254AC-8C5D-45A2-8167-12A197ADD57C}" dt="2023-11-25T01:01:14.504" v="2504" actId="1076"/>
          <ac:grpSpMkLst>
            <pc:docMk/>
            <pc:sldMk cId="1793246253" sldId="266"/>
            <ac:grpSpMk id="18" creationId="{80FEC096-3422-6280-DF40-09949824D4BA}"/>
          </ac:grpSpMkLst>
        </pc:grpChg>
        <pc:picChg chg="mod">
          <ac:chgData name="坤 许" userId="27c33e8e49892705" providerId="LiveId" clId="{6B8254AC-8C5D-45A2-8167-12A197ADD57C}" dt="2023-11-25T01:00:22.896" v="2486" actId="1076"/>
          <ac:picMkLst>
            <pc:docMk/>
            <pc:sldMk cId="1793246253" sldId="266"/>
            <ac:picMk id="5" creationId="{F8ECD5CD-8819-3231-0EFA-05EA7DA5EFC8}"/>
          </ac:picMkLst>
        </pc:picChg>
        <pc:picChg chg="mod">
          <ac:chgData name="坤 许" userId="27c33e8e49892705" providerId="LiveId" clId="{6B8254AC-8C5D-45A2-8167-12A197ADD57C}" dt="2023-11-25T01:00:33.501" v="2492" actId="164"/>
          <ac:picMkLst>
            <pc:docMk/>
            <pc:sldMk cId="1793246253" sldId="266"/>
            <ac:picMk id="8" creationId="{2CDF08BF-3E33-53E9-D290-D19279DEDCEC}"/>
          </ac:picMkLst>
        </pc:picChg>
      </pc:sldChg>
      <pc:sldChg chg="modSp mod">
        <pc:chgData name="坤 许" userId="27c33e8e49892705" providerId="LiveId" clId="{6B8254AC-8C5D-45A2-8167-12A197ADD57C}" dt="2023-11-25T06:50:50.969" v="3153" actId="20577"/>
        <pc:sldMkLst>
          <pc:docMk/>
          <pc:sldMk cId="2016930667" sldId="267"/>
        </pc:sldMkLst>
        <pc:spChg chg="mod">
          <ac:chgData name="坤 许" userId="27c33e8e49892705" providerId="LiveId" clId="{6B8254AC-8C5D-45A2-8167-12A197ADD57C}" dt="2023-11-25T06:27:50.760" v="3142" actId="1076"/>
          <ac:spMkLst>
            <pc:docMk/>
            <pc:sldMk cId="2016930667" sldId="267"/>
            <ac:spMk id="2" creationId="{4BD1318D-381F-6402-2758-BEE20FB67BCF}"/>
          </ac:spMkLst>
        </pc:spChg>
        <pc:spChg chg="mod">
          <ac:chgData name="坤 许" userId="27c33e8e49892705" providerId="LiveId" clId="{6B8254AC-8C5D-45A2-8167-12A197ADD57C}" dt="2023-11-25T06:50:50.969" v="3153" actId="20577"/>
          <ac:spMkLst>
            <pc:docMk/>
            <pc:sldMk cId="2016930667" sldId="267"/>
            <ac:spMk id="3" creationId="{DF46D05A-2792-70FE-82BE-C0D08DFD8A7E}"/>
          </ac:spMkLst>
        </pc:spChg>
      </pc:sldChg>
      <pc:sldChg chg="addSp delSp modSp mod">
        <pc:chgData name="坤 许" userId="27c33e8e49892705" providerId="LiveId" clId="{6B8254AC-8C5D-45A2-8167-12A197ADD57C}" dt="2023-11-25T01:14:53.037" v="2751" actId="1076"/>
        <pc:sldMkLst>
          <pc:docMk/>
          <pc:sldMk cId="2588359888" sldId="268"/>
        </pc:sldMkLst>
        <pc:spChg chg="mod">
          <ac:chgData name="坤 许" userId="27c33e8e49892705" providerId="LiveId" clId="{6B8254AC-8C5D-45A2-8167-12A197ADD57C}" dt="2023-11-25T01:12:37.747" v="2696" actId="1076"/>
          <ac:spMkLst>
            <pc:docMk/>
            <pc:sldMk cId="2588359888" sldId="268"/>
            <ac:spMk id="2" creationId="{2B854F7E-49C6-AD47-2694-AE1B4598DC53}"/>
          </ac:spMkLst>
        </pc:spChg>
        <pc:spChg chg="mod">
          <ac:chgData name="坤 许" userId="27c33e8e49892705" providerId="LiveId" clId="{6B8254AC-8C5D-45A2-8167-12A197ADD57C}" dt="2023-11-25T01:14:39.063" v="2744" actId="1076"/>
          <ac:spMkLst>
            <pc:docMk/>
            <pc:sldMk cId="2588359888" sldId="268"/>
            <ac:spMk id="3" creationId="{6CCC704F-8D00-4216-AB51-0C47EDA076AE}"/>
          </ac:spMkLst>
        </pc:spChg>
        <pc:spChg chg="add mod">
          <ac:chgData name="坤 许" userId="27c33e8e49892705" providerId="LiveId" clId="{6B8254AC-8C5D-45A2-8167-12A197ADD57C}" dt="2023-11-25T01:14:26.152" v="2738" actId="1076"/>
          <ac:spMkLst>
            <pc:docMk/>
            <pc:sldMk cId="2588359888" sldId="268"/>
            <ac:spMk id="7" creationId="{F16AA367-C5FD-505A-B804-B449694AD4C3}"/>
          </ac:spMkLst>
        </pc:spChg>
        <pc:spChg chg="mod">
          <ac:chgData name="坤 许" userId="27c33e8e49892705" providerId="LiveId" clId="{6B8254AC-8C5D-45A2-8167-12A197ADD57C}" dt="2023-11-25T01:14:46.967" v="2747" actId="1076"/>
          <ac:spMkLst>
            <pc:docMk/>
            <pc:sldMk cId="2588359888" sldId="268"/>
            <ac:spMk id="8" creationId="{AC565D81-C970-B2F5-2C04-59423FC749AD}"/>
          </ac:spMkLst>
        </pc:spChg>
        <pc:spChg chg="add mod">
          <ac:chgData name="坤 许" userId="27c33e8e49892705" providerId="LiveId" clId="{6B8254AC-8C5D-45A2-8167-12A197ADD57C}" dt="2023-11-25T01:13:26.494" v="2722" actId="403"/>
          <ac:spMkLst>
            <pc:docMk/>
            <pc:sldMk cId="2588359888" sldId="268"/>
            <ac:spMk id="11" creationId="{52D1C827-7713-55BA-E1A8-959100AF6D93}"/>
          </ac:spMkLst>
        </pc:spChg>
        <pc:spChg chg="add mod">
          <ac:chgData name="坤 许" userId="27c33e8e49892705" providerId="LiveId" clId="{6B8254AC-8C5D-45A2-8167-12A197ADD57C}" dt="2023-11-25T01:13:50.184" v="2727" actId="1582"/>
          <ac:spMkLst>
            <pc:docMk/>
            <pc:sldMk cId="2588359888" sldId="268"/>
            <ac:spMk id="13" creationId="{87E3C79C-AC95-763B-B3E1-D8F6B330079A}"/>
          </ac:spMkLst>
        </pc:spChg>
        <pc:spChg chg="add del mod">
          <ac:chgData name="坤 许" userId="27c33e8e49892705" providerId="LiveId" clId="{6B8254AC-8C5D-45A2-8167-12A197ADD57C}" dt="2023-11-25T01:14:02.686" v="2730" actId="478"/>
          <ac:spMkLst>
            <pc:docMk/>
            <pc:sldMk cId="2588359888" sldId="268"/>
            <ac:spMk id="14" creationId="{9CDDC059-A6D1-3B10-2C93-F7FDC46AE55E}"/>
          </ac:spMkLst>
        </pc:spChg>
        <pc:picChg chg="add mod">
          <ac:chgData name="坤 许" userId="27c33e8e49892705" providerId="LiveId" clId="{6B8254AC-8C5D-45A2-8167-12A197ADD57C}" dt="2023-11-25T01:07:54.632" v="2654" actId="1076"/>
          <ac:picMkLst>
            <pc:docMk/>
            <pc:sldMk cId="2588359888" sldId="268"/>
            <ac:picMk id="4" creationId="{CB52880C-4FB6-CDA2-137F-D9DB0810B605}"/>
          </ac:picMkLst>
        </pc:picChg>
        <pc:picChg chg="mod ord modCrop">
          <ac:chgData name="坤 许" userId="27c33e8e49892705" providerId="LiveId" clId="{6B8254AC-8C5D-45A2-8167-12A197ADD57C}" dt="2023-11-25T01:13:28.576" v="2723" actId="1076"/>
          <ac:picMkLst>
            <pc:docMk/>
            <pc:sldMk cId="2588359888" sldId="268"/>
            <ac:picMk id="6" creationId="{F8F2AC4D-C19C-5409-6700-1F0EAC48172F}"/>
          </ac:picMkLst>
        </pc:picChg>
        <pc:picChg chg="add mod ord modCrop">
          <ac:chgData name="坤 许" userId="27c33e8e49892705" providerId="LiveId" clId="{6B8254AC-8C5D-45A2-8167-12A197ADD57C}" dt="2023-11-25T01:14:28.047" v="2739" actId="1076"/>
          <ac:picMkLst>
            <pc:docMk/>
            <pc:sldMk cId="2588359888" sldId="268"/>
            <ac:picMk id="9" creationId="{B727DEBF-0BE2-3129-8F96-E54BAE41BDCE}"/>
          </ac:picMkLst>
        </pc:picChg>
        <pc:picChg chg="mod">
          <ac:chgData name="坤 许" userId="27c33e8e49892705" providerId="LiveId" clId="{6B8254AC-8C5D-45A2-8167-12A197ADD57C}" dt="2023-11-25T01:14:53.037" v="2751" actId="1076"/>
          <ac:picMkLst>
            <pc:docMk/>
            <pc:sldMk cId="2588359888" sldId="268"/>
            <ac:picMk id="10" creationId="{FAE60CAA-FA57-3DB5-1F01-8EF7AEF84D1D}"/>
          </ac:picMkLst>
        </pc:picChg>
        <pc:picChg chg="mod">
          <ac:chgData name="坤 许" userId="27c33e8e49892705" providerId="LiveId" clId="{6B8254AC-8C5D-45A2-8167-12A197ADD57C}" dt="2023-11-25T01:14:49.877" v="2749" actId="1076"/>
          <ac:picMkLst>
            <pc:docMk/>
            <pc:sldMk cId="2588359888" sldId="268"/>
            <ac:picMk id="12" creationId="{57912396-1C46-D7C1-5E01-9670D9C70AD8}"/>
          </ac:picMkLst>
        </pc:picChg>
      </pc:sldChg>
      <pc:sldChg chg="addSp delSp modSp mod ord">
        <pc:chgData name="坤 许" userId="27c33e8e49892705" providerId="LiveId" clId="{6B8254AC-8C5D-45A2-8167-12A197ADD57C}" dt="2023-11-25T07:06:40.537" v="3164" actId="1076"/>
        <pc:sldMkLst>
          <pc:docMk/>
          <pc:sldMk cId="141752253" sldId="269"/>
        </pc:sldMkLst>
        <pc:spChg chg="add mod">
          <ac:chgData name="坤 许" userId="27c33e8e49892705" providerId="LiveId" clId="{6B8254AC-8C5D-45A2-8167-12A197ADD57C}" dt="2023-11-24T09:36:21.953" v="372" actId="164"/>
          <ac:spMkLst>
            <pc:docMk/>
            <pc:sldMk cId="141752253" sldId="269"/>
            <ac:spMk id="26" creationId="{0792C968-E0D7-A948-1F73-6A6FE9C3C1DD}"/>
          </ac:spMkLst>
        </pc:spChg>
        <pc:spChg chg="add mod">
          <ac:chgData name="坤 许" userId="27c33e8e49892705" providerId="LiveId" clId="{6B8254AC-8C5D-45A2-8167-12A197ADD57C}" dt="2023-11-25T01:26:39.587" v="2952" actId="164"/>
          <ac:spMkLst>
            <pc:docMk/>
            <pc:sldMk cId="141752253" sldId="269"/>
            <ac:spMk id="28" creationId="{22CD5A4C-1D36-91DC-613B-34DEA3CFC9B7}"/>
          </ac:spMkLst>
        </pc:spChg>
        <pc:spChg chg="add mod">
          <ac:chgData name="坤 许" userId="27c33e8e49892705" providerId="LiveId" clId="{6B8254AC-8C5D-45A2-8167-12A197ADD57C}" dt="2023-11-25T01:26:39.587" v="2952" actId="164"/>
          <ac:spMkLst>
            <pc:docMk/>
            <pc:sldMk cId="141752253" sldId="269"/>
            <ac:spMk id="29" creationId="{00BF9DB0-E21C-B0E7-99C8-FD1A79DBE8FA}"/>
          </ac:spMkLst>
        </pc:spChg>
        <pc:spChg chg="add del mod">
          <ac:chgData name="坤 许" userId="27c33e8e49892705" providerId="LiveId" clId="{6B8254AC-8C5D-45A2-8167-12A197ADD57C}" dt="2023-11-25T07:06:32.628" v="3158" actId="478"/>
          <ac:spMkLst>
            <pc:docMk/>
            <pc:sldMk cId="141752253" sldId="269"/>
            <ac:spMk id="39" creationId="{8F83BC3D-7F0B-75DA-9340-8FEA71303622}"/>
          </ac:spMkLst>
        </pc:spChg>
        <pc:grpChg chg="add mod">
          <ac:chgData name="坤 许" userId="27c33e8e49892705" providerId="LiveId" clId="{6B8254AC-8C5D-45A2-8167-12A197ADD57C}" dt="2023-11-25T01:26:39.587" v="2952" actId="164"/>
          <ac:grpSpMkLst>
            <pc:docMk/>
            <pc:sldMk cId="141752253" sldId="269"/>
            <ac:grpSpMk id="2" creationId="{B66CBFF2-046B-44BB-D9E7-CB9A500EB275}"/>
          </ac:grpSpMkLst>
        </pc:grpChg>
        <pc:grpChg chg="add mod">
          <ac:chgData name="坤 许" userId="27c33e8e49892705" providerId="LiveId" clId="{6B8254AC-8C5D-45A2-8167-12A197ADD57C}" dt="2023-11-24T09:35:56.406" v="352" actId="164"/>
          <ac:grpSpMkLst>
            <pc:docMk/>
            <pc:sldMk cId="141752253" sldId="269"/>
            <ac:grpSpMk id="20" creationId="{D35BE8A9-8481-8B5B-E9E7-8D85150F3DC1}"/>
          </ac:grpSpMkLst>
        </pc:grpChg>
        <pc:grpChg chg="add mod">
          <ac:chgData name="坤 许" userId="27c33e8e49892705" providerId="LiveId" clId="{6B8254AC-8C5D-45A2-8167-12A197ADD57C}" dt="2023-11-24T09:35:56.406" v="352" actId="164"/>
          <ac:grpSpMkLst>
            <pc:docMk/>
            <pc:sldMk cId="141752253" sldId="269"/>
            <ac:grpSpMk id="21" creationId="{C379C3CB-67A5-9479-5DFE-3978E0B79A14}"/>
          </ac:grpSpMkLst>
        </pc:grpChg>
        <pc:grpChg chg="add mod">
          <ac:chgData name="坤 许" userId="27c33e8e49892705" providerId="LiveId" clId="{6B8254AC-8C5D-45A2-8167-12A197ADD57C}" dt="2023-11-24T09:36:21.953" v="372" actId="164"/>
          <ac:grpSpMkLst>
            <pc:docMk/>
            <pc:sldMk cId="141752253" sldId="269"/>
            <ac:grpSpMk id="25" creationId="{F4371327-C8E2-F620-5D4F-32AD57637465}"/>
          </ac:grpSpMkLst>
        </pc:grpChg>
        <pc:grpChg chg="add mod">
          <ac:chgData name="坤 许" userId="27c33e8e49892705" providerId="LiveId" clId="{6B8254AC-8C5D-45A2-8167-12A197ADD57C}" dt="2023-11-25T06:44:47.611" v="3143" actId="1076"/>
          <ac:grpSpMkLst>
            <pc:docMk/>
            <pc:sldMk cId="141752253" sldId="269"/>
            <ac:grpSpMk id="27" creationId="{9B58917C-0868-C305-ECE1-006DFEF827B0}"/>
          </ac:grpSpMkLst>
        </pc:grpChg>
        <pc:picChg chg="add del mod">
          <ac:chgData name="坤 许" userId="27c33e8e49892705" providerId="LiveId" clId="{6B8254AC-8C5D-45A2-8167-12A197ADD57C}" dt="2023-11-24T09:37:48.573" v="389" actId="478"/>
          <ac:picMkLst>
            <pc:docMk/>
            <pc:sldMk cId="141752253" sldId="269"/>
            <ac:picMk id="3" creationId="{91DF219C-06E3-5DD3-7CAE-05B4BEDEF74D}"/>
          </ac:picMkLst>
        </pc:picChg>
        <pc:picChg chg="del mod">
          <ac:chgData name="坤 许" userId="27c33e8e49892705" providerId="LiveId" clId="{6B8254AC-8C5D-45A2-8167-12A197ADD57C}" dt="2023-11-24T09:33:49.192" v="312" actId="478"/>
          <ac:picMkLst>
            <pc:docMk/>
            <pc:sldMk cId="141752253" sldId="269"/>
            <ac:picMk id="5" creationId="{C2D0BFC9-DCA6-881F-BAE2-CBE0E002EE88}"/>
          </ac:picMkLst>
        </pc:picChg>
        <pc:picChg chg="add mod ord">
          <ac:chgData name="坤 许" userId="27c33e8e49892705" providerId="LiveId" clId="{6B8254AC-8C5D-45A2-8167-12A197ADD57C}" dt="2023-11-25T01:26:27.410" v="2947" actId="1076"/>
          <ac:picMkLst>
            <pc:docMk/>
            <pc:sldMk cId="141752253" sldId="269"/>
            <ac:picMk id="6" creationId="{96453E2F-58BA-BB24-CC17-04CF0B4366E2}"/>
          </ac:picMkLst>
        </pc:picChg>
        <pc:picChg chg="del mod">
          <ac:chgData name="坤 许" userId="27c33e8e49892705" providerId="LiveId" clId="{6B8254AC-8C5D-45A2-8167-12A197ADD57C}" dt="2023-11-24T09:33:21.381" v="308" actId="478"/>
          <ac:picMkLst>
            <pc:docMk/>
            <pc:sldMk cId="141752253" sldId="269"/>
            <ac:picMk id="7" creationId="{D6B0EDEA-6E7A-B087-87DE-6463BA3999CB}"/>
          </ac:picMkLst>
        </pc:picChg>
        <pc:picChg chg="mod">
          <ac:chgData name="坤 许" userId="27c33e8e49892705" providerId="LiveId" clId="{6B8254AC-8C5D-45A2-8167-12A197ADD57C}" dt="2023-11-25T01:26:39.587" v="2952" actId="164"/>
          <ac:picMkLst>
            <pc:docMk/>
            <pc:sldMk cId="141752253" sldId="269"/>
            <ac:picMk id="8" creationId="{D6A3278F-CF2F-0004-F26A-5AD082366D49}"/>
          </ac:picMkLst>
        </pc:picChg>
        <pc:picChg chg="del mod">
          <ac:chgData name="坤 许" userId="27c33e8e49892705" providerId="LiveId" clId="{6B8254AC-8C5D-45A2-8167-12A197ADD57C}" dt="2023-11-24T09:37:49.355" v="390" actId="478"/>
          <ac:picMkLst>
            <pc:docMk/>
            <pc:sldMk cId="141752253" sldId="269"/>
            <ac:picMk id="10" creationId="{6A1AE1DD-A9CF-1BFD-299B-972CD17DC438}"/>
          </ac:picMkLst>
        </pc:picChg>
        <pc:picChg chg="add del mod">
          <ac:chgData name="坤 许" userId="27c33e8e49892705" providerId="LiveId" clId="{6B8254AC-8C5D-45A2-8167-12A197ADD57C}" dt="2023-11-24T09:42:23.424" v="476" actId="478"/>
          <ac:picMkLst>
            <pc:docMk/>
            <pc:sldMk cId="141752253" sldId="269"/>
            <ac:picMk id="31" creationId="{61517D74-08D8-09FF-25A2-DE61AFE6FE52}"/>
          </ac:picMkLst>
        </pc:picChg>
        <pc:picChg chg="add del mod">
          <ac:chgData name="坤 许" userId="27c33e8e49892705" providerId="LiveId" clId="{6B8254AC-8C5D-45A2-8167-12A197ADD57C}" dt="2023-11-24T09:42:35.402" v="481" actId="478"/>
          <ac:picMkLst>
            <pc:docMk/>
            <pc:sldMk cId="141752253" sldId="269"/>
            <ac:picMk id="33" creationId="{379C76EC-D9F1-F3CC-45B7-4338231D09C1}"/>
          </ac:picMkLst>
        </pc:picChg>
        <pc:picChg chg="add mod">
          <ac:chgData name="坤 许" userId="27c33e8e49892705" providerId="LiveId" clId="{6B8254AC-8C5D-45A2-8167-12A197ADD57C}" dt="2023-11-25T07:06:39.574" v="3163" actId="1076"/>
          <ac:picMkLst>
            <pc:docMk/>
            <pc:sldMk cId="141752253" sldId="269"/>
            <ac:picMk id="35" creationId="{778F8674-7349-5D53-007C-9C741F87C0CB}"/>
          </ac:picMkLst>
        </pc:picChg>
        <pc:picChg chg="add del mod modCrop">
          <ac:chgData name="坤 许" userId="27c33e8e49892705" providerId="LiveId" clId="{6B8254AC-8C5D-45A2-8167-12A197ADD57C}" dt="2023-11-25T07:06:34.451" v="3159" actId="478"/>
          <ac:picMkLst>
            <pc:docMk/>
            <pc:sldMk cId="141752253" sldId="269"/>
            <ac:picMk id="36" creationId="{44B07DD9-36F8-E111-37E5-DD69DF51F867}"/>
          </ac:picMkLst>
        </pc:picChg>
        <pc:picChg chg="add mod">
          <ac:chgData name="坤 许" userId="27c33e8e49892705" providerId="LiveId" clId="{6B8254AC-8C5D-45A2-8167-12A197ADD57C}" dt="2023-11-25T07:06:40.537" v="3164" actId="1076"/>
          <ac:picMkLst>
            <pc:docMk/>
            <pc:sldMk cId="141752253" sldId="269"/>
            <ac:picMk id="38" creationId="{CF45C89F-048E-E497-0280-7965027C328F}"/>
          </ac:picMkLst>
        </pc:picChg>
        <pc:cxnChg chg="add mod">
          <ac:chgData name="坤 许" userId="27c33e8e49892705" providerId="LiveId" clId="{6B8254AC-8C5D-45A2-8167-12A197ADD57C}" dt="2023-11-24T09:35:16.015" v="343" actId="164"/>
          <ac:cxnSpMkLst>
            <pc:docMk/>
            <pc:sldMk cId="141752253" sldId="269"/>
            <ac:cxnSpMk id="11" creationId="{3E0947E7-9AB3-346A-2E32-21A4F51A072D}"/>
          </ac:cxnSpMkLst>
        </pc:cxnChg>
        <pc:cxnChg chg="add mod">
          <ac:chgData name="坤 许" userId="27c33e8e49892705" providerId="LiveId" clId="{6B8254AC-8C5D-45A2-8167-12A197ADD57C}" dt="2023-11-24T09:35:16.015" v="343" actId="164"/>
          <ac:cxnSpMkLst>
            <pc:docMk/>
            <pc:sldMk cId="141752253" sldId="269"/>
            <ac:cxnSpMk id="12" creationId="{147856AA-AB34-BB80-5B52-C1EB016A56FF}"/>
          </ac:cxnSpMkLst>
        </pc:cxnChg>
        <pc:cxnChg chg="add del mod">
          <ac:chgData name="坤 许" userId="27c33e8e49892705" providerId="LiveId" clId="{6B8254AC-8C5D-45A2-8167-12A197ADD57C}" dt="2023-11-24T09:34:54.513" v="335"/>
          <ac:cxnSpMkLst>
            <pc:docMk/>
            <pc:sldMk cId="141752253" sldId="269"/>
            <ac:cxnSpMk id="15" creationId="{64AE1774-47F7-DBC6-873F-B2519F50CD2F}"/>
          </ac:cxnSpMkLst>
        </pc:cxnChg>
        <pc:cxnChg chg="add del mod">
          <ac:chgData name="坤 许" userId="27c33e8e49892705" providerId="LiveId" clId="{6B8254AC-8C5D-45A2-8167-12A197ADD57C}" dt="2023-11-24T09:35:09.435" v="339"/>
          <ac:cxnSpMkLst>
            <pc:docMk/>
            <pc:sldMk cId="141752253" sldId="269"/>
            <ac:cxnSpMk id="16" creationId="{721CF666-4E1C-824D-DAFC-51A0FE44E466}"/>
          </ac:cxnSpMkLst>
        </pc:cxnChg>
        <pc:cxnChg chg="add del mod">
          <ac:chgData name="坤 许" userId="27c33e8e49892705" providerId="LiveId" clId="{6B8254AC-8C5D-45A2-8167-12A197ADD57C}" dt="2023-11-24T09:35:09.435" v="339"/>
          <ac:cxnSpMkLst>
            <pc:docMk/>
            <pc:sldMk cId="141752253" sldId="269"/>
            <ac:cxnSpMk id="17" creationId="{4FC28246-0DC8-E375-7B65-146A8FC80C79}"/>
          </ac:cxnSpMkLst>
        </pc:cxnChg>
        <pc:cxnChg chg="add mod">
          <ac:chgData name="坤 许" userId="27c33e8e49892705" providerId="LiveId" clId="{6B8254AC-8C5D-45A2-8167-12A197ADD57C}" dt="2023-11-24T09:35:12.544" v="341" actId="164"/>
          <ac:cxnSpMkLst>
            <pc:docMk/>
            <pc:sldMk cId="141752253" sldId="269"/>
            <ac:cxnSpMk id="18" creationId="{FBA0D2AD-EFF2-5BC8-B469-1573CA77CA72}"/>
          </ac:cxnSpMkLst>
        </pc:cxnChg>
        <pc:cxnChg chg="add mod">
          <ac:chgData name="坤 许" userId="27c33e8e49892705" providerId="LiveId" clId="{6B8254AC-8C5D-45A2-8167-12A197ADD57C}" dt="2023-11-24T09:35:12.544" v="341" actId="164"/>
          <ac:cxnSpMkLst>
            <pc:docMk/>
            <pc:sldMk cId="141752253" sldId="269"/>
            <ac:cxnSpMk id="19" creationId="{5EDF92BD-A5FA-E5AA-B859-0EFF5EF99192}"/>
          </ac:cxnSpMkLst>
        </pc:cxnChg>
        <pc:cxnChg chg="add mod">
          <ac:chgData name="坤 许" userId="27c33e8e49892705" providerId="LiveId" clId="{6B8254AC-8C5D-45A2-8167-12A197ADD57C}" dt="2023-11-24T09:35:56.406" v="352" actId="164"/>
          <ac:cxnSpMkLst>
            <pc:docMk/>
            <pc:sldMk cId="141752253" sldId="269"/>
            <ac:cxnSpMk id="23" creationId="{C3A1018C-2B50-E6D0-F227-B7C46B7A373E}"/>
          </ac:cxnSpMkLst>
        </pc:cxnChg>
      </pc:sldChg>
      <pc:sldChg chg="addSp modSp mod">
        <pc:chgData name="坤 许" userId="27c33e8e49892705" providerId="LiveId" clId="{6B8254AC-8C5D-45A2-8167-12A197ADD57C}" dt="2023-11-24T14:06:49.736" v="1390" actId="1076"/>
        <pc:sldMkLst>
          <pc:docMk/>
          <pc:sldMk cId="769686585" sldId="270"/>
        </pc:sldMkLst>
        <pc:spChg chg="add mod">
          <ac:chgData name="坤 许" userId="27c33e8e49892705" providerId="LiveId" clId="{6B8254AC-8C5D-45A2-8167-12A197ADD57C}" dt="2023-11-24T14:06:49.736" v="1390" actId="1076"/>
          <ac:spMkLst>
            <pc:docMk/>
            <pc:sldMk cId="769686585" sldId="270"/>
            <ac:spMk id="2" creationId="{3DA3AF3B-78FC-B5BF-2EE6-835174BE7849}"/>
          </ac:spMkLst>
        </pc:spChg>
        <pc:spChg chg="add mod">
          <ac:chgData name="坤 许" userId="27c33e8e49892705" providerId="LiveId" clId="{6B8254AC-8C5D-45A2-8167-12A197ADD57C}" dt="2023-11-24T14:06:45.391" v="1387" actId="1076"/>
          <ac:spMkLst>
            <pc:docMk/>
            <pc:sldMk cId="769686585" sldId="270"/>
            <ac:spMk id="3" creationId="{F4A31456-221F-F061-A743-B30652153CD9}"/>
          </ac:spMkLst>
        </pc:spChg>
        <pc:picChg chg="mod">
          <ac:chgData name="坤 许" userId="27c33e8e49892705" providerId="LiveId" clId="{6B8254AC-8C5D-45A2-8167-12A197ADD57C}" dt="2023-11-24T14:06:27.142" v="1379" actId="1076"/>
          <ac:picMkLst>
            <pc:docMk/>
            <pc:sldMk cId="769686585" sldId="270"/>
            <ac:picMk id="4" creationId="{DA7B891A-A13A-9F45-835F-A85AB69DFDB1}"/>
          </ac:picMkLst>
        </pc:picChg>
      </pc:sldChg>
      <pc:sldChg chg="addSp delSp modSp mod ord modShow">
        <pc:chgData name="坤 许" userId="27c33e8e49892705" providerId="LiveId" clId="{6B8254AC-8C5D-45A2-8167-12A197ADD57C}" dt="2023-11-25T07:06:18.009" v="3155" actId="729"/>
        <pc:sldMkLst>
          <pc:docMk/>
          <pc:sldMk cId="523176955" sldId="271"/>
        </pc:sldMkLst>
        <pc:picChg chg="add del mod">
          <ac:chgData name="坤 许" userId="27c33e8e49892705" providerId="LiveId" clId="{6B8254AC-8C5D-45A2-8167-12A197ADD57C}" dt="2023-11-24T09:43:12.543" v="483" actId="21"/>
          <ac:picMkLst>
            <pc:docMk/>
            <pc:sldMk cId="523176955" sldId="271"/>
            <ac:picMk id="3" creationId="{F5E7760B-8B83-791C-78D4-7DAFA28E8B7D}"/>
          </ac:picMkLst>
        </pc:picChg>
      </pc:sldChg>
      <pc:sldChg chg="addSp delSp modSp mod">
        <pc:chgData name="坤 许" userId="27c33e8e49892705" providerId="LiveId" clId="{6B8254AC-8C5D-45A2-8167-12A197ADD57C}" dt="2023-11-25T00:45:26.255" v="2117" actId="20577"/>
        <pc:sldMkLst>
          <pc:docMk/>
          <pc:sldMk cId="3913585732" sldId="272"/>
        </pc:sldMkLst>
        <pc:spChg chg="del mod">
          <ac:chgData name="坤 许" userId="27c33e8e49892705" providerId="LiveId" clId="{6B8254AC-8C5D-45A2-8167-12A197ADD57C}" dt="2023-11-25T00:36:20.891" v="1971"/>
          <ac:spMkLst>
            <pc:docMk/>
            <pc:sldMk cId="3913585732" sldId="272"/>
            <ac:spMk id="4" creationId="{F506A152-219D-0C05-E458-F10E4694ABFA}"/>
          </ac:spMkLst>
        </pc:spChg>
        <pc:spChg chg="del mod">
          <ac:chgData name="坤 许" userId="27c33e8e49892705" providerId="LiveId" clId="{6B8254AC-8C5D-45A2-8167-12A197ADD57C}" dt="2023-11-25T00:35:24.891" v="1952" actId="21"/>
          <ac:spMkLst>
            <pc:docMk/>
            <pc:sldMk cId="3913585732" sldId="272"/>
            <ac:spMk id="5" creationId="{1FB05A11-A16B-3C6D-7958-F3F63E90012D}"/>
          </ac:spMkLst>
        </pc:spChg>
        <pc:spChg chg="del mod">
          <ac:chgData name="坤 许" userId="27c33e8e49892705" providerId="LiveId" clId="{6B8254AC-8C5D-45A2-8167-12A197ADD57C}" dt="2023-11-25T00:38:31.401" v="2023" actId="478"/>
          <ac:spMkLst>
            <pc:docMk/>
            <pc:sldMk cId="3913585732" sldId="272"/>
            <ac:spMk id="6" creationId="{3B729215-DE54-DC81-FD73-21D31C215FFF}"/>
          </ac:spMkLst>
        </pc:spChg>
        <pc:spChg chg="del mod">
          <ac:chgData name="坤 许" userId="27c33e8e49892705" providerId="LiveId" clId="{6B8254AC-8C5D-45A2-8167-12A197ADD57C}" dt="2023-11-25T00:36:56.256" v="1989" actId="478"/>
          <ac:spMkLst>
            <pc:docMk/>
            <pc:sldMk cId="3913585732" sldId="272"/>
            <ac:spMk id="7" creationId="{E5834212-11FF-DA00-1D59-222373227F98}"/>
          </ac:spMkLst>
        </pc:spChg>
        <pc:spChg chg="add del mod">
          <ac:chgData name="坤 许" userId="27c33e8e49892705" providerId="LiveId" clId="{6B8254AC-8C5D-45A2-8167-12A197ADD57C}" dt="2023-11-25T00:35:27.377" v="1954"/>
          <ac:spMkLst>
            <pc:docMk/>
            <pc:sldMk cId="3913585732" sldId="272"/>
            <ac:spMk id="9" creationId="{32716DA2-8A6E-0A46-411F-22272C3F9D90}"/>
          </ac:spMkLst>
        </pc:spChg>
        <pc:spChg chg="del mod">
          <ac:chgData name="坤 许" userId="27c33e8e49892705" providerId="LiveId" clId="{6B8254AC-8C5D-45A2-8167-12A197ADD57C}" dt="2023-11-25T00:36:53.518" v="1987"/>
          <ac:spMkLst>
            <pc:docMk/>
            <pc:sldMk cId="3913585732" sldId="272"/>
            <ac:spMk id="10" creationId="{328F2746-C6F1-1394-7F1F-334AD37338B7}"/>
          </ac:spMkLst>
        </pc:spChg>
        <pc:spChg chg="del mod">
          <ac:chgData name="坤 许" userId="27c33e8e49892705" providerId="LiveId" clId="{6B8254AC-8C5D-45A2-8167-12A197ADD57C}" dt="2023-11-25T00:36:34.811" v="1977"/>
          <ac:spMkLst>
            <pc:docMk/>
            <pc:sldMk cId="3913585732" sldId="272"/>
            <ac:spMk id="11" creationId="{58E33478-3FD9-A22E-2937-717E4E9C13EB}"/>
          </ac:spMkLst>
        </pc:spChg>
        <pc:spChg chg="del">
          <ac:chgData name="坤 许" userId="27c33e8e49892705" providerId="LiveId" clId="{6B8254AC-8C5D-45A2-8167-12A197ADD57C}" dt="2023-11-25T00:39:04.086" v="2044" actId="478"/>
          <ac:spMkLst>
            <pc:docMk/>
            <pc:sldMk cId="3913585732" sldId="272"/>
            <ac:spMk id="12" creationId="{3CA76437-FC84-51CC-90FE-17BBE6B7E9AF}"/>
          </ac:spMkLst>
        </pc:spChg>
        <pc:spChg chg="del mod">
          <ac:chgData name="坤 许" userId="27c33e8e49892705" providerId="LiveId" clId="{6B8254AC-8C5D-45A2-8167-12A197ADD57C}" dt="2023-11-25T00:38:31.401" v="2029"/>
          <ac:spMkLst>
            <pc:docMk/>
            <pc:sldMk cId="3913585732" sldId="272"/>
            <ac:spMk id="13" creationId="{1B079740-B191-DAA9-F629-1FE2FB6D10CD}"/>
          </ac:spMkLst>
        </pc:spChg>
        <pc:spChg chg="del mod">
          <ac:chgData name="坤 许" userId="27c33e8e49892705" providerId="LiveId" clId="{6B8254AC-8C5D-45A2-8167-12A197ADD57C}" dt="2023-11-25T00:38:31.401" v="2033"/>
          <ac:spMkLst>
            <pc:docMk/>
            <pc:sldMk cId="3913585732" sldId="272"/>
            <ac:spMk id="14" creationId="{3A3C467D-CE8C-943F-3192-978B80F3930D}"/>
          </ac:spMkLst>
        </pc:spChg>
        <pc:spChg chg="add del mod">
          <ac:chgData name="坤 许" userId="27c33e8e49892705" providerId="LiveId" clId="{6B8254AC-8C5D-45A2-8167-12A197ADD57C}" dt="2023-11-25T00:36:23.223" v="1972" actId="478"/>
          <ac:spMkLst>
            <pc:docMk/>
            <pc:sldMk cId="3913585732" sldId="272"/>
            <ac:spMk id="15" creationId="{CD222350-EADD-9A83-2A7E-415EB9C164DB}"/>
          </ac:spMkLst>
        </pc:spChg>
        <pc:spChg chg="del mod">
          <ac:chgData name="坤 许" userId="27c33e8e49892705" providerId="LiveId" clId="{6B8254AC-8C5D-45A2-8167-12A197ADD57C}" dt="2023-11-25T00:36:53.518" v="1985"/>
          <ac:spMkLst>
            <pc:docMk/>
            <pc:sldMk cId="3913585732" sldId="272"/>
            <ac:spMk id="22" creationId="{262AC05C-4014-28F6-2A1D-99A8FB2B1C78}"/>
          </ac:spMkLst>
        </pc:spChg>
        <pc:spChg chg="del mod">
          <ac:chgData name="坤 许" userId="27c33e8e49892705" providerId="LiveId" clId="{6B8254AC-8C5D-45A2-8167-12A197ADD57C}" dt="2023-11-25T00:38:31.401" v="2027"/>
          <ac:spMkLst>
            <pc:docMk/>
            <pc:sldMk cId="3913585732" sldId="272"/>
            <ac:spMk id="23" creationId="{D8CD03CE-BCC2-0E32-4343-D31D8210F050}"/>
          </ac:spMkLst>
        </pc:spChg>
        <pc:spChg chg="del mod">
          <ac:chgData name="坤 许" userId="27c33e8e49892705" providerId="LiveId" clId="{6B8254AC-8C5D-45A2-8167-12A197ADD57C}" dt="2023-11-25T00:38:31.401" v="2031"/>
          <ac:spMkLst>
            <pc:docMk/>
            <pc:sldMk cId="3913585732" sldId="272"/>
            <ac:spMk id="24" creationId="{C8EC47CF-37D6-D93F-4C60-C687E4AAC8F9}"/>
          </ac:spMkLst>
        </pc:spChg>
        <pc:spChg chg="del mod">
          <ac:chgData name="坤 许" userId="27c33e8e49892705" providerId="LiveId" clId="{6B8254AC-8C5D-45A2-8167-12A197ADD57C}" dt="2023-11-25T00:38:31.401" v="2025"/>
          <ac:spMkLst>
            <pc:docMk/>
            <pc:sldMk cId="3913585732" sldId="272"/>
            <ac:spMk id="25" creationId="{D33C4B1C-F63E-8E95-E914-604E8D161688}"/>
          </ac:spMkLst>
        </pc:spChg>
        <pc:graphicFrameChg chg="add mod ord modGraphic">
          <ac:chgData name="坤 许" userId="27c33e8e49892705" providerId="LiveId" clId="{6B8254AC-8C5D-45A2-8167-12A197ADD57C}" dt="2023-11-25T00:45:26.255" v="2117" actId="20577"/>
          <ac:graphicFrameMkLst>
            <pc:docMk/>
            <pc:sldMk cId="3913585732" sldId="272"/>
            <ac:graphicFrameMk id="8" creationId="{EFE4D828-4EEF-99B2-E6F3-5455B25AB5F2}"/>
          </ac:graphicFrameMkLst>
        </pc:graphicFrameChg>
      </pc:sldChg>
      <pc:sldChg chg="addSp delSp modSp mod">
        <pc:chgData name="坤 许" userId="27c33e8e49892705" providerId="LiveId" clId="{6B8254AC-8C5D-45A2-8167-12A197ADD57C}" dt="2023-11-25T00:58:10.446" v="2442" actId="1076"/>
        <pc:sldMkLst>
          <pc:docMk/>
          <pc:sldMk cId="1864636434" sldId="273"/>
        </pc:sldMkLst>
        <pc:spChg chg="add mod ord">
          <ac:chgData name="坤 许" userId="27c33e8e49892705" providerId="LiveId" clId="{6B8254AC-8C5D-45A2-8167-12A197ADD57C}" dt="2023-11-25T00:46:32.353" v="2155" actId="164"/>
          <ac:spMkLst>
            <pc:docMk/>
            <pc:sldMk cId="1864636434" sldId="273"/>
            <ac:spMk id="3" creationId="{82342A5F-D8E7-EE12-FDB5-9F741ABD14A1}"/>
          </ac:spMkLst>
        </pc:spChg>
        <pc:spChg chg="mod">
          <ac:chgData name="坤 许" userId="27c33e8e49892705" providerId="LiveId" clId="{6B8254AC-8C5D-45A2-8167-12A197ADD57C}" dt="2023-11-25T00:45:51.709" v="2122" actId="403"/>
          <ac:spMkLst>
            <pc:docMk/>
            <pc:sldMk cId="1864636434" sldId="273"/>
            <ac:spMk id="4" creationId="{E2FCE21F-2DD6-4E95-AAC1-75DC88618BC3}"/>
          </ac:spMkLst>
        </pc:spChg>
        <pc:spChg chg="mod">
          <ac:chgData name="坤 许" userId="27c33e8e49892705" providerId="LiveId" clId="{6B8254AC-8C5D-45A2-8167-12A197ADD57C}" dt="2023-11-25T00:46:40.649" v="2158" actId="164"/>
          <ac:spMkLst>
            <pc:docMk/>
            <pc:sldMk cId="1864636434" sldId="273"/>
            <ac:spMk id="8" creationId="{52640C5F-6FB3-68AB-9BDC-9C348A325BCF}"/>
          </ac:spMkLst>
        </pc:spChg>
        <pc:spChg chg="mod">
          <ac:chgData name="坤 许" userId="27c33e8e49892705" providerId="LiveId" clId="{6B8254AC-8C5D-45A2-8167-12A197ADD57C}" dt="2023-11-25T00:47:05.790" v="2163" actId="164"/>
          <ac:spMkLst>
            <pc:docMk/>
            <pc:sldMk cId="1864636434" sldId="273"/>
            <ac:spMk id="9" creationId="{4CC73CB4-03C1-A123-30C9-4E8AE357BAC6}"/>
          </ac:spMkLst>
        </pc:spChg>
        <pc:spChg chg="mod">
          <ac:chgData name="坤 许" userId="27c33e8e49892705" providerId="LiveId" clId="{6B8254AC-8C5D-45A2-8167-12A197ADD57C}" dt="2023-11-25T00:47:05.790" v="2163" actId="164"/>
          <ac:spMkLst>
            <pc:docMk/>
            <pc:sldMk cId="1864636434" sldId="273"/>
            <ac:spMk id="10" creationId="{E117A63E-23B1-8273-9999-50F0747774D8}"/>
          </ac:spMkLst>
        </pc:spChg>
        <pc:spChg chg="add mod ord topLvl">
          <ac:chgData name="坤 许" userId="27c33e8e49892705" providerId="LiveId" clId="{6B8254AC-8C5D-45A2-8167-12A197ADD57C}" dt="2023-11-25T00:58:04.128" v="2440" actId="164"/>
          <ac:spMkLst>
            <pc:docMk/>
            <pc:sldMk cId="1864636434" sldId="273"/>
            <ac:spMk id="18" creationId="{9D497A70-1481-C866-D495-83364DDFAC8B}"/>
          </ac:spMkLst>
        </pc:spChg>
        <pc:spChg chg="add mod">
          <ac:chgData name="坤 许" userId="27c33e8e49892705" providerId="LiveId" clId="{6B8254AC-8C5D-45A2-8167-12A197ADD57C}" dt="2023-11-25T00:57:47.074" v="2435" actId="1076"/>
          <ac:spMkLst>
            <pc:docMk/>
            <pc:sldMk cId="1864636434" sldId="273"/>
            <ac:spMk id="22" creationId="{42E80E88-EF14-5C3C-BB47-E58B168258B1}"/>
          </ac:spMkLst>
        </pc:spChg>
        <pc:spChg chg="mod">
          <ac:chgData name="坤 许" userId="27c33e8e49892705" providerId="LiveId" clId="{6B8254AC-8C5D-45A2-8167-12A197ADD57C}" dt="2023-11-25T00:58:10.446" v="2442" actId="1076"/>
          <ac:spMkLst>
            <pc:docMk/>
            <pc:sldMk cId="1864636434" sldId="273"/>
            <ac:spMk id="68" creationId="{5680A086-39A5-3CF2-9DB6-62EBA2D7D2F3}"/>
          </ac:spMkLst>
        </pc:spChg>
        <pc:spChg chg="del mod">
          <ac:chgData name="坤 许" userId="27c33e8e49892705" providerId="LiveId" clId="{6B8254AC-8C5D-45A2-8167-12A197ADD57C}" dt="2023-11-25T00:57:17.332" v="2300" actId="21"/>
          <ac:spMkLst>
            <pc:docMk/>
            <pc:sldMk cId="1864636434" sldId="273"/>
            <ac:spMk id="69" creationId="{069629ED-999E-66F8-D426-3395E9B61A29}"/>
          </ac:spMkLst>
        </pc:spChg>
        <pc:spChg chg="mod">
          <ac:chgData name="坤 许" userId="27c33e8e49892705" providerId="LiveId" clId="{6B8254AC-8C5D-45A2-8167-12A197ADD57C}" dt="2023-11-25T00:47:05.790" v="2163" actId="164"/>
          <ac:spMkLst>
            <pc:docMk/>
            <pc:sldMk cId="1864636434" sldId="273"/>
            <ac:spMk id="71" creationId="{40B49733-7D5B-5465-A448-508D1B3EC567}"/>
          </ac:spMkLst>
        </pc:spChg>
        <pc:spChg chg="mod">
          <ac:chgData name="坤 许" userId="27c33e8e49892705" providerId="LiveId" clId="{6B8254AC-8C5D-45A2-8167-12A197ADD57C}" dt="2023-11-25T00:57:57.198" v="2438" actId="165"/>
          <ac:spMkLst>
            <pc:docMk/>
            <pc:sldMk cId="1864636434" sldId="273"/>
            <ac:spMk id="77" creationId="{C9BB8105-82F3-EDC5-1432-24E20011C09E}"/>
          </ac:spMkLst>
        </pc:spChg>
        <pc:spChg chg="mod">
          <ac:chgData name="坤 许" userId="27c33e8e49892705" providerId="LiveId" clId="{6B8254AC-8C5D-45A2-8167-12A197ADD57C}" dt="2023-11-25T00:57:57.198" v="2438" actId="165"/>
          <ac:spMkLst>
            <pc:docMk/>
            <pc:sldMk cId="1864636434" sldId="273"/>
            <ac:spMk id="79" creationId="{B8762B8C-8897-D54F-EF13-51F117DEA876}"/>
          </ac:spMkLst>
        </pc:spChg>
        <pc:spChg chg="mod">
          <ac:chgData name="坤 许" userId="27c33e8e49892705" providerId="LiveId" clId="{6B8254AC-8C5D-45A2-8167-12A197ADD57C}" dt="2023-11-25T00:57:57.198" v="2438" actId="165"/>
          <ac:spMkLst>
            <pc:docMk/>
            <pc:sldMk cId="1864636434" sldId="273"/>
            <ac:spMk id="90" creationId="{684DFBD2-7230-1B46-24A4-8AAA0101147A}"/>
          </ac:spMkLst>
        </pc:spChg>
        <pc:spChg chg="mod">
          <ac:chgData name="坤 许" userId="27c33e8e49892705" providerId="LiveId" clId="{6B8254AC-8C5D-45A2-8167-12A197ADD57C}" dt="2023-11-25T00:57:57.198" v="2438" actId="165"/>
          <ac:spMkLst>
            <pc:docMk/>
            <pc:sldMk cId="1864636434" sldId="273"/>
            <ac:spMk id="93" creationId="{B1A16A76-C818-CF29-E956-E9CFF52A3765}"/>
          </ac:spMkLst>
        </pc:spChg>
        <pc:spChg chg="mod">
          <ac:chgData name="坤 许" userId="27c33e8e49892705" providerId="LiveId" clId="{6B8254AC-8C5D-45A2-8167-12A197ADD57C}" dt="2023-11-25T00:51:32.286" v="2260" actId="164"/>
          <ac:spMkLst>
            <pc:docMk/>
            <pc:sldMk cId="1864636434" sldId="273"/>
            <ac:spMk id="103" creationId="{537E8B63-EE93-81E2-012B-A6F1C4A5AAA4}"/>
          </ac:spMkLst>
        </pc:spChg>
        <pc:spChg chg="mod">
          <ac:chgData name="坤 许" userId="27c33e8e49892705" providerId="LiveId" clId="{6B8254AC-8C5D-45A2-8167-12A197ADD57C}" dt="2023-11-25T00:47:48.977" v="2176" actId="164"/>
          <ac:spMkLst>
            <pc:docMk/>
            <pc:sldMk cId="1864636434" sldId="273"/>
            <ac:spMk id="105" creationId="{72A7426F-1B48-04D3-9188-B74AA56C5B81}"/>
          </ac:spMkLst>
        </pc:spChg>
        <pc:spChg chg="mod">
          <ac:chgData name="坤 许" userId="27c33e8e49892705" providerId="LiveId" clId="{6B8254AC-8C5D-45A2-8167-12A197ADD57C}" dt="2023-11-25T00:47:48.977" v="2176" actId="164"/>
          <ac:spMkLst>
            <pc:docMk/>
            <pc:sldMk cId="1864636434" sldId="273"/>
            <ac:spMk id="106" creationId="{0099011F-D4FC-02CD-EFA0-84E666C97CEA}"/>
          </ac:spMkLst>
        </pc:spChg>
        <pc:spChg chg="mod">
          <ac:chgData name="坤 许" userId="27c33e8e49892705" providerId="LiveId" clId="{6B8254AC-8C5D-45A2-8167-12A197ADD57C}" dt="2023-11-25T00:47:48.977" v="2176" actId="164"/>
          <ac:spMkLst>
            <pc:docMk/>
            <pc:sldMk cId="1864636434" sldId="273"/>
            <ac:spMk id="107" creationId="{AEFB168C-1664-47F8-2A67-8BF7485B76E2}"/>
          </ac:spMkLst>
        </pc:spChg>
        <pc:spChg chg="mod">
          <ac:chgData name="坤 许" userId="27c33e8e49892705" providerId="LiveId" clId="{6B8254AC-8C5D-45A2-8167-12A197ADD57C}" dt="2023-11-25T00:50:41.410" v="2225" actId="1035"/>
          <ac:spMkLst>
            <pc:docMk/>
            <pc:sldMk cId="1864636434" sldId="273"/>
            <ac:spMk id="108" creationId="{E7CE8611-54CF-55E1-3550-0FF7DCA471A4}"/>
          </ac:spMkLst>
        </pc:spChg>
        <pc:spChg chg="mod">
          <ac:chgData name="坤 许" userId="27c33e8e49892705" providerId="LiveId" clId="{6B8254AC-8C5D-45A2-8167-12A197ADD57C}" dt="2023-11-25T00:51:32.286" v="2260" actId="164"/>
          <ac:spMkLst>
            <pc:docMk/>
            <pc:sldMk cId="1864636434" sldId="273"/>
            <ac:spMk id="109" creationId="{A74FB824-3652-BE69-B719-AC620DB131A9}"/>
          </ac:spMkLst>
        </pc:spChg>
        <pc:grpChg chg="add mod">
          <ac:chgData name="坤 许" userId="27c33e8e49892705" providerId="LiveId" clId="{6B8254AC-8C5D-45A2-8167-12A197ADD57C}" dt="2023-11-25T00:46:40.649" v="2158" actId="164"/>
          <ac:grpSpMkLst>
            <pc:docMk/>
            <pc:sldMk cId="1864636434" sldId="273"/>
            <ac:grpSpMk id="5" creationId="{62874B0F-FFF9-F9C4-7646-3574656AAF79}"/>
          </ac:grpSpMkLst>
        </pc:grpChg>
        <pc:grpChg chg="mod">
          <ac:chgData name="坤 许" userId="27c33e8e49892705" providerId="LiveId" clId="{6B8254AC-8C5D-45A2-8167-12A197ADD57C}" dt="2023-11-25T00:46:32.353" v="2155" actId="164"/>
          <ac:grpSpMkLst>
            <pc:docMk/>
            <pc:sldMk cId="1864636434" sldId="273"/>
            <ac:grpSpMk id="7" creationId="{645C65BC-19BF-E77B-F832-1A4BBD8E3B82}"/>
          </ac:grpSpMkLst>
        </pc:grpChg>
        <pc:grpChg chg="add mod">
          <ac:chgData name="坤 许" userId="27c33e8e49892705" providerId="LiveId" clId="{6B8254AC-8C5D-45A2-8167-12A197ADD57C}" dt="2023-11-25T00:50:41.410" v="2225" actId="1035"/>
          <ac:grpSpMkLst>
            <pc:docMk/>
            <pc:sldMk cId="1864636434" sldId="273"/>
            <ac:grpSpMk id="11" creationId="{624E3752-BB00-B384-98CD-4BF0FBF83287}"/>
          </ac:grpSpMkLst>
        </pc:grpChg>
        <pc:grpChg chg="add mod">
          <ac:chgData name="坤 许" userId="27c33e8e49892705" providerId="LiveId" clId="{6B8254AC-8C5D-45A2-8167-12A197ADD57C}" dt="2023-11-25T00:50:41.410" v="2225" actId="1035"/>
          <ac:grpSpMkLst>
            <pc:docMk/>
            <pc:sldMk cId="1864636434" sldId="273"/>
            <ac:grpSpMk id="12" creationId="{914D529C-0510-AC15-C1F1-B5ED8D2BA956}"/>
          </ac:grpSpMkLst>
        </pc:grpChg>
        <pc:grpChg chg="add mod">
          <ac:chgData name="坤 许" userId="27c33e8e49892705" providerId="LiveId" clId="{6B8254AC-8C5D-45A2-8167-12A197ADD57C}" dt="2023-11-25T00:50:49.129" v="2246" actId="1076"/>
          <ac:grpSpMkLst>
            <pc:docMk/>
            <pc:sldMk cId="1864636434" sldId="273"/>
            <ac:grpSpMk id="13" creationId="{CFC23700-D9A9-FED7-C14D-8EB6385362D0}"/>
          </ac:grpSpMkLst>
        </pc:grpChg>
        <pc:grpChg chg="add mod topLvl">
          <ac:chgData name="坤 许" userId="27c33e8e49892705" providerId="LiveId" clId="{6B8254AC-8C5D-45A2-8167-12A197ADD57C}" dt="2023-11-25T00:58:04.128" v="2440" actId="164"/>
          <ac:grpSpMkLst>
            <pc:docMk/>
            <pc:sldMk cId="1864636434" sldId="273"/>
            <ac:grpSpMk id="17" creationId="{F0B8C24B-B148-F7ED-EEB2-0508B0AFCF55}"/>
          </ac:grpSpMkLst>
        </pc:grpChg>
        <pc:grpChg chg="add del mod">
          <ac:chgData name="坤 许" userId="27c33e8e49892705" providerId="LiveId" clId="{6B8254AC-8C5D-45A2-8167-12A197ADD57C}" dt="2023-11-25T00:57:57.198" v="2438" actId="165"/>
          <ac:grpSpMkLst>
            <pc:docMk/>
            <pc:sldMk cId="1864636434" sldId="273"/>
            <ac:grpSpMk id="19" creationId="{8011C510-3F4F-7F44-1850-3D787B6E4E96}"/>
          </ac:grpSpMkLst>
        </pc:grpChg>
        <pc:grpChg chg="add del mod">
          <ac:chgData name="坤 许" userId="27c33e8e49892705" providerId="LiveId" clId="{6B8254AC-8C5D-45A2-8167-12A197ADD57C}" dt="2023-11-25T00:57:17.332" v="2300" actId="21"/>
          <ac:grpSpMkLst>
            <pc:docMk/>
            <pc:sldMk cId="1864636434" sldId="273"/>
            <ac:grpSpMk id="20" creationId="{76A428A7-2C14-B1C6-781F-DAE52225CB9E}"/>
          </ac:grpSpMkLst>
        </pc:grpChg>
        <pc:grpChg chg="add mod">
          <ac:chgData name="坤 许" userId="27c33e8e49892705" providerId="LiveId" clId="{6B8254AC-8C5D-45A2-8167-12A197ADD57C}" dt="2023-11-25T00:58:04.128" v="2440" actId="164"/>
          <ac:grpSpMkLst>
            <pc:docMk/>
            <pc:sldMk cId="1864636434" sldId="273"/>
            <ac:grpSpMk id="23" creationId="{4A9276FC-B637-07AD-C6BE-92C3505BD700}"/>
          </ac:grpSpMkLst>
        </pc:grpChg>
        <pc:grpChg chg="mod">
          <ac:chgData name="坤 许" userId="27c33e8e49892705" providerId="LiveId" clId="{6B8254AC-8C5D-45A2-8167-12A197ADD57C}" dt="2023-11-25T00:57:57.198" v="2438" actId="165"/>
          <ac:grpSpMkLst>
            <pc:docMk/>
            <pc:sldMk cId="1864636434" sldId="273"/>
            <ac:grpSpMk id="80" creationId="{5F387693-C8D7-727C-CCE5-DC28679AFA9A}"/>
          </ac:grpSpMkLst>
        </pc:grpChg>
        <pc:grpChg chg="mod">
          <ac:chgData name="坤 许" userId="27c33e8e49892705" providerId="LiveId" clId="{6B8254AC-8C5D-45A2-8167-12A197ADD57C}" dt="2023-11-25T00:57:57.198" v="2438" actId="165"/>
          <ac:grpSpMkLst>
            <pc:docMk/>
            <pc:sldMk cId="1864636434" sldId="273"/>
            <ac:grpSpMk id="81" creationId="{9702E5F2-0988-452E-B785-E2EED4B7725E}"/>
          </ac:grpSpMkLst>
        </pc:grpChg>
        <pc:grpChg chg="mod">
          <ac:chgData name="坤 许" userId="27c33e8e49892705" providerId="LiveId" clId="{6B8254AC-8C5D-45A2-8167-12A197ADD57C}" dt="2023-11-25T00:57:57.198" v="2438" actId="165"/>
          <ac:grpSpMkLst>
            <pc:docMk/>
            <pc:sldMk cId="1864636434" sldId="273"/>
            <ac:grpSpMk id="88" creationId="{FCC0861E-DA4E-FF3E-994B-0FC67CAF72AA}"/>
          </ac:grpSpMkLst>
        </pc:grpChg>
        <pc:grpChg chg="mod">
          <ac:chgData name="坤 许" userId="27c33e8e49892705" providerId="LiveId" clId="{6B8254AC-8C5D-45A2-8167-12A197ADD57C}" dt="2023-11-25T00:57:57.198" v="2438" actId="165"/>
          <ac:grpSpMkLst>
            <pc:docMk/>
            <pc:sldMk cId="1864636434" sldId="273"/>
            <ac:grpSpMk id="91" creationId="{84B22154-92EA-0DB0-E23E-D0AE8EAF6824}"/>
          </ac:grpSpMkLst>
        </pc:grpChg>
        <pc:grpChg chg="del mod">
          <ac:chgData name="坤 许" userId="27c33e8e49892705" providerId="LiveId" clId="{6B8254AC-8C5D-45A2-8167-12A197ADD57C}" dt="2023-11-25T00:57:17.332" v="2300" actId="21"/>
          <ac:grpSpMkLst>
            <pc:docMk/>
            <pc:sldMk cId="1864636434" sldId="273"/>
            <ac:grpSpMk id="101" creationId="{30DDA204-97D6-452B-EA80-AC812807F8EF}"/>
          </ac:grpSpMkLst>
        </pc:grpChg>
        <pc:picChg chg="add mod">
          <ac:chgData name="坤 许" userId="27c33e8e49892705" providerId="LiveId" clId="{6B8254AC-8C5D-45A2-8167-12A197ADD57C}" dt="2023-11-25T00:57:47.794" v="2436" actId="1076"/>
          <ac:picMkLst>
            <pc:docMk/>
            <pc:sldMk cId="1864636434" sldId="273"/>
            <ac:picMk id="21" creationId="{A538BD37-50FC-922C-B2B4-094333EE0D41}"/>
          </ac:picMkLst>
        </pc:picChg>
        <pc:cxnChg chg="mod">
          <ac:chgData name="坤 许" userId="27c33e8e49892705" providerId="LiveId" clId="{6B8254AC-8C5D-45A2-8167-12A197ADD57C}" dt="2023-11-25T00:46:06.170" v="2149" actId="14100"/>
          <ac:cxnSpMkLst>
            <pc:docMk/>
            <pc:sldMk cId="1864636434" sldId="273"/>
            <ac:cxnSpMk id="6" creationId="{7D914204-25AF-C4BB-34AE-145C2537ECFA}"/>
          </ac:cxnSpMkLst>
        </pc:cxnChg>
        <pc:cxnChg chg="mod">
          <ac:chgData name="坤 许" userId="27c33e8e49892705" providerId="LiveId" clId="{6B8254AC-8C5D-45A2-8167-12A197ADD57C}" dt="2023-11-25T00:57:57.198" v="2438" actId="165"/>
          <ac:cxnSpMkLst>
            <pc:docMk/>
            <pc:sldMk cId="1864636434" sldId="273"/>
            <ac:cxnSpMk id="76" creationId="{CA4ABFB0-E7CD-A40C-4458-F2F33C657780}"/>
          </ac:cxnSpMkLst>
        </pc:cxnChg>
        <pc:cxnChg chg="mod">
          <ac:chgData name="坤 许" userId="27c33e8e49892705" providerId="LiveId" clId="{6B8254AC-8C5D-45A2-8167-12A197ADD57C}" dt="2023-11-25T00:57:57.198" v="2438" actId="165"/>
          <ac:cxnSpMkLst>
            <pc:docMk/>
            <pc:sldMk cId="1864636434" sldId="273"/>
            <ac:cxnSpMk id="78" creationId="{8625097A-B3ED-D758-5AE2-603669BA3B73}"/>
          </ac:cxnSpMkLst>
        </pc:cxnChg>
        <pc:cxnChg chg="mod">
          <ac:chgData name="坤 许" userId="27c33e8e49892705" providerId="LiveId" clId="{6B8254AC-8C5D-45A2-8167-12A197ADD57C}" dt="2023-11-25T00:57:57.198" v="2438" actId="165"/>
          <ac:cxnSpMkLst>
            <pc:docMk/>
            <pc:sldMk cId="1864636434" sldId="273"/>
            <ac:cxnSpMk id="83" creationId="{C530510E-C215-A90C-0CEF-F6413009D780}"/>
          </ac:cxnSpMkLst>
        </pc:cxnChg>
        <pc:cxnChg chg="mod">
          <ac:chgData name="坤 许" userId="27c33e8e49892705" providerId="LiveId" clId="{6B8254AC-8C5D-45A2-8167-12A197ADD57C}" dt="2023-11-25T00:57:57.198" v="2438" actId="165"/>
          <ac:cxnSpMkLst>
            <pc:docMk/>
            <pc:sldMk cId="1864636434" sldId="273"/>
            <ac:cxnSpMk id="85" creationId="{4C5050A5-4786-5016-D312-20BDB43C017F}"/>
          </ac:cxnSpMkLst>
        </pc:cxnChg>
        <pc:cxnChg chg="mod">
          <ac:chgData name="坤 许" userId="27c33e8e49892705" providerId="LiveId" clId="{6B8254AC-8C5D-45A2-8167-12A197ADD57C}" dt="2023-11-25T00:57:57.198" v="2438" actId="165"/>
          <ac:cxnSpMkLst>
            <pc:docMk/>
            <pc:sldMk cId="1864636434" sldId="273"/>
            <ac:cxnSpMk id="89" creationId="{181D0830-C560-0A34-02D6-C7B17E003F89}"/>
          </ac:cxnSpMkLst>
        </pc:cxnChg>
        <pc:cxnChg chg="mod">
          <ac:chgData name="坤 许" userId="27c33e8e49892705" providerId="LiveId" clId="{6B8254AC-8C5D-45A2-8167-12A197ADD57C}" dt="2023-11-25T00:57:57.198" v="2438" actId="165"/>
          <ac:cxnSpMkLst>
            <pc:docMk/>
            <pc:sldMk cId="1864636434" sldId="273"/>
            <ac:cxnSpMk id="92" creationId="{BC8C540C-40A0-7ED8-E059-71CE91DF823E}"/>
          </ac:cxnSpMkLst>
        </pc:cxnChg>
      </pc:sldChg>
      <pc:sldChg chg="addSp delSp modSp mod">
        <pc:chgData name="坤 许" userId="27c33e8e49892705" providerId="LiveId" clId="{6B8254AC-8C5D-45A2-8167-12A197ADD57C}" dt="2023-11-25T00:58:34.694" v="2444" actId="1076"/>
        <pc:sldMkLst>
          <pc:docMk/>
          <pc:sldMk cId="141975991" sldId="274"/>
        </pc:sldMkLst>
        <pc:spChg chg="add mod">
          <ac:chgData name="坤 许" userId="27c33e8e49892705" providerId="LiveId" clId="{6B8254AC-8C5D-45A2-8167-12A197ADD57C}" dt="2023-11-25T00:58:33.004" v="2443" actId="1076"/>
          <ac:spMkLst>
            <pc:docMk/>
            <pc:sldMk cId="141975991" sldId="274"/>
            <ac:spMk id="6" creationId="{6AD8B586-F3C4-67A4-A62A-9BD0CB008761}"/>
          </ac:spMkLst>
        </pc:spChg>
        <pc:spChg chg="add mod">
          <ac:chgData name="坤 许" userId="27c33e8e49892705" providerId="LiveId" clId="{6B8254AC-8C5D-45A2-8167-12A197ADD57C}" dt="2023-11-25T00:57:32.104" v="2429" actId="1076"/>
          <ac:spMkLst>
            <pc:docMk/>
            <pc:sldMk cId="141975991" sldId="274"/>
            <ac:spMk id="7" creationId="{3A23F85B-4371-EAD6-74EC-03FEC30CBA04}"/>
          </ac:spMkLst>
        </pc:spChg>
        <pc:spChg chg="add del mod">
          <ac:chgData name="坤 许" userId="27c33e8e49892705" providerId="LiveId" clId="{6B8254AC-8C5D-45A2-8167-12A197ADD57C}" dt="2023-11-25T00:56:46.496" v="2291" actId="21"/>
          <ac:spMkLst>
            <pc:docMk/>
            <pc:sldMk cId="141975991" sldId="274"/>
            <ac:spMk id="8" creationId="{7D80BACA-61C8-DAED-DBBD-38DC611E1A04}"/>
          </ac:spMkLst>
        </pc:spChg>
        <pc:spChg chg="mod">
          <ac:chgData name="坤 许" userId="27c33e8e49892705" providerId="LiveId" clId="{6B8254AC-8C5D-45A2-8167-12A197ADD57C}" dt="2023-11-25T00:57:18.912" v="2301"/>
          <ac:spMkLst>
            <pc:docMk/>
            <pc:sldMk cId="141975991" sldId="274"/>
            <ac:spMk id="13" creationId="{94E46188-C8A3-AE6D-0E71-2E631B08EE15}"/>
          </ac:spMkLst>
        </pc:spChg>
        <pc:spChg chg="mod">
          <ac:chgData name="坤 许" userId="27c33e8e49892705" providerId="LiveId" clId="{6B8254AC-8C5D-45A2-8167-12A197ADD57C}" dt="2023-11-25T00:52:31.526" v="2265" actId="1076"/>
          <ac:spMkLst>
            <pc:docMk/>
            <pc:sldMk cId="141975991" sldId="274"/>
            <ac:spMk id="70" creationId="{B40713E9-5CC5-CEDD-AA86-4B6DEBB3E39C}"/>
          </ac:spMkLst>
        </pc:spChg>
        <pc:spChg chg="mod">
          <ac:chgData name="坤 许" userId="27c33e8e49892705" providerId="LiveId" clId="{6B8254AC-8C5D-45A2-8167-12A197ADD57C}" dt="2023-11-25T00:57:18.912" v="2301"/>
          <ac:spMkLst>
            <pc:docMk/>
            <pc:sldMk cId="141975991" sldId="274"/>
            <ac:spMk id="72" creationId="{33D5A90D-AD3B-30A8-15E0-6B2AB7ED85E4}"/>
          </ac:spMkLst>
        </pc:spChg>
        <pc:spChg chg="mod">
          <ac:chgData name="坤 许" userId="27c33e8e49892705" providerId="LiveId" clId="{6B8254AC-8C5D-45A2-8167-12A197ADD57C}" dt="2023-11-25T00:57:18.912" v="2301"/>
          <ac:spMkLst>
            <pc:docMk/>
            <pc:sldMk cId="141975991" sldId="274"/>
            <ac:spMk id="104" creationId="{0BA6F862-8055-8A9C-F88B-EE9FFC7E1A34}"/>
          </ac:spMkLst>
        </pc:spChg>
        <pc:spChg chg="mod">
          <ac:chgData name="坤 许" userId="27c33e8e49892705" providerId="LiveId" clId="{6B8254AC-8C5D-45A2-8167-12A197ADD57C}" dt="2023-11-25T00:52:21.782" v="2262" actId="1076"/>
          <ac:spMkLst>
            <pc:docMk/>
            <pc:sldMk cId="141975991" sldId="274"/>
            <ac:spMk id="107" creationId="{D5CED330-6883-2BAB-2BCD-82105E9E9ABE}"/>
          </ac:spMkLst>
        </pc:spChg>
        <pc:spChg chg="mod">
          <ac:chgData name="坤 许" userId="27c33e8e49892705" providerId="LiveId" clId="{6B8254AC-8C5D-45A2-8167-12A197ADD57C}" dt="2023-11-25T00:52:27.820" v="2263" actId="1076"/>
          <ac:spMkLst>
            <pc:docMk/>
            <pc:sldMk cId="141975991" sldId="274"/>
            <ac:spMk id="108" creationId="{E0414623-7127-A229-5CE1-C27487DEC8AB}"/>
          </ac:spMkLst>
        </pc:spChg>
        <pc:spChg chg="mod">
          <ac:chgData name="坤 许" userId="27c33e8e49892705" providerId="LiveId" clId="{6B8254AC-8C5D-45A2-8167-12A197ADD57C}" dt="2023-11-25T00:58:34.694" v="2444" actId="1076"/>
          <ac:spMkLst>
            <pc:docMk/>
            <pc:sldMk cId="141975991" sldId="274"/>
            <ac:spMk id="111" creationId="{51B88557-8A0D-C97A-FF66-38412D77ED8C}"/>
          </ac:spMkLst>
        </pc:spChg>
        <pc:spChg chg="mod">
          <ac:chgData name="坤 许" userId="27c33e8e49892705" providerId="LiveId" clId="{6B8254AC-8C5D-45A2-8167-12A197ADD57C}" dt="2023-11-25T00:57:18.912" v="2301"/>
          <ac:spMkLst>
            <pc:docMk/>
            <pc:sldMk cId="141975991" sldId="274"/>
            <ac:spMk id="112" creationId="{A411FEB9-4037-80BB-0685-1B8DA06BE55B}"/>
          </ac:spMkLst>
        </pc:spChg>
        <pc:spChg chg="mod">
          <ac:chgData name="坤 许" userId="27c33e8e49892705" providerId="LiveId" clId="{6B8254AC-8C5D-45A2-8167-12A197ADD57C}" dt="2023-11-25T00:57:18.912" v="2301"/>
          <ac:spMkLst>
            <pc:docMk/>
            <pc:sldMk cId="141975991" sldId="274"/>
            <ac:spMk id="113" creationId="{6929A0D5-BEB0-163B-301A-AB712F1E1914}"/>
          </ac:spMkLst>
        </pc:spChg>
        <pc:grpChg chg="mod">
          <ac:chgData name="坤 许" userId="27c33e8e49892705" providerId="LiveId" clId="{6B8254AC-8C5D-45A2-8167-12A197ADD57C}" dt="2023-11-25T00:57:07.373" v="2297" actId="1076"/>
          <ac:grpSpMkLst>
            <pc:docMk/>
            <pc:sldMk cId="141975991" sldId="274"/>
            <ac:grpSpMk id="4" creationId="{9357F513-24F1-0A7C-4CEE-0E793180D89C}"/>
          </ac:grpSpMkLst>
        </pc:grpChg>
        <pc:grpChg chg="add mod">
          <ac:chgData name="坤 许" userId="27c33e8e49892705" providerId="LiveId" clId="{6B8254AC-8C5D-45A2-8167-12A197ADD57C}" dt="2023-11-25T00:57:33.402" v="2430" actId="1076"/>
          <ac:grpSpMkLst>
            <pc:docMk/>
            <pc:sldMk cId="141975991" sldId="274"/>
            <ac:grpSpMk id="9" creationId="{D5E34646-59C8-CB15-74CF-F1233096EA3B}"/>
          </ac:grpSpMkLst>
        </pc:grpChg>
        <pc:grpChg chg="mod">
          <ac:chgData name="坤 许" userId="27c33e8e49892705" providerId="LiveId" clId="{6B8254AC-8C5D-45A2-8167-12A197ADD57C}" dt="2023-11-25T00:57:18.912" v="2301"/>
          <ac:grpSpMkLst>
            <pc:docMk/>
            <pc:sldMk cId="141975991" sldId="274"/>
            <ac:grpSpMk id="68" creationId="{F3B1BFBB-64D0-FCE0-CBAE-5075477A0141}"/>
          </ac:grpSpMkLst>
        </pc:grpChg>
        <pc:grpChg chg="mod">
          <ac:chgData name="坤 许" userId="27c33e8e49892705" providerId="LiveId" clId="{6B8254AC-8C5D-45A2-8167-12A197ADD57C}" dt="2023-11-25T00:57:18.912" v="2301"/>
          <ac:grpSpMkLst>
            <pc:docMk/>
            <pc:sldMk cId="141975991" sldId="274"/>
            <ac:grpSpMk id="69" creationId="{F11EEE73-5FB6-25AF-E2F3-D62C96FFAD6F}"/>
          </ac:grpSpMkLst>
        </pc:grpChg>
        <pc:grpChg chg="mod">
          <ac:chgData name="坤 许" userId="27c33e8e49892705" providerId="LiveId" clId="{6B8254AC-8C5D-45A2-8167-12A197ADD57C}" dt="2023-11-25T00:57:09.281" v="2298" actId="1076"/>
          <ac:grpSpMkLst>
            <pc:docMk/>
            <pc:sldMk cId="141975991" sldId="274"/>
            <ac:grpSpMk id="109" creationId="{A993E9FD-4ABA-8D33-1855-B1C999FD2911}"/>
          </ac:grpSpMkLst>
        </pc:grpChg>
        <pc:grpChg chg="add mod">
          <ac:chgData name="坤 许" userId="27c33e8e49892705" providerId="LiveId" clId="{6B8254AC-8C5D-45A2-8167-12A197ADD57C}" dt="2023-11-25T00:57:35.468" v="2431" actId="1076"/>
          <ac:grpSpMkLst>
            <pc:docMk/>
            <pc:sldMk cId="141975991" sldId="274"/>
            <ac:grpSpMk id="110" creationId="{51E5DBC0-5920-5DFB-42B1-8FCC829B7A97}"/>
          </ac:grpSpMkLst>
        </pc:grpChg>
        <pc:picChg chg="add del mod">
          <ac:chgData name="坤 许" userId="27c33e8e49892705" providerId="LiveId" clId="{6B8254AC-8C5D-45A2-8167-12A197ADD57C}" dt="2023-11-24T09:41:07.653" v="468" actId="478"/>
          <ac:picMkLst>
            <pc:docMk/>
            <pc:sldMk cId="141975991" sldId="274"/>
            <ac:picMk id="7" creationId="{47943894-D57D-1C4E-B13D-6C9F419D3FD7}"/>
          </ac:picMkLst>
        </pc:picChg>
        <pc:picChg chg="add del mod ord">
          <ac:chgData name="坤 许" userId="27c33e8e49892705" providerId="LiveId" clId="{6B8254AC-8C5D-45A2-8167-12A197ADD57C}" dt="2023-11-25T00:56:46.496" v="2291" actId="21"/>
          <ac:picMkLst>
            <pc:docMk/>
            <pc:sldMk cId="141975991" sldId="274"/>
            <ac:picMk id="10" creationId="{D679B422-A612-3347-CA6B-F0DD3241CCC2}"/>
          </ac:picMkLst>
        </pc:picChg>
        <pc:cxnChg chg="mod">
          <ac:chgData name="坤 许" userId="27c33e8e49892705" providerId="LiveId" clId="{6B8254AC-8C5D-45A2-8167-12A197ADD57C}" dt="2023-11-25T00:57:18.912" v="2301"/>
          <ac:cxnSpMkLst>
            <pc:docMk/>
            <pc:sldMk cId="141975991" sldId="274"/>
            <ac:cxnSpMk id="71" creationId="{79AD3DE9-4BDF-4471-9D03-7FD39B88581C}"/>
          </ac:cxnSpMkLst>
        </pc:cxnChg>
        <pc:cxnChg chg="mod">
          <ac:chgData name="坤 许" userId="27c33e8e49892705" providerId="LiveId" clId="{6B8254AC-8C5D-45A2-8167-12A197ADD57C}" dt="2023-11-25T00:57:18.912" v="2301"/>
          <ac:cxnSpMkLst>
            <pc:docMk/>
            <pc:sldMk cId="141975991" sldId="274"/>
            <ac:cxnSpMk id="103" creationId="{2A61C5DD-7E71-36A3-81DD-62E79AB40F9A}"/>
          </ac:cxnSpMkLst>
        </pc:cxnChg>
      </pc:sldChg>
      <pc:sldChg chg="addSp delSp modSp mod">
        <pc:chgData name="坤 许" userId="27c33e8e49892705" providerId="LiveId" clId="{6B8254AC-8C5D-45A2-8167-12A197ADD57C}" dt="2023-11-25T01:06:13.959" v="2635" actId="1076"/>
        <pc:sldMkLst>
          <pc:docMk/>
          <pc:sldMk cId="246651505" sldId="275"/>
        </pc:sldMkLst>
        <pc:spChg chg="del">
          <ac:chgData name="坤 许" userId="27c33e8e49892705" providerId="LiveId" clId="{6B8254AC-8C5D-45A2-8167-12A197ADD57C}" dt="2023-11-25T01:04:33.044" v="2553" actId="478"/>
          <ac:spMkLst>
            <pc:docMk/>
            <pc:sldMk cId="246651505" sldId="275"/>
            <ac:spMk id="2" creationId="{50B1F935-31F4-CB88-7DD6-F10DF1623E3A}"/>
          </ac:spMkLst>
        </pc:spChg>
        <pc:spChg chg="mod">
          <ac:chgData name="坤 许" userId="27c33e8e49892705" providerId="LiveId" clId="{6B8254AC-8C5D-45A2-8167-12A197ADD57C}" dt="2023-11-25T01:04:39.833" v="2556" actId="403"/>
          <ac:spMkLst>
            <pc:docMk/>
            <pc:sldMk cId="246651505" sldId="275"/>
            <ac:spMk id="3" creationId="{EC721165-137D-3DB1-1955-F350C7E4232A}"/>
          </ac:spMkLst>
        </pc:spChg>
        <pc:spChg chg="mod">
          <ac:chgData name="坤 许" userId="27c33e8e49892705" providerId="LiveId" clId="{6B8254AC-8C5D-45A2-8167-12A197ADD57C}" dt="2023-11-25T01:05:06.945" v="2585" actId="403"/>
          <ac:spMkLst>
            <pc:docMk/>
            <pc:sldMk cId="246651505" sldId="275"/>
            <ac:spMk id="4" creationId="{A0EE6F36-D4FB-AD05-F5EC-5023DF1A3002}"/>
          </ac:spMkLst>
        </pc:spChg>
        <pc:spChg chg="add mod">
          <ac:chgData name="坤 许" userId="27c33e8e49892705" providerId="LiveId" clId="{6B8254AC-8C5D-45A2-8167-12A197ADD57C}" dt="2023-11-25T01:04:33.921" v="2554"/>
          <ac:spMkLst>
            <pc:docMk/>
            <pc:sldMk cId="246651505" sldId="275"/>
            <ac:spMk id="5" creationId="{B7B75A75-4347-B5A9-BD14-12A0F7AE6C8C}"/>
          </ac:spMkLst>
        </pc:spChg>
        <pc:spChg chg="mod">
          <ac:chgData name="坤 许" userId="27c33e8e49892705" providerId="LiveId" clId="{6B8254AC-8C5D-45A2-8167-12A197ADD57C}" dt="2023-11-25T01:05:10.543" v="2586" actId="1076"/>
          <ac:spMkLst>
            <pc:docMk/>
            <pc:sldMk cId="246651505" sldId="275"/>
            <ac:spMk id="6" creationId="{5E2FBDEB-7064-1574-5A83-748F3CE8D615}"/>
          </ac:spMkLst>
        </pc:spChg>
        <pc:spChg chg="mod">
          <ac:chgData name="坤 许" userId="27c33e8e49892705" providerId="LiveId" clId="{6B8254AC-8C5D-45A2-8167-12A197ADD57C}" dt="2023-11-25T01:04:49.567" v="2560" actId="20577"/>
          <ac:spMkLst>
            <pc:docMk/>
            <pc:sldMk cId="246651505" sldId="275"/>
            <ac:spMk id="7" creationId="{C91DEE7A-E394-F28C-EF41-B5AC90A9EB19}"/>
          </ac:spMkLst>
        </pc:spChg>
        <pc:spChg chg="add mod">
          <ac:chgData name="坤 许" userId="27c33e8e49892705" providerId="LiveId" clId="{6B8254AC-8C5D-45A2-8167-12A197ADD57C}" dt="2023-11-25T01:05:06.945" v="2585" actId="403"/>
          <ac:spMkLst>
            <pc:docMk/>
            <pc:sldMk cId="246651505" sldId="275"/>
            <ac:spMk id="8" creationId="{ED2ABD44-68EA-737C-AACC-206DA5D63B55}"/>
          </ac:spMkLst>
        </pc:spChg>
        <pc:spChg chg="mod">
          <ac:chgData name="坤 许" userId="27c33e8e49892705" providerId="LiveId" clId="{6B8254AC-8C5D-45A2-8167-12A197ADD57C}" dt="2023-11-25T01:05:15.754" v="2588" actId="1076"/>
          <ac:spMkLst>
            <pc:docMk/>
            <pc:sldMk cId="246651505" sldId="275"/>
            <ac:spMk id="9" creationId="{4F9F0C59-6178-724B-110B-053C90EF18DF}"/>
          </ac:spMkLst>
        </pc:spChg>
        <pc:spChg chg="mod">
          <ac:chgData name="坤 许" userId="27c33e8e49892705" providerId="LiveId" clId="{6B8254AC-8C5D-45A2-8167-12A197ADD57C}" dt="2023-11-25T01:05:24.989" v="2593" actId="20577"/>
          <ac:spMkLst>
            <pc:docMk/>
            <pc:sldMk cId="246651505" sldId="275"/>
            <ac:spMk id="10" creationId="{DDFBFA83-585F-22AC-C9B6-27A9C488CED5}"/>
          </ac:spMkLst>
        </pc:spChg>
        <pc:spChg chg="mod">
          <ac:chgData name="坤 许" userId="27c33e8e49892705" providerId="LiveId" clId="{6B8254AC-8C5D-45A2-8167-12A197ADD57C}" dt="2023-11-25T01:05:32.425" v="2596" actId="164"/>
          <ac:spMkLst>
            <pc:docMk/>
            <pc:sldMk cId="246651505" sldId="275"/>
            <ac:spMk id="11" creationId="{C30DE6B6-1343-A9ED-A695-759C68205E0E}"/>
          </ac:spMkLst>
        </pc:spChg>
        <pc:spChg chg="mod">
          <ac:chgData name="坤 许" userId="27c33e8e49892705" providerId="LiveId" clId="{6B8254AC-8C5D-45A2-8167-12A197ADD57C}" dt="2023-11-25T01:05:32.425" v="2596" actId="164"/>
          <ac:spMkLst>
            <pc:docMk/>
            <pc:sldMk cId="246651505" sldId="275"/>
            <ac:spMk id="12" creationId="{3E0BE76B-D199-B8EA-F0AA-793E6FC05AC1}"/>
          </ac:spMkLst>
        </pc:spChg>
        <pc:spChg chg="mod topLvl">
          <ac:chgData name="坤 许" userId="27c33e8e49892705" providerId="LiveId" clId="{6B8254AC-8C5D-45A2-8167-12A197ADD57C}" dt="2023-11-25T01:05:58.708" v="2606" actId="164"/>
          <ac:spMkLst>
            <pc:docMk/>
            <pc:sldMk cId="246651505" sldId="275"/>
            <ac:spMk id="14" creationId="{F1CEAA90-B488-B1ED-953B-21DA8A42F5EA}"/>
          </ac:spMkLst>
        </pc:spChg>
        <pc:spChg chg="mod topLvl">
          <ac:chgData name="坤 许" userId="27c33e8e49892705" providerId="LiveId" clId="{6B8254AC-8C5D-45A2-8167-12A197ADD57C}" dt="2023-11-25T01:05:58.708" v="2606" actId="164"/>
          <ac:spMkLst>
            <pc:docMk/>
            <pc:sldMk cId="246651505" sldId="275"/>
            <ac:spMk id="16" creationId="{0D005F5B-7827-7C62-5A39-7DBA7F31B82A}"/>
          </ac:spMkLst>
        </pc:spChg>
        <pc:spChg chg="add mod">
          <ac:chgData name="坤 许" userId="27c33e8e49892705" providerId="LiveId" clId="{6B8254AC-8C5D-45A2-8167-12A197ADD57C}" dt="2023-11-25T01:06:13.959" v="2635" actId="1076"/>
          <ac:spMkLst>
            <pc:docMk/>
            <pc:sldMk cId="246651505" sldId="275"/>
            <ac:spMk id="20" creationId="{D4A8A228-8B93-3E29-2234-223B88900661}"/>
          </ac:spMkLst>
        </pc:spChg>
        <pc:grpChg chg="add mod">
          <ac:chgData name="坤 许" userId="27c33e8e49892705" providerId="LiveId" clId="{6B8254AC-8C5D-45A2-8167-12A197ADD57C}" dt="2023-11-25T01:05:35.451" v="2597" actId="1076"/>
          <ac:grpSpMkLst>
            <pc:docMk/>
            <pc:sldMk cId="246651505" sldId="275"/>
            <ac:grpSpMk id="13" creationId="{936D80FC-D430-B8DA-8CE7-BCC9A0EF899F}"/>
          </ac:grpSpMkLst>
        </pc:grpChg>
        <pc:grpChg chg="del mod">
          <ac:chgData name="坤 许" userId="27c33e8e49892705" providerId="LiveId" clId="{6B8254AC-8C5D-45A2-8167-12A197ADD57C}" dt="2023-11-25T01:05:41.730" v="2599" actId="165"/>
          <ac:grpSpMkLst>
            <pc:docMk/>
            <pc:sldMk cId="246651505" sldId="275"/>
            <ac:grpSpMk id="17" creationId="{5C04099F-0404-7788-0C5B-EC8A321186AE}"/>
          </ac:grpSpMkLst>
        </pc:grpChg>
        <pc:grpChg chg="add mod">
          <ac:chgData name="坤 许" userId="27c33e8e49892705" providerId="LiveId" clId="{6B8254AC-8C5D-45A2-8167-12A197ADD57C}" dt="2023-11-25T01:06:01.397" v="2607" actId="1076"/>
          <ac:grpSpMkLst>
            <pc:docMk/>
            <pc:sldMk cId="246651505" sldId="275"/>
            <ac:grpSpMk id="19" creationId="{C16C8621-9CF7-C73D-D08C-C9939F1D875B}"/>
          </ac:grpSpMkLst>
        </pc:grpChg>
        <pc:picChg chg="mod">
          <ac:chgData name="坤 许" userId="27c33e8e49892705" providerId="LiveId" clId="{6B8254AC-8C5D-45A2-8167-12A197ADD57C}" dt="2023-11-25T01:05:18.425" v="2589" actId="1076"/>
          <ac:picMkLst>
            <pc:docMk/>
            <pc:sldMk cId="246651505" sldId="275"/>
            <ac:picMk id="15" creationId="{DC7EC0FB-D4AE-9B3A-8303-D999C46C0295}"/>
          </ac:picMkLst>
        </pc:picChg>
        <pc:picChg chg="mod">
          <ac:chgData name="坤 许" userId="27c33e8e49892705" providerId="LiveId" clId="{6B8254AC-8C5D-45A2-8167-12A197ADD57C}" dt="2023-11-25T01:05:32.425" v="2596" actId="164"/>
          <ac:picMkLst>
            <pc:docMk/>
            <pc:sldMk cId="246651505" sldId="275"/>
            <ac:picMk id="18" creationId="{E097AFB3-FA44-C322-A00E-780F31C49692}"/>
          </ac:picMkLst>
        </pc:picChg>
      </pc:sldChg>
      <pc:sldChg chg="addSp delSp modSp mod modAnim">
        <pc:chgData name="坤 许" userId="27c33e8e49892705" providerId="LiveId" clId="{6B8254AC-8C5D-45A2-8167-12A197ADD57C}" dt="2023-11-25T01:24:06.812" v="2941" actId="1076"/>
        <pc:sldMkLst>
          <pc:docMk/>
          <pc:sldMk cId="3633132557" sldId="276"/>
        </pc:sldMkLst>
        <pc:spChg chg="mod">
          <ac:chgData name="坤 许" userId="27c33e8e49892705" providerId="LiveId" clId="{6B8254AC-8C5D-45A2-8167-12A197ADD57C}" dt="2023-11-25T01:22:37.514" v="2909" actId="1076"/>
          <ac:spMkLst>
            <pc:docMk/>
            <pc:sldMk cId="3633132557" sldId="276"/>
            <ac:spMk id="6" creationId="{859DA676-69F6-68D0-95BC-72CE08BF8610}"/>
          </ac:spMkLst>
        </pc:spChg>
        <pc:spChg chg="mod topLvl">
          <ac:chgData name="坤 许" userId="27c33e8e49892705" providerId="LiveId" clId="{6B8254AC-8C5D-45A2-8167-12A197ADD57C}" dt="2023-11-25T01:23:09.023" v="2921" actId="164"/>
          <ac:spMkLst>
            <pc:docMk/>
            <pc:sldMk cId="3633132557" sldId="276"/>
            <ac:spMk id="7" creationId="{B2D3E40F-9476-9B40-8F9F-43730F5802F7}"/>
          </ac:spMkLst>
        </pc:spChg>
        <pc:spChg chg="mod">
          <ac:chgData name="坤 许" userId="27c33e8e49892705" providerId="LiveId" clId="{6B8254AC-8C5D-45A2-8167-12A197ADD57C}" dt="2023-11-25T01:22:38.847" v="2910" actId="1076"/>
          <ac:spMkLst>
            <pc:docMk/>
            <pc:sldMk cId="3633132557" sldId="276"/>
            <ac:spMk id="8" creationId="{5FBDCAE8-D7DC-67A4-187C-247090B1A231}"/>
          </ac:spMkLst>
        </pc:spChg>
        <pc:spChg chg="mod topLvl">
          <ac:chgData name="坤 许" userId="27c33e8e49892705" providerId="LiveId" clId="{6B8254AC-8C5D-45A2-8167-12A197ADD57C}" dt="2023-11-25T01:23:09.023" v="2921" actId="164"/>
          <ac:spMkLst>
            <pc:docMk/>
            <pc:sldMk cId="3633132557" sldId="276"/>
            <ac:spMk id="9" creationId="{7DDE99B9-C55B-7C4F-D178-F6850FE39026}"/>
          </ac:spMkLst>
        </pc:spChg>
        <pc:spChg chg="mod">
          <ac:chgData name="坤 许" userId="27c33e8e49892705" providerId="LiveId" clId="{6B8254AC-8C5D-45A2-8167-12A197ADD57C}" dt="2023-11-25T01:23:20.330" v="2926" actId="1076"/>
          <ac:spMkLst>
            <pc:docMk/>
            <pc:sldMk cId="3633132557" sldId="276"/>
            <ac:spMk id="11" creationId="{7048E55B-39EC-3845-E5AD-DA7223967D4B}"/>
          </ac:spMkLst>
        </pc:spChg>
        <pc:spChg chg="mod">
          <ac:chgData name="坤 许" userId="27c33e8e49892705" providerId="LiveId" clId="{6B8254AC-8C5D-45A2-8167-12A197ADD57C}" dt="2023-11-25T01:23:48.729" v="2932" actId="1076"/>
          <ac:spMkLst>
            <pc:docMk/>
            <pc:sldMk cId="3633132557" sldId="276"/>
            <ac:spMk id="12" creationId="{E1AF66A1-9577-83E5-9655-20132FB74D84}"/>
          </ac:spMkLst>
        </pc:spChg>
        <pc:spChg chg="mod">
          <ac:chgData name="坤 许" userId="27c33e8e49892705" providerId="LiveId" clId="{6B8254AC-8C5D-45A2-8167-12A197ADD57C}" dt="2023-11-25T01:24:05.656" v="2940" actId="113"/>
          <ac:spMkLst>
            <pc:docMk/>
            <pc:sldMk cId="3633132557" sldId="276"/>
            <ac:spMk id="17" creationId="{B022D296-14EB-7FE1-4732-A3C5D6CA639D}"/>
          </ac:spMkLst>
        </pc:spChg>
        <pc:grpChg chg="add mod">
          <ac:chgData name="坤 许" userId="27c33e8e49892705" providerId="LiveId" clId="{6B8254AC-8C5D-45A2-8167-12A197ADD57C}" dt="2023-11-25T01:23:09.023" v="2921" actId="164"/>
          <ac:grpSpMkLst>
            <pc:docMk/>
            <pc:sldMk cId="3633132557" sldId="276"/>
            <ac:grpSpMk id="3" creationId="{2561E27C-1D1F-09FA-E6E6-E7B975965AE8}"/>
          </ac:grpSpMkLst>
        </pc:grpChg>
        <pc:grpChg chg="del mod">
          <ac:chgData name="坤 许" userId="27c33e8e49892705" providerId="LiveId" clId="{6B8254AC-8C5D-45A2-8167-12A197ADD57C}" dt="2023-11-25T01:22:49.188" v="2913" actId="165"/>
          <ac:grpSpMkLst>
            <pc:docMk/>
            <pc:sldMk cId="3633132557" sldId="276"/>
            <ac:grpSpMk id="10" creationId="{06E744D4-9ED8-C57C-749C-3D47233F5574}"/>
          </ac:grpSpMkLst>
        </pc:grpChg>
        <pc:picChg chg="add mod modCrop">
          <ac:chgData name="坤 许" userId="27c33e8e49892705" providerId="LiveId" clId="{6B8254AC-8C5D-45A2-8167-12A197ADD57C}" dt="2023-11-25T01:24:06.812" v="2941" actId="1076"/>
          <ac:picMkLst>
            <pc:docMk/>
            <pc:sldMk cId="3633132557" sldId="276"/>
            <ac:picMk id="2" creationId="{1AC3DF17-6838-9F27-E668-18DA14E1E453}"/>
          </ac:picMkLst>
        </pc:picChg>
        <pc:picChg chg="mod">
          <ac:chgData name="坤 许" userId="27c33e8e49892705" providerId="LiveId" clId="{6B8254AC-8C5D-45A2-8167-12A197ADD57C}" dt="2023-11-25T01:23:46.460" v="2931" actId="1076"/>
          <ac:picMkLst>
            <pc:docMk/>
            <pc:sldMk cId="3633132557" sldId="276"/>
            <ac:picMk id="14" creationId="{3F4A82AE-CF9A-F98E-E77B-9905E6CD8B6C}"/>
          </ac:picMkLst>
        </pc:picChg>
        <pc:picChg chg="mod">
          <ac:chgData name="坤 许" userId="27c33e8e49892705" providerId="LiveId" clId="{6B8254AC-8C5D-45A2-8167-12A197ADD57C}" dt="2023-11-25T01:23:51.031" v="2933" actId="1076"/>
          <ac:picMkLst>
            <pc:docMk/>
            <pc:sldMk cId="3633132557" sldId="276"/>
            <ac:picMk id="16" creationId="{F81E1E5A-5D62-EBF3-42C5-573E157476A5}"/>
          </ac:picMkLst>
        </pc:picChg>
        <pc:cxnChg chg="mod">
          <ac:chgData name="坤 许" userId="27c33e8e49892705" providerId="LiveId" clId="{6B8254AC-8C5D-45A2-8167-12A197ADD57C}" dt="2023-11-25T01:24:05.656" v="2940" actId="113"/>
          <ac:cxnSpMkLst>
            <pc:docMk/>
            <pc:sldMk cId="3633132557" sldId="276"/>
            <ac:cxnSpMk id="19" creationId="{83433CD9-6672-8721-57F9-1C3D7AC206F0}"/>
          </ac:cxnSpMkLst>
        </pc:cxnChg>
        <pc:cxnChg chg="mod">
          <ac:chgData name="坤 许" userId="27c33e8e49892705" providerId="LiveId" clId="{6B8254AC-8C5D-45A2-8167-12A197ADD57C}" dt="2023-11-25T01:24:05.656" v="2940" actId="113"/>
          <ac:cxnSpMkLst>
            <pc:docMk/>
            <pc:sldMk cId="3633132557" sldId="276"/>
            <ac:cxnSpMk id="21" creationId="{3814AF81-8105-1BC9-9C0E-E9B39744D74A}"/>
          </ac:cxnSpMkLst>
        </pc:cxnChg>
      </pc:sldChg>
      <pc:sldChg chg="addSp delSp modSp new mod">
        <pc:chgData name="坤 许" userId="27c33e8e49892705" providerId="LiveId" clId="{6B8254AC-8C5D-45A2-8167-12A197ADD57C}" dt="2023-11-25T06:50:30.450" v="3147" actId="1076"/>
        <pc:sldMkLst>
          <pc:docMk/>
          <pc:sldMk cId="1448075676" sldId="277"/>
        </pc:sldMkLst>
        <pc:spChg chg="del">
          <ac:chgData name="坤 许" userId="27c33e8e49892705" providerId="LiveId" clId="{6B8254AC-8C5D-45A2-8167-12A197ADD57C}" dt="2023-11-24T12:51:35.237" v="1023" actId="478"/>
          <ac:spMkLst>
            <pc:docMk/>
            <pc:sldMk cId="1448075676" sldId="277"/>
            <ac:spMk id="2" creationId="{DE2559EE-18EE-930F-BF73-FF1BC4BF7CC4}"/>
          </ac:spMkLst>
        </pc:spChg>
        <pc:spChg chg="del">
          <ac:chgData name="坤 许" userId="27c33e8e49892705" providerId="LiveId" clId="{6B8254AC-8C5D-45A2-8167-12A197ADD57C}" dt="2023-11-24T12:51:35.237" v="1023" actId="478"/>
          <ac:spMkLst>
            <pc:docMk/>
            <pc:sldMk cId="1448075676" sldId="277"/>
            <ac:spMk id="3" creationId="{A0C19024-E55C-3D40-E37C-E01C33B7039C}"/>
          </ac:spMkLst>
        </pc:spChg>
        <pc:spChg chg="add mod">
          <ac:chgData name="坤 许" userId="27c33e8e49892705" providerId="LiveId" clId="{6B8254AC-8C5D-45A2-8167-12A197ADD57C}" dt="2023-11-25T06:50:28.462" v="3146" actId="1076"/>
          <ac:spMkLst>
            <pc:docMk/>
            <pc:sldMk cId="1448075676" sldId="277"/>
            <ac:spMk id="4" creationId="{451E3494-0179-E63E-4241-A82415D8F74B}"/>
          </ac:spMkLst>
        </pc:spChg>
        <pc:spChg chg="add mod">
          <ac:chgData name="坤 许" userId="27c33e8e49892705" providerId="LiveId" clId="{6B8254AC-8C5D-45A2-8167-12A197ADD57C}" dt="2023-11-24T14:15:12.917" v="1467" actId="1076"/>
          <ac:spMkLst>
            <pc:docMk/>
            <pc:sldMk cId="1448075676" sldId="277"/>
            <ac:spMk id="5" creationId="{4A3050DC-BF85-F6AD-68E1-CCAE646F956F}"/>
          </ac:spMkLst>
        </pc:spChg>
        <pc:spChg chg="add mod">
          <ac:chgData name="坤 许" userId="27c33e8e49892705" providerId="LiveId" clId="{6B8254AC-8C5D-45A2-8167-12A197ADD57C}" dt="2023-11-25T06:50:30.450" v="3147" actId="1076"/>
          <ac:spMkLst>
            <pc:docMk/>
            <pc:sldMk cId="1448075676" sldId="277"/>
            <ac:spMk id="7" creationId="{5802E1B7-1494-B1C0-25B9-4BD221CB2769}"/>
          </ac:spMkLst>
        </pc:spChg>
        <pc:spChg chg="add mod">
          <ac:chgData name="坤 许" userId="27c33e8e49892705" providerId="LiveId" clId="{6B8254AC-8C5D-45A2-8167-12A197ADD57C}" dt="2023-11-24T14:15:58.286" v="1479" actId="1076"/>
          <ac:spMkLst>
            <pc:docMk/>
            <pc:sldMk cId="1448075676" sldId="277"/>
            <ac:spMk id="8" creationId="{5EB405E0-26C3-0DCE-D5B3-7A5B5A70C182}"/>
          </ac:spMkLst>
        </pc:spChg>
        <pc:spChg chg="add mod">
          <ac:chgData name="坤 许" userId="27c33e8e49892705" providerId="LiveId" clId="{6B8254AC-8C5D-45A2-8167-12A197ADD57C}" dt="2023-11-24T14:52:03.657" v="1568" actId="1076"/>
          <ac:spMkLst>
            <pc:docMk/>
            <pc:sldMk cId="1448075676" sldId="277"/>
            <ac:spMk id="9" creationId="{E4B5E72A-0ED7-DB46-EF69-D2D5D40CD5DB}"/>
          </ac:spMkLst>
        </pc:spChg>
        <pc:spChg chg="add mod">
          <ac:chgData name="坤 许" userId="27c33e8e49892705" providerId="LiveId" clId="{6B8254AC-8C5D-45A2-8167-12A197ADD57C}" dt="2023-11-24T14:52:20.224" v="1598" actId="1076"/>
          <ac:spMkLst>
            <pc:docMk/>
            <pc:sldMk cId="1448075676" sldId="277"/>
            <ac:spMk id="10" creationId="{9458D6EC-11D3-82B1-7389-B91DEE1D12BE}"/>
          </ac:spMkLst>
        </pc:spChg>
        <pc:picChg chg="add mod ord modCrop">
          <ac:chgData name="坤 许" userId="27c33e8e49892705" providerId="LiveId" clId="{6B8254AC-8C5D-45A2-8167-12A197ADD57C}" dt="2023-11-24T14:26:05.111" v="1496" actId="1076"/>
          <ac:picMkLst>
            <pc:docMk/>
            <pc:sldMk cId="1448075676" sldId="277"/>
            <ac:picMk id="6" creationId="{1EEB367B-E253-26A5-3555-36F9D7B1F997}"/>
          </ac:picMkLst>
        </pc:picChg>
        <pc:picChg chg="add mod">
          <ac:chgData name="坤 许" userId="27c33e8e49892705" providerId="LiveId" clId="{6B8254AC-8C5D-45A2-8167-12A197ADD57C}" dt="2023-11-24T14:53:29.607" v="1600" actId="1076"/>
          <ac:picMkLst>
            <pc:docMk/>
            <pc:sldMk cId="1448075676" sldId="277"/>
            <ac:picMk id="11" creationId="{C19BDE08-133F-84E3-6D7D-DD41BA94C9AB}"/>
          </ac:picMkLst>
        </pc:picChg>
      </pc:sldChg>
      <pc:sldChg chg="addSp delSp modSp new mod">
        <pc:chgData name="坤 许" userId="27c33e8e49892705" providerId="LiveId" clId="{6B8254AC-8C5D-45A2-8167-12A197ADD57C}" dt="2023-11-24T13:49:36.594" v="1360" actId="164"/>
        <pc:sldMkLst>
          <pc:docMk/>
          <pc:sldMk cId="109726346" sldId="278"/>
        </pc:sldMkLst>
        <pc:spChg chg="del">
          <ac:chgData name="坤 许" userId="27c33e8e49892705" providerId="LiveId" clId="{6B8254AC-8C5D-45A2-8167-12A197ADD57C}" dt="2023-11-24T13:25:18.820" v="1072" actId="478"/>
          <ac:spMkLst>
            <pc:docMk/>
            <pc:sldMk cId="109726346" sldId="278"/>
            <ac:spMk id="2" creationId="{694FF741-F6B0-B63E-8193-052DE82405D6}"/>
          </ac:spMkLst>
        </pc:spChg>
        <pc:spChg chg="del">
          <ac:chgData name="坤 许" userId="27c33e8e49892705" providerId="LiveId" clId="{6B8254AC-8C5D-45A2-8167-12A197ADD57C}" dt="2023-11-24T13:25:18.820" v="1072" actId="478"/>
          <ac:spMkLst>
            <pc:docMk/>
            <pc:sldMk cId="109726346" sldId="278"/>
            <ac:spMk id="3" creationId="{DCD896C9-43BC-D385-3B56-605200487C19}"/>
          </ac:spMkLst>
        </pc:spChg>
        <pc:spChg chg="mod">
          <ac:chgData name="坤 许" userId="27c33e8e49892705" providerId="LiveId" clId="{6B8254AC-8C5D-45A2-8167-12A197ADD57C}" dt="2023-11-24T13:31:20.521" v="1075"/>
          <ac:spMkLst>
            <pc:docMk/>
            <pc:sldMk cId="109726346" sldId="278"/>
            <ac:spMk id="5" creationId="{C7A09065-4E23-CBA8-C3F3-0B5D915C7BF8}"/>
          </ac:spMkLst>
        </pc:spChg>
        <pc:spChg chg="mod">
          <ac:chgData name="坤 许" userId="27c33e8e49892705" providerId="LiveId" clId="{6B8254AC-8C5D-45A2-8167-12A197ADD57C}" dt="2023-11-24T13:31:20.521" v="1075"/>
          <ac:spMkLst>
            <pc:docMk/>
            <pc:sldMk cId="109726346" sldId="278"/>
            <ac:spMk id="7" creationId="{34CC1BB9-4C87-88AC-4A29-1C0FC2A648E8}"/>
          </ac:spMkLst>
        </pc:spChg>
        <pc:spChg chg="mod">
          <ac:chgData name="坤 许" userId="27c33e8e49892705" providerId="LiveId" clId="{6B8254AC-8C5D-45A2-8167-12A197ADD57C}" dt="2023-11-24T13:31:20.521" v="1075"/>
          <ac:spMkLst>
            <pc:docMk/>
            <pc:sldMk cId="109726346" sldId="278"/>
            <ac:spMk id="9" creationId="{958E5530-3872-EF17-B4AD-96E140B49C7E}"/>
          </ac:spMkLst>
        </pc:spChg>
        <pc:spChg chg="mod">
          <ac:chgData name="坤 许" userId="27c33e8e49892705" providerId="LiveId" clId="{6B8254AC-8C5D-45A2-8167-12A197ADD57C}" dt="2023-11-24T13:31:20.521" v="1075"/>
          <ac:spMkLst>
            <pc:docMk/>
            <pc:sldMk cId="109726346" sldId="278"/>
            <ac:spMk id="15" creationId="{8764EA8E-13BE-4BED-42F0-E63734968216}"/>
          </ac:spMkLst>
        </pc:spChg>
        <pc:spChg chg="mod">
          <ac:chgData name="坤 许" userId="27c33e8e49892705" providerId="LiveId" clId="{6B8254AC-8C5D-45A2-8167-12A197ADD57C}" dt="2023-11-24T13:31:20.521" v="1075"/>
          <ac:spMkLst>
            <pc:docMk/>
            <pc:sldMk cId="109726346" sldId="278"/>
            <ac:spMk id="16" creationId="{37D8EBFE-8ACB-8F85-3B3A-1256D7B5AF5D}"/>
          </ac:spMkLst>
        </pc:spChg>
        <pc:spChg chg="mod">
          <ac:chgData name="坤 许" userId="27c33e8e49892705" providerId="LiveId" clId="{6B8254AC-8C5D-45A2-8167-12A197ADD57C}" dt="2023-11-24T13:31:20.521" v="1075"/>
          <ac:spMkLst>
            <pc:docMk/>
            <pc:sldMk cId="109726346" sldId="278"/>
            <ac:spMk id="17" creationId="{44DBD7B1-232C-B971-B9CB-8561CF178273}"/>
          </ac:spMkLst>
        </pc:spChg>
        <pc:spChg chg="mod">
          <ac:chgData name="坤 许" userId="27c33e8e49892705" providerId="LiveId" clId="{6B8254AC-8C5D-45A2-8167-12A197ADD57C}" dt="2023-11-24T13:31:20.521" v="1075"/>
          <ac:spMkLst>
            <pc:docMk/>
            <pc:sldMk cId="109726346" sldId="278"/>
            <ac:spMk id="18" creationId="{DF7FBB30-8496-2011-E368-414255213F91}"/>
          </ac:spMkLst>
        </pc:spChg>
        <pc:spChg chg="mod">
          <ac:chgData name="坤 许" userId="27c33e8e49892705" providerId="LiveId" clId="{6B8254AC-8C5D-45A2-8167-12A197ADD57C}" dt="2023-11-24T13:31:20.521" v="1075"/>
          <ac:spMkLst>
            <pc:docMk/>
            <pc:sldMk cId="109726346" sldId="278"/>
            <ac:spMk id="19" creationId="{FF5762EF-AB70-DC6C-3755-5E5BE37B94D6}"/>
          </ac:spMkLst>
        </pc:spChg>
        <pc:spChg chg="mod">
          <ac:chgData name="坤 许" userId="27c33e8e49892705" providerId="LiveId" clId="{6B8254AC-8C5D-45A2-8167-12A197ADD57C}" dt="2023-11-24T13:31:20.521" v="1075"/>
          <ac:spMkLst>
            <pc:docMk/>
            <pc:sldMk cId="109726346" sldId="278"/>
            <ac:spMk id="21" creationId="{F8472BFD-634F-64F5-EAE0-F2E35EA4A557}"/>
          </ac:spMkLst>
        </pc:spChg>
        <pc:spChg chg="mod">
          <ac:chgData name="坤 许" userId="27c33e8e49892705" providerId="LiveId" clId="{6B8254AC-8C5D-45A2-8167-12A197ADD57C}" dt="2023-11-24T13:31:20.521" v="1075"/>
          <ac:spMkLst>
            <pc:docMk/>
            <pc:sldMk cId="109726346" sldId="278"/>
            <ac:spMk id="22" creationId="{4F8137E4-9827-299F-EDA7-FFB5C4A5184D}"/>
          </ac:spMkLst>
        </pc:spChg>
        <pc:spChg chg="add mod">
          <ac:chgData name="坤 许" userId="27c33e8e49892705" providerId="LiveId" clId="{6B8254AC-8C5D-45A2-8167-12A197ADD57C}" dt="2023-11-24T13:49:32.534" v="1359" actId="164"/>
          <ac:spMkLst>
            <pc:docMk/>
            <pc:sldMk cId="109726346" sldId="278"/>
            <ac:spMk id="28" creationId="{50DBA183-7C76-6554-B4E2-E24BE57933C3}"/>
          </ac:spMkLst>
        </pc:spChg>
        <pc:spChg chg="add mod">
          <ac:chgData name="坤 许" userId="27c33e8e49892705" providerId="LiveId" clId="{6B8254AC-8C5D-45A2-8167-12A197ADD57C}" dt="2023-11-24T13:49:32.534" v="1359" actId="164"/>
          <ac:spMkLst>
            <pc:docMk/>
            <pc:sldMk cId="109726346" sldId="278"/>
            <ac:spMk id="29" creationId="{6CBC8BF7-466D-9115-A5F0-E0A211C82486}"/>
          </ac:spMkLst>
        </pc:spChg>
        <pc:spChg chg="add mod">
          <ac:chgData name="坤 许" userId="27c33e8e49892705" providerId="LiveId" clId="{6B8254AC-8C5D-45A2-8167-12A197ADD57C}" dt="2023-11-24T13:40:02.676" v="1164" actId="1076"/>
          <ac:spMkLst>
            <pc:docMk/>
            <pc:sldMk cId="109726346" sldId="278"/>
            <ac:spMk id="32" creationId="{335FA340-A198-D7F5-728D-9E7AC3DFC301}"/>
          </ac:spMkLst>
        </pc:spChg>
        <pc:spChg chg="add mod">
          <ac:chgData name="坤 许" userId="27c33e8e49892705" providerId="LiveId" clId="{6B8254AC-8C5D-45A2-8167-12A197ADD57C}" dt="2023-11-24T13:49:18.810" v="1358" actId="1076"/>
          <ac:spMkLst>
            <pc:docMk/>
            <pc:sldMk cId="109726346" sldId="278"/>
            <ac:spMk id="33" creationId="{ABC51427-9AAC-3A7B-FFD1-C0186924F24B}"/>
          </ac:spMkLst>
        </pc:spChg>
        <pc:grpChg chg="add mod">
          <ac:chgData name="坤 许" userId="27c33e8e49892705" providerId="LiveId" clId="{6B8254AC-8C5D-45A2-8167-12A197ADD57C}" dt="2023-11-24T13:39:37.580" v="1097" actId="1076"/>
          <ac:grpSpMkLst>
            <pc:docMk/>
            <pc:sldMk cId="109726346" sldId="278"/>
            <ac:grpSpMk id="4" creationId="{F4963B65-6838-533A-EEA6-65AAAB7A8578}"/>
          </ac:grpSpMkLst>
        </pc:grpChg>
        <pc:grpChg chg="mod">
          <ac:chgData name="坤 许" userId="27c33e8e49892705" providerId="LiveId" clId="{6B8254AC-8C5D-45A2-8167-12A197ADD57C}" dt="2023-11-24T13:31:20.521" v="1075"/>
          <ac:grpSpMkLst>
            <pc:docMk/>
            <pc:sldMk cId="109726346" sldId="278"/>
            <ac:grpSpMk id="6" creationId="{2A57E071-05D9-14D9-178C-B7A8D928AA88}"/>
          </ac:grpSpMkLst>
        </pc:grpChg>
        <pc:grpChg chg="mod">
          <ac:chgData name="坤 许" userId="27c33e8e49892705" providerId="LiveId" clId="{6B8254AC-8C5D-45A2-8167-12A197ADD57C}" dt="2023-11-24T13:31:20.521" v="1075"/>
          <ac:grpSpMkLst>
            <pc:docMk/>
            <pc:sldMk cId="109726346" sldId="278"/>
            <ac:grpSpMk id="10" creationId="{F2592F02-0F3A-802A-5D64-1DC5D1335028}"/>
          </ac:grpSpMkLst>
        </pc:grpChg>
        <pc:grpChg chg="mod">
          <ac:chgData name="坤 许" userId="27c33e8e49892705" providerId="LiveId" clId="{6B8254AC-8C5D-45A2-8167-12A197ADD57C}" dt="2023-11-24T13:31:20.521" v="1075"/>
          <ac:grpSpMkLst>
            <pc:docMk/>
            <pc:sldMk cId="109726346" sldId="278"/>
            <ac:grpSpMk id="11" creationId="{7D1CC88E-1C83-64C9-FFC5-D797A9FB29CE}"/>
          </ac:grpSpMkLst>
        </pc:grpChg>
        <pc:grpChg chg="add mod">
          <ac:chgData name="坤 许" userId="27c33e8e49892705" providerId="LiveId" clId="{6B8254AC-8C5D-45A2-8167-12A197ADD57C}" dt="2023-11-24T13:49:36.594" v="1360" actId="164"/>
          <ac:grpSpMkLst>
            <pc:docMk/>
            <pc:sldMk cId="109726346" sldId="278"/>
            <ac:grpSpMk id="34" creationId="{BB5548AE-9B04-E899-2D21-3CBFA8750413}"/>
          </ac:grpSpMkLst>
        </pc:grpChg>
        <pc:grpChg chg="add mod">
          <ac:chgData name="坤 许" userId="27c33e8e49892705" providerId="LiveId" clId="{6B8254AC-8C5D-45A2-8167-12A197ADD57C}" dt="2023-11-24T13:49:36.594" v="1360" actId="164"/>
          <ac:grpSpMkLst>
            <pc:docMk/>
            <pc:sldMk cId="109726346" sldId="278"/>
            <ac:grpSpMk id="35" creationId="{3511AB32-80FB-BE06-75AB-A983529CCC7B}"/>
          </ac:grpSpMkLst>
        </pc:grpChg>
        <pc:picChg chg="add mod">
          <ac:chgData name="坤 许" userId="27c33e8e49892705" providerId="LiveId" clId="{6B8254AC-8C5D-45A2-8167-12A197ADD57C}" dt="2023-11-24T13:39:37.580" v="1097" actId="1076"/>
          <ac:picMkLst>
            <pc:docMk/>
            <pc:sldMk cId="109726346" sldId="278"/>
            <ac:picMk id="24" creationId="{71555DA6-EC8B-15D2-AD6A-F4B7EBB15DBB}"/>
          </ac:picMkLst>
        </pc:picChg>
        <pc:picChg chg="add mod">
          <ac:chgData name="坤 许" userId="27c33e8e49892705" providerId="LiveId" clId="{6B8254AC-8C5D-45A2-8167-12A197ADD57C}" dt="2023-11-24T13:49:36.594" v="1360" actId="164"/>
          <ac:picMkLst>
            <pc:docMk/>
            <pc:sldMk cId="109726346" sldId="278"/>
            <ac:picMk id="26" creationId="{DFF7CFBD-D6A3-0F24-5252-874875BB4471}"/>
          </ac:picMkLst>
        </pc:picChg>
        <pc:picChg chg="add mod">
          <ac:chgData name="坤 许" userId="27c33e8e49892705" providerId="LiveId" clId="{6B8254AC-8C5D-45A2-8167-12A197ADD57C}" dt="2023-11-24T13:39:40.127" v="1098" actId="1076"/>
          <ac:picMkLst>
            <pc:docMk/>
            <pc:sldMk cId="109726346" sldId="278"/>
            <ac:picMk id="27" creationId="{27F1BAF6-C6FB-2130-E32D-56ABE40197D5}"/>
          </ac:picMkLst>
        </pc:picChg>
        <pc:picChg chg="add mod">
          <ac:chgData name="坤 许" userId="27c33e8e49892705" providerId="LiveId" clId="{6B8254AC-8C5D-45A2-8167-12A197ADD57C}" dt="2023-11-24T13:40:04.129" v="1165" actId="1076"/>
          <ac:picMkLst>
            <pc:docMk/>
            <pc:sldMk cId="109726346" sldId="278"/>
            <ac:picMk id="31" creationId="{2C5CF603-741E-DDC1-236A-D8B29AD4F3A3}"/>
          </ac:picMkLst>
        </pc:picChg>
        <pc:cxnChg chg="mod">
          <ac:chgData name="坤 许" userId="27c33e8e49892705" providerId="LiveId" clId="{6B8254AC-8C5D-45A2-8167-12A197ADD57C}" dt="2023-11-24T13:31:20.521" v="1075"/>
          <ac:cxnSpMkLst>
            <pc:docMk/>
            <pc:sldMk cId="109726346" sldId="278"/>
            <ac:cxnSpMk id="8" creationId="{E697149E-E84F-2A13-08DB-268EC8F6325E}"/>
          </ac:cxnSpMkLst>
        </pc:cxnChg>
        <pc:cxnChg chg="mod">
          <ac:chgData name="坤 许" userId="27c33e8e49892705" providerId="LiveId" clId="{6B8254AC-8C5D-45A2-8167-12A197ADD57C}" dt="2023-11-24T13:31:20.521" v="1075"/>
          <ac:cxnSpMkLst>
            <pc:docMk/>
            <pc:sldMk cId="109726346" sldId="278"/>
            <ac:cxnSpMk id="12" creationId="{9357D9D4-A0CC-F5D8-40C6-BB46D532923B}"/>
          </ac:cxnSpMkLst>
        </pc:cxnChg>
        <pc:cxnChg chg="mod">
          <ac:chgData name="坤 许" userId="27c33e8e49892705" providerId="LiveId" clId="{6B8254AC-8C5D-45A2-8167-12A197ADD57C}" dt="2023-11-24T13:31:20.521" v="1075"/>
          <ac:cxnSpMkLst>
            <pc:docMk/>
            <pc:sldMk cId="109726346" sldId="278"/>
            <ac:cxnSpMk id="13" creationId="{C6444151-626E-820D-9FA6-9371E3A041E0}"/>
          </ac:cxnSpMkLst>
        </pc:cxnChg>
        <pc:cxnChg chg="mod">
          <ac:chgData name="坤 许" userId="27c33e8e49892705" providerId="LiveId" clId="{6B8254AC-8C5D-45A2-8167-12A197ADD57C}" dt="2023-11-24T13:31:20.521" v="1075"/>
          <ac:cxnSpMkLst>
            <pc:docMk/>
            <pc:sldMk cId="109726346" sldId="278"/>
            <ac:cxnSpMk id="14" creationId="{F772BBD4-53C9-9609-A3B2-A6EAEAF69D8E}"/>
          </ac:cxnSpMkLst>
        </pc:cxnChg>
        <pc:cxnChg chg="mod">
          <ac:chgData name="坤 许" userId="27c33e8e49892705" providerId="LiveId" clId="{6B8254AC-8C5D-45A2-8167-12A197ADD57C}" dt="2023-11-24T13:31:20.521" v="1075"/>
          <ac:cxnSpMkLst>
            <pc:docMk/>
            <pc:sldMk cId="109726346" sldId="278"/>
            <ac:cxnSpMk id="20" creationId="{576970C9-A7CE-3ED2-1A43-38D8B823085F}"/>
          </ac:cxnSpMkLst>
        </pc:cxnChg>
        <pc:cxnChg chg="mod">
          <ac:chgData name="坤 许" userId="27c33e8e49892705" providerId="LiveId" clId="{6B8254AC-8C5D-45A2-8167-12A197ADD57C}" dt="2023-11-24T13:31:20.521" v="1075"/>
          <ac:cxnSpMkLst>
            <pc:docMk/>
            <pc:sldMk cId="109726346" sldId="278"/>
            <ac:cxnSpMk id="23" creationId="{446D9C3E-0AF8-0634-BDE8-872717EE95B4}"/>
          </ac:cxnSpMkLst>
        </pc:cxnChg>
      </pc:sldChg>
      <pc:sldChg chg="addSp delSp modSp new mod">
        <pc:chgData name="坤 许" userId="27c33e8e49892705" providerId="LiveId" clId="{6B8254AC-8C5D-45A2-8167-12A197ADD57C}" dt="2023-11-25T01:27:21.860" v="2963" actId="1076"/>
        <pc:sldMkLst>
          <pc:docMk/>
          <pc:sldMk cId="168377705" sldId="279"/>
        </pc:sldMkLst>
        <pc:spChg chg="del">
          <ac:chgData name="坤 许" userId="27c33e8e49892705" providerId="LiveId" clId="{6B8254AC-8C5D-45A2-8167-12A197ADD57C}" dt="2023-11-24T14:54:52.269" v="1602" actId="478"/>
          <ac:spMkLst>
            <pc:docMk/>
            <pc:sldMk cId="168377705" sldId="279"/>
            <ac:spMk id="2" creationId="{A3475110-B437-AB85-03D1-078A36E1DD1A}"/>
          </ac:spMkLst>
        </pc:spChg>
        <pc:spChg chg="del">
          <ac:chgData name="坤 许" userId="27c33e8e49892705" providerId="LiveId" clId="{6B8254AC-8C5D-45A2-8167-12A197ADD57C}" dt="2023-11-24T14:54:52.269" v="1602" actId="478"/>
          <ac:spMkLst>
            <pc:docMk/>
            <pc:sldMk cId="168377705" sldId="279"/>
            <ac:spMk id="3" creationId="{0D8C0D3D-147E-2A0D-B3DA-F53671C15D45}"/>
          </ac:spMkLst>
        </pc:spChg>
        <pc:spChg chg="del mod topLvl">
          <ac:chgData name="坤 许" userId="27c33e8e49892705" providerId="LiveId" clId="{6B8254AC-8C5D-45A2-8167-12A197ADD57C}" dt="2023-11-24T14:55:04.344" v="1606" actId="478"/>
          <ac:spMkLst>
            <pc:docMk/>
            <pc:sldMk cId="168377705" sldId="279"/>
            <ac:spMk id="6" creationId="{E5FEE2B5-A913-869B-E914-C7514BC315B0}"/>
          </ac:spMkLst>
        </pc:spChg>
        <pc:spChg chg="del mod topLvl">
          <ac:chgData name="坤 许" userId="27c33e8e49892705" providerId="LiveId" clId="{6B8254AC-8C5D-45A2-8167-12A197ADD57C}" dt="2023-11-24T14:55:04.344" v="1606" actId="478"/>
          <ac:spMkLst>
            <pc:docMk/>
            <pc:sldMk cId="168377705" sldId="279"/>
            <ac:spMk id="7" creationId="{F724538E-C7AF-E731-3DF8-36F57AA5158E}"/>
          </ac:spMkLst>
        </pc:spChg>
        <pc:spChg chg="del mod topLvl">
          <ac:chgData name="坤 许" userId="27c33e8e49892705" providerId="LiveId" clId="{6B8254AC-8C5D-45A2-8167-12A197ADD57C}" dt="2023-11-24T14:55:04.344" v="1606" actId="478"/>
          <ac:spMkLst>
            <pc:docMk/>
            <pc:sldMk cId="168377705" sldId="279"/>
            <ac:spMk id="8" creationId="{1496810C-9B09-ECB6-4811-A55465B56B7A}"/>
          </ac:spMkLst>
        </pc:spChg>
        <pc:spChg chg="add mod">
          <ac:chgData name="坤 许" userId="27c33e8e49892705" providerId="LiveId" clId="{6B8254AC-8C5D-45A2-8167-12A197ADD57C}" dt="2023-11-24T15:01:27.020" v="1752" actId="20577"/>
          <ac:spMkLst>
            <pc:docMk/>
            <pc:sldMk cId="168377705" sldId="279"/>
            <ac:spMk id="9" creationId="{0829EC2B-46FD-6F0D-2954-CD7964D4BE47}"/>
          </ac:spMkLst>
        </pc:spChg>
        <pc:spChg chg="add mod">
          <ac:chgData name="坤 许" userId="27c33e8e49892705" providerId="LiveId" clId="{6B8254AC-8C5D-45A2-8167-12A197ADD57C}" dt="2023-11-24T14:57:41.060" v="1726" actId="1076"/>
          <ac:spMkLst>
            <pc:docMk/>
            <pc:sldMk cId="168377705" sldId="279"/>
            <ac:spMk id="13" creationId="{47CA4F86-9256-F4F4-EE9A-14D1BD3E70DD}"/>
          </ac:spMkLst>
        </pc:spChg>
        <pc:spChg chg="add mod">
          <ac:chgData name="坤 许" userId="27c33e8e49892705" providerId="LiveId" clId="{6B8254AC-8C5D-45A2-8167-12A197ADD57C}" dt="2023-11-24T14:57:04.315" v="1674" actId="207"/>
          <ac:spMkLst>
            <pc:docMk/>
            <pc:sldMk cId="168377705" sldId="279"/>
            <ac:spMk id="14" creationId="{61C8F6E7-4140-0B51-BF7A-402BC642B5A6}"/>
          </ac:spMkLst>
        </pc:spChg>
        <pc:spChg chg="add mod">
          <ac:chgData name="坤 许" userId="27c33e8e49892705" providerId="LiveId" clId="{6B8254AC-8C5D-45A2-8167-12A197ADD57C}" dt="2023-11-24T14:57:37.148" v="1725" actId="20577"/>
          <ac:spMkLst>
            <pc:docMk/>
            <pc:sldMk cId="168377705" sldId="279"/>
            <ac:spMk id="15" creationId="{3AE41640-B4D9-8FB4-93F4-E93C8105566D}"/>
          </ac:spMkLst>
        </pc:spChg>
        <pc:spChg chg="add mod">
          <ac:chgData name="坤 许" userId="27c33e8e49892705" providerId="LiveId" clId="{6B8254AC-8C5D-45A2-8167-12A197ADD57C}" dt="2023-11-24T14:57:47.396" v="1729" actId="1076"/>
          <ac:spMkLst>
            <pc:docMk/>
            <pc:sldMk cId="168377705" sldId="279"/>
            <ac:spMk id="16" creationId="{19179078-8EBF-2D25-66F5-950BBDAE666E}"/>
          </ac:spMkLst>
        </pc:spChg>
        <pc:spChg chg="add mod">
          <ac:chgData name="坤 许" userId="27c33e8e49892705" providerId="LiveId" clId="{6B8254AC-8C5D-45A2-8167-12A197ADD57C}" dt="2023-11-24T14:57:58.765" v="1740" actId="20577"/>
          <ac:spMkLst>
            <pc:docMk/>
            <pc:sldMk cId="168377705" sldId="279"/>
            <ac:spMk id="17" creationId="{1421B99C-45D7-CD02-A2FD-FF43326411A4}"/>
          </ac:spMkLst>
        </pc:spChg>
        <pc:grpChg chg="add del mod">
          <ac:chgData name="坤 许" userId="27c33e8e49892705" providerId="LiveId" clId="{6B8254AC-8C5D-45A2-8167-12A197ADD57C}" dt="2023-11-24T14:55:02.269" v="1605" actId="165"/>
          <ac:grpSpMkLst>
            <pc:docMk/>
            <pc:sldMk cId="168377705" sldId="279"/>
            <ac:grpSpMk id="4" creationId="{7A6A70EF-581F-5AC1-BA4F-84B97FB3BD56}"/>
          </ac:grpSpMkLst>
        </pc:grpChg>
        <pc:picChg chg="mod ord topLvl">
          <ac:chgData name="坤 许" userId="27c33e8e49892705" providerId="LiveId" clId="{6B8254AC-8C5D-45A2-8167-12A197ADD57C}" dt="2023-11-24T15:01:34.494" v="1756" actId="1076"/>
          <ac:picMkLst>
            <pc:docMk/>
            <pc:sldMk cId="168377705" sldId="279"/>
            <ac:picMk id="5" creationId="{F366E57D-608F-58C4-831D-74C33EFD526A}"/>
          </ac:picMkLst>
        </pc:picChg>
        <pc:picChg chg="add mod ord">
          <ac:chgData name="坤 许" userId="27c33e8e49892705" providerId="LiveId" clId="{6B8254AC-8C5D-45A2-8167-12A197ADD57C}" dt="2023-11-24T14:56:52.299" v="1670" actId="1076"/>
          <ac:picMkLst>
            <pc:docMk/>
            <pc:sldMk cId="168377705" sldId="279"/>
            <ac:picMk id="10" creationId="{987B5CA5-EC45-0F8A-3A20-A8A6293FBB11}"/>
          </ac:picMkLst>
        </pc:picChg>
        <pc:picChg chg="add mod">
          <ac:chgData name="坤 许" userId="27c33e8e49892705" providerId="LiveId" clId="{6B8254AC-8C5D-45A2-8167-12A197ADD57C}" dt="2023-11-24T14:57:42.529" v="1727" actId="1076"/>
          <ac:picMkLst>
            <pc:docMk/>
            <pc:sldMk cId="168377705" sldId="279"/>
            <ac:picMk id="11" creationId="{8CF5260B-2FF9-2FF4-A6CF-77315B18400E}"/>
          </ac:picMkLst>
        </pc:picChg>
        <pc:picChg chg="add mod ord modCrop">
          <ac:chgData name="坤 许" userId="27c33e8e49892705" providerId="LiveId" clId="{6B8254AC-8C5D-45A2-8167-12A197ADD57C}" dt="2023-11-25T01:27:21.860" v="2963" actId="1076"/>
          <ac:picMkLst>
            <pc:docMk/>
            <pc:sldMk cId="168377705" sldId="279"/>
            <ac:picMk id="18" creationId="{7EE95BCC-473B-0F9A-07E2-667123628A0A}"/>
          </ac:picMkLst>
        </pc:picChg>
      </pc:sldChg>
      <pc:sldChg chg="addSp delSp modSp add del mod ord">
        <pc:chgData name="坤 许" userId="27c33e8e49892705" providerId="LiveId" clId="{6B8254AC-8C5D-45A2-8167-12A197ADD57C}" dt="2023-11-24T14:33:32.912" v="1544" actId="47"/>
        <pc:sldMkLst>
          <pc:docMk/>
          <pc:sldMk cId="4202575143" sldId="279"/>
        </pc:sldMkLst>
        <pc:spChg chg="del">
          <ac:chgData name="坤 许" userId="27c33e8e49892705" providerId="LiveId" clId="{6B8254AC-8C5D-45A2-8167-12A197ADD57C}" dt="2023-11-24T14:26:12.809" v="1497" actId="478"/>
          <ac:spMkLst>
            <pc:docMk/>
            <pc:sldMk cId="4202575143" sldId="279"/>
            <ac:spMk id="3" creationId="{F4A31456-221F-F061-A743-B30652153CD9}"/>
          </ac:spMkLst>
        </pc:spChg>
        <pc:spChg chg="add mod">
          <ac:chgData name="坤 许" userId="27c33e8e49892705" providerId="LiveId" clId="{6B8254AC-8C5D-45A2-8167-12A197ADD57C}" dt="2023-11-24T14:26:15.435" v="1499" actId="1076"/>
          <ac:spMkLst>
            <pc:docMk/>
            <pc:sldMk cId="4202575143" sldId="279"/>
            <ac:spMk id="6" creationId="{37918FAC-7B38-450B-7C7A-CFB8256033B0}"/>
          </ac:spMkLst>
        </pc:spChg>
        <pc:spChg chg="add mod">
          <ac:chgData name="坤 许" userId="27c33e8e49892705" providerId="LiveId" clId="{6B8254AC-8C5D-45A2-8167-12A197ADD57C}" dt="2023-11-24T14:31:35.522" v="1503" actId="20577"/>
          <ac:spMkLst>
            <pc:docMk/>
            <pc:sldMk cId="4202575143" sldId="279"/>
            <ac:spMk id="7" creationId="{E7E7889F-7242-1F33-834B-6F21413D7A6B}"/>
          </ac:spMkLst>
        </pc:spChg>
        <pc:spChg chg="add mod">
          <ac:chgData name="坤 许" userId="27c33e8e49892705" providerId="LiveId" clId="{6B8254AC-8C5D-45A2-8167-12A197ADD57C}" dt="2023-11-24T14:31:29.860" v="1501" actId="20577"/>
          <ac:spMkLst>
            <pc:docMk/>
            <pc:sldMk cId="4202575143" sldId="279"/>
            <ac:spMk id="8" creationId="{32D3CDAD-E542-E904-2F4F-7D45A7B30E63}"/>
          </ac:spMkLst>
        </pc:spChg>
        <pc:spChg chg="add mod">
          <ac:chgData name="坤 许" userId="27c33e8e49892705" providerId="LiveId" clId="{6B8254AC-8C5D-45A2-8167-12A197ADD57C}" dt="2023-11-24T14:31:58.455" v="1507" actId="20577"/>
          <ac:spMkLst>
            <pc:docMk/>
            <pc:sldMk cId="4202575143" sldId="279"/>
            <ac:spMk id="9" creationId="{65A56FF2-B9D4-1C03-52F2-E36E153BF7DA}"/>
          </ac:spMkLst>
        </pc:spChg>
        <pc:spChg chg="add mod">
          <ac:chgData name="坤 许" userId="27c33e8e49892705" providerId="LiveId" clId="{6B8254AC-8C5D-45A2-8167-12A197ADD57C}" dt="2023-11-24T14:26:15.435" v="1499" actId="1076"/>
          <ac:spMkLst>
            <pc:docMk/>
            <pc:sldMk cId="4202575143" sldId="279"/>
            <ac:spMk id="10" creationId="{A6628152-84BD-C8B7-E4B0-246990254111}"/>
          </ac:spMkLst>
        </pc:spChg>
        <pc:picChg chg="mod modCrop">
          <ac:chgData name="坤 许" userId="27c33e8e49892705" providerId="LiveId" clId="{6B8254AC-8C5D-45A2-8167-12A197ADD57C}" dt="2023-11-24T14:25:55.032" v="1493" actId="732"/>
          <ac:picMkLst>
            <pc:docMk/>
            <pc:sldMk cId="4202575143" sldId="279"/>
            <ac:picMk id="4" creationId="{DA7B891A-A13A-9F45-835F-A85AB69DFDB1}"/>
          </ac:picMkLst>
        </pc:picChg>
        <pc:picChg chg="add mod modCrop">
          <ac:chgData name="坤 许" userId="27c33e8e49892705" providerId="LiveId" clId="{6B8254AC-8C5D-45A2-8167-12A197ADD57C}" dt="2023-11-24T14:32:31.225" v="1543" actId="1035"/>
          <ac:picMkLst>
            <pc:docMk/>
            <pc:sldMk cId="4202575143" sldId="279"/>
            <ac:picMk id="5" creationId="{8B391CEA-733B-E91D-593E-F75A1CD8FC23}"/>
          </ac:picMkLst>
        </pc:picChg>
      </pc:sldChg>
    </pc:docChg>
  </pc:docChgLst>
  <pc:docChgLst>
    <pc:chgData name="坤 许" userId="27c33e8e49892705" providerId="LiveId" clId="{7FBCE6E0-BA2E-4F15-87F9-1BFB32BBEF6A}"/>
    <pc:docChg chg="undo custSel addSld delSld modSld sldOrd">
      <pc:chgData name="坤 许" userId="27c33e8e49892705" providerId="LiveId" clId="{7FBCE6E0-BA2E-4F15-87F9-1BFB32BBEF6A}" dt="2023-11-22T08:29:01.490" v="255"/>
      <pc:docMkLst>
        <pc:docMk/>
      </pc:docMkLst>
      <pc:sldChg chg="modSp mod">
        <pc:chgData name="坤 许" userId="27c33e8e49892705" providerId="LiveId" clId="{7FBCE6E0-BA2E-4F15-87F9-1BFB32BBEF6A}" dt="2023-11-22T03:29:08.061" v="148" actId="114"/>
        <pc:sldMkLst>
          <pc:docMk/>
          <pc:sldMk cId="1045330074" sldId="256"/>
        </pc:sldMkLst>
        <pc:spChg chg="mod">
          <ac:chgData name="坤 许" userId="27c33e8e49892705" providerId="LiveId" clId="{7FBCE6E0-BA2E-4F15-87F9-1BFB32BBEF6A}" dt="2023-11-22T03:28:38.613" v="133" actId="1076"/>
          <ac:spMkLst>
            <pc:docMk/>
            <pc:sldMk cId="1045330074" sldId="256"/>
            <ac:spMk id="2" creationId="{26055CBA-0CCC-4316-560B-552A356FD333}"/>
          </ac:spMkLst>
        </pc:spChg>
        <pc:spChg chg="mod">
          <ac:chgData name="坤 许" userId="27c33e8e49892705" providerId="LiveId" clId="{7FBCE6E0-BA2E-4F15-87F9-1BFB32BBEF6A}" dt="2023-11-22T03:29:08.061" v="148" actId="114"/>
          <ac:spMkLst>
            <pc:docMk/>
            <pc:sldMk cId="1045330074" sldId="256"/>
            <ac:spMk id="3" creationId="{DEEC0D1B-3B42-B824-FE72-7E396131DFE5}"/>
          </ac:spMkLst>
        </pc:spChg>
        <pc:picChg chg="mod">
          <ac:chgData name="坤 许" userId="27c33e8e49892705" providerId="LiveId" clId="{7FBCE6E0-BA2E-4F15-87F9-1BFB32BBEF6A}" dt="2023-11-22T03:27:45.405" v="94" actId="1076"/>
          <ac:picMkLst>
            <pc:docMk/>
            <pc:sldMk cId="1045330074" sldId="256"/>
            <ac:picMk id="4" creationId="{A63090EE-73C7-FE9F-BF8A-68B3170D1207}"/>
          </ac:picMkLst>
        </pc:picChg>
      </pc:sldChg>
      <pc:sldChg chg="modSp mod">
        <pc:chgData name="坤 许" userId="27c33e8e49892705" providerId="LiveId" clId="{7FBCE6E0-BA2E-4F15-87F9-1BFB32BBEF6A}" dt="2023-11-22T03:29:43.965" v="162" actId="1076"/>
        <pc:sldMkLst>
          <pc:docMk/>
          <pc:sldMk cId="3140525536" sldId="257"/>
        </pc:sldMkLst>
        <pc:spChg chg="mod">
          <ac:chgData name="坤 许" userId="27c33e8e49892705" providerId="LiveId" clId="{7FBCE6E0-BA2E-4F15-87F9-1BFB32BBEF6A}" dt="2023-11-22T03:29:43.965" v="162" actId="1076"/>
          <ac:spMkLst>
            <pc:docMk/>
            <pc:sldMk cId="3140525536" sldId="257"/>
            <ac:spMk id="10" creationId="{A330DAD2-D8D7-888D-191D-4A2B50BD64CD}"/>
          </ac:spMkLst>
        </pc:spChg>
        <pc:picChg chg="mod">
          <ac:chgData name="坤 许" userId="27c33e8e49892705" providerId="LiveId" clId="{7FBCE6E0-BA2E-4F15-87F9-1BFB32BBEF6A}" dt="2023-11-22T03:29:27.402" v="151" actId="1076"/>
          <ac:picMkLst>
            <pc:docMk/>
            <pc:sldMk cId="3140525536" sldId="257"/>
            <ac:picMk id="1026" creationId="{49AC11D4-78C2-9DF5-536E-AC48AFBA1FE1}"/>
          </ac:picMkLst>
        </pc:picChg>
        <pc:picChg chg="mod">
          <ac:chgData name="坤 许" userId="27c33e8e49892705" providerId="LiveId" clId="{7FBCE6E0-BA2E-4F15-87F9-1BFB32BBEF6A}" dt="2023-11-22T03:29:27.973" v="152" actId="1076"/>
          <ac:picMkLst>
            <pc:docMk/>
            <pc:sldMk cId="3140525536" sldId="257"/>
            <ac:picMk id="1028" creationId="{D5912088-AE2B-C8F6-BD8C-F57BD31BEEA9}"/>
          </ac:picMkLst>
        </pc:picChg>
      </pc:sldChg>
      <pc:sldChg chg="modSp mod">
        <pc:chgData name="坤 许" userId="27c33e8e49892705" providerId="LiveId" clId="{7FBCE6E0-BA2E-4F15-87F9-1BFB32BBEF6A}" dt="2023-11-22T03:30:01.752" v="166" actId="1076"/>
        <pc:sldMkLst>
          <pc:docMk/>
          <pc:sldMk cId="2196627685" sldId="258"/>
        </pc:sldMkLst>
        <pc:spChg chg="mod">
          <ac:chgData name="坤 许" userId="27c33e8e49892705" providerId="LiveId" clId="{7FBCE6E0-BA2E-4F15-87F9-1BFB32BBEF6A}" dt="2023-11-22T03:30:00.114" v="165" actId="1076"/>
          <ac:spMkLst>
            <pc:docMk/>
            <pc:sldMk cId="2196627685" sldId="258"/>
            <ac:spMk id="6" creationId="{1A5D5E2F-A00D-8144-B1FA-E72949FDCEE1}"/>
          </ac:spMkLst>
        </pc:spChg>
        <pc:picChg chg="mod">
          <ac:chgData name="坤 许" userId="27c33e8e49892705" providerId="LiveId" clId="{7FBCE6E0-BA2E-4F15-87F9-1BFB32BBEF6A}" dt="2023-11-22T03:30:01.752" v="166" actId="1076"/>
          <ac:picMkLst>
            <pc:docMk/>
            <pc:sldMk cId="2196627685" sldId="258"/>
            <ac:picMk id="5" creationId="{5DB49D33-ED27-1515-6065-FF47B61BB593}"/>
          </ac:picMkLst>
        </pc:picChg>
      </pc:sldChg>
      <pc:sldChg chg="addSp delSp modSp mod">
        <pc:chgData name="坤 许" userId="27c33e8e49892705" providerId="LiveId" clId="{7FBCE6E0-BA2E-4F15-87F9-1BFB32BBEF6A}" dt="2023-11-22T03:30:58.609" v="187" actId="14100"/>
        <pc:sldMkLst>
          <pc:docMk/>
          <pc:sldMk cId="2375840466" sldId="259"/>
        </pc:sldMkLst>
        <pc:spChg chg="del">
          <ac:chgData name="坤 许" userId="27c33e8e49892705" providerId="LiveId" clId="{7FBCE6E0-BA2E-4F15-87F9-1BFB32BBEF6A}" dt="2023-11-22T03:30:11.811" v="170" actId="478"/>
          <ac:spMkLst>
            <pc:docMk/>
            <pc:sldMk cId="2375840466" sldId="259"/>
            <ac:spMk id="2" creationId="{E1483CE5-75F3-57E3-43AE-7269FAD3A6F2}"/>
          </ac:spMkLst>
        </pc:spChg>
        <pc:spChg chg="mod">
          <ac:chgData name="坤 许" userId="27c33e8e49892705" providerId="LiveId" clId="{7FBCE6E0-BA2E-4F15-87F9-1BFB32BBEF6A}" dt="2023-11-22T03:30:17.456" v="172" actId="14100"/>
          <ac:spMkLst>
            <pc:docMk/>
            <pc:sldMk cId="2375840466" sldId="259"/>
            <ac:spMk id="3" creationId="{6A60B3D7-3074-A7A0-DE2B-4D5453F4B972}"/>
          </ac:spMkLst>
        </pc:spChg>
        <pc:spChg chg="add mod">
          <ac:chgData name="坤 许" userId="27c33e8e49892705" providerId="LiveId" clId="{7FBCE6E0-BA2E-4F15-87F9-1BFB32BBEF6A}" dt="2023-11-22T03:30:51.226" v="184" actId="1582"/>
          <ac:spMkLst>
            <pc:docMk/>
            <pc:sldMk cId="2375840466" sldId="259"/>
            <ac:spMk id="7" creationId="{8D412019-F022-59AD-71CE-39493C3920E4}"/>
          </ac:spMkLst>
        </pc:spChg>
        <pc:spChg chg="add mod">
          <ac:chgData name="坤 许" userId="27c33e8e49892705" providerId="LiveId" clId="{7FBCE6E0-BA2E-4F15-87F9-1BFB32BBEF6A}" dt="2023-11-22T03:30:58.609" v="187" actId="14100"/>
          <ac:spMkLst>
            <pc:docMk/>
            <pc:sldMk cId="2375840466" sldId="259"/>
            <ac:spMk id="8" creationId="{9BE7F104-2C08-61F7-15B1-B884C4E7AFCD}"/>
          </ac:spMkLst>
        </pc:spChg>
        <pc:picChg chg="add mod ord">
          <ac:chgData name="坤 许" userId="27c33e8e49892705" providerId="LiveId" clId="{7FBCE6E0-BA2E-4F15-87F9-1BFB32BBEF6A}" dt="2023-11-22T03:30:26.403" v="177" actId="1076"/>
          <ac:picMkLst>
            <pc:docMk/>
            <pc:sldMk cId="2375840466" sldId="259"/>
            <ac:picMk id="4" creationId="{FC5C5E5E-41C8-BAAB-A2B7-9C42AD561CFB}"/>
          </ac:picMkLst>
        </pc:picChg>
        <pc:cxnChg chg="add">
          <ac:chgData name="坤 许" userId="27c33e8e49892705" providerId="LiveId" clId="{7FBCE6E0-BA2E-4F15-87F9-1BFB32BBEF6A}" dt="2023-11-22T03:30:31.971" v="178" actId="11529"/>
          <ac:cxnSpMkLst>
            <pc:docMk/>
            <pc:sldMk cId="2375840466" sldId="259"/>
            <ac:cxnSpMk id="6" creationId="{C3E00263-307A-6F4B-A32D-2802B795CDD3}"/>
          </ac:cxnSpMkLst>
        </pc:cxnChg>
      </pc:sldChg>
      <pc:sldChg chg="delSp del mod">
        <pc:chgData name="坤 许" userId="27c33e8e49892705" providerId="LiveId" clId="{7FBCE6E0-BA2E-4F15-87F9-1BFB32BBEF6A}" dt="2023-11-22T03:31:02.109" v="188" actId="47"/>
        <pc:sldMkLst>
          <pc:docMk/>
          <pc:sldMk cId="2691091708" sldId="260"/>
        </pc:sldMkLst>
        <pc:picChg chg="del">
          <ac:chgData name="坤 许" userId="27c33e8e49892705" providerId="LiveId" clId="{7FBCE6E0-BA2E-4F15-87F9-1BFB32BBEF6A}" dt="2023-11-22T03:30:07.660" v="167" actId="21"/>
          <ac:picMkLst>
            <pc:docMk/>
            <pc:sldMk cId="2691091708" sldId="260"/>
            <ac:picMk id="4" creationId="{405019DD-D959-99CD-A64F-14E5E071B7A1}"/>
          </ac:picMkLst>
        </pc:picChg>
      </pc:sldChg>
      <pc:sldChg chg="ord">
        <pc:chgData name="坤 许" userId="27c33e8e49892705" providerId="LiveId" clId="{7FBCE6E0-BA2E-4F15-87F9-1BFB32BBEF6A}" dt="2023-11-22T03:31:04.370" v="190"/>
        <pc:sldMkLst>
          <pc:docMk/>
          <pc:sldMk cId="1034609190" sldId="261"/>
        </pc:sldMkLst>
      </pc:sldChg>
      <pc:sldChg chg="delSp mod">
        <pc:chgData name="坤 许" userId="27c33e8e49892705" providerId="LiveId" clId="{7FBCE6E0-BA2E-4F15-87F9-1BFB32BBEF6A}" dt="2023-11-20T07:35:06.573" v="73" actId="21"/>
        <pc:sldMkLst>
          <pc:docMk/>
          <pc:sldMk cId="3066908217" sldId="262"/>
        </pc:sldMkLst>
        <pc:picChg chg="del">
          <ac:chgData name="坤 许" userId="27c33e8e49892705" providerId="LiveId" clId="{7FBCE6E0-BA2E-4F15-87F9-1BFB32BBEF6A}" dt="2023-11-20T07:35:06.573" v="73" actId="21"/>
          <ac:picMkLst>
            <pc:docMk/>
            <pc:sldMk cId="3066908217" sldId="262"/>
            <ac:picMk id="5" creationId="{14BD2BFF-62B3-DDBE-DCC1-E003C06D3887}"/>
          </ac:picMkLst>
        </pc:picChg>
      </pc:sldChg>
      <pc:sldChg chg="ord">
        <pc:chgData name="坤 许" userId="27c33e8e49892705" providerId="LiveId" clId="{7FBCE6E0-BA2E-4F15-87F9-1BFB32BBEF6A}" dt="2023-11-22T03:26:48.425" v="89"/>
        <pc:sldMkLst>
          <pc:docMk/>
          <pc:sldMk cId="1292446263" sldId="263"/>
        </pc:sldMkLst>
      </pc:sldChg>
      <pc:sldChg chg="addSp delSp modSp new mod">
        <pc:chgData name="坤 许" userId="27c33e8e49892705" providerId="LiveId" clId="{7FBCE6E0-BA2E-4F15-87F9-1BFB32BBEF6A}" dt="2023-11-20T01:21:46.544" v="5" actId="1076"/>
        <pc:sldMkLst>
          <pc:docMk/>
          <pc:sldMk cId="2174566893" sldId="264"/>
        </pc:sldMkLst>
        <pc:spChg chg="del">
          <ac:chgData name="坤 许" userId="27c33e8e49892705" providerId="LiveId" clId="{7FBCE6E0-BA2E-4F15-87F9-1BFB32BBEF6A}" dt="2023-11-20T01:21:36.434" v="1" actId="478"/>
          <ac:spMkLst>
            <pc:docMk/>
            <pc:sldMk cId="2174566893" sldId="264"/>
            <ac:spMk id="2" creationId="{3C11E593-1213-C42A-17D1-C9F2EF691566}"/>
          </ac:spMkLst>
        </pc:spChg>
        <pc:spChg chg="del">
          <ac:chgData name="坤 许" userId="27c33e8e49892705" providerId="LiveId" clId="{7FBCE6E0-BA2E-4F15-87F9-1BFB32BBEF6A}" dt="2023-11-20T01:21:36.434" v="1" actId="478"/>
          <ac:spMkLst>
            <pc:docMk/>
            <pc:sldMk cId="2174566893" sldId="264"/>
            <ac:spMk id="3" creationId="{BD389D5D-72A6-B119-718E-09708CD9D413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77" creationId="{16AA3C48-4286-7455-4160-2756C388D6E6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79" creationId="{A7A762C6-2A37-3FF7-01E7-F61A9D4D1D04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81" creationId="{9AAA68AB-475E-F8BC-5AB6-1B6787CABA18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83" creationId="{5363FE34-2F92-709B-1159-D202DF9DA0A5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85" creationId="{8BF6DEE4-7E87-67D0-057E-BFAE09587AB1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87" creationId="{6CE30740-1D25-87B8-E096-0F8E8F8979E3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89" creationId="{44F50A30-9019-FDBC-4C65-46E08328C6BE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91" creationId="{6244C3BD-6E73-0A86-74E8-1C09B27D4D3C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93" creationId="{F41D60AF-2627-8430-5B60-07A17B3B1DEA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95" creationId="{32B7969D-E42B-82EA-3399-9989553F980B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97" creationId="{C450C65E-B75C-8531-1C51-B2E1B2301EAD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99" creationId="{D4FA6B51-5D1A-81A7-05A8-C5B1DCA7BB48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101" creationId="{FD54D164-C4AB-E647-CB35-73500DB25E0B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103" creationId="{679DD9C3-A40A-0583-39B1-FAC221C9BCB7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105" creationId="{6DA336DA-90EA-0794-E6F8-047716C600B0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107" creationId="{E5126A60-4EEE-8064-F3CD-95DD9B716A3E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109" creationId="{FF4BF394-1CBF-CC10-5238-FCD7673A9FC1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111" creationId="{870957E3-A0A9-8509-12F2-4ACB2F706F74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113" creationId="{58C99F71-CDA0-F4F3-0DE1-DF14B29CDB7C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115" creationId="{F2F6AA37-1BC9-2F7C-FC15-76F2B3DCB714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117" creationId="{6BF8B628-CABE-8837-C2F7-8258D64C2DDC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119" creationId="{B17DFB5F-41AE-F3E2-F223-118EAA404FA3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121" creationId="{02A04609-86DC-C1C6-29DA-96A9029E366D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123" creationId="{EA2E728B-E3A9-4800-2404-6EE7EF963084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125" creationId="{19D37275-8678-27C0-E8EC-A835C20B39E1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127" creationId="{193BB589-ADA0-0D25-FC7F-CAFC89215E56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129" creationId="{9686F645-A588-C1C5-1AF6-3C1A0672A145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131" creationId="{B07D48A0-26F3-D752-7770-7EBC75FECF50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133" creationId="{F12E3DF0-BFF8-225F-DBFE-C579475E8257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135" creationId="{12503EA0-CCEA-A9E7-294A-828FD5FF9A90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137" creationId="{299E60CF-5954-B6A5-0B89-CD33575E5C5B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139" creationId="{46157120-2699-8E77-279A-20A0EE7F75D6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141" creationId="{E131389B-A713-84CD-56CA-B2EED1556A9B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143" creationId="{1A1BF5C4-4C76-DB9A-B7D5-DCE259418DB3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145" creationId="{98EED191-0BD3-8CFB-7450-17F6A78A78EE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147" creationId="{1C9FBB53-8D22-034E-F89F-BD945845C635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149" creationId="{9394928F-5952-2C3D-E385-D72A23020664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151" creationId="{2F2754B7-11FF-28AF-1320-8A3B77B185C2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153" creationId="{EF5E108E-09BB-02D4-B646-6BFCBAA496C9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155" creationId="{9C3A5BFA-261D-7A4C-54DA-5EA8B8FA3506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157" creationId="{EA72D872-0AFA-18B4-A582-AB73A6E58CEB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159" creationId="{A2DA8AA7-8BD5-5B5D-366C-760F4CAB0F2C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161" creationId="{BEBE1A14-8A03-0F83-088A-D971BD0BDA48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163" creationId="{B6FDC212-0CA3-3C2F-F5A0-B8B4ECE2ABD6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165" creationId="{66339E64-64F3-EE19-953B-B76A32FE7B28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167" creationId="{80536B8B-7C62-C129-5333-5C2C290D33A0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169" creationId="{62427CFC-07CE-7B74-26CC-A58E8E4919C5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171" creationId="{4A96BB08-69DE-F20E-1F7C-CA50119DA92F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173" creationId="{962B0630-EE21-B023-2B60-573F93836918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175" creationId="{E6912F55-C759-4D4C-5170-78106E932856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177" creationId="{F784743E-0877-188E-FC7E-C7A18A02C0E4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179" creationId="{2567FD88-4196-F1E3-F8EC-688C940F3555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181" creationId="{89B664CD-3A8C-055A-8A61-B5DF9736B799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183" creationId="{C410DBD9-9F1E-7FEB-BC95-85A529E34FDA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185" creationId="{DA5DC2D1-DD9F-1FF3-3005-383D6C67B7DE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187" creationId="{4426F07B-9A88-6E3D-8514-28DCBA4EB219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189" creationId="{B5FD28E3-AC39-C6AE-7C20-453D0A27F088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191" creationId="{BDE46E43-A131-49E6-27D4-CFD99864C71A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193" creationId="{35B8B74D-C102-1A36-DF99-34A2A79C4F1E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195" creationId="{ECC6A2C9-131B-0F1F-AF48-E573DDF3B441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197" creationId="{41454D42-E4F4-2B4A-7F9F-DC963712C86E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199" creationId="{02AD9D99-FDAA-05CA-43DB-352E5CF8164A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201" creationId="{62E0BA80-BB6E-568A-1279-4C9756296C81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203" creationId="{6CF797F5-51BB-76A7-215F-49823A719EE7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284" creationId="{AC4DD3A4-CEE6-C95E-1258-F1786DF17B19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286" creationId="{340E8C1E-A096-AFA5-4437-C7736394B983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288" creationId="{B55948FE-7C99-FD9E-331A-9E93EF8F9067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290" creationId="{FA1DB866-822F-997C-A5C4-AE8F78E010B4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292" creationId="{B83B66E1-9FB1-E523-FFC0-B2621833D824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294" creationId="{D61EF566-5433-8EC2-4488-2E696C2899AD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296" creationId="{62CA8D78-B36F-7504-03C4-6292BB8C6A92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298" creationId="{CD0CA0A8-54BF-733B-D8B9-EDB5694625C3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300" creationId="{F255DAEA-0B66-6623-FEFD-B19C0308C3ED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302" creationId="{033E0BFD-9870-DA0F-1282-969DEDB5C0C6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304" creationId="{D1D57B47-C94B-76CB-56E2-9AF871380270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306" creationId="{4C43FA44-A4CD-13DF-1BE4-FF007A0B766B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308" creationId="{539B677B-61B9-62CA-E7A2-64845CCD8E5E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310" creationId="{33301E1A-067E-68E5-E91E-0FBE24A4E810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312" creationId="{A7524E25-68BB-5096-C8B3-26AE70318356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314" creationId="{E092F6D0-3728-E004-2574-C1FD0870C06C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316" creationId="{46A5F4E5-B687-2EBB-424E-C4541C2A0BCE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318" creationId="{AEF64F34-CC24-EC84-05FC-E521A01EB4A8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320" creationId="{9D75EAA7-AA2A-9C95-3945-C4CB2867E587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322" creationId="{6CA5D6E8-CF33-530C-D246-22122CFA8FC9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324" creationId="{387D76BE-6F43-725A-9859-86BE1516A3DE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326" creationId="{C1CE86BE-56DA-454C-4CE3-0C99FB09F644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328" creationId="{278F8F97-00A7-A0ED-9F1F-8D500C8CE91F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330" creationId="{97B333C6-712D-4499-A75E-97941F588765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332" creationId="{7783C44E-4718-32D7-359E-D7C501474EC9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334" creationId="{43AAC6A5-C144-09BA-FE20-B89D3B895972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336" creationId="{65B53681-EF01-2DDC-02C5-6957A6694B15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338" creationId="{D410EB7F-81C6-1E82-F4B2-C518063FB549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340" creationId="{B3974581-6D4E-9ED1-DE10-F3183F750B3E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342" creationId="{D461E1E1-1404-E8EF-EC22-B815F575D43B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344" creationId="{2AD787E3-A5F4-2034-2FFB-3FFECCE91433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346" creationId="{A6CC6565-B687-37F6-465F-1882803C724C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348" creationId="{FF0720BA-B1E5-A399-C33D-0CF4602E3F99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350" creationId="{ED10ACE0-4B82-3FF0-8A85-2CE853740CA2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352" creationId="{EECB8C23-5445-9C77-590C-C83B9BF2ECC4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354" creationId="{D67D0F36-0B57-D79E-CD21-B3C673F316AF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356" creationId="{CCD54134-87AA-5CD7-4031-141922EF29DB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358" creationId="{DD0A11E3-C218-FD95-057E-9994CE66D81D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360" creationId="{70FDA0F2-2613-258B-D620-230D542AB505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362" creationId="{2A2C3C7A-F3E5-4FF3-9A7F-3806A028188A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364" creationId="{6F277BEB-0E9C-FD82-087D-F9050EA36E0C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366" creationId="{B26E7795-9A65-3C5B-3F80-23B4A58AA728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368" creationId="{573E7998-E1CE-6E4E-18F8-F23C12C91C7F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370" creationId="{56F5F2EE-4ED9-EC8E-9B33-94E1D0FF610A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372" creationId="{FD051CF5-EC17-F40F-C850-01E0696978D5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374" creationId="{AAD1D2B8-28D6-B28C-9EE9-7FAC460B959C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376" creationId="{A3986F1E-B4AD-688F-6309-2E51E54B6A35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378" creationId="{3C79DD0B-221E-33C9-C01B-BC845CD50786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380" creationId="{430FA5BA-E902-4F09-A82C-E6EE4525CFD8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382" creationId="{49C3F609-7F44-4186-3BFD-BA41D5DC938E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384" creationId="{31037A2D-9097-B25D-E7EA-8074BBE6A0D1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386" creationId="{9A6C7D98-D7C5-6521-76DE-5ABE8EC1FC6B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388" creationId="{DCC13ED0-E922-12C4-45AE-53FC9E86E3B2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390" creationId="{78FE705E-1284-CD28-8FA7-7EF69594787E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392" creationId="{A62518D3-158B-5ACB-3828-56E5AAC58928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394" creationId="{1FAF0974-C336-DC06-9DC8-44C87B32EA4F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396" creationId="{B6B2FF18-1F1A-2ACD-DB5B-EF1B5570A3B8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398" creationId="{BE4F7843-DFE1-3728-82E5-2F13FC8DA406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400" creationId="{97EAA4A2-4D87-F817-05F1-0A470316E6EC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402" creationId="{90C2C766-0BA4-4E46-89DF-9DF4C7C7539A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404" creationId="{E5E3B452-7D3C-D808-F53C-198668443611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406" creationId="{7075686C-1731-32C0-527F-9F8539DF1682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408" creationId="{7792DECA-AC5B-BD99-B5C9-39683150DB02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410" creationId="{1B0FE944-9D01-BC80-3B4C-5787246D332B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411" creationId="{3EC31EE9-DB9A-D936-7D2B-679AB1039CCB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412" creationId="{A5F7FAC1-C9D1-7C92-D241-C3D2B211C12A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413" creationId="{0860526E-1F04-BF29-C164-2E405F721B36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414" creationId="{9D524BF9-EAAC-5145-4205-76A2797C31C7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415" creationId="{CEEBF845-AF33-1A32-A708-2A10607F0362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416" creationId="{96929F58-AD47-D70F-5139-4CD6B1586377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417" creationId="{BB62A9EE-B8C4-B7E7-B2AF-980879A0535D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418" creationId="{A3D621CB-9FAF-3B61-9E9D-57C6FB18D5CB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419" creationId="{41A501C7-BBBF-3621-7358-CAAF3793479D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420" creationId="{B76D2CFD-ECC6-0AC8-01B1-404DD5ED07C9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421" creationId="{5056CF7A-3D97-7E31-210A-FFC16966338F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422" creationId="{9585F0DF-89D7-3293-5A48-65FDC39DF6D0}"/>
          </ac:spMkLst>
        </pc:spChg>
        <pc:grpChg chg="add mod">
          <ac:chgData name="坤 许" userId="27c33e8e49892705" providerId="LiveId" clId="{7FBCE6E0-BA2E-4F15-87F9-1BFB32BBEF6A}" dt="2023-11-20T01:21:46.544" v="5" actId="1076"/>
          <ac:grpSpMkLst>
            <pc:docMk/>
            <pc:sldMk cId="2174566893" sldId="264"/>
            <ac:grpSpMk id="4" creationId="{ECEE1F7F-9FC2-B6A2-316E-2ABDA0A55857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5" creationId="{57D2AE66-A570-7CFF-698F-D26562E5B8C3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12" creationId="{79027858-E0C5-9A21-FF84-C6085D23007F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13" creationId="{F9464C58-511D-77D3-04B2-528437B6B728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14" creationId="{7B6FC145-6B23-BD6D-3625-481EE7C22973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15" creationId="{067A4BDC-A1FF-3D38-AAA0-0DBAD733B04F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16" creationId="{0C667BE2-1F02-A9F2-05E9-434E6E24F656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17" creationId="{3BB7A13D-5C30-D63E-E8EC-B778D85B8B52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18" creationId="{70278B53-DD5C-2469-31BB-60F0CA2EA3B9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19" creationId="{6CF5C545-4FC1-0EA2-E40E-5265AFE20432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0" creationId="{AAD37AA3-FB13-3E5F-7365-4214A9589F4D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1" creationId="{11F92EE5-93BE-2441-B76A-0DB04EC4C445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2" creationId="{E100D32A-ABBE-8730-15F4-1CA545EE2DDB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3" creationId="{BB0C2B56-521B-068B-1D1F-EE47BABD441D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4" creationId="{4638CD4C-4812-059F-BE63-55E95C588C2B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5" creationId="{38898E48-CB00-F0B3-C18D-4D3ACFA0906E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6" creationId="{5BEDA035-DCA3-8980-5965-F087764A2281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7" creationId="{F3C31FD2-1FF8-EF71-639A-C3CD3180C8D6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8" creationId="{A35CFB3B-2627-D944-F46F-11DB7C0D0B0F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9" creationId="{E9A0207A-4923-1DB0-0944-EDECFAC04413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30" creationId="{FCDD8CFB-B420-3A35-1C87-43339EAA5500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31" creationId="{351ECAF9-D3A4-38C1-729B-6FCFCD51FB51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32" creationId="{4994C063-0593-EDCB-9778-3AF450E7DD8E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33" creationId="{FE27C33D-416E-15D0-FDF9-2B1C4465713F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34" creationId="{BE1A7DA9-A9E4-6662-20F3-1D371A614A31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35" creationId="{3B0A7105-2271-47CE-9ACC-7B24F7AFB4C4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36" creationId="{1E3784DC-05A4-BCE8-F3BE-5B105E1F6362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37" creationId="{06D38747-C0F7-1320-2883-BF4F94E8E82F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38" creationId="{C2FB0458-E405-4C8B-42D1-22031D88F81A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39" creationId="{89CAEBC0-CD36-F759-D1C8-5B0FECBF0FEA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40" creationId="{15417A74-76CB-8AE4-2AA3-C4F3864DA1E3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41" creationId="{13ACA5E5-196D-FBB1-8469-AC1955753EF8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42" creationId="{BC20231F-7682-DCF0-17C4-05AA31B8135F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43" creationId="{292B7552-8F6A-033E-211B-19652EE2F9B4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44" creationId="{E9761A32-2ABC-F2E8-91DE-9A3E38BC5B05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45" creationId="{33728358-E93B-97AF-58A1-C6D05F9A28A5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46" creationId="{74E60529-7E6B-1E39-25F0-B6586FAD02B7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47" creationId="{0E23958B-73D7-1DE1-62EA-1B5F49A22434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48" creationId="{DD97AF75-0A94-486E-12B5-3327C216879D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49" creationId="{41DC21BF-869E-20B2-7969-30210B679486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50" creationId="{4A2466A1-EE5C-B8FD-F4A1-749456700C33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51" creationId="{872B2B4C-4B02-F4F3-6CB4-7916A4C759FB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52" creationId="{8EADCB7E-E70B-8466-DAF1-6A01FDD8E39D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53" creationId="{5B0D33AA-5307-3427-37F3-241341EA626B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54" creationId="{FED27ED2-2A10-4DA8-7599-97169E934CDE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55" creationId="{BC86605D-813F-E39B-AB56-5CB4EAFFFFC0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56" creationId="{6ECCD8F9-971B-BCBE-4B48-46B7EEF972C3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57" creationId="{FE78D8D2-F482-BA7B-C020-5597ACE43200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58" creationId="{6CDF233F-FB0D-BD34-7B00-AD0E927A5363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59" creationId="{CEE4F55A-2C3A-F333-C4E9-FF3257594210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60" creationId="{CB60D2AE-C4F6-45F1-093D-EE2A84B61B2B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61" creationId="{336E24A3-B77A-E790-A11F-A535836B5A1A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62" creationId="{F97981A2-321F-F8D4-3879-06939407613F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63" creationId="{078A14AD-F516-147A-1D4D-324E00ED8551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64" creationId="{5532498B-EB87-4A4D-00B7-459270ADAB13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65" creationId="{70879870-97B3-CF62-746B-7C45486629C7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66" creationId="{843FA0DB-E0E5-E384-8069-8A4FBB5A4A28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67" creationId="{5D8F99D4-E568-5377-0B24-B4A33E2D8444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68" creationId="{1347F054-CC31-0839-11A6-3A42B72CE39A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69" creationId="{64B26470-91E7-C608-2CB8-422462064847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70" creationId="{E7DA21A0-9CE6-1E06-DE25-9C8CC8182BB8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71" creationId="{97C651B9-06D5-497D-1028-1094A835BD1C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72" creationId="{43B00E38-6490-5267-7C99-5139759905DC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73" creationId="{E8EDAFFC-8DFF-1684-6C4B-BD2AC32BEA59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74" creationId="{1C7327C7-F505-E318-38DB-83F0F3A42F55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75" creationId="{913A31C9-B5DE-3F7A-70A8-B7C5F6D206BF}"/>
          </ac:grpSpMkLst>
        </pc:grpChg>
        <pc:grpChg chg="add mod">
          <ac:chgData name="坤 许" userId="27c33e8e49892705" providerId="LiveId" clId="{7FBCE6E0-BA2E-4F15-87F9-1BFB32BBEF6A}" dt="2023-11-20T01:21:46.544" v="5" actId="1076"/>
          <ac:grpSpMkLst>
            <pc:docMk/>
            <pc:sldMk cId="2174566893" sldId="264"/>
            <ac:grpSpMk id="204" creationId="{14EE1379-AF6D-5CFC-DCAF-08A0C4CC5D84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05" creationId="{4AB58ED2-1991-345A-F313-0AE61B4A5BEA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06" creationId="{80CFAB87-F82C-623F-E095-8A347A379FBB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07" creationId="{9E2D7244-520A-823E-CD96-BFE7CE9AB1E2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08" creationId="{00E27350-1C51-6C4A-8621-32B5CB668CCA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09" creationId="{EA93D1B5-EBAD-B214-E13D-CC5B22553D2E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10" creationId="{D7975E98-D4E5-8492-1348-5AACA3CA3FA4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11" creationId="{9F7FE888-E721-2767-3ECC-9FC73044C7CD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12" creationId="{23E956FA-82FA-639B-1FB9-4C629C02B4FB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13" creationId="{45A27060-4C79-CE1D-2E28-459FDCD0BE6F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14" creationId="{5E2FCD29-5288-3BC7-6B78-71D07AD36E10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15" creationId="{50FAAFE7-3B28-94D3-3761-C39F341B6FAF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16" creationId="{85019C1D-61F6-FFC1-C1B5-A37FBD9EC376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17" creationId="{A76D8013-CF72-C12E-7C27-A40A867F7816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18" creationId="{BDAF39E1-1E3C-9495-F2AB-0DF0345AFFFC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19" creationId="{44B26B53-F9F6-E7D4-8576-223A537A6B41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20" creationId="{6A3FD291-6379-296F-7B52-0ACE9AF46EDA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21" creationId="{5839DF1F-F651-7438-3EA1-ACF3BEFDAB49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22" creationId="{D209EEB3-5947-3A08-4245-2B809AF3AE92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23" creationId="{9E7F297B-62B4-11AD-5E65-AE1BA5467B9E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24" creationId="{B8FE5C90-EA11-5DF3-22BC-51EF77B0506B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25" creationId="{19F59632-18CC-570A-64BF-A8BDF90A8741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26" creationId="{07D0AA44-6DF3-B2F6-E51D-6DB24140A33B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27" creationId="{53EB4761-7737-219A-0EE7-5280189D1423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28" creationId="{EFEA1EF8-1DA1-30E1-2A79-D253E4C0C401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29" creationId="{C3E43B1D-2BF8-6BBB-BAE9-A8F0E87FAA23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30" creationId="{948B209D-1501-4FCC-2978-88C683416129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31" creationId="{4C000613-13F2-B565-C901-EC995D567F68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32" creationId="{5C7454CA-4CEE-8616-29AD-8AFE87DFB135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33" creationId="{9895D320-F964-37EE-1B1B-4B8D0630B76B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34" creationId="{6234F9C8-DE73-396A-80E5-0BDAA72AA7BF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35" creationId="{D063AD6D-2604-6DB9-4D77-50EDF7366D80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36" creationId="{0AFEC332-FE66-1609-BA80-A60173B9203C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37" creationId="{9FFB1044-6D69-EA3D-9870-27187E1D3576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38" creationId="{02FC577B-A9AC-82D2-AF7F-19FC8B126B39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39" creationId="{303FB32A-C74F-6699-1DA2-981A4E3E5EE8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40" creationId="{BACFDE8B-EAA0-27A2-88D2-EA258D44DBCF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41" creationId="{94961E98-C11E-8B1E-3882-EC2383598EEF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42" creationId="{33DF8176-3BB7-5F5A-9261-62453CDC3940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43" creationId="{502151C2-BA8F-E9F5-A183-5474EAEDE339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44" creationId="{B5F4CECA-6114-EF62-D85E-C915B5F10E76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45" creationId="{6A3270F8-A5F0-CF93-1C1D-328652D71CE5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46" creationId="{7EF321F3-0CB6-02B0-F3C5-7AB6578A9EBE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47" creationId="{933BE98A-E028-9A9D-A0D8-94471BE81AB5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48" creationId="{DBCBBDEA-EBC3-EDDD-892D-E2D004B88A3D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49" creationId="{E2B68C1B-574B-7441-3319-7203230FB035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50" creationId="{1EFC7EE2-9E75-726E-9450-7414369BE82C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51" creationId="{5BCC5248-896B-5B5C-9A5C-90D5B1EF71F7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52" creationId="{F58110CA-36EF-D0D2-0EAA-EAD9E51525A3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53" creationId="{DD41360E-69A1-F71C-7E96-1B260EC564AB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54" creationId="{3DACD3CF-2A13-AF43-5170-026043379B3D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55" creationId="{D492CC81-E641-5A42-93FB-B8C5E24BB806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56" creationId="{49E7DD98-E800-BB1E-8E80-A74D9AB291B1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57" creationId="{CF953D20-5C79-A922-FD57-3FDCCEEDC5F2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58" creationId="{39639A94-CB28-201C-4826-FB58285BB915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59" creationId="{935732DB-2EF1-2E6D-E369-9A63FBD558FA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60" creationId="{EFBB31C4-C151-16D4-B941-C295CF96E8A1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61" creationId="{3C514719-4CFD-4A6A-65CA-9C204096D2AD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62" creationId="{891C01E3-D0F2-FA45-115C-A2F20D09F8AF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63" creationId="{1644C1E6-D867-52A0-B72E-3AECE0441767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64" creationId="{4FDE3C44-8904-A66E-2421-654D88E2E172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65" creationId="{5F8CAACE-4CF8-142A-06BA-54232138C2E4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66" creationId="{C6B626A5-AB8D-014A-D8B3-3066049972B3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67" creationId="{2634A204-92DC-F8B5-D3AF-573D8F72C767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68" creationId="{FB89D712-26EF-991C-71CF-8663374471D3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69" creationId="{E597B76D-A905-02E4-4CA3-8F2A4D2FE5B3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70" creationId="{6547682C-3D70-6116-0E19-4784268E3B93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71" creationId="{B965A351-B51B-BFBF-AD8C-E326F7BE00A9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72" creationId="{073C9B7A-57E2-011E-68D3-8CEB1DC37324}"/>
          </ac:grpSpMkLst>
        </pc:grp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6" creationId="{9BF7E117-9513-BF5B-32D0-95851E61F679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7" creationId="{8ABC8B5E-DB0A-7843-1A75-5869643BAC92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8" creationId="{F4780114-8E60-0C95-83F3-0D2C6BD37C2E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9" creationId="{D68BAE40-218C-BA66-FEEA-DB8CE9DD39D3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0" creationId="{CA2ACDDC-882F-2F95-09D3-5F584B1C5590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1" creationId="{CB56E1C4-1773-B98F-0F92-50CB2E944A61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76" creationId="{F954F740-9D90-CB1C-601B-39E532D6AD4D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78" creationId="{A1B4AB63-31BD-29BA-A457-43384C40385F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80" creationId="{C4801D2A-FF43-CBDC-62BB-2CA32EC74065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82" creationId="{2BD3F5A6-43D6-3ABD-31B8-E3E9987C98E3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84" creationId="{27BE446A-0A13-5290-95F7-7780310EB6A7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86" creationId="{1B99BA38-B2BA-06AE-A394-16618BC3CB54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88" creationId="{19CBA1F6-0F43-3FE0-E1D8-9F30D501CECE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90" creationId="{6F4C194D-5BEB-A05E-C9B5-F871E2B6677C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92" creationId="{A9CD8F44-E7D8-AF18-6B6D-F9A8A3CEBCE6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94" creationId="{11409F4B-B1FE-D0ED-A259-363512BE1195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96" creationId="{7E1EA2EE-E69B-AC1A-4429-27CB6BCDB76C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98" creationId="{60A3610B-639C-DE8A-6343-9216820BD933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00" creationId="{12DDFFBC-0241-9742-C688-692992DD81C6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02" creationId="{9CF522DA-558E-E683-A864-3BD16C09F977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04" creationId="{94D454EB-5D13-AFE8-DF27-350FABF60800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06" creationId="{4BF0EB42-E09B-CECA-9A58-65D973A2DD6D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08" creationId="{9DF96BCD-E36C-FA29-266B-01C52F547A73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10" creationId="{0B6822BE-347D-9F75-FE70-2E8515742091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12" creationId="{4E15444A-D758-39AC-61D1-8E2A110FB717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14" creationId="{23EB6602-490B-116D-6C04-C78856574CC3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16" creationId="{07B4F607-027D-F8F0-8EC0-5D5A0E24107E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18" creationId="{3709CC95-76D0-6AA9-393A-D08B8B93E0F4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20" creationId="{F9D4402A-FB24-D18F-259F-34907BA8A6EF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22" creationId="{DAE91CD2-361F-2954-5565-6F1FC22E5F37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24" creationId="{062073C8-CA34-AC5E-C27D-FDAD2AF067F1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26" creationId="{77CBE99D-948B-BD5E-6B88-E9DE5EB81368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28" creationId="{8AF0592A-CD64-32E6-8620-056342E08E6D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30" creationId="{BC5FBC7D-0A7A-5F32-553B-FC7054CEE9C5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32" creationId="{DCB7FE0C-EDDC-8BA9-8F88-AE080BFBABC4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34" creationId="{38D0DE73-C62E-5A3E-99A1-371C41DBC9AD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36" creationId="{CCAB68B2-B3B9-DD26-3001-D5CA60062E7F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38" creationId="{D23A9936-C57D-A9BF-28CD-FD6CD6260C94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40" creationId="{6FAD33CD-5F12-CD20-E64F-85E13E7778E8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42" creationId="{ADF9DA94-CCA5-4C61-7618-BF44AEE07F66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44" creationId="{9D375747-04BE-879C-8BFC-54769B5BF421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46" creationId="{6E59BBF9-B297-91DE-ED5C-A6BB045D01B4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48" creationId="{597B5CA6-5C31-CC80-5B52-D2249D5A1904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50" creationId="{1B0F7C40-86E2-375D-1F1B-AABB4902683D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52" creationId="{B0D4D8C4-41E3-FD7C-A61D-DC758BBF73FA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54" creationId="{6B4D8693-F442-1165-DE3D-DC589A622B24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56" creationId="{8D62CB74-0F07-1DC2-BB7C-B18FCEA09BEC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58" creationId="{4962E6DD-EEC8-AB8B-3F4B-24FDAD6F83FE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60" creationId="{FF5D775C-D043-D6EF-DCCE-001DE441CC32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62" creationId="{FF269052-B505-B79F-A919-F8593A1276D1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64" creationId="{9CFCE38F-C6FC-B1FE-7058-03A1E0D820C8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66" creationId="{AEE4FFAF-B0B0-F1EF-1043-113BDCC948C1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68" creationId="{01428CF9-FBDD-ACBE-7472-D359F05A5C67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70" creationId="{83A46BB8-BC96-A53E-F297-CF51A1EC932F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72" creationId="{E4B1C9FA-05B0-FCD4-0871-AAD04BF6A9DC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74" creationId="{AE992128-B01F-77D0-9315-76040CF2B69C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76" creationId="{B6A786F1-7AA9-8AC8-BFCF-47F1FF704EAA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78" creationId="{80329BD8-F992-3EEE-D419-62A3A65D8E6F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80" creationId="{EEA9CCAB-BFEC-DFED-5EEF-8E4DF8B09105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82" creationId="{8354E741-C205-C646-1DA3-3C3A37714E53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84" creationId="{D9987BCE-FAFD-5794-33BD-65422E47E942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86" creationId="{5D1034D5-755F-7AF6-A7B1-CC2E2EACBBD8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88" creationId="{8BAF4D8D-CF0F-7106-6837-6DCE6A84BE5C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90" creationId="{E6BD841F-96A6-2155-5125-5DD98AE70CFF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92" creationId="{7AB8AC13-9EE3-01E9-4269-397C45198AFC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94" creationId="{7680192D-D5D3-543F-A60B-EC708E58B43A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96" creationId="{B249368C-56A0-E34E-8652-A6139CD9A307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98" creationId="{E3C25BC0-D57F-4B29-B4E4-B5E9D4BD6F23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200" creationId="{5B27C47F-10D8-DDE8-9385-EA653FEA5155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202" creationId="{75DB185E-9A78-10AE-06F6-991BE1E274D3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273" creationId="{3C219741-D820-E081-8640-D722C48A5004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274" creationId="{F86CBBB9-C831-4CD1-8235-59A88C1FA51A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275" creationId="{BEABA52A-2C87-3178-A823-76B60CD49840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276" creationId="{B70FF041-F819-464F-1FEB-40BB42DA3D08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277" creationId="{7D41F55C-89C5-D360-00E5-2A351AA6A559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278" creationId="{791E7A5C-2C5F-F048-4B44-046446CD22F3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279" creationId="{9FE1518C-4D79-93A5-24F7-F7362EBE8B8C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280" creationId="{2E5E8505-784C-303D-0776-2FB02BBA648D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281" creationId="{599013FF-7B88-942E-7273-648F99B6AEF6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282" creationId="{2F4E29F0-F069-A62C-7120-3DC96DA06243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283" creationId="{4E42BAA7-BF15-9922-4738-9340EA17AED4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285" creationId="{6A6FCEBC-D7B5-BA46-B11E-9272261EFADB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287" creationId="{060E8975-6388-1527-7030-1A432427F8BD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289" creationId="{047D16F6-3AFF-7BE1-115C-F09FC4F30893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291" creationId="{01E3AC14-E6BC-3AC1-18BB-9DF26FACA100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293" creationId="{4E416769-278C-9D67-65D3-D706901E4665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295" creationId="{753A4390-7912-2A66-6DDB-5A7C77F97B13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297" creationId="{4C91DA6B-6235-7A1C-6635-EA009619A33A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299" creationId="{B0177939-8A69-70B1-BA3D-688FC28428B6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301" creationId="{3F25A0D9-C601-4153-D0C9-38B62A192089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303" creationId="{E9B94626-7A24-028D-3C9E-15E02F7D0AD6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305" creationId="{22653725-8186-D151-69EB-FCE3DAAC54EC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307" creationId="{B0819481-8C4D-40BB-F863-778598AB0990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309" creationId="{E91DD0A9-E7CB-2DE7-11B2-210B78BBD578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311" creationId="{500C0FC2-98B4-9E73-096E-DBB335A331A7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313" creationId="{6EA29EED-5ACB-CE0D-7846-0DE42B99863E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315" creationId="{C9706490-FEAD-C004-75D2-C9290E866995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317" creationId="{FB6D7050-7E83-0100-3511-B8B607DC57AA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319" creationId="{51ACDF88-4092-C4BE-FCF0-2477C1A87BA4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321" creationId="{24C71BDE-7629-51F3-564A-A04E2DC0C112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323" creationId="{F7EB3128-DBA4-0019-F299-2EDF38412F74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325" creationId="{613B4CC5-80EA-23F1-F269-58849ACE0023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327" creationId="{CEFCC6C2-8775-5A18-9AA3-27474CE0B022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329" creationId="{01DBC670-4D0E-C1F6-E424-E258FE516F33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331" creationId="{D4033E01-E0D8-891F-9A32-C1ABA64553A3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333" creationId="{7B52E52A-5A0C-E718-476B-75EB46D59000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335" creationId="{4D9E2601-BDA5-AE06-281B-904BD1CCD908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337" creationId="{A5D617BE-9F54-62A4-AFF4-2EA1F9B81A66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339" creationId="{32A49617-468A-B9E1-F697-77B42D8CDF1E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341" creationId="{927A5E2C-A833-FDE0-D309-FE1F898C08FC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343" creationId="{7CDD06C7-E3BD-A83E-3085-F6EDAA8A153C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345" creationId="{369E39B4-DE5E-F5CA-42FF-E666969492AE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347" creationId="{E4A72461-F542-8F18-D522-76BE2B0F88E9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349" creationId="{224F6696-2077-CDBA-AFCA-533634DF59D6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351" creationId="{C08B2AA2-6996-31E8-4BEB-6E0FD7E6EB1B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353" creationId="{5807F2F3-3C84-2C57-6A26-B29B535E6A7E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355" creationId="{35FB4B8D-C26C-241B-F7EA-FDB5C94C1371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357" creationId="{4B29960D-8E88-9354-E149-BB2ED029C1DE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359" creationId="{F52060F9-9F85-B1CA-5B26-7A6478F6A830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361" creationId="{2509CB32-54C5-83AE-64CE-C308B54F170A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363" creationId="{50313841-0A5A-D832-86B3-2B691310FB06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365" creationId="{AA9906CD-0205-E7B4-EB62-5E5E40C46973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367" creationId="{107D2A27-6E1E-6DDA-3616-4849D1DFEB6E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369" creationId="{B8B2C1B0-EA82-3EF7-1095-DF1893733C1A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371" creationId="{B826EB35-1E8E-B246-EE3E-0E8F60D34501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373" creationId="{29C6C41C-40E6-9ADE-ED87-7C8B9A3BEEA6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375" creationId="{256D1531-099D-A4AC-085F-CAA68F35CD3C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377" creationId="{97D11798-D730-0DA5-6650-29072407BB6C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379" creationId="{58679774-DCDF-8F16-04F2-54B987B4DC0F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381" creationId="{F14F0431-BA13-C6A2-DBF1-82E0700E4572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383" creationId="{4B4E300D-9B9D-CFF1-507D-A0F787A6ACCA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385" creationId="{1B920AB1-BD1D-7EF5-2E4C-C902565FCF14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387" creationId="{8431EB4A-860F-ED45-26FE-ECA29144CD4A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389" creationId="{FD024615-F5B9-4926-3A5D-C06D6C0423DE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391" creationId="{EABE8856-77EF-A409-8F98-08CB796177C0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393" creationId="{F701BD08-5E44-CE2F-952F-10EDEB25F8B8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395" creationId="{70B38E5D-7E44-93D4-CF40-1B6EF0A6E18C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397" creationId="{509F1BC1-1C4C-D5F4-6EE4-53288C8D9189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399" creationId="{35F11EF7-7161-D0C3-AB1C-26DC9E6B324F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401" creationId="{57F0EF2E-A416-7C60-FEA2-0C752C0FEC6E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403" creationId="{44FC88F8-59F2-5812-3D5A-AD3849D2372A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405" creationId="{9D3DC352-F0BD-8EBF-CE0F-D6A86902413A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407" creationId="{C7A471E2-4E85-C56B-0A9F-D918FD29BABD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409" creationId="{590AA6FF-AE0B-F2DF-5DEC-4E2AF7AAD1FB}"/>
          </ac:cxnSpMkLst>
        </pc:cxnChg>
      </pc:sldChg>
      <pc:sldChg chg="addSp delSp modSp new mod">
        <pc:chgData name="坤 许" userId="27c33e8e49892705" providerId="LiveId" clId="{7FBCE6E0-BA2E-4F15-87F9-1BFB32BBEF6A}" dt="2023-11-22T03:32:16.833" v="254" actId="1076"/>
        <pc:sldMkLst>
          <pc:docMk/>
          <pc:sldMk cId="970571634" sldId="265"/>
        </pc:sldMkLst>
        <pc:spChg chg="del">
          <ac:chgData name="坤 许" userId="27c33e8e49892705" providerId="LiveId" clId="{7FBCE6E0-BA2E-4F15-87F9-1BFB32BBEF6A}" dt="2023-11-20T03:54:49.835" v="7" actId="478"/>
          <ac:spMkLst>
            <pc:docMk/>
            <pc:sldMk cId="970571634" sldId="265"/>
            <ac:spMk id="2" creationId="{40E48D75-4F96-8C9D-490E-0C5E2B543354}"/>
          </ac:spMkLst>
        </pc:spChg>
        <pc:spChg chg="del">
          <ac:chgData name="坤 许" userId="27c33e8e49892705" providerId="LiveId" clId="{7FBCE6E0-BA2E-4F15-87F9-1BFB32BBEF6A}" dt="2023-11-20T03:54:49.835" v="7" actId="478"/>
          <ac:spMkLst>
            <pc:docMk/>
            <pc:sldMk cId="970571634" sldId="265"/>
            <ac:spMk id="3" creationId="{93B17EA9-4CE8-5705-A04A-F5D0E0FFFCBE}"/>
          </ac:spMkLst>
        </pc:spChg>
        <pc:spChg chg="mod">
          <ac:chgData name="坤 许" userId="27c33e8e49892705" providerId="LiveId" clId="{7FBCE6E0-BA2E-4F15-87F9-1BFB32BBEF6A}" dt="2023-11-20T03:54:50.053" v="8"/>
          <ac:spMkLst>
            <pc:docMk/>
            <pc:sldMk cId="970571634" sldId="265"/>
            <ac:spMk id="14" creationId="{249BD021-A75A-FB97-EF31-57A6B2B67EEC}"/>
          </ac:spMkLst>
        </pc:spChg>
        <pc:spChg chg="mod">
          <ac:chgData name="坤 许" userId="27c33e8e49892705" providerId="LiveId" clId="{7FBCE6E0-BA2E-4F15-87F9-1BFB32BBEF6A}" dt="2023-11-20T03:54:50.053" v="8"/>
          <ac:spMkLst>
            <pc:docMk/>
            <pc:sldMk cId="970571634" sldId="265"/>
            <ac:spMk id="18" creationId="{7D0CC5CE-84A2-29EA-C561-A6AB9DEA8AE6}"/>
          </ac:spMkLst>
        </pc:spChg>
        <pc:spChg chg="mod">
          <ac:chgData name="坤 许" userId="27c33e8e49892705" providerId="LiveId" clId="{7FBCE6E0-BA2E-4F15-87F9-1BFB32BBEF6A}" dt="2023-11-20T03:54:50.053" v="8"/>
          <ac:spMkLst>
            <pc:docMk/>
            <pc:sldMk cId="970571634" sldId="265"/>
            <ac:spMk id="20" creationId="{33660D6E-6D8F-3FE6-8A7A-7D959D18CB0E}"/>
          </ac:spMkLst>
        </pc:spChg>
        <pc:spChg chg="mod">
          <ac:chgData name="坤 许" userId="27c33e8e49892705" providerId="LiveId" clId="{7FBCE6E0-BA2E-4F15-87F9-1BFB32BBEF6A}" dt="2023-11-20T03:54:50.053" v="8"/>
          <ac:spMkLst>
            <pc:docMk/>
            <pc:sldMk cId="970571634" sldId="265"/>
            <ac:spMk id="21" creationId="{74B7CE6C-6DE4-AA7F-E6F8-B3D342829964}"/>
          </ac:spMkLst>
        </pc:spChg>
        <pc:spChg chg="mod">
          <ac:chgData name="坤 许" userId="27c33e8e49892705" providerId="LiveId" clId="{7FBCE6E0-BA2E-4F15-87F9-1BFB32BBEF6A}" dt="2023-11-20T03:54:50.053" v="8"/>
          <ac:spMkLst>
            <pc:docMk/>
            <pc:sldMk cId="970571634" sldId="265"/>
            <ac:spMk id="25" creationId="{80AE9B42-E6DF-38B0-3E6A-39EA795310F6}"/>
          </ac:spMkLst>
        </pc:spChg>
        <pc:spChg chg="mod">
          <ac:chgData name="坤 许" userId="27c33e8e49892705" providerId="LiveId" clId="{7FBCE6E0-BA2E-4F15-87F9-1BFB32BBEF6A}" dt="2023-11-20T03:54:50.053" v="8"/>
          <ac:spMkLst>
            <pc:docMk/>
            <pc:sldMk cId="970571634" sldId="265"/>
            <ac:spMk id="27" creationId="{1020DACF-24E7-B78F-0EC6-01623EB0C7DC}"/>
          </ac:spMkLst>
        </pc:spChg>
        <pc:spChg chg="mod">
          <ac:chgData name="坤 许" userId="27c33e8e49892705" providerId="LiveId" clId="{7FBCE6E0-BA2E-4F15-87F9-1BFB32BBEF6A}" dt="2023-11-20T03:54:50.053" v="8"/>
          <ac:spMkLst>
            <pc:docMk/>
            <pc:sldMk cId="970571634" sldId="265"/>
            <ac:spMk id="28" creationId="{C63A8544-EC87-DAC4-3010-462D29F42E0B}"/>
          </ac:spMkLst>
        </pc:spChg>
        <pc:spChg chg="mod">
          <ac:chgData name="坤 许" userId="27c33e8e49892705" providerId="LiveId" clId="{7FBCE6E0-BA2E-4F15-87F9-1BFB32BBEF6A}" dt="2023-11-20T03:54:50.053" v="8"/>
          <ac:spMkLst>
            <pc:docMk/>
            <pc:sldMk cId="970571634" sldId="265"/>
            <ac:spMk id="32" creationId="{48C54A8E-0C06-1094-1DD2-574438D42C54}"/>
          </ac:spMkLst>
        </pc:spChg>
        <pc:spChg chg="mod">
          <ac:chgData name="坤 许" userId="27c33e8e49892705" providerId="LiveId" clId="{7FBCE6E0-BA2E-4F15-87F9-1BFB32BBEF6A}" dt="2023-11-20T03:54:50.053" v="8"/>
          <ac:spMkLst>
            <pc:docMk/>
            <pc:sldMk cId="970571634" sldId="265"/>
            <ac:spMk id="34" creationId="{123511EA-218C-07D7-B467-7F1E57D2A65E}"/>
          </ac:spMkLst>
        </pc:spChg>
        <pc:spChg chg="mod">
          <ac:chgData name="坤 许" userId="27c33e8e49892705" providerId="LiveId" clId="{7FBCE6E0-BA2E-4F15-87F9-1BFB32BBEF6A}" dt="2023-11-20T03:54:50.053" v="8"/>
          <ac:spMkLst>
            <pc:docMk/>
            <pc:sldMk cId="970571634" sldId="265"/>
            <ac:spMk id="35" creationId="{98D88F04-D4E3-25CE-09D0-3E29027CEEAF}"/>
          </ac:spMkLst>
        </pc:spChg>
        <pc:spChg chg="mod">
          <ac:chgData name="坤 许" userId="27c33e8e49892705" providerId="LiveId" clId="{7FBCE6E0-BA2E-4F15-87F9-1BFB32BBEF6A}" dt="2023-11-20T03:54:50.053" v="8"/>
          <ac:spMkLst>
            <pc:docMk/>
            <pc:sldMk cId="970571634" sldId="265"/>
            <ac:spMk id="39" creationId="{7C41B18D-7B72-93E1-01FD-B4CB18106442}"/>
          </ac:spMkLst>
        </pc:spChg>
        <pc:spChg chg="mod">
          <ac:chgData name="坤 许" userId="27c33e8e49892705" providerId="LiveId" clId="{7FBCE6E0-BA2E-4F15-87F9-1BFB32BBEF6A}" dt="2023-11-20T03:54:50.053" v="8"/>
          <ac:spMkLst>
            <pc:docMk/>
            <pc:sldMk cId="970571634" sldId="265"/>
            <ac:spMk id="41" creationId="{67C9540F-CF11-F67E-F458-8E50473D1068}"/>
          </ac:spMkLst>
        </pc:spChg>
        <pc:spChg chg="mod">
          <ac:chgData name="坤 许" userId="27c33e8e49892705" providerId="LiveId" clId="{7FBCE6E0-BA2E-4F15-87F9-1BFB32BBEF6A}" dt="2023-11-20T03:54:50.053" v="8"/>
          <ac:spMkLst>
            <pc:docMk/>
            <pc:sldMk cId="970571634" sldId="265"/>
            <ac:spMk id="42" creationId="{01271EFD-11CD-4980-5BF3-9DA305AAC69E}"/>
          </ac:spMkLst>
        </pc:spChg>
        <pc:spChg chg="mod">
          <ac:chgData name="坤 许" userId="27c33e8e49892705" providerId="LiveId" clId="{7FBCE6E0-BA2E-4F15-87F9-1BFB32BBEF6A}" dt="2023-11-20T03:54:50.053" v="8"/>
          <ac:spMkLst>
            <pc:docMk/>
            <pc:sldMk cId="970571634" sldId="265"/>
            <ac:spMk id="46" creationId="{95EB55C2-720E-951D-7A3C-B13E7BC2702B}"/>
          </ac:spMkLst>
        </pc:spChg>
        <pc:spChg chg="mod">
          <ac:chgData name="坤 许" userId="27c33e8e49892705" providerId="LiveId" clId="{7FBCE6E0-BA2E-4F15-87F9-1BFB32BBEF6A}" dt="2023-11-20T03:54:50.053" v="8"/>
          <ac:spMkLst>
            <pc:docMk/>
            <pc:sldMk cId="970571634" sldId="265"/>
            <ac:spMk id="48" creationId="{D2A2869B-8A4C-C0A1-389D-E3698BCB86C3}"/>
          </ac:spMkLst>
        </pc:spChg>
        <pc:spChg chg="mod">
          <ac:chgData name="坤 许" userId="27c33e8e49892705" providerId="LiveId" clId="{7FBCE6E0-BA2E-4F15-87F9-1BFB32BBEF6A}" dt="2023-11-20T03:54:50.053" v="8"/>
          <ac:spMkLst>
            <pc:docMk/>
            <pc:sldMk cId="970571634" sldId="265"/>
            <ac:spMk id="49" creationId="{CE97DF3D-5294-FE61-9981-CD12C8D29052}"/>
          </ac:spMkLst>
        </pc:spChg>
        <pc:spChg chg="mod">
          <ac:chgData name="坤 许" userId="27c33e8e49892705" providerId="LiveId" clId="{7FBCE6E0-BA2E-4F15-87F9-1BFB32BBEF6A}" dt="2023-11-20T03:54:50.053" v="8"/>
          <ac:spMkLst>
            <pc:docMk/>
            <pc:sldMk cId="970571634" sldId="265"/>
            <ac:spMk id="53" creationId="{307AAF67-A26D-76D1-96A5-EECA5456BE8D}"/>
          </ac:spMkLst>
        </pc:spChg>
        <pc:spChg chg="mod">
          <ac:chgData name="坤 许" userId="27c33e8e49892705" providerId="LiveId" clId="{7FBCE6E0-BA2E-4F15-87F9-1BFB32BBEF6A}" dt="2023-11-20T03:54:50.053" v="8"/>
          <ac:spMkLst>
            <pc:docMk/>
            <pc:sldMk cId="970571634" sldId="265"/>
            <ac:spMk id="55" creationId="{4CB32B3E-07FA-3B00-9B2C-BDE3792554F2}"/>
          </ac:spMkLst>
        </pc:spChg>
        <pc:spChg chg="add mod">
          <ac:chgData name="坤 许" userId="27c33e8e49892705" providerId="LiveId" clId="{7FBCE6E0-BA2E-4F15-87F9-1BFB32BBEF6A}" dt="2023-11-22T03:31:24.995" v="220" actId="1076"/>
          <ac:spMkLst>
            <pc:docMk/>
            <pc:sldMk cId="970571634" sldId="265"/>
            <ac:spMk id="56" creationId="{B6B55F8E-8775-D54F-C643-A622E49E6D73}"/>
          </ac:spMkLst>
        </pc:spChg>
        <pc:spChg chg="add mod">
          <ac:chgData name="坤 许" userId="27c33e8e49892705" providerId="LiveId" clId="{7FBCE6E0-BA2E-4F15-87F9-1BFB32BBEF6A}" dt="2023-11-22T03:31:31.493" v="227" actId="1076"/>
          <ac:spMkLst>
            <pc:docMk/>
            <pc:sldMk cId="970571634" sldId="265"/>
            <ac:spMk id="57" creationId="{4D63C89B-12C1-9564-B483-3AB2FD35A0CD}"/>
          </ac:spMkLst>
        </pc:spChg>
        <pc:spChg chg="add mod">
          <ac:chgData name="坤 许" userId="27c33e8e49892705" providerId="LiveId" clId="{7FBCE6E0-BA2E-4F15-87F9-1BFB32BBEF6A}" dt="2023-11-22T03:32:16.833" v="254" actId="1076"/>
          <ac:spMkLst>
            <pc:docMk/>
            <pc:sldMk cId="970571634" sldId="265"/>
            <ac:spMk id="58" creationId="{D67861D2-F370-1D99-8D1B-9D91E4ABD0B8}"/>
          </ac:spMkLst>
        </pc:spChg>
        <pc:grpChg chg="add mod">
          <ac:chgData name="坤 许" userId="27c33e8e49892705" providerId="LiveId" clId="{7FBCE6E0-BA2E-4F15-87F9-1BFB32BBEF6A}" dt="2023-11-22T03:31:23.526" v="219" actId="1076"/>
          <ac:grpSpMkLst>
            <pc:docMk/>
            <pc:sldMk cId="970571634" sldId="265"/>
            <ac:grpSpMk id="4" creationId="{0F1C8615-CBD8-A487-4E25-E057A03A115B}"/>
          </ac:grpSpMkLst>
        </pc:grpChg>
        <pc:grpChg chg="mod">
          <ac:chgData name="坤 许" userId="27c33e8e49892705" providerId="LiveId" clId="{7FBCE6E0-BA2E-4F15-87F9-1BFB32BBEF6A}" dt="2023-11-20T03:54:50.053" v="8"/>
          <ac:grpSpMkLst>
            <pc:docMk/>
            <pc:sldMk cId="970571634" sldId="265"/>
            <ac:grpSpMk id="7" creationId="{BEF01D5A-7107-AEF8-5896-43FD2E845AF8}"/>
          </ac:grpSpMkLst>
        </pc:grpChg>
        <pc:grpChg chg="mod">
          <ac:chgData name="坤 许" userId="27c33e8e49892705" providerId="LiveId" clId="{7FBCE6E0-BA2E-4F15-87F9-1BFB32BBEF6A}" dt="2023-11-20T03:54:50.053" v="8"/>
          <ac:grpSpMkLst>
            <pc:docMk/>
            <pc:sldMk cId="970571634" sldId="265"/>
            <ac:grpSpMk id="8" creationId="{0A3B0EFF-6062-6A46-DD10-A3B3F73D19E1}"/>
          </ac:grpSpMkLst>
        </pc:grpChg>
        <pc:grpChg chg="mod">
          <ac:chgData name="坤 许" userId="27c33e8e49892705" providerId="LiveId" clId="{7FBCE6E0-BA2E-4F15-87F9-1BFB32BBEF6A}" dt="2023-11-20T03:54:50.053" v="8"/>
          <ac:grpSpMkLst>
            <pc:docMk/>
            <pc:sldMk cId="970571634" sldId="265"/>
            <ac:grpSpMk id="9" creationId="{73C7C123-08A7-A86F-EBE2-812580B65514}"/>
          </ac:grpSpMkLst>
        </pc:grpChg>
        <pc:grpChg chg="mod">
          <ac:chgData name="坤 许" userId="27c33e8e49892705" providerId="LiveId" clId="{7FBCE6E0-BA2E-4F15-87F9-1BFB32BBEF6A}" dt="2023-11-20T03:54:50.053" v="8"/>
          <ac:grpSpMkLst>
            <pc:docMk/>
            <pc:sldMk cId="970571634" sldId="265"/>
            <ac:grpSpMk id="10" creationId="{5C42551A-4A90-9D35-F28B-397F9F568B75}"/>
          </ac:grpSpMkLst>
        </pc:grpChg>
        <pc:grpChg chg="mod">
          <ac:chgData name="坤 许" userId="27c33e8e49892705" providerId="LiveId" clId="{7FBCE6E0-BA2E-4F15-87F9-1BFB32BBEF6A}" dt="2023-11-20T03:54:50.053" v="8"/>
          <ac:grpSpMkLst>
            <pc:docMk/>
            <pc:sldMk cId="970571634" sldId="265"/>
            <ac:grpSpMk id="11" creationId="{AF28DDAF-BD0F-4633-985E-9EBE968400FB}"/>
          </ac:grpSpMkLst>
        </pc:grpChg>
        <pc:grpChg chg="mod">
          <ac:chgData name="坤 许" userId="27c33e8e49892705" providerId="LiveId" clId="{7FBCE6E0-BA2E-4F15-87F9-1BFB32BBEF6A}" dt="2023-11-20T03:54:50.053" v="8"/>
          <ac:grpSpMkLst>
            <pc:docMk/>
            <pc:sldMk cId="970571634" sldId="265"/>
            <ac:grpSpMk id="12" creationId="{2A8E31FF-500D-F2D5-4A57-2373A92B62A6}"/>
          </ac:grpSpMkLst>
        </pc:grpChg>
        <pc:grpChg chg="mod">
          <ac:chgData name="坤 许" userId="27c33e8e49892705" providerId="LiveId" clId="{7FBCE6E0-BA2E-4F15-87F9-1BFB32BBEF6A}" dt="2023-11-20T03:54:50.053" v="8"/>
          <ac:grpSpMkLst>
            <pc:docMk/>
            <pc:sldMk cId="970571634" sldId="265"/>
            <ac:grpSpMk id="15" creationId="{B4B191EB-8D76-9B9C-0EEA-9FF610062166}"/>
          </ac:grpSpMkLst>
        </pc:grpChg>
        <pc:grpChg chg="mod">
          <ac:chgData name="坤 许" userId="27c33e8e49892705" providerId="LiveId" clId="{7FBCE6E0-BA2E-4F15-87F9-1BFB32BBEF6A}" dt="2023-11-20T03:54:50.053" v="8"/>
          <ac:grpSpMkLst>
            <pc:docMk/>
            <pc:sldMk cId="970571634" sldId="265"/>
            <ac:grpSpMk id="16" creationId="{1E232363-E81B-0487-1DF7-F37938DFDFC5}"/>
          </ac:grpSpMkLst>
        </pc:grpChg>
        <pc:grpChg chg="mod">
          <ac:chgData name="坤 许" userId="27c33e8e49892705" providerId="LiveId" clId="{7FBCE6E0-BA2E-4F15-87F9-1BFB32BBEF6A}" dt="2023-11-20T03:54:50.053" v="8"/>
          <ac:grpSpMkLst>
            <pc:docMk/>
            <pc:sldMk cId="970571634" sldId="265"/>
            <ac:grpSpMk id="22" creationId="{6F34E9D9-5BA7-7315-3D2E-A9E185ACB225}"/>
          </ac:grpSpMkLst>
        </pc:grpChg>
        <pc:grpChg chg="mod">
          <ac:chgData name="坤 许" userId="27c33e8e49892705" providerId="LiveId" clId="{7FBCE6E0-BA2E-4F15-87F9-1BFB32BBEF6A}" dt="2023-11-20T03:54:50.053" v="8"/>
          <ac:grpSpMkLst>
            <pc:docMk/>
            <pc:sldMk cId="970571634" sldId="265"/>
            <ac:grpSpMk id="23" creationId="{1C00AC30-D1F0-0FF9-8CA1-F561994530E3}"/>
          </ac:grpSpMkLst>
        </pc:grpChg>
        <pc:grpChg chg="mod">
          <ac:chgData name="坤 许" userId="27c33e8e49892705" providerId="LiveId" clId="{7FBCE6E0-BA2E-4F15-87F9-1BFB32BBEF6A}" dt="2023-11-20T03:54:50.053" v="8"/>
          <ac:grpSpMkLst>
            <pc:docMk/>
            <pc:sldMk cId="970571634" sldId="265"/>
            <ac:grpSpMk id="29" creationId="{3FD18896-51EB-F70F-014D-A8C80E3C4239}"/>
          </ac:grpSpMkLst>
        </pc:grpChg>
        <pc:grpChg chg="mod">
          <ac:chgData name="坤 许" userId="27c33e8e49892705" providerId="LiveId" clId="{7FBCE6E0-BA2E-4F15-87F9-1BFB32BBEF6A}" dt="2023-11-20T03:54:50.053" v="8"/>
          <ac:grpSpMkLst>
            <pc:docMk/>
            <pc:sldMk cId="970571634" sldId="265"/>
            <ac:grpSpMk id="30" creationId="{FADB1820-C8AE-CD48-18E5-4A74EBA299BD}"/>
          </ac:grpSpMkLst>
        </pc:grpChg>
        <pc:grpChg chg="mod">
          <ac:chgData name="坤 许" userId="27c33e8e49892705" providerId="LiveId" clId="{7FBCE6E0-BA2E-4F15-87F9-1BFB32BBEF6A}" dt="2023-11-20T03:54:50.053" v="8"/>
          <ac:grpSpMkLst>
            <pc:docMk/>
            <pc:sldMk cId="970571634" sldId="265"/>
            <ac:grpSpMk id="36" creationId="{E68AAA19-B52D-D2B2-B6B3-85BD970B662C}"/>
          </ac:grpSpMkLst>
        </pc:grpChg>
        <pc:grpChg chg="mod">
          <ac:chgData name="坤 许" userId="27c33e8e49892705" providerId="LiveId" clId="{7FBCE6E0-BA2E-4F15-87F9-1BFB32BBEF6A}" dt="2023-11-20T03:54:50.053" v="8"/>
          <ac:grpSpMkLst>
            <pc:docMk/>
            <pc:sldMk cId="970571634" sldId="265"/>
            <ac:grpSpMk id="37" creationId="{CC253A16-5CE1-9CB8-2CE3-6353B107ECB1}"/>
          </ac:grpSpMkLst>
        </pc:grpChg>
        <pc:grpChg chg="mod">
          <ac:chgData name="坤 许" userId="27c33e8e49892705" providerId="LiveId" clId="{7FBCE6E0-BA2E-4F15-87F9-1BFB32BBEF6A}" dt="2023-11-20T03:54:50.053" v="8"/>
          <ac:grpSpMkLst>
            <pc:docMk/>
            <pc:sldMk cId="970571634" sldId="265"/>
            <ac:grpSpMk id="43" creationId="{BA9640C5-A871-DB40-EC98-FEA89C56A9F1}"/>
          </ac:grpSpMkLst>
        </pc:grpChg>
        <pc:grpChg chg="mod">
          <ac:chgData name="坤 许" userId="27c33e8e49892705" providerId="LiveId" clId="{7FBCE6E0-BA2E-4F15-87F9-1BFB32BBEF6A}" dt="2023-11-20T03:54:50.053" v="8"/>
          <ac:grpSpMkLst>
            <pc:docMk/>
            <pc:sldMk cId="970571634" sldId="265"/>
            <ac:grpSpMk id="44" creationId="{BC4F2AB7-0F5E-A26B-E3D1-C4172C13748E}"/>
          </ac:grpSpMkLst>
        </pc:grpChg>
        <pc:grpChg chg="mod">
          <ac:chgData name="坤 许" userId="27c33e8e49892705" providerId="LiveId" clId="{7FBCE6E0-BA2E-4F15-87F9-1BFB32BBEF6A}" dt="2023-11-20T03:54:50.053" v="8"/>
          <ac:grpSpMkLst>
            <pc:docMk/>
            <pc:sldMk cId="970571634" sldId="265"/>
            <ac:grpSpMk id="50" creationId="{E5E00C7C-0A98-4783-8243-20561CA482DB}"/>
          </ac:grpSpMkLst>
        </pc:grpChg>
        <pc:grpChg chg="mod">
          <ac:chgData name="坤 许" userId="27c33e8e49892705" providerId="LiveId" clId="{7FBCE6E0-BA2E-4F15-87F9-1BFB32BBEF6A}" dt="2023-11-20T03:54:50.053" v="8"/>
          <ac:grpSpMkLst>
            <pc:docMk/>
            <pc:sldMk cId="970571634" sldId="265"/>
            <ac:grpSpMk id="51" creationId="{0C6EC161-70CD-5D41-44ED-CA2D72E5900F}"/>
          </ac:grpSpMkLst>
        </pc:grpChg>
        <pc:cxnChg chg="mod">
          <ac:chgData name="坤 许" userId="27c33e8e49892705" providerId="LiveId" clId="{7FBCE6E0-BA2E-4F15-87F9-1BFB32BBEF6A}" dt="2023-11-20T03:54:50.053" v="8"/>
          <ac:cxnSpMkLst>
            <pc:docMk/>
            <pc:sldMk cId="970571634" sldId="265"/>
            <ac:cxnSpMk id="5" creationId="{700351D3-10C7-D942-FD8E-78562930C795}"/>
          </ac:cxnSpMkLst>
        </pc:cxnChg>
        <pc:cxnChg chg="mod">
          <ac:chgData name="坤 许" userId="27c33e8e49892705" providerId="LiveId" clId="{7FBCE6E0-BA2E-4F15-87F9-1BFB32BBEF6A}" dt="2023-11-20T03:54:50.053" v="8"/>
          <ac:cxnSpMkLst>
            <pc:docMk/>
            <pc:sldMk cId="970571634" sldId="265"/>
            <ac:cxnSpMk id="6" creationId="{7C4FAC7D-FE55-BD04-7A2B-06B4E9189B4D}"/>
          </ac:cxnSpMkLst>
        </pc:cxnChg>
        <pc:cxnChg chg="mod">
          <ac:chgData name="坤 许" userId="27c33e8e49892705" providerId="LiveId" clId="{7FBCE6E0-BA2E-4F15-87F9-1BFB32BBEF6A}" dt="2023-11-20T03:54:50.053" v="8"/>
          <ac:cxnSpMkLst>
            <pc:docMk/>
            <pc:sldMk cId="970571634" sldId="265"/>
            <ac:cxnSpMk id="13" creationId="{80C46E0A-A2E8-75AD-1E00-773021F11B4F}"/>
          </ac:cxnSpMkLst>
        </pc:cxnChg>
        <pc:cxnChg chg="mod">
          <ac:chgData name="坤 许" userId="27c33e8e49892705" providerId="LiveId" clId="{7FBCE6E0-BA2E-4F15-87F9-1BFB32BBEF6A}" dt="2023-11-20T03:54:50.053" v="8"/>
          <ac:cxnSpMkLst>
            <pc:docMk/>
            <pc:sldMk cId="970571634" sldId="265"/>
            <ac:cxnSpMk id="17" creationId="{586B9CBE-B9E6-1BC6-4AEA-CAF6BFCD2BCA}"/>
          </ac:cxnSpMkLst>
        </pc:cxnChg>
        <pc:cxnChg chg="mod">
          <ac:chgData name="坤 许" userId="27c33e8e49892705" providerId="LiveId" clId="{7FBCE6E0-BA2E-4F15-87F9-1BFB32BBEF6A}" dt="2023-11-20T03:54:50.053" v="8"/>
          <ac:cxnSpMkLst>
            <pc:docMk/>
            <pc:sldMk cId="970571634" sldId="265"/>
            <ac:cxnSpMk id="19" creationId="{7F531CB2-7430-6455-97FA-6574A9AE1C2D}"/>
          </ac:cxnSpMkLst>
        </pc:cxnChg>
        <pc:cxnChg chg="mod">
          <ac:chgData name="坤 许" userId="27c33e8e49892705" providerId="LiveId" clId="{7FBCE6E0-BA2E-4F15-87F9-1BFB32BBEF6A}" dt="2023-11-20T03:54:50.053" v="8"/>
          <ac:cxnSpMkLst>
            <pc:docMk/>
            <pc:sldMk cId="970571634" sldId="265"/>
            <ac:cxnSpMk id="24" creationId="{90A8466B-D1BE-8883-83CA-D918B96DCFF1}"/>
          </ac:cxnSpMkLst>
        </pc:cxnChg>
        <pc:cxnChg chg="mod">
          <ac:chgData name="坤 许" userId="27c33e8e49892705" providerId="LiveId" clId="{7FBCE6E0-BA2E-4F15-87F9-1BFB32BBEF6A}" dt="2023-11-20T03:54:50.053" v="8"/>
          <ac:cxnSpMkLst>
            <pc:docMk/>
            <pc:sldMk cId="970571634" sldId="265"/>
            <ac:cxnSpMk id="26" creationId="{D2D6901D-D912-EE0A-11D5-67CCF80A0943}"/>
          </ac:cxnSpMkLst>
        </pc:cxnChg>
        <pc:cxnChg chg="mod">
          <ac:chgData name="坤 许" userId="27c33e8e49892705" providerId="LiveId" clId="{7FBCE6E0-BA2E-4F15-87F9-1BFB32BBEF6A}" dt="2023-11-20T03:54:50.053" v="8"/>
          <ac:cxnSpMkLst>
            <pc:docMk/>
            <pc:sldMk cId="970571634" sldId="265"/>
            <ac:cxnSpMk id="31" creationId="{B739F3D5-4F08-13FF-76A9-60419CAFDAA3}"/>
          </ac:cxnSpMkLst>
        </pc:cxnChg>
        <pc:cxnChg chg="mod">
          <ac:chgData name="坤 许" userId="27c33e8e49892705" providerId="LiveId" clId="{7FBCE6E0-BA2E-4F15-87F9-1BFB32BBEF6A}" dt="2023-11-20T03:54:50.053" v="8"/>
          <ac:cxnSpMkLst>
            <pc:docMk/>
            <pc:sldMk cId="970571634" sldId="265"/>
            <ac:cxnSpMk id="33" creationId="{F6E65782-DB87-26D5-152D-3C2252EC96E9}"/>
          </ac:cxnSpMkLst>
        </pc:cxnChg>
        <pc:cxnChg chg="mod">
          <ac:chgData name="坤 许" userId="27c33e8e49892705" providerId="LiveId" clId="{7FBCE6E0-BA2E-4F15-87F9-1BFB32BBEF6A}" dt="2023-11-20T03:54:50.053" v="8"/>
          <ac:cxnSpMkLst>
            <pc:docMk/>
            <pc:sldMk cId="970571634" sldId="265"/>
            <ac:cxnSpMk id="38" creationId="{01AF1A04-369D-124A-0CFB-9A4D98D292C4}"/>
          </ac:cxnSpMkLst>
        </pc:cxnChg>
        <pc:cxnChg chg="mod">
          <ac:chgData name="坤 许" userId="27c33e8e49892705" providerId="LiveId" clId="{7FBCE6E0-BA2E-4F15-87F9-1BFB32BBEF6A}" dt="2023-11-20T03:54:50.053" v="8"/>
          <ac:cxnSpMkLst>
            <pc:docMk/>
            <pc:sldMk cId="970571634" sldId="265"/>
            <ac:cxnSpMk id="40" creationId="{2D2964F1-891E-9895-D411-EBAF26869D75}"/>
          </ac:cxnSpMkLst>
        </pc:cxnChg>
        <pc:cxnChg chg="mod">
          <ac:chgData name="坤 许" userId="27c33e8e49892705" providerId="LiveId" clId="{7FBCE6E0-BA2E-4F15-87F9-1BFB32BBEF6A}" dt="2023-11-20T03:54:50.053" v="8"/>
          <ac:cxnSpMkLst>
            <pc:docMk/>
            <pc:sldMk cId="970571634" sldId="265"/>
            <ac:cxnSpMk id="45" creationId="{A5E418CC-72EE-DC35-1B6F-B670E07BB3A7}"/>
          </ac:cxnSpMkLst>
        </pc:cxnChg>
        <pc:cxnChg chg="mod">
          <ac:chgData name="坤 许" userId="27c33e8e49892705" providerId="LiveId" clId="{7FBCE6E0-BA2E-4F15-87F9-1BFB32BBEF6A}" dt="2023-11-20T03:54:50.053" v="8"/>
          <ac:cxnSpMkLst>
            <pc:docMk/>
            <pc:sldMk cId="970571634" sldId="265"/>
            <ac:cxnSpMk id="47" creationId="{EE7F7924-C684-B2F6-C81D-75EB60737BDC}"/>
          </ac:cxnSpMkLst>
        </pc:cxnChg>
        <pc:cxnChg chg="mod">
          <ac:chgData name="坤 许" userId="27c33e8e49892705" providerId="LiveId" clId="{7FBCE6E0-BA2E-4F15-87F9-1BFB32BBEF6A}" dt="2023-11-20T03:54:50.053" v="8"/>
          <ac:cxnSpMkLst>
            <pc:docMk/>
            <pc:sldMk cId="970571634" sldId="265"/>
            <ac:cxnSpMk id="52" creationId="{BF389ECA-0EEE-D107-5335-97FDC047251D}"/>
          </ac:cxnSpMkLst>
        </pc:cxnChg>
        <pc:cxnChg chg="mod">
          <ac:chgData name="坤 许" userId="27c33e8e49892705" providerId="LiveId" clId="{7FBCE6E0-BA2E-4F15-87F9-1BFB32BBEF6A}" dt="2023-11-20T03:54:50.053" v="8"/>
          <ac:cxnSpMkLst>
            <pc:docMk/>
            <pc:sldMk cId="970571634" sldId="265"/>
            <ac:cxnSpMk id="54" creationId="{758BF951-EBCF-8AEE-788F-3376E2757D14}"/>
          </ac:cxnSpMkLst>
        </pc:cxnChg>
        <pc:cxnChg chg="add mod ord">
          <ac:chgData name="坤 许" userId="27c33e8e49892705" providerId="LiveId" clId="{7FBCE6E0-BA2E-4F15-87F9-1BFB32BBEF6A}" dt="2023-11-22T03:32:06.671" v="249" actId="167"/>
          <ac:cxnSpMkLst>
            <pc:docMk/>
            <pc:sldMk cId="970571634" sldId="265"/>
            <ac:cxnSpMk id="60" creationId="{007024F4-12C2-0934-C798-9C6DF2E30CD4}"/>
          </ac:cxnSpMkLst>
        </pc:cxnChg>
        <pc:cxnChg chg="add mod ord">
          <ac:chgData name="坤 许" userId="27c33e8e49892705" providerId="LiveId" clId="{7FBCE6E0-BA2E-4F15-87F9-1BFB32BBEF6A}" dt="2023-11-22T03:32:14.102" v="253" actId="1076"/>
          <ac:cxnSpMkLst>
            <pc:docMk/>
            <pc:sldMk cId="970571634" sldId="265"/>
            <ac:cxnSpMk id="62" creationId="{14EE0835-4F2C-ACEC-93E1-17B75BDF6F13}"/>
          </ac:cxnSpMkLst>
        </pc:cxnChg>
      </pc:sldChg>
      <pc:sldChg chg="addSp delSp modSp new mod">
        <pc:chgData name="坤 许" userId="27c33e8e49892705" providerId="LiveId" clId="{7FBCE6E0-BA2E-4F15-87F9-1BFB32BBEF6A}" dt="2023-11-20T06:06:08.456" v="12" actId="931"/>
        <pc:sldMkLst>
          <pc:docMk/>
          <pc:sldMk cId="1793246253" sldId="266"/>
        </pc:sldMkLst>
        <pc:spChg chg="del">
          <ac:chgData name="坤 许" userId="27c33e8e49892705" providerId="LiveId" clId="{7FBCE6E0-BA2E-4F15-87F9-1BFB32BBEF6A}" dt="2023-11-20T06:05:52.392" v="11" actId="478"/>
          <ac:spMkLst>
            <pc:docMk/>
            <pc:sldMk cId="1793246253" sldId="266"/>
            <ac:spMk id="2" creationId="{78A3B535-7252-2826-742C-40F6932E687A}"/>
          </ac:spMkLst>
        </pc:spChg>
        <pc:spChg chg="del">
          <ac:chgData name="坤 许" userId="27c33e8e49892705" providerId="LiveId" clId="{7FBCE6E0-BA2E-4F15-87F9-1BFB32BBEF6A}" dt="2023-11-20T06:05:52.392" v="11" actId="478"/>
          <ac:spMkLst>
            <pc:docMk/>
            <pc:sldMk cId="1793246253" sldId="266"/>
            <ac:spMk id="3" creationId="{9FF69563-9C0D-0A8E-BEFB-521484BE92FA}"/>
          </ac:spMkLst>
        </pc:spChg>
        <pc:picChg chg="add mod">
          <ac:chgData name="坤 许" userId="27c33e8e49892705" providerId="LiveId" clId="{7FBCE6E0-BA2E-4F15-87F9-1BFB32BBEF6A}" dt="2023-11-20T06:06:08.456" v="12" actId="931"/>
          <ac:picMkLst>
            <pc:docMk/>
            <pc:sldMk cId="1793246253" sldId="266"/>
            <ac:picMk id="5" creationId="{F8ECD5CD-8819-3231-0EFA-05EA7DA5EFC8}"/>
          </ac:picMkLst>
        </pc:picChg>
      </pc:sldChg>
      <pc:sldChg chg="modSp new mod">
        <pc:chgData name="坤 许" userId="27c33e8e49892705" providerId="LiveId" clId="{7FBCE6E0-BA2E-4F15-87F9-1BFB32BBEF6A}" dt="2023-11-20T06:09:14.531" v="22" actId="20577"/>
        <pc:sldMkLst>
          <pc:docMk/>
          <pc:sldMk cId="2016930667" sldId="267"/>
        </pc:sldMkLst>
        <pc:spChg chg="mod">
          <ac:chgData name="坤 许" userId="27c33e8e49892705" providerId="LiveId" clId="{7FBCE6E0-BA2E-4F15-87F9-1BFB32BBEF6A}" dt="2023-11-20T06:09:14.531" v="22" actId="20577"/>
          <ac:spMkLst>
            <pc:docMk/>
            <pc:sldMk cId="2016930667" sldId="267"/>
            <ac:spMk id="2" creationId="{4BD1318D-381F-6402-2758-BEE20FB67BCF}"/>
          </ac:spMkLst>
        </pc:spChg>
      </pc:sldChg>
      <pc:sldChg chg="modSp new mod">
        <pc:chgData name="坤 许" userId="27c33e8e49892705" providerId="LiveId" clId="{7FBCE6E0-BA2E-4F15-87F9-1BFB32BBEF6A}" dt="2023-11-20T06:13:15.428" v="66" actId="20577"/>
        <pc:sldMkLst>
          <pc:docMk/>
          <pc:sldMk cId="2588359888" sldId="268"/>
        </pc:sldMkLst>
        <pc:spChg chg="mod">
          <ac:chgData name="坤 许" userId="27c33e8e49892705" providerId="LiveId" clId="{7FBCE6E0-BA2E-4F15-87F9-1BFB32BBEF6A}" dt="2023-11-20T06:13:15.428" v="66" actId="20577"/>
          <ac:spMkLst>
            <pc:docMk/>
            <pc:sldMk cId="2588359888" sldId="268"/>
            <ac:spMk id="2" creationId="{2B854F7E-49C6-AD47-2694-AE1B4598DC53}"/>
          </ac:spMkLst>
        </pc:spChg>
      </pc:sldChg>
      <pc:sldChg chg="addSp delSp modSp new mod">
        <pc:chgData name="坤 许" userId="27c33e8e49892705" providerId="LiveId" clId="{7FBCE6E0-BA2E-4F15-87F9-1BFB32BBEF6A}" dt="2023-11-20T07:35:33.052" v="84" actId="1076"/>
        <pc:sldMkLst>
          <pc:docMk/>
          <pc:sldMk cId="141752253" sldId="269"/>
        </pc:sldMkLst>
        <pc:spChg chg="del">
          <ac:chgData name="坤 许" userId="27c33e8e49892705" providerId="LiveId" clId="{7FBCE6E0-BA2E-4F15-87F9-1BFB32BBEF6A}" dt="2023-11-20T07:34:45.107" v="68" actId="478"/>
          <ac:spMkLst>
            <pc:docMk/>
            <pc:sldMk cId="141752253" sldId="269"/>
            <ac:spMk id="2" creationId="{DA9DF588-76F3-4E22-24E9-7D0987A53CB0}"/>
          </ac:spMkLst>
        </pc:spChg>
        <pc:spChg chg="del">
          <ac:chgData name="坤 许" userId="27c33e8e49892705" providerId="LiveId" clId="{7FBCE6E0-BA2E-4F15-87F9-1BFB32BBEF6A}" dt="2023-11-20T07:34:45.107" v="68" actId="478"/>
          <ac:spMkLst>
            <pc:docMk/>
            <pc:sldMk cId="141752253" sldId="269"/>
            <ac:spMk id="3" creationId="{F2EB866A-34D0-1CA7-FB51-2848354F2233}"/>
          </ac:spMkLst>
        </pc:spChg>
        <pc:picChg chg="add mod">
          <ac:chgData name="坤 许" userId="27c33e8e49892705" providerId="LiveId" clId="{7FBCE6E0-BA2E-4F15-87F9-1BFB32BBEF6A}" dt="2023-11-20T07:35:31.070" v="82" actId="1076"/>
          <ac:picMkLst>
            <pc:docMk/>
            <pc:sldMk cId="141752253" sldId="269"/>
            <ac:picMk id="5" creationId="{C2D0BFC9-DCA6-881F-BAE2-CBE0E002EE88}"/>
          </ac:picMkLst>
        </pc:picChg>
        <pc:picChg chg="add mod">
          <ac:chgData name="坤 许" userId="27c33e8e49892705" providerId="LiveId" clId="{7FBCE6E0-BA2E-4F15-87F9-1BFB32BBEF6A}" dt="2023-11-20T07:35:32.118" v="83" actId="1076"/>
          <ac:picMkLst>
            <pc:docMk/>
            <pc:sldMk cId="141752253" sldId="269"/>
            <ac:picMk id="7" creationId="{D6B0EDEA-6E7A-B087-87DE-6463BA3999CB}"/>
          </ac:picMkLst>
        </pc:picChg>
        <pc:picChg chg="add mod">
          <ac:chgData name="坤 许" userId="27c33e8e49892705" providerId="LiveId" clId="{7FBCE6E0-BA2E-4F15-87F9-1BFB32BBEF6A}" dt="2023-11-20T07:35:15.677" v="78" actId="1076"/>
          <ac:picMkLst>
            <pc:docMk/>
            <pc:sldMk cId="141752253" sldId="269"/>
            <ac:picMk id="8" creationId="{D6A3278F-CF2F-0004-F26A-5AD082366D49}"/>
          </ac:picMkLst>
        </pc:picChg>
        <pc:picChg chg="add mod">
          <ac:chgData name="坤 许" userId="27c33e8e49892705" providerId="LiveId" clId="{7FBCE6E0-BA2E-4F15-87F9-1BFB32BBEF6A}" dt="2023-11-20T07:35:33.052" v="84" actId="1076"/>
          <ac:picMkLst>
            <pc:docMk/>
            <pc:sldMk cId="141752253" sldId="269"/>
            <ac:picMk id="10" creationId="{6A1AE1DD-A9CF-1BFD-299B-972CD17DC438}"/>
          </ac:picMkLst>
        </pc:picChg>
      </pc:sldChg>
      <pc:sldChg chg="addSp delSp new mod">
        <pc:chgData name="坤 许" userId="27c33e8e49892705" providerId="LiveId" clId="{7FBCE6E0-BA2E-4F15-87F9-1BFB32BBEF6A}" dt="2023-11-22T03:26:46.106" v="87"/>
        <pc:sldMkLst>
          <pc:docMk/>
          <pc:sldMk cId="769686585" sldId="270"/>
        </pc:sldMkLst>
        <pc:spChg chg="del">
          <ac:chgData name="坤 许" userId="27c33e8e49892705" providerId="LiveId" clId="{7FBCE6E0-BA2E-4F15-87F9-1BFB32BBEF6A}" dt="2023-11-22T03:26:44.012" v="86" actId="478"/>
          <ac:spMkLst>
            <pc:docMk/>
            <pc:sldMk cId="769686585" sldId="270"/>
            <ac:spMk id="2" creationId="{4FC3217A-4084-6DFD-9736-4D2CA14B6787}"/>
          </ac:spMkLst>
        </pc:spChg>
        <pc:spChg chg="del">
          <ac:chgData name="坤 许" userId="27c33e8e49892705" providerId="LiveId" clId="{7FBCE6E0-BA2E-4F15-87F9-1BFB32BBEF6A}" dt="2023-11-22T03:26:44.012" v="86" actId="478"/>
          <ac:spMkLst>
            <pc:docMk/>
            <pc:sldMk cId="769686585" sldId="270"/>
            <ac:spMk id="3" creationId="{910104F2-8B83-55F4-B22B-71CD60F81E4C}"/>
          </ac:spMkLst>
        </pc:spChg>
        <pc:picChg chg="add">
          <ac:chgData name="坤 许" userId="27c33e8e49892705" providerId="LiveId" clId="{7FBCE6E0-BA2E-4F15-87F9-1BFB32BBEF6A}" dt="2023-11-22T03:26:46.106" v="87"/>
          <ac:picMkLst>
            <pc:docMk/>
            <pc:sldMk cId="769686585" sldId="270"/>
            <ac:picMk id="4" creationId="{DA7B891A-A13A-9F45-835F-A85AB69DFDB1}"/>
          </ac:picMkLst>
        </pc:picChg>
      </pc:sldChg>
      <pc:sldChg chg="add">
        <pc:chgData name="坤 许" userId="27c33e8e49892705" providerId="LiveId" clId="{7FBCE6E0-BA2E-4F15-87F9-1BFB32BBEF6A}" dt="2023-11-22T08:29:01.490" v="255"/>
        <pc:sldMkLst>
          <pc:docMk/>
          <pc:sldMk cId="523176955" sldId="271"/>
        </pc:sldMkLst>
      </pc:sldChg>
    </pc:docChg>
  </pc:docChgLst>
  <pc:docChgLst>
    <pc:chgData name="坤 许" userId="27c33e8e49892705" providerId="LiveId" clId="{26CD52BA-4006-4833-8E9E-EEB63016F5D4}"/>
    <pc:docChg chg="undo custSel addSld modSld sldOrd">
      <pc:chgData name="坤 许" userId="27c33e8e49892705" providerId="LiveId" clId="{26CD52BA-4006-4833-8E9E-EEB63016F5D4}" dt="2023-11-24T02:45:43.048" v="2890" actId="11529"/>
      <pc:docMkLst>
        <pc:docMk/>
      </pc:docMkLst>
      <pc:sldChg chg="addSp modSp mod">
        <pc:chgData name="坤 许" userId="27c33e8e49892705" providerId="LiveId" clId="{26CD52BA-4006-4833-8E9E-EEB63016F5D4}" dt="2023-11-17T07:55:15.167" v="162" actId="20577"/>
        <pc:sldMkLst>
          <pc:docMk/>
          <pc:sldMk cId="1045330074" sldId="256"/>
        </pc:sldMkLst>
        <pc:spChg chg="mod">
          <ac:chgData name="坤 许" userId="27c33e8e49892705" providerId="LiveId" clId="{26CD52BA-4006-4833-8E9E-EEB63016F5D4}" dt="2023-11-17T07:55:15.167" v="162" actId="20577"/>
          <ac:spMkLst>
            <pc:docMk/>
            <pc:sldMk cId="1045330074" sldId="256"/>
            <ac:spMk id="2" creationId="{26055CBA-0CCC-4316-560B-552A356FD333}"/>
          </ac:spMkLst>
        </pc:spChg>
        <pc:picChg chg="add mod ord modCrop">
          <ac:chgData name="坤 许" userId="27c33e8e49892705" providerId="LiveId" clId="{26CD52BA-4006-4833-8E9E-EEB63016F5D4}" dt="2023-11-17T00:49:01.519" v="135"/>
          <ac:picMkLst>
            <pc:docMk/>
            <pc:sldMk cId="1045330074" sldId="256"/>
            <ac:picMk id="4" creationId="{A63090EE-73C7-FE9F-BF8A-68B3170D1207}"/>
          </ac:picMkLst>
        </pc:picChg>
      </pc:sldChg>
      <pc:sldChg chg="modSp mod">
        <pc:chgData name="坤 许" userId="27c33e8e49892705" providerId="LiveId" clId="{26CD52BA-4006-4833-8E9E-EEB63016F5D4}" dt="2023-11-23T08:32:21.456" v="167" actId="1076"/>
        <pc:sldMkLst>
          <pc:docMk/>
          <pc:sldMk cId="3140525536" sldId="257"/>
        </pc:sldMkLst>
        <pc:spChg chg="mod">
          <ac:chgData name="坤 许" userId="27c33e8e49892705" providerId="LiveId" clId="{26CD52BA-4006-4833-8E9E-EEB63016F5D4}" dt="2023-11-17T00:50:25.483" v="145" actId="1076"/>
          <ac:spMkLst>
            <pc:docMk/>
            <pc:sldMk cId="3140525536" sldId="257"/>
            <ac:spMk id="10" creationId="{A330DAD2-D8D7-888D-191D-4A2B50BD64CD}"/>
          </ac:spMkLst>
        </pc:spChg>
        <pc:picChg chg="mod">
          <ac:chgData name="坤 许" userId="27c33e8e49892705" providerId="LiveId" clId="{26CD52BA-4006-4833-8E9E-EEB63016F5D4}" dt="2023-11-23T08:32:21.456" v="167" actId="1076"/>
          <ac:picMkLst>
            <pc:docMk/>
            <pc:sldMk cId="3140525536" sldId="257"/>
            <ac:picMk id="1026" creationId="{49AC11D4-78C2-9DF5-536E-AC48AFBA1FE1}"/>
          </ac:picMkLst>
        </pc:picChg>
        <pc:picChg chg="mod">
          <ac:chgData name="坤 许" userId="27c33e8e49892705" providerId="LiveId" clId="{26CD52BA-4006-4833-8E9E-EEB63016F5D4}" dt="2023-11-23T08:24:44.892" v="165" actId="1076"/>
          <ac:picMkLst>
            <pc:docMk/>
            <pc:sldMk cId="3140525536" sldId="257"/>
            <ac:picMk id="1028" creationId="{D5912088-AE2B-C8F6-BD8C-F57BD31BEEA9}"/>
          </ac:picMkLst>
        </pc:picChg>
      </pc:sldChg>
      <pc:sldChg chg="modSp mod">
        <pc:chgData name="坤 许" userId="27c33e8e49892705" providerId="LiveId" clId="{26CD52BA-4006-4833-8E9E-EEB63016F5D4}" dt="2023-11-17T00:50:33.733" v="148" actId="1076"/>
        <pc:sldMkLst>
          <pc:docMk/>
          <pc:sldMk cId="2196627685" sldId="258"/>
        </pc:sldMkLst>
        <pc:picChg chg="mod">
          <ac:chgData name="坤 许" userId="27c33e8e49892705" providerId="LiveId" clId="{26CD52BA-4006-4833-8E9E-EEB63016F5D4}" dt="2023-11-17T00:50:33.733" v="148" actId="1076"/>
          <ac:picMkLst>
            <pc:docMk/>
            <pc:sldMk cId="2196627685" sldId="258"/>
            <ac:picMk id="5" creationId="{5DB49D33-ED27-1515-6065-FF47B61BB593}"/>
          </ac:picMkLst>
        </pc:picChg>
      </pc:sldChg>
      <pc:sldChg chg="addSp delSp modSp mod">
        <pc:chgData name="坤 许" userId="27c33e8e49892705" providerId="LiveId" clId="{26CD52BA-4006-4833-8E9E-EEB63016F5D4}" dt="2023-11-23T08:50:29.235" v="222" actId="1076"/>
        <pc:sldMkLst>
          <pc:docMk/>
          <pc:sldMk cId="2375840466" sldId="259"/>
        </pc:sldMkLst>
        <pc:spChg chg="mod">
          <ac:chgData name="坤 许" userId="27c33e8e49892705" providerId="LiveId" clId="{26CD52BA-4006-4833-8E9E-EEB63016F5D4}" dt="2023-11-23T08:32:56.317" v="173" actId="20577"/>
          <ac:spMkLst>
            <pc:docMk/>
            <pc:sldMk cId="2375840466" sldId="259"/>
            <ac:spMk id="3" creationId="{6A60B3D7-3074-A7A0-DE2B-4D5453F4B972}"/>
          </ac:spMkLst>
        </pc:spChg>
        <pc:spChg chg="mod">
          <ac:chgData name="坤 许" userId="27c33e8e49892705" providerId="LiveId" clId="{26CD52BA-4006-4833-8E9E-EEB63016F5D4}" dt="2023-11-23T08:33:22.698" v="178" actId="164"/>
          <ac:spMkLst>
            <pc:docMk/>
            <pc:sldMk cId="2375840466" sldId="259"/>
            <ac:spMk id="7" creationId="{8D412019-F022-59AD-71CE-39493C3920E4}"/>
          </ac:spMkLst>
        </pc:spChg>
        <pc:spChg chg="mod">
          <ac:chgData name="坤 许" userId="27c33e8e49892705" providerId="LiveId" clId="{26CD52BA-4006-4833-8E9E-EEB63016F5D4}" dt="2023-11-23T08:33:22.698" v="178" actId="164"/>
          <ac:spMkLst>
            <pc:docMk/>
            <pc:sldMk cId="2375840466" sldId="259"/>
            <ac:spMk id="8" creationId="{9BE7F104-2C08-61F7-15B1-B884C4E7AFCD}"/>
          </ac:spMkLst>
        </pc:spChg>
        <pc:spChg chg="add mod">
          <ac:chgData name="坤 许" userId="27c33e8e49892705" providerId="LiveId" clId="{26CD52BA-4006-4833-8E9E-EEB63016F5D4}" dt="2023-11-23T08:50:11.796" v="186" actId="208"/>
          <ac:spMkLst>
            <pc:docMk/>
            <pc:sldMk cId="2375840466" sldId="259"/>
            <ac:spMk id="9" creationId="{CA6BB25F-3BE3-664A-82A4-DA08713CD338}"/>
          </ac:spMkLst>
        </pc:spChg>
        <pc:spChg chg="add mod">
          <ac:chgData name="坤 许" userId="27c33e8e49892705" providerId="LiveId" clId="{26CD52BA-4006-4833-8E9E-EEB63016F5D4}" dt="2023-11-23T08:50:27.856" v="221" actId="1076"/>
          <ac:spMkLst>
            <pc:docMk/>
            <pc:sldMk cId="2375840466" sldId="259"/>
            <ac:spMk id="10" creationId="{A9544AEA-3ACB-281E-62F3-EC6C6F262E70}"/>
          </ac:spMkLst>
        </pc:spChg>
        <pc:grpChg chg="add mod">
          <ac:chgData name="坤 许" userId="27c33e8e49892705" providerId="LiveId" clId="{26CD52BA-4006-4833-8E9E-EEB63016F5D4}" dt="2023-11-23T08:50:29.235" v="222" actId="1076"/>
          <ac:grpSpMkLst>
            <pc:docMk/>
            <pc:sldMk cId="2375840466" sldId="259"/>
            <ac:grpSpMk id="2" creationId="{1CB5B27F-E61A-BEEF-C01A-FFA7ED40E82D}"/>
          </ac:grpSpMkLst>
        </pc:grpChg>
        <pc:picChg chg="mod">
          <ac:chgData name="坤 许" userId="27c33e8e49892705" providerId="LiveId" clId="{26CD52BA-4006-4833-8E9E-EEB63016F5D4}" dt="2023-11-23T08:33:22.698" v="178" actId="164"/>
          <ac:picMkLst>
            <pc:docMk/>
            <pc:sldMk cId="2375840466" sldId="259"/>
            <ac:picMk id="4" creationId="{FC5C5E5E-41C8-BAAB-A2B7-9C42AD561CFB}"/>
          </ac:picMkLst>
        </pc:picChg>
        <pc:picChg chg="add mod">
          <ac:chgData name="坤 许" userId="27c33e8e49892705" providerId="LiveId" clId="{26CD52BA-4006-4833-8E9E-EEB63016F5D4}" dt="2023-11-23T08:49:55.246" v="182" actId="1076"/>
          <ac:picMkLst>
            <pc:docMk/>
            <pc:sldMk cId="2375840466" sldId="259"/>
            <ac:picMk id="5" creationId="{B522C28A-3850-A4A2-05AC-9E00F00BD4EF}"/>
          </ac:picMkLst>
        </pc:picChg>
        <pc:cxnChg chg="del mod">
          <ac:chgData name="坤 许" userId="27c33e8e49892705" providerId="LiveId" clId="{26CD52BA-4006-4833-8E9E-EEB63016F5D4}" dt="2023-11-23T08:33:10.822" v="175" actId="478"/>
          <ac:cxnSpMkLst>
            <pc:docMk/>
            <pc:sldMk cId="2375840466" sldId="259"/>
            <ac:cxnSpMk id="6" creationId="{C3E00263-307A-6F4B-A32D-2802B795CDD3}"/>
          </ac:cxnSpMkLst>
        </pc:cxnChg>
      </pc:sldChg>
      <pc:sldChg chg="addSp delSp modSp new mod ord">
        <pc:chgData name="坤 许" userId="27c33e8e49892705" providerId="LiveId" clId="{26CD52BA-4006-4833-8E9E-EEB63016F5D4}" dt="2023-11-24T02:30:48.956" v="2579" actId="20577"/>
        <pc:sldMkLst>
          <pc:docMk/>
          <pc:sldMk cId="1034609190" sldId="261"/>
        </pc:sldMkLst>
        <pc:spChg chg="del">
          <ac:chgData name="坤 许" userId="27c33e8e49892705" providerId="LiveId" clId="{26CD52BA-4006-4833-8E9E-EEB63016F5D4}" dt="2023-11-17T00:28:22.120" v="1" actId="478"/>
          <ac:spMkLst>
            <pc:docMk/>
            <pc:sldMk cId="1034609190" sldId="261"/>
            <ac:spMk id="2" creationId="{335291DE-A6CF-6BB7-E9A6-CFBA4FB717D9}"/>
          </ac:spMkLst>
        </pc:spChg>
        <pc:spChg chg="add mod">
          <ac:chgData name="坤 许" userId="27c33e8e49892705" providerId="LiveId" clId="{26CD52BA-4006-4833-8E9E-EEB63016F5D4}" dt="2023-11-24T02:28:57.085" v="2552" actId="1076"/>
          <ac:spMkLst>
            <pc:docMk/>
            <pc:sldMk cId="1034609190" sldId="261"/>
            <ac:spMk id="2" creationId="{E5BBC660-35EB-20E8-17A6-DCCD2AE05AD9}"/>
          </ac:spMkLst>
        </pc:spChg>
        <pc:spChg chg="add mod">
          <ac:chgData name="坤 许" userId="27c33e8e49892705" providerId="LiveId" clId="{26CD52BA-4006-4833-8E9E-EEB63016F5D4}" dt="2023-11-24T00:51:16.772" v="2120" actId="164"/>
          <ac:spMkLst>
            <pc:docMk/>
            <pc:sldMk cId="1034609190" sldId="261"/>
            <ac:spMk id="3" creationId="{A8225B93-D62D-B218-CBF6-0583BBC2C0FF}"/>
          </ac:spMkLst>
        </pc:spChg>
        <pc:spChg chg="del">
          <ac:chgData name="坤 许" userId="27c33e8e49892705" providerId="LiveId" clId="{26CD52BA-4006-4833-8E9E-EEB63016F5D4}" dt="2023-11-17T00:28:22.120" v="1" actId="478"/>
          <ac:spMkLst>
            <pc:docMk/>
            <pc:sldMk cId="1034609190" sldId="261"/>
            <ac:spMk id="3" creationId="{C20A788C-C766-68E5-9975-E7FDDA86947F}"/>
          </ac:spMkLst>
        </pc:spChg>
        <pc:spChg chg="add del">
          <ac:chgData name="坤 许" userId="27c33e8e49892705" providerId="LiveId" clId="{26CD52BA-4006-4833-8E9E-EEB63016F5D4}" dt="2023-11-24T00:51:07.727" v="2115" actId="11529"/>
          <ac:spMkLst>
            <pc:docMk/>
            <pc:sldMk cId="1034609190" sldId="261"/>
            <ac:spMk id="4" creationId="{1377B20C-BA26-1006-B381-F761A7173ECB}"/>
          </ac:spMkLst>
        </pc:spChg>
        <pc:spChg chg="add mod ord">
          <ac:chgData name="坤 许" userId="27c33e8e49892705" providerId="LiveId" clId="{26CD52BA-4006-4833-8E9E-EEB63016F5D4}" dt="2023-11-24T00:51:16.772" v="2120" actId="164"/>
          <ac:spMkLst>
            <pc:docMk/>
            <pc:sldMk cId="1034609190" sldId="261"/>
            <ac:spMk id="6" creationId="{969C118D-C762-DAF6-241A-2FCB36DAC777}"/>
          </ac:spMkLst>
        </pc:spChg>
        <pc:spChg chg="mod">
          <ac:chgData name="坤 许" userId="27c33e8e49892705" providerId="LiveId" clId="{26CD52BA-4006-4833-8E9E-EEB63016F5D4}" dt="2023-11-24T02:25:19.588" v="2448" actId="20577"/>
          <ac:spMkLst>
            <pc:docMk/>
            <pc:sldMk cId="1034609190" sldId="261"/>
            <ac:spMk id="11" creationId="{CB201D98-7216-A127-E677-DCF5C82FBEFE}"/>
          </ac:spMkLst>
        </pc:spChg>
        <pc:spChg chg="add mod">
          <ac:chgData name="坤 许" userId="27c33e8e49892705" providerId="LiveId" clId="{26CD52BA-4006-4833-8E9E-EEB63016F5D4}" dt="2023-11-24T02:28:52.448" v="2551" actId="1076"/>
          <ac:spMkLst>
            <pc:docMk/>
            <pc:sldMk cId="1034609190" sldId="261"/>
            <ac:spMk id="14" creationId="{90ECADEF-F696-A68B-6AB6-54181CB90B42}"/>
          </ac:spMkLst>
        </pc:spChg>
        <pc:spChg chg="mod">
          <ac:chgData name="坤 许" userId="27c33e8e49892705" providerId="LiveId" clId="{26CD52BA-4006-4833-8E9E-EEB63016F5D4}" dt="2023-11-24T02:27:29.744" v="2498" actId="20577"/>
          <ac:spMkLst>
            <pc:docMk/>
            <pc:sldMk cId="1034609190" sldId="261"/>
            <ac:spMk id="16" creationId="{EC3FB529-62E5-C3CA-11C2-D4CE17E843D7}"/>
          </ac:spMkLst>
        </pc:spChg>
        <pc:spChg chg="add mod">
          <ac:chgData name="坤 许" userId="27c33e8e49892705" providerId="LiveId" clId="{26CD52BA-4006-4833-8E9E-EEB63016F5D4}" dt="2023-11-24T02:28:52.448" v="2551" actId="1076"/>
          <ac:spMkLst>
            <pc:docMk/>
            <pc:sldMk cId="1034609190" sldId="261"/>
            <ac:spMk id="19" creationId="{4FD90E79-F290-A112-8E2D-53CC095D3C3D}"/>
          </ac:spMkLst>
        </pc:spChg>
        <pc:spChg chg="add mod">
          <ac:chgData name="坤 许" userId="27c33e8e49892705" providerId="LiveId" clId="{26CD52BA-4006-4833-8E9E-EEB63016F5D4}" dt="2023-11-24T02:29:41.194" v="2556" actId="20577"/>
          <ac:spMkLst>
            <pc:docMk/>
            <pc:sldMk cId="1034609190" sldId="261"/>
            <ac:spMk id="20" creationId="{0D3E1E83-B13B-8EB6-843F-D700941325C9}"/>
          </ac:spMkLst>
        </pc:spChg>
        <pc:spChg chg="add mod">
          <ac:chgData name="坤 许" userId="27c33e8e49892705" providerId="LiveId" clId="{26CD52BA-4006-4833-8E9E-EEB63016F5D4}" dt="2023-11-24T02:30:48.956" v="2579" actId="20577"/>
          <ac:spMkLst>
            <pc:docMk/>
            <pc:sldMk cId="1034609190" sldId="261"/>
            <ac:spMk id="21" creationId="{B65E7860-DB76-917B-AEA0-AFC03FE678EA}"/>
          </ac:spMkLst>
        </pc:spChg>
        <pc:grpChg chg="add mod">
          <ac:chgData name="坤 许" userId="27c33e8e49892705" providerId="LiveId" clId="{26CD52BA-4006-4833-8E9E-EEB63016F5D4}" dt="2023-11-24T02:06:05.342" v="2287" actId="1076"/>
          <ac:grpSpMkLst>
            <pc:docMk/>
            <pc:sldMk cId="1034609190" sldId="261"/>
            <ac:grpSpMk id="7" creationId="{015034FA-3B3D-F22D-9D82-AC787DBAD355}"/>
          </ac:grpSpMkLst>
        </pc:grpChg>
        <pc:grpChg chg="add mod">
          <ac:chgData name="坤 许" userId="27c33e8e49892705" providerId="LiveId" clId="{26CD52BA-4006-4833-8E9E-EEB63016F5D4}" dt="2023-11-24T02:28:59.978" v="2554" actId="1076"/>
          <ac:grpSpMkLst>
            <pc:docMk/>
            <pc:sldMk cId="1034609190" sldId="261"/>
            <ac:grpSpMk id="10" creationId="{D001ACBF-518B-AA99-2E0A-1F67A9EC654F}"/>
          </ac:grpSpMkLst>
        </pc:grpChg>
        <pc:grpChg chg="add mod">
          <ac:chgData name="坤 许" userId="27c33e8e49892705" providerId="LiveId" clId="{26CD52BA-4006-4833-8E9E-EEB63016F5D4}" dt="2023-11-24T02:28:52.448" v="2551" actId="1076"/>
          <ac:grpSpMkLst>
            <pc:docMk/>
            <pc:sldMk cId="1034609190" sldId="261"/>
            <ac:grpSpMk id="15" creationId="{691BAFA2-BDA1-5019-D58B-68E9603F1FA5}"/>
          </ac:grpSpMkLst>
        </pc:grpChg>
        <pc:picChg chg="add mod">
          <ac:chgData name="坤 许" userId="27c33e8e49892705" providerId="LiveId" clId="{26CD52BA-4006-4833-8E9E-EEB63016F5D4}" dt="2023-11-24T02:28:49.178" v="2550" actId="1076"/>
          <ac:picMkLst>
            <pc:docMk/>
            <pc:sldMk cId="1034609190" sldId="261"/>
            <ac:picMk id="5" creationId="{BCD84F28-E94A-6F8D-AD3D-9D3CCA835800}"/>
          </ac:picMkLst>
        </pc:picChg>
        <pc:picChg chg="add mod modCrop">
          <ac:chgData name="坤 许" userId="27c33e8e49892705" providerId="LiveId" clId="{26CD52BA-4006-4833-8E9E-EEB63016F5D4}" dt="2023-11-24T02:28:58.270" v="2553" actId="1076"/>
          <ac:picMkLst>
            <pc:docMk/>
            <pc:sldMk cId="1034609190" sldId="261"/>
            <ac:picMk id="9" creationId="{949DA86E-5933-72F0-2006-1097A0F851CD}"/>
          </ac:picMkLst>
        </pc:picChg>
        <pc:cxnChg chg="mod">
          <ac:chgData name="坤 许" userId="27c33e8e49892705" providerId="LiveId" clId="{26CD52BA-4006-4833-8E9E-EEB63016F5D4}" dt="2023-11-24T02:25:19.588" v="2448" actId="20577"/>
          <ac:cxnSpMkLst>
            <pc:docMk/>
            <pc:sldMk cId="1034609190" sldId="261"/>
            <ac:cxnSpMk id="12" creationId="{5A7D73A4-9134-170B-5ADC-CC522E9FA311}"/>
          </ac:cxnSpMkLst>
        </pc:cxnChg>
        <pc:cxnChg chg="mod">
          <ac:chgData name="坤 许" userId="27c33e8e49892705" providerId="LiveId" clId="{26CD52BA-4006-4833-8E9E-EEB63016F5D4}" dt="2023-11-24T02:27:35.529" v="2499" actId="1076"/>
          <ac:cxnSpMkLst>
            <pc:docMk/>
            <pc:sldMk cId="1034609190" sldId="261"/>
            <ac:cxnSpMk id="17" creationId="{6F044E8D-4888-222C-0CCB-57577B6DE807}"/>
          </ac:cxnSpMkLst>
        </pc:cxnChg>
      </pc:sldChg>
      <pc:sldChg chg="addSp delSp modSp new mod">
        <pc:chgData name="坤 许" userId="27c33e8e49892705" providerId="LiveId" clId="{26CD52BA-4006-4833-8E9E-EEB63016F5D4}" dt="2023-11-17T00:29:15.574" v="6" actId="1076"/>
        <pc:sldMkLst>
          <pc:docMk/>
          <pc:sldMk cId="3066908217" sldId="262"/>
        </pc:sldMkLst>
        <pc:spChg chg="del">
          <ac:chgData name="坤 许" userId="27c33e8e49892705" providerId="LiveId" clId="{26CD52BA-4006-4833-8E9E-EEB63016F5D4}" dt="2023-11-17T00:28:50.504" v="4" actId="478"/>
          <ac:spMkLst>
            <pc:docMk/>
            <pc:sldMk cId="3066908217" sldId="262"/>
            <ac:spMk id="2" creationId="{3D640463-40BE-98DF-D49E-42D857A91717}"/>
          </ac:spMkLst>
        </pc:spChg>
        <pc:spChg chg="del">
          <ac:chgData name="坤 许" userId="27c33e8e49892705" providerId="LiveId" clId="{26CD52BA-4006-4833-8E9E-EEB63016F5D4}" dt="2023-11-17T00:28:50.504" v="4" actId="478"/>
          <ac:spMkLst>
            <pc:docMk/>
            <pc:sldMk cId="3066908217" sldId="262"/>
            <ac:spMk id="3" creationId="{AB0CBDFB-7A7D-638C-42B7-3FB8963EF859}"/>
          </ac:spMkLst>
        </pc:spChg>
        <pc:picChg chg="add mod">
          <ac:chgData name="坤 许" userId="27c33e8e49892705" providerId="LiveId" clId="{26CD52BA-4006-4833-8E9E-EEB63016F5D4}" dt="2023-11-17T00:29:15.574" v="6" actId="1076"/>
          <ac:picMkLst>
            <pc:docMk/>
            <pc:sldMk cId="3066908217" sldId="262"/>
            <ac:picMk id="5" creationId="{14BD2BFF-62B3-DDBE-DCC1-E003C06D3887}"/>
          </ac:picMkLst>
        </pc:picChg>
      </pc:sldChg>
      <pc:sldChg chg="addSp delSp modSp new mod">
        <pc:chgData name="坤 许" userId="27c33e8e49892705" providerId="LiveId" clId="{26CD52BA-4006-4833-8E9E-EEB63016F5D4}" dt="2023-11-23T08:08:30.591" v="163" actId="1076"/>
        <pc:sldMkLst>
          <pc:docMk/>
          <pc:sldMk cId="1292446263" sldId="263"/>
        </pc:sldMkLst>
        <pc:spChg chg="del">
          <ac:chgData name="坤 许" userId="27c33e8e49892705" providerId="LiveId" clId="{26CD52BA-4006-4833-8E9E-EEB63016F5D4}" dt="2023-11-17T00:29:18.871" v="8" actId="478"/>
          <ac:spMkLst>
            <pc:docMk/>
            <pc:sldMk cId="1292446263" sldId="263"/>
            <ac:spMk id="2" creationId="{1F25C385-C9D9-FD8B-A576-CA4CEE30D992}"/>
          </ac:spMkLst>
        </pc:spChg>
        <pc:spChg chg="del">
          <ac:chgData name="坤 许" userId="27c33e8e49892705" providerId="LiveId" clId="{26CD52BA-4006-4833-8E9E-EEB63016F5D4}" dt="2023-11-17T00:29:18.871" v="8" actId="478"/>
          <ac:spMkLst>
            <pc:docMk/>
            <pc:sldMk cId="1292446263" sldId="263"/>
            <ac:spMk id="3" creationId="{C923897B-2021-ED5A-91E9-380ABEDD23F1}"/>
          </ac:spMkLst>
        </pc:spChg>
        <pc:picChg chg="add mod">
          <ac:chgData name="坤 许" userId="27c33e8e49892705" providerId="LiveId" clId="{26CD52BA-4006-4833-8E9E-EEB63016F5D4}" dt="2023-11-23T08:08:30.591" v="163" actId="1076"/>
          <ac:picMkLst>
            <pc:docMk/>
            <pc:sldMk cId="1292446263" sldId="263"/>
            <ac:picMk id="5" creationId="{E827CD95-679E-FCF6-DB6C-11D2B4993E51}"/>
          </ac:picMkLst>
        </pc:picChg>
      </pc:sldChg>
      <pc:sldChg chg="addSp modSp mod ord">
        <pc:chgData name="坤 许" userId="27c33e8e49892705" providerId="LiveId" clId="{26CD52BA-4006-4833-8E9E-EEB63016F5D4}" dt="2023-11-24T02:05:33.671" v="2284" actId="1076"/>
        <pc:sldMkLst>
          <pc:docMk/>
          <pc:sldMk cId="2174566893" sldId="264"/>
        </pc:sldMkLst>
        <pc:spChg chg="add mod">
          <ac:chgData name="坤 许" userId="27c33e8e49892705" providerId="LiveId" clId="{26CD52BA-4006-4833-8E9E-EEB63016F5D4}" dt="2023-11-24T02:05:33.671" v="2284" actId="1076"/>
          <ac:spMkLst>
            <pc:docMk/>
            <pc:sldMk cId="2174566893" sldId="264"/>
            <ac:spMk id="2" creationId="{88991D8A-31E7-F71C-3A83-FA15A0DDB551}"/>
          </ac:spMkLst>
        </pc:spChg>
      </pc:sldChg>
      <pc:sldChg chg="addSp delSp modSp mod ord">
        <pc:chgData name="坤 许" userId="27c33e8e49892705" providerId="LiveId" clId="{26CD52BA-4006-4833-8E9E-EEB63016F5D4}" dt="2023-11-24T00:49:01.636" v="1960" actId="1076"/>
        <pc:sldMkLst>
          <pc:docMk/>
          <pc:sldMk cId="970571634" sldId="265"/>
        </pc:sldMkLst>
        <pc:spChg chg="mod">
          <ac:chgData name="坤 许" userId="27c33e8e49892705" providerId="LiveId" clId="{26CD52BA-4006-4833-8E9E-EEB63016F5D4}" dt="2023-11-24T00:36:22.714" v="1575" actId="20577"/>
          <ac:spMkLst>
            <pc:docMk/>
            <pc:sldMk cId="970571634" sldId="265"/>
            <ac:spMk id="3" creationId="{A9405197-40C7-E5E0-42B2-36BD24118F5D}"/>
          </ac:spMkLst>
        </pc:spChg>
        <pc:spChg chg="add mod">
          <ac:chgData name="坤 许" userId="27c33e8e49892705" providerId="LiveId" clId="{26CD52BA-4006-4833-8E9E-EEB63016F5D4}" dt="2023-11-24T00:44:08.744" v="1885" actId="1076"/>
          <ac:spMkLst>
            <pc:docMk/>
            <pc:sldMk cId="970571634" sldId="265"/>
            <ac:spMk id="5" creationId="{D0D612B8-CD79-02A4-DB22-E9E5E6B870E2}"/>
          </ac:spMkLst>
        </pc:spChg>
        <pc:spChg chg="add mod">
          <ac:chgData name="坤 许" userId="27c33e8e49892705" providerId="LiveId" clId="{26CD52BA-4006-4833-8E9E-EEB63016F5D4}" dt="2023-11-24T00:44:08.744" v="1885" actId="1076"/>
          <ac:spMkLst>
            <pc:docMk/>
            <pc:sldMk cId="970571634" sldId="265"/>
            <ac:spMk id="6" creationId="{FFDCC0D5-AC1F-ECB8-E6AF-E0B3506CBECF}"/>
          </ac:spMkLst>
        </pc:spChg>
        <pc:spChg chg="add mod">
          <ac:chgData name="坤 许" userId="27c33e8e49892705" providerId="LiveId" clId="{26CD52BA-4006-4833-8E9E-EEB63016F5D4}" dt="2023-11-24T00:44:08.744" v="1885" actId="1076"/>
          <ac:spMkLst>
            <pc:docMk/>
            <pc:sldMk cId="970571634" sldId="265"/>
            <ac:spMk id="7" creationId="{4810B754-F355-4323-1ED5-CEA0F24A425A}"/>
          </ac:spMkLst>
        </pc:spChg>
        <pc:spChg chg="add mod">
          <ac:chgData name="坤 许" userId="27c33e8e49892705" providerId="LiveId" clId="{26CD52BA-4006-4833-8E9E-EEB63016F5D4}" dt="2023-11-24T00:44:08.744" v="1885" actId="1076"/>
          <ac:spMkLst>
            <pc:docMk/>
            <pc:sldMk cId="970571634" sldId="265"/>
            <ac:spMk id="8" creationId="{B735DC64-9E4A-1096-62D1-F999CF76C642}"/>
          </ac:spMkLst>
        </pc:spChg>
        <pc:spChg chg="add mod">
          <ac:chgData name="坤 许" userId="27c33e8e49892705" providerId="LiveId" clId="{26CD52BA-4006-4833-8E9E-EEB63016F5D4}" dt="2023-11-24T00:44:08.744" v="1885" actId="1076"/>
          <ac:spMkLst>
            <pc:docMk/>
            <pc:sldMk cId="970571634" sldId="265"/>
            <ac:spMk id="10" creationId="{AEBCE95A-BCA7-77E6-236B-E5ED261A24E3}"/>
          </ac:spMkLst>
        </pc:spChg>
        <pc:spChg chg="mod topLvl">
          <ac:chgData name="坤 许" userId="27c33e8e49892705" providerId="LiveId" clId="{26CD52BA-4006-4833-8E9E-EEB63016F5D4}" dt="2023-11-24T00:44:12.488" v="1886" actId="164"/>
          <ac:spMkLst>
            <pc:docMk/>
            <pc:sldMk cId="970571634" sldId="265"/>
            <ac:spMk id="12" creationId="{907AA91D-58AB-3ACC-DEC9-845D603544B8}"/>
          </ac:spMkLst>
        </pc:spChg>
        <pc:spChg chg="mod topLvl">
          <ac:chgData name="坤 许" userId="27c33e8e49892705" providerId="LiveId" clId="{26CD52BA-4006-4833-8E9E-EEB63016F5D4}" dt="2023-11-24T00:44:12.488" v="1886" actId="164"/>
          <ac:spMkLst>
            <pc:docMk/>
            <pc:sldMk cId="970571634" sldId="265"/>
            <ac:spMk id="13" creationId="{B5AB5A47-80D5-3D0F-82E8-0426998FF1C0}"/>
          </ac:spMkLst>
        </pc:spChg>
        <pc:spChg chg="mod topLvl">
          <ac:chgData name="坤 许" userId="27c33e8e49892705" providerId="LiveId" clId="{26CD52BA-4006-4833-8E9E-EEB63016F5D4}" dt="2023-11-24T00:44:48.472" v="1896" actId="1076"/>
          <ac:spMkLst>
            <pc:docMk/>
            <pc:sldMk cId="970571634" sldId="265"/>
            <ac:spMk id="14" creationId="{0C5CD7AE-8800-638D-CD6A-29A6F5413368}"/>
          </ac:spMkLst>
        </pc:spChg>
        <pc:spChg chg="mod topLvl">
          <ac:chgData name="坤 许" userId="27c33e8e49892705" providerId="LiveId" clId="{26CD52BA-4006-4833-8E9E-EEB63016F5D4}" dt="2023-11-24T00:47:51.762" v="1932" actId="14100"/>
          <ac:spMkLst>
            <pc:docMk/>
            <pc:sldMk cId="970571634" sldId="265"/>
            <ac:spMk id="15" creationId="{D9AF90C1-9974-F83B-D192-D4287C74E01B}"/>
          </ac:spMkLst>
        </pc:spChg>
        <pc:spChg chg="mod topLvl">
          <ac:chgData name="坤 许" userId="27c33e8e49892705" providerId="LiveId" clId="{26CD52BA-4006-4833-8E9E-EEB63016F5D4}" dt="2023-11-24T00:44:12.488" v="1886" actId="164"/>
          <ac:spMkLst>
            <pc:docMk/>
            <pc:sldMk cId="970571634" sldId="265"/>
            <ac:spMk id="16" creationId="{A1824929-50CC-F204-1DC2-E585388E9782}"/>
          </ac:spMkLst>
        </pc:spChg>
        <pc:spChg chg="mod topLvl">
          <ac:chgData name="坤 许" userId="27c33e8e49892705" providerId="LiveId" clId="{26CD52BA-4006-4833-8E9E-EEB63016F5D4}" dt="2023-11-24T00:44:40.133" v="1893"/>
          <ac:spMkLst>
            <pc:docMk/>
            <pc:sldMk cId="970571634" sldId="265"/>
            <ac:spMk id="17" creationId="{F24FD829-9ED4-5158-4F9D-3A8B7F0A5468}"/>
          </ac:spMkLst>
        </pc:spChg>
        <pc:spChg chg="mod topLvl">
          <ac:chgData name="坤 许" userId="27c33e8e49892705" providerId="LiveId" clId="{26CD52BA-4006-4833-8E9E-EEB63016F5D4}" dt="2023-11-24T00:44:12.488" v="1886" actId="164"/>
          <ac:spMkLst>
            <pc:docMk/>
            <pc:sldMk cId="970571634" sldId="265"/>
            <ac:spMk id="18" creationId="{0B04EDBA-0F64-4D77-4986-66D62530E007}"/>
          </ac:spMkLst>
        </pc:spChg>
        <pc:spChg chg="del mod topLvl">
          <ac:chgData name="坤 许" userId="27c33e8e49892705" providerId="LiveId" clId="{26CD52BA-4006-4833-8E9E-EEB63016F5D4}" dt="2023-11-24T00:39:13.606" v="1775" actId="21"/>
          <ac:spMkLst>
            <pc:docMk/>
            <pc:sldMk cId="970571634" sldId="265"/>
            <ac:spMk id="20" creationId="{8E2B5843-8A91-5943-0F02-E7C49F59A06A}"/>
          </ac:spMkLst>
        </pc:spChg>
        <pc:spChg chg="mod topLvl">
          <ac:chgData name="坤 许" userId="27c33e8e49892705" providerId="LiveId" clId="{26CD52BA-4006-4833-8E9E-EEB63016F5D4}" dt="2023-11-24T00:44:12.488" v="1886" actId="164"/>
          <ac:spMkLst>
            <pc:docMk/>
            <pc:sldMk cId="970571634" sldId="265"/>
            <ac:spMk id="21" creationId="{EABBB6D2-3FE8-3728-15F3-DEC599C19171}"/>
          </ac:spMkLst>
        </pc:spChg>
        <pc:spChg chg="mod topLvl">
          <ac:chgData name="坤 许" userId="27c33e8e49892705" providerId="LiveId" clId="{26CD52BA-4006-4833-8E9E-EEB63016F5D4}" dt="2023-11-24T00:44:12.488" v="1886" actId="164"/>
          <ac:spMkLst>
            <pc:docMk/>
            <pc:sldMk cId="970571634" sldId="265"/>
            <ac:spMk id="22" creationId="{5BAB627E-3059-5CC6-8235-9856DD3CFC63}"/>
          </ac:spMkLst>
        </pc:spChg>
        <pc:spChg chg="mod">
          <ac:chgData name="坤 许" userId="27c33e8e49892705" providerId="LiveId" clId="{26CD52BA-4006-4833-8E9E-EEB63016F5D4}" dt="2023-11-24T00:38:12.832" v="1627" actId="165"/>
          <ac:spMkLst>
            <pc:docMk/>
            <pc:sldMk cId="970571634" sldId="265"/>
            <ac:spMk id="41" creationId="{2B1A364B-C8E3-B517-E285-A8883BD20F0D}"/>
          </ac:spMkLst>
        </pc:spChg>
        <pc:spChg chg="mod">
          <ac:chgData name="坤 许" userId="27c33e8e49892705" providerId="LiveId" clId="{26CD52BA-4006-4833-8E9E-EEB63016F5D4}" dt="2023-11-24T00:40:18.180" v="1790" actId="207"/>
          <ac:spMkLst>
            <pc:docMk/>
            <pc:sldMk cId="970571634" sldId="265"/>
            <ac:spMk id="45" creationId="{4FD599C1-C32F-09F1-C7A0-331777C8CE0D}"/>
          </ac:spMkLst>
        </pc:spChg>
        <pc:spChg chg="mod">
          <ac:chgData name="坤 许" userId="27c33e8e49892705" providerId="LiveId" clId="{26CD52BA-4006-4833-8E9E-EEB63016F5D4}" dt="2023-11-24T00:38:12.832" v="1627" actId="165"/>
          <ac:spMkLst>
            <pc:docMk/>
            <pc:sldMk cId="970571634" sldId="265"/>
            <ac:spMk id="47" creationId="{7D14CD55-F92C-A4A3-8092-D784CA6BAACA}"/>
          </ac:spMkLst>
        </pc:spChg>
        <pc:spChg chg="mod">
          <ac:chgData name="坤 许" userId="27c33e8e49892705" providerId="LiveId" clId="{26CD52BA-4006-4833-8E9E-EEB63016F5D4}" dt="2023-11-24T00:38:12.832" v="1627" actId="165"/>
          <ac:spMkLst>
            <pc:docMk/>
            <pc:sldMk cId="970571634" sldId="265"/>
            <ac:spMk id="48" creationId="{66715C86-1C99-1DB6-8012-E1059C58A4B1}"/>
          </ac:spMkLst>
        </pc:spChg>
        <pc:spChg chg="mod">
          <ac:chgData name="坤 许" userId="27c33e8e49892705" providerId="LiveId" clId="{26CD52BA-4006-4833-8E9E-EEB63016F5D4}" dt="2023-11-24T00:40:08.943" v="1787" actId="207"/>
          <ac:spMkLst>
            <pc:docMk/>
            <pc:sldMk cId="970571634" sldId="265"/>
            <ac:spMk id="52" creationId="{A1136440-4B3C-1FA7-69B1-E1BA83462AC3}"/>
          </ac:spMkLst>
        </pc:spChg>
        <pc:spChg chg="mod">
          <ac:chgData name="坤 许" userId="27c33e8e49892705" providerId="LiveId" clId="{26CD52BA-4006-4833-8E9E-EEB63016F5D4}" dt="2023-11-24T00:38:12.832" v="1627" actId="165"/>
          <ac:spMkLst>
            <pc:docMk/>
            <pc:sldMk cId="970571634" sldId="265"/>
            <ac:spMk id="54" creationId="{A2CB6192-A29A-2167-ED85-2021D4221BBA}"/>
          </ac:spMkLst>
        </pc:spChg>
        <pc:spChg chg="mod">
          <ac:chgData name="坤 许" userId="27c33e8e49892705" providerId="LiveId" clId="{26CD52BA-4006-4833-8E9E-EEB63016F5D4}" dt="2023-11-24T00:38:12.832" v="1627" actId="165"/>
          <ac:spMkLst>
            <pc:docMk/>
            <pc:sldMk cId="970571634" sldId="265"/>
            <ac:spMk id="55" creationId="{C9CEA00C-F9FB-294A-1CF2-785D21C53BBA}"/>
          </ac:spMkLst>
        </pc:spChg>
        <pc:spChg chg="del">
          <ac:chgData name="坤 许" userId="27c33e8e49892705" providerId="LiveId" clId="{26CD52BA-4006-4833-8E9E-EEB63016F5D4}" dt="2023-11-23T11:24:09.418" v="696" actId="21"/>
          <ac:spMkLst>
            <pc:docMk/>
            <pc:sldMk cId="970571634" sldId="265"/>
            <ac:spMk id="56" creationId="{B6B55F8E-8775-D54F-C643-A622E49E6D73}"/>
          </ac:spMkLst>
        </pc:spChg>
        <pc:spChg chg="del">
          <ac:chgData name="坤 许" userId="27c33e8e49892705" providerId="LiveId" clId="{26CD52BA-4006-4833-8E9E-EEB63016F5D4}" dt="2023-11-23T11:24:09.418" v="696" actId="21"/>
          <ac:spMkLst>
            <pc:docMk/>
            <pc:sldMk cId="970571634" sldId="265"/>
            <ac:spMk id="57" creationId="{4D63C89B-12C1-9564-B483-3AB2FD35A0CD}"/>
          </ac:spMkLst>
        </pc:spChg>
        <pc:spChg chg="del">
          <ac:chgData name="坤 许" userId="27c33e8e49892705" providerId="LiveId" clId="{26CD52BA-4006-4833-8E9E-EEB63016F5D4}" dt="2023-11-23T11:24:09.418" v="696" actId="21"/>
          <ac:spMkLst>
            <pc:docMk/>
            <pc:sldMk cId="970571634" sldId="265"/>
            <ac:spMk id="58" creationId="{D67861D2-F370-1D99-8D1B-9D91E4ABD0B8}"/>
          </ac:spMkLst>
        </pc:spChg>
        <pc:spChg chg="mod">
          <ac:chgData name="坤 许" userId="27c33e8e49892705" providerId="LiveId" clId="{26CD52BA-4006-4833-8E9E-EEB63016F5D4}" dt="2023-11-24T00:39:50.665" v="1781" actId="207"/>
          <ac:spMkLst>
            <pc:docMk/>
            <pc:sldMk cId="970571634" sldId="265"/>
            <ac:spMk id="59" creationId="{6A7F105A-5B26-D438-7172-FE136039DA52}"/>
          </ac:spMkLst>
        </pc:spChg>
        <pc:spChg chg="mod">
          <ac:chgData name="坤 许" userId="27c33e8e49892705" providerId="LiveId" clId="{26CD52BA-4006-4833-8E9E-EEB63016F5D4}" dt="2023-11-24T00:38:12.832" v="1627" actId="165"/>
          <ac:spMkLst>
            <pc:docMk/>
            <pc:sldMk cId="970571634" sldId="265"/>
            <ac:spMk id="61" creationId="{3E554670-0C04-16FC-AF47-FFB8D2176339}"/>
          </ac:spMkLst>
        </pc:spChg>
        <pc:spChg chg="mod">
          <ac:chgData name="坤 许" userId="27c33e8e49892705" providerId="LiveId" clId="{26CD52BA-4006-4833-8E9E-EEB63016F5D4}" dt="2023-11-24T00:38:12.832" v="1627" actId="165"/>
          <ac:spMkLst>
            <pc:docMk/>
            <pc:sldMk cId="970571634" sldId="265"/>
            <ac:spMk id="62" creationId="{F4006235-FB6C-D81A-D0C9-C54545C41F3C}"/>
          </ac:spMkLst>
        </pc:spChg>
        <pc:spChg chg="mod">
          <ac:chgData name="坤 许" userId="27c33e8e49892705" providerId="LiveId" clId="{26CD52BA-4006-4833-8E9E-EEB63016F5D4}" dt="2023-11-24T00:40:15.210" v="1789" actId="207"/>
          <ac:spMkLst>
            <pc:docMk/>
            <pc:sldMk cId="970571634" sldId="265"/>
            <ac:spMk id="66" creationId="{9884C6FA-A753-ADC9-9B7E-A892785525E0}"/>
          </ac:spMkLst>
        </pc:spChg>
        <pc:spChg chg="mod">
          <ac:chgData name="坤 许" userId="27c33e8e49892705" providerId="LiveId" clId="{26CD52BA-4006-4833-8E9E-EEB63016F5D4}" dt="2023-11-24T00:38:12.832" v="1627" actId="165"/>
          <ac:spMkLst>
            <pc:docMk/>
            <pc:sldMk cId="970571634" sldId="265"/>
            <ac:spMk id="68" creationId="{C5CF32A0-ADE8-4F90-39B2-BCDA5D15475A}"/>
          </ac:spMkLst>
        </pc:spChg>
        <pc:spChg chg="mod">
          <ac:chgData name="坤 许" userId="27c33e8e49892705" providerId="LiveId" clId="{26CD52BA-4006-4833-8E9E-EEB63016F5D4}" dt="2023-11-24T00:38:12.832" v="1627" actId="165"/>
          <ac:spMkLst>
            <pc:docMk/>
            <pc:sldMk cId="970571634" sldId="265"/>
            <ac:spMk id="69" creationId="{08569A9C-FB2C-EB6A-80C5-49938780D51E}"/>
          </ac:spMkLst>
        </pc:spChg>
        <pc:spChg chg="mod">
          <ac:chgData name="坤 许" userId="27c33e8e49892705" providerId="LiveId" clId="{26CD52BA-4006-4833-8E9E-EEB63016F5D4}" dt="2023-11-24T00:40:06.352" v="1786" actId="207"/>
          <ac:spMkLst>
            <pc:docMk/>
            <pc:sldMk cId="970571634" sldId="265"/>
            <ac:spMk id="73" creationId="{33CAD8DA-9DFA-7107-44C8-17B85A5BCD9E}"/>
          </ac:spMkLst>
        </pc:spChg>
        <pc:spChg chg="mod">
          <ac:chgData name="坤 许" userId="27c33e8e49892705" providerId="LiveId" clId="{26CD52BA-4006-4833-8E9E-EEB63016F5D4}" dt="2023-11-24T00:38:12.832" v="1627" actId="165"/>
          <ac:spMkLst>
            <pc:docMk/>
            <pc:sldMk cId="970571634" sldId="265"/>
            <ac:spMk id="75" creationId="{F871BF10-C964-1241-DDEE-FDEA92967236}"/>
          </ac:spMkLst>
        </pc:spChg>
        <pc:spChg chg="mod">
          <ac:chgData name="坤 许" userId="27c33e8e49892705" providerId="LiveId" clId="{26CD52BA-4006-4833-8E9E-EEB63016F5D4}" dt="2023-11-24T00:38:12.832" v="1627" actId="165"/>
          <ac:spMkLst>
            <pc:docMk/>
            <pc:sldMk cId="970571634" sldId="265"/>
            <ac:spMk id="76" creationId="{C81CC0E5-CEAD-1B6B-F1C5-13E6B958706E}"/>
          </ac:spMkLst>
        </pc:spChg>
        <pc:spChg chg="mod">
          <ac:chgData name="坤 许" userId="27c33e8e49892705" providerId="LiveId" clId="{26CD52BA-4006-4833-8E9E-EEB63016F5D4}" dt="2023-11-24T00:39:47.490" v="1780" actId="207"/>
          <ac:spMkLst>
            <pc:docMk/>
            <pc:sldMk cId="970571634" sldId="265"/>
            <ac:spMk id="80" creationId="{D70B55AF-EBEA-7E88-ECAE-6EAFEED9D553}"/>
          </ac:spMkLst>
        </pc:spChg>
        <pc:spChg chg="mod">
          <ac:chgData name="坤 许" userId="27c33e8e49892705" providerId="LiveId" clId="{26CD52BA-4006-4833-8E9E-EEB63016F5D4}" dt="2023-11-24T00:38:12.832" v="1627" actId="165"/>
          <ac:spMkLst>
            <pc:docMk/>
            <pc:sldMk cId="970571634" sldId="265"/>
            <ac:spMk id="82" creationId="{3210693B-AA28-5F62-F8C3-87F0B1C81B67}"/>
          </ac:spMkLst>
        </pc:spChg>
        <pc:spChg chg="mod">
          <ac:chgData name="坤 许" userId="27c33e8e49892705" providerId="LiveId" clId="{26CD52BA-4006-4833-8E9E-EEB63016F5D4}" dt="2023-11-24T00:38:12.832" v="1627" actId="165"/>
          <ac:spMkLst>
            <pc:docMk/>
            <pc:sldMk cId="970571634" sldId="265"/>
            <ac:spMk id="83" creationId="{CE09A6FC-82A0-67B2-9304-C87A405331C6}"/>
          </ac:spMkLst>
        </pc:spChg>
        <pc:spChg chg="mod">
          <ac:chgData name="坤 许" userId="27c33e8e49892705" providerId="LiveId" clId="{26CD52BA-4006-4833-8E9E-EEB63016F5D4}" dt="2023-11-24T00:40:11.799" v="1788" actId="207"/>
          <ac:spMkLst>
            <pc:docMk/>
            <pc:sldMk cId="970571634" sldId="265"/>
            <ac:spMk id="87" creationId="{601FA2F2-9F1E-3FA8-161D-4BF5487D28A5}"/>
          </ac:spMkLst>
        </pc:spChg>
        <pc:spChg chg="mod">
          <ac:chgData name="坤 许" userId="27c33e8e49892705" providerId="LiveId" clId="{26CD52BA-4006-4833-8E9E-EEB63016F5D4}" dt="2023-11-24T00:38:12.832" v="1627" actId="165"/>
          <ac:spMkLst>
            <pc:docMk/>
            <pc:sldMk cId="970571634" sldId="265"/>
            <ac:spMk id="89" creationId="{30BF677D-2742-603C-0B7F-E34792CF74CD}"/>
          </ac:spMkLst>
        </pc:spChg>
        <pc:spChg chg="mod">
          <ac:chgData name="坤 许" userId="27c33e8e49892705" providerId="LiveId" clId="{26CD52BA-4006-4833-8E9E-EEB63016F5D4}" dt="2023-11-24T00:38:12.832" v="1627" actId="165"/>
          <ac:spMkLst>
            <pc:docMk/>
            <pc:sldMk cId="970571634" sldId="265"/>
            <ac:spMk id="90" creationId="{D077750E-9CB3-5022-D7C3-754965492614}"/>
          </ac:spMkLst>
        </pc:spChg>
        <pc:spChg chg="mod">
          <ac:chgData name="坤 许" userId="27c33e8e49892705" providerId="LiveId" clId="{26CD52BA-4006-4833-8E9E-EEB63016F5D4}" dt="2023-11-24T00:40:03.399" v="1785" actId="207"/>
          <ac:spMkLst>
            <pc:docMk/>
            <pc:sldMk cId="970571634" sldId="265"/>
            <ac:spMk id="94" creationId="{194C89AD-0812-DEBB-886E-75DA7F18F80C}"/>
          </ac:spMkLst>
        </pc:spChg>
        <pc:spChg chg="mod">
          <ac:chgData name="坤 许" userId="27c33e8e49892705" providerId="LiveId" clId="{26CD52BA-4006-4833-8E9E-EEB63016F5D4}" dt="2023-11-24T00:38:12.832" v="1627" actId="165"/>
          <ac:spMkLst>
            <pc:docMk/>
            <pc:sldMk cId="970571634" sldId="265"/>
            <ac:spMk id="96" creationId="{5C626CAC-A710-9568-FC00-AA4593DACD9B}"/>
          </ac:spMkLst>
        </pc:spChg>
        <pc:spChg chg="mod">
          <ac:chgData name="坤 许" userId="27c33e8e49892705" providerId="LiveId" clId="{26CD52BA-4006-4833-8E9E-EEB63016F5D4}" dt="2023-11-24T00:38:12.832" v="1627" actId="165"/>
          <ac:spMkLst>
            <pc:docMk/>
            <pc:sldMk cId="970571634" sldId="265"/>
            <ac:spMk id="97" creationId="{3D2E8287-A85E-6024-D13E-99FDE6A01CB3}"/>
          </ac:spMkLst>
        </pc:spChg>
        <pc:spChg chg="mod">
          <ac:chgData name="坤 许" userId="27c33e8e49892705" providerId="LiveId" clId="{26CD52BA-4006-4833-8E9E-EEB63016F5D4}" dt="2023-11-24T00:41:01.414" v="1799" actId="197"/>
          <ac:spMkLst>
            <pc:docMk/>
            <pc:sldMk cId="970571634" sldId="265"/>
            <ac:spMk id="101" creationId="{1367DE2D-C431-231E-019E-319DF43ABCDC}"/>
          </ac:spMkLst>
        </pc:spChg>
        <pc:spChg chg="mod">
          <ac:chgData name="坤 许" userId="27c33e8e49892705" providerId="LiveId" clId="{26CD52BA-4006-4833-8E9E-EEB63016F5D4}" dt="2023-11-24T00:40:56.494" v="1798" actId="197"/>
          <ac:spMkLst>
            <pc:docMk/>
            <pc:sldMk cId="970571634" sldId="265"/>
            <ac:spMk id="103" creationId="{B38A6FFB-0E58-98F4-FA2D-03E5003C2583}"/>
          </ac:spMkLst>
        </pc:spChg>
        <pc:spChg chg="mod">
          <ac:chgData name="坤 许" userId="27c33e8e49892705" providerId="LiveId" clId="{26CD52BA-4006-4833-8E9E-EEB63016F5D4}" dt="2023-11-24T00:39:02.872" v="1703"/>
          <ac:spMkLst>
            <pc:docMk/>
            <pc:sldMk cId="970571634" sldId="265"/>
            <ac:spMk id="112" creationId="{D8DA05CA-4370-B226-05A6-D5F6296462B3}"/>
          </ac:spMkLst>
        </pc:spChg>
        <pc:spChg chg="mod">
          <ac:chgData name="坤 许" userId="27c33e8e49892705" providerId="LiveId" clId="{26CD52BA-4006-4833-8E9E-EEB63016F5D4}" dt="2023-11-24T00:39:53.948" v="1782" actId="207"/>
          <ac:spMkLst>
            <pc:docMk/>
            <pc:sldMk cId="970571634" sldId="265"/>
            <ac:spMk id="116" creationId="{3C38DABC-E399-CA4B-1BFF-25402AB311EA}"/>
          </ac:spMkLst>
        </pc:spChg>
        <pc:spChg chg="mod">
          <ac:chgData name="坤 许" userId="27c33e8e49892705" providerId="LiveId" clId="{26CD52BA-4006-4833-8E9E-EEB63016F5D4}" dt="2023-11-24T00:39:02.872" v="1703"/>
          <ac:spMkLst>
            <pc:docMk/>
            <pc:sldMk cId="970571634" sldId="265"/>
            <ac:spMk id="118" creationId="{E017B1BD-18CE-3B91-BB84-0E72858AB28A}"/>
          </ac:spMkLst>
        </pc:spChg>
        <pc:spChg chg="mod">
          <ac:chgData name="坤 许" userId="27c33e8e49892705" providerId="LiveId" clId="{26CD52BA-4006-4833-8E9E-EEB63016F5D4}" dt="2023-11-24T00:39:02.872" v="1703"/>
          <ac:spMkLst>
            <pc:docMk/>
            <pc:sldMk cId="970571634" sldId="265"/>
            <ac:spMk id="120" creationId="{1B42E6E3-A964-4B19-4210-504B531001D7}"/>
          </ac:spMkLst>
        </pc:spChg>
        <pc:spChg chg="mod">
          <ac:chgData name="坤 许" userId="27c33e8e49892705" providerId="LiveId" clId="{26CD52BA-4006-4833-8E9E-EEB63016F5D4}" dt="2023-11-24T00:39:57.360" v="1783" actId="207"/>
          <ac:spMkLst>
            <pc:docMk/>
            <pc:sldMk cId="970571634" sldId="265"/>
            <ac:spMk id="124" creationId="{75A8192D-1D58-F0D7-460C-1A6718E55113}"/>
          </ac:spMkLst>
        </pc:spChg>
        <pc:spChg chg="mod">
          <ac:chgData name="坤 许" userId="27c33e8e49892705" providerId="LiveId" clId="{26CD52BA-4006-4833-8E9E-EEB63016F5D4}" dt="2023-11-24T00:39:02.872" v="1703"/>
          <ac:spMkLst>
            <pc:docMk/>
            <pc:sldMk cId="970571634" sldId="265"/>
            <ac:spMk id="126" creationId="{167D1C24-F212-1455-6438-EA0A85FFC191}"/>
          </ac:spMkLst>
        </pc:spChg>
        <pc:spChg chg="mod">
          <ac:chgData name="坤 许" userId="27c33e8e49892705" providerId="LiveId" clId="{26CD52BA-4006-4833-8E9E-EEB63016F5D4}" dt="2023-11-24T00:39:02.872" v="1703"/>
          <ac:spMkLst>
            <pc:docMk/>
            <pc:sldMk cId="970571634" sldId="265"/>
            <ac:spMk id="129" creationId="{DA207592-B285-16C6-88E0-25C8B246CB50}"/>
          </ac:spMkLst>
        </pc:spChg>
        <pc:spChg chg="mod">
          <ac:chgData name="坤 许" userId="27c33e8e49892705" providerId="LiveId" clId="{26CD52BA-4006-4833-8E9E-EEB63016F5D4}" dt="2023-11-24T00:39:59.969" v="1784" actId="207"/>
          <ac:spMkLst>
            <pc:docMk/>
            <pc:sldMk cId="970571634" sldId="265"/>
            <ac:spMk id="133" creationId="{9B58F69D-7499-2C8F-F899-67CFD93389E4}"/>
          </ac:spMkLst>
        </pc:spChg>
        <pc:spChg chg="mod">
          <ac:chgData name="坤 许" userId="27c33e8e49892705" providerId="LiveId" clId="{26CD52BA-4006-4833-8E9E-EEB63016F5D4}" dt="2023-11-24T00:39:02.872" v="1703"/>
          <ac:spMkLst>
            <pc:docMk/>
            <pc:sldMk cId="970571634" sldId="265"/>
            <ac:spMk id="135" creationId="{E0433D6E-96FD-B936-FB55-72D6F8B1CE90}"/>
          </ac:spMkLst>
        </pc:spChg>
        <pc:spChg chg="add mod">
          <ac:chgData name="坤 许" userId="27c33e8e49892705" providerId="LiveId" clId="{26CD52BA-4006-4833-8E9E-EEB63016F5D4}" dt="2023-11-24T00:44:12.488" v="1886" actId="164"/>
          <ac:spMkLst>
            <pc:docMk/>
            <pc:sldMk cId="970571634" sldId="265"/>
            <ac:spMk id="137" creationId="{D56B2ECF-4C02-7384-9898-7A38D3E24BD7}"/>
          </ac:spMkLst>
        </pc:spChg>
        <pc:spChg chg="add mod">
          <ac:chgData name="坤 许" userId="27c33e8e49892705" providerId="LiveId" clId="{26CD52BA-4006-4833-8E9E-EEB63016F5D4}" dt="2023-11-24T00:44:12.488" v="1886" actId="164"/>
          <ac:spMkLst>
            <pc:docMk/>
            <pc:sldMk cId="970571634" sldId="265"/>
            <ac:spMk id="138" creationId="{030B77E4-A7FD-723B-27B0-CB336AFE5EFB}"/>
          </ac:spMkLst>
        </pc:spChg>
        <pc:spChg chg="mod">
          <ac:chgData name="坤 许" userId="27c33e8e49892705" providerId="LiveId" clId="{26CD52BA-4006-4833-8E9E-EEB63016F5D4}" dt="2023-11-24T00:41:07.427" v="1802"/>
          <ac:spMkLst>
            <pc:docMk/>
            <pc:sldMk cId="970571634" sldId="265"/>
            <ac:spMk id="140" creationId="{A9A1CB09-BC03-738F-02AE-7124B2D2D05F}"/>
          </ac:spMkLst>
        </pc:spChg>
        <pc:spChg chg="mod">
          <ac:chgData name="坤 许" userId="27c33e8e49892705" providerId="LiveId" clId="{26CD52BA-4006-4833-8E9E-EEB63016F5D4}" dt="2023-11-24T00:41:07.427" v="1802"/>
          <ac:spMkLst>
            <pc:docMk/>
            <pc:sldMk cId="970571634" sldId="265"/>
            <ac:spMk id="144" creationId="{A099A497-76A6-D6BF-A826-749A809C6F5F}"/>
          </ac:spMkLst>
        </pc:spChg>
        <pc:spChg chg="mod">
          <ac:chgData name="坤 许" userId="27c33e8e49892705" providerId="LiveId" clId="{26CD52BA-4006-4833-8E9E-EEB63016F5D4}" dt="2023-11-24T00:41:07.427" v="1802"/>
          <ac:spMkLst>
            <pc:docMk/>
            <pc:sldMk cId="970571634" sldId="265"/>
            <ac:spMk id="146" creationId="{D965C84F-D677-7814-FD69-E1D6579D6472}"/>
          </ac:spMkLst>
        </pc:spChg>
        <pc:spChg chg="mod">
          <ac:chgData name="坤 许" userId="27c33e8e49892705" providerId="LiveId" clId="{26CD52BA-4006-4833-8E9E-EEB63016F5D4}" dt="2023-11-24T00:41:15.943" v="1804"/>
          <ac:spMkLst>
            <pc:docMk/>
            <pc:sldMk cId="970571634" sldId="265"/>
            <ac:spMk id="148" creationId="{005ED7A9-F707-C2AA-2EEA-54EA67E91829}"/>
          </ac:spMkLst>
        </pc:spChg>
        <pc:spChg chg="mod">
          <ac:chgData name="坤 许" userId="27c33e8e49892705" providerId="LiveId" clId="{26CD52BA-4006-4833-8E9E-EEB63016F5D4}" dt="2023-11-24T00:41:15.943" v="1804"/>
          <ac:spMkLst>
            <pc:docMk/>
            <pc:sldMk cId="970571634" sldId="265"/>
            <ac:spMk id="152" creationId="{938A575B-7006-8E6B-B466-6FA7AEFE1C89}"/>
          </ac:spMkLst>
        </pc:spChg>
        <pc:spChg chg="mod">
          <ac:chgData name="坤 许" userId="27c33e8e49892705" providerId="LiveId" clId="{26CD52BA-4006-4833-8E9E-EEB63016F5D4}" dt="2023-11-24T00:41:15.943" v="1804"/>
          <ac:spMkLst>
            <pc:docMk/>
            <pc:sldMk cId="970571634" sldId="265"/>
            <ac:spMk id="154" creationId="{97E4CB37-88CF-FB68-6F7A-C665C530AD82}"/>
          </ac:spMkLst>
        </pc:spChg>
        <pc:spChg chg="add mod">
          <ac:chgData name="坤 许" userId="27c33e8e49892705" providerId="LiveId" clId="{26CD52BA-4006-4833-8E9E-EEB63016F5D4}" dt="2023-11-24T00:44:38.907" v="1892"/>
          <ac:spMkLst>
            <pc:docMk/>
            <pc:sldMk cId="970571634" sldId="265"/>
            <ac:spMk id="155" creationId="{E78C2BD4-CF99-E280-20E8-A52F060F8A98}"/>
          </ac:spMkLst>
        </pc:spChg>
        <pc:spChg chg="add mod">
          <ac:chgData name="坤 许" userId="27c33e8e49892705" providerId="LiveId" clId="{26CD52BA-4006-4833-8E9E-EEB63016F5D4}" dt="2023-11-24T00:44:45.645" v="1895"/>
          <ac:spMkLst>
            <pc:docMk/>
            <pc:sldMk cId="970571634" sldId="265"/>
            <ac:spMk id="156" creationId="{4221D438-FF35-5DFA-EFA3-A6D1E19FF83D}"/>
          </ac:spMkLst>
        </pc:spChg>
        <pc:spChg chg="add mod">
          <ac:chgData name="坤 许" userId="27c33e8e49892705" providerId="LiveId" clId="{26CD52BA-4006-4833-8E9E-EEB63016F5D4}" dt="2023-11-24T00:42:27.061" v="1848" actId="571"/>
          <ac:spMkLst>
            <pc:docMk/>
            <pc:sldMk cId="970571634" sldId="265"/>
            <ac:spMk id="157" creationId="{7850AF7F-985D-B83D-C898-A2AF8AB0BDB7}"/>
          </ac:spMkLst>
        </pc:spChg>
        <pc:spChg chg="add mod">
          <ac:chgData name="坤 许" userId="27c33e8e49892705" providerId="LiveId" clId="{26CD52BA-4006-4833-8E9E-EEB63016F5D4}" dt="2023-11-24T00:42:27.061" v="1848" actId="571"/>
          <ac:spMkLst>
            <pc:docMk/>
            <pc:sldMk cId="970571634" sldId="265"/>
            <ac:spMk id="158" creationId="{FC5FA068-803A-BE16-6B33-D43DD4193926}"/>
          </ac:spMkLst>
        </pc:spChg>
        <pc:spChg chg="add mod">
          <ac:chgData name="坤 许" userId="27c33e8e49892705" providerId="LiveId" clId="{26CD52BA-4006-4833-8E9E-EEB63016F5D4}" dt="2023-11-24T00:44:42.176" v="1894"/>
          <ac:spMkLst>
            <pc:docMk/>
            <pc:sldMk cId="970571634" sldId="265"/>
            <ac:spMk id="159" creationId="{0B934753-7C7D-C7A6-F90B-4D329A154947}"/>
          </ac:spMkLst>
        </pc:spChg>
        <pc:spChg chg="add del mod">
          <ac:chgData name="坤 许" userId="27c33e8e49892705" providerId="LiveId" clId="{26CD52BA-4006-4833-8E9E-EEB63016F5D4}" dt="2023-11-24T00:43:31.881" v="1884" actId="478"/>
          <ac:spMkLst>
            <pc:docMk/>
            <pc:sldMk cId="970571634" sldId="265"/>
            <ac:spMk id="160" creationId="{E4EA32E0-999C-2588-3B7D-58652E908328}"/>
          </ac:spMkLst>
        </pc:spChg>
        <pc:spChg chg="add mod">
          <ac:chgData name="坤 许" userId="27c33e8e49892705" providerId="LiveId" clId="{26CD52BA-4006-4833-8E9E-EEB63016F5D4}" dt="2023-11-24T00:43:28.008" v="1883" actId="164"/>
          <ac:spMkLst>
            <pc:docMk/>
            <pc:sldMk cId="970571634" sldId="265"/>
            <ac:spMk id="161" creationId="{DDCDD11D-0203-D3F1-8BAD-A04F9ECE629B}"/>
          </ac:spMkLst>
        </pc:spChg>
        <pc:spChg chg="add mod ord">
          <ac:chgData name="坤 许" userId="27c33e8e49892705" providerId="LiveId" clId="{26CD52BA-4006-4833-8E9E-EEB63016F5D4}" dt="2023-11-24T00:43:28.008" v="1883" actId="164"/>
          <ac:spMkLst>
            <pc:docMk/>
            <pc:sldMk cId="970571634" sldId="265"/>
            <ac:spMk id="162" creationId="{53B2EDB7-AA5C-9DEE-DCB9-DC4B2D831FBF}"/>
          </ac:spMkLst>
        </pc:spChg>
        <pc:spChg chg="add mod">
          <ac:chgData name="坤 许" userId="27c33e8e49892705" providerId="LiveId" clId="{26CD52BA-4006-4833-8E9E-EEB63016F5D4}" dt="2023-11-24T00:48:08.408" v="1942" actId="1076"/>
          <ac:spMkLst>
            <pc:docMk/>
            <pc:sldMk cId="970571634" sldId="265"/>
            <ac:spMk id="165" creationId="{BAA41C5C-2DAC-548A-C76E-CE52F81F575E}"/>
          </ac:spMkLst>
        </pc:spChg>
        <pc:spChg chg="add mod">
          <ac:chgData name="坤 许" userId="27c33e8e49892705" providerId="LiveId" clId="{26CD52BA-4006-4833-8E9E-EEB63016F5D4}" dt="2023-11-24T00:48:32.444" v="1949" actId="164"/>
          <ac:spMkLst>
            <pc:docMk/>
            <pc:sldMk cId="970571634" sldId="265"/>
            <ac:spMk id="166" creationId="{9A426349-2A13-3019-7C9A-BC39C6864753}"/>
          </ac:spMkLst>
        </pc:spChg>
        <pc:spChg chg="add mod ord">
          <ac:chgData name="坤 许" userId="27c33e8e49892705" providerId="LiveId" clId="{26CD52BA-4006-4833-8E9E-EEB63016F5D4}" dt="2023-11-24T00:48:32.444" v="1949" actId="164"/>
          <ac:spMkLst>
            <pc:docMk/>
            <pc:sldMk cId="970571634" sldId="265"/>
            <ac:spMk id="167" creationId="{2BCC27E1-0EFA-E83E-FA77-4D36B9E1BCCF}"/>
          </ac:spMkLst>
        </pc:spChg>
        <pc:grpChg chg="add mod">
          <ac:chgData name="坤 许" userId="27c33e8e49892705" providerId="LiveId" clId="{26CD52BA-4006-4833-8E9E-EEB63016F5D4}" dt="2023-11-24T00:44:08.744" v="1885" actId="1076"/>
          <ac:grpSpMkLst>
            <pc:docMk/>
            <pc:sldMk cId="970571634" sldId="265"/>
            <ac:grpSpMk id="2" creationId="{B5330CAC-C756-1BE6-78E8-F31E556BC6C5}"/>
          </ac:grpSpMkLst>
        </pc:grpChg>
        <pc:grpChg chg="del">
          <ac:chgData name="坤 许" userId="27c33e8e49892705" providerId="LiveId" clId="{26CD52BA-4006-4833-8E9E-EEB63016F5D4}" dt="2023-11-23T11:24:09.418" v="696" actId="21"/>
          <ac:grpSpMkLst>
            <pc:docMk/>
            <pc:sldMk cId="970571634" sldId="265"/>
            <ac:grpSpMk id="4" creationId="{0F1C8615-CBD8-A487-4E25-E057A03A115B}"/>
          </ac:grpSpMkLst>
        </pc:grpChg>
        <pc:grpChg chg="add del mod">
          <ac:chgData name="坤 许" userId="27c33e8e49892705" providerId="LiveId" clId="{26CD52BA-4006-4833-8E9E-EEB63016F5D4}" dt="2023-11-24T00:37:57.514" v="1626" actId="165"/>
          <ac:grpSpMkLst>
            <pc:docMk/>
            <pc:sldMk cId="970571634" sldId="265"/>
            <ac:grpSpMk id="11" creationId="{655127E3-1051-60EC-0885-1ED0A2B83CA1}"/>
          </ac:grpSpMkLst>
        </pc:grpChg>
        <pc:grpChg chg="del mod topLvl">
          <ac:chgData name="坤 许" userId="27c33e8e49892705" providerId="LiveId" clId="{26CD52BA-4006-4833-8E9E-EEB63016F5D4}" dt="2023-11-24T00:38:12.832" v="1627" actId="165"/>
          <ac:grpSpMkLst>
            <pc:docMk/>
            <pc:sldMk cId="970571634" sldId="265"/>
            <ac:grpSpMk id="19" creationId="{41C1AB0A-C0F0-A883-26C8-FACF84AEDC78}"/>
          </ac:grpSpMkLst>
        </pc:grpChg>
        <pc:grpChg chg="mod topLvl">
          <ac:chgData name="坤 许" userId="27c33e8e49892705" providerId="LiveId" clId="{26CD52BA-4006-4833-8E9E-EEB63016F5D4}" dt="2023-11-24T00:44:12.488" v="1886" actId="164"/>
          <ac:grpSpMkLst>
            <pc:docMk/>
            <pc:sldMk cId="970571634" sldId="265"/>
            <ac:grpSpMk id="27" creationId="{05634C42-64D7-A28D-2E31-01117231A3F6}"/>
          </ac:grpSpMkLst>
        </pc:grpChg>
        <pc:grpChg chg="mod topLvl">
          <ac:chgData name="坤 许" userId="27c33e8e49892705" providerId="LiveId" clId="{26CD52BA-4006-4833-8E9E-EEB63016F5D4}" dt="2023-11-24T00:44:12.488" v="1886" actId="164"/>
          <ac:grpSpMkLst>
            <pc:docMk/>
            <pc:sldMk cId="970571634" sldId="265"/>
            <ac:grpSpMk id="28" creationId="{0F559DD1-32BA-F4CD-4476-B383411C1ECF}"/>
          </ac:grpSpMkLst>
        </pc:grpChg>
        <pc:grpChg chg="mod topLvl">
          <ac:chgData name="坤 许" userId="27c33e8e49892705" providerId="LiveId" clId="{26CD52BA-4006-4833-8E9E-EEB63016F5D4}" dt="2023-11-24T00:44:12.488" v="1886" actId="164"/>
          <ac:grpSpMkLst>
            <pc:docMk/>
            <pc:sldMk cId="970571634" sldId="265"/>
            <ac:grpSpMk id="29" creationId="{C929BB2F-307F-AC88-28BC-3AF07863D314}"/>
          </ac:grpSpMkLst>
        </pc:grpChg>
        <pc:grpChg chg="del mod topLvl">
          <ac:chgData name="坤 许" userId="27c33e8e49892705" providerId="LiveId" clId="{26CD52BA-4006-4833-8E9E-EEB63016F5D4}" dt="2023-11-24T00:41:04.828" v="1800" actId="478"/>
          <ac:grpSpMkLst>
            <pc:docMk/>
            <pc:sldMk cId="970571634" sldId="265"/>
            <ac:grpSpMk id="30" creationId="{9F87782E-E710-09C0-A244-C53068F1F632}"/>
          </ac:grpSpMkLst>
        </pc:grpChg>
        <pc:grpChg chg="mod topLvl">
          <ac:chgData name="坤 许" userId="27c33e8e49892705" providerId="LiveId" clId="{26CD52BA-4006-4833-8E9E-EEB63016F5D4}" dt="2023-11-24T00:44:12.488" v="1886" actId="164"/>
          <ac:grpSpMkLst>
            <pc:docMk/>
            <pc:sldMk cId="970571634" sldId="265"/>
            <ac:grpSpMk id="31" creationId="{2318C8A6-1ECF-AECC-958D-571DC0E19FB9}"/>
          </ac:grpSpMkLst>
        </pc:grpChg>
        <pc:grpChg chg="mod topLvl">
          <ac:chgData name="坤 许" userId="27c33e8e49892705" providerId="LiveId" clId="{26CD52BA-4006-4833-8E9E-EEB63016F5D4}" dt="2023-11-24T00:44:12.488" v="1886" actId="164"/>
          <ac:grpSpMkLst>
            <pc:docMk/>
            <pc:sldMk cId="970571634" sldId="265"/>
            <ac:grpSpMk id="32" creationId="{260F8E09-1AA0-4DCA-CC47-CF041F5CB145}"/>
          </ac:grpSpMkLst>
        </pc:grpChg>
        <pc:grpChg chg="del mod topLvl">
          <ac:chgData name="坤 许" userId="27c33e8e49892705" providerId="LiveId" clId="{26CD52BA-4006-4833-8E9E-EEB63016F5D4}" dt="2023-11-24T00:41:05.728" v="1801" actId="478"/>
          <ac:grpSpMkLst>
            <pc:docMk/>
            <pc:sldMk cId="970571634" sldId="265"/>
            <ac:grpSpMk id="37" creationId="{A591C532-5225-29BF-16AE-FD8F226253CB}"/>
          </ac:grpSpMkLst>
        </pc:grpChg>
        <pc:grpChg chg="mod topLvl">
          <ac:chgData name="坤 许" userId="27c33e8e49892705" providerId="LiveId" clId="{26CD52BA-4006-4833-8E9E-EEB63016F5D4}" dt="2023-11-24T00:44:12.488" v="1886" actId="164"/>
          <ac:grpSpMkLst>
            <pc:docMk/>
            <pc:sldMk cId="970571634" sldId="265"/>
            <ac:grpSpMk id="38" creationId="{9314700E-EAA8-E82C-B9BA-6F355A2412E9}"/>
          </ac:grpSpMkLst>
        </pc:grpChg>
        <pc:grpChg chg="mod topLvl">
          <ac:chgData name="坤 许" userId="27c33e8e49892705" providerId="LiveId" clId="{26CD52BA-4006-4833-8E9E-EEB63016F5D4}" dt="2023-11-24T00:44:12.488" v="1886" actId="164"/>
          <ac:grpSpMkLst>
            <pc:docMk/>
            <pc:sldMk cId="970571634" sldId="265"/>
            <ac:grpSpMk id="39" creationId="{7AEC518C-167A-0713-E26A-3F24BB7AE97B}"/>
          </ac:grpSpMkLst>
        </pc:grpChg>
        <pc:grpChg chg="mod">
          <ac:chgData name="坤 许" userId="27c33e8e49892705" providerId="LiveId" clId="{26CD52BA-4006-4833-8E9E-EEB63016F5D4}" dt="2023-11-24T00:38:12.832" v="1627" actId="165"/>
          <ac:grpSpMkLst>
            <pc:docMk/>
            <pc:sldMk cId="970571634" sldId="265"/>
            <ac:grpSpMk id="42" creationId="{9E80A8D6-1A13-1F29-1379-090A579BE53B}"/>
          </ac:grpSpMkLst>
        </pc:grpChg>
        <pc:grpChg chg="mod">
          <ac:chgData name="坤 许" userId="27c33e8e49892705" providerId="LiveId" clId="{26CD52BA-4006-4833-8E9E-EEB63016F5D4}" dt="2023-11-24T00:38:12.832" v="1627" actId="165"/>
          <ac:grpSpMkLst>
            <pc:docMk/>
            <pc:sldMk cId="970571634" sldId="265"/>
            <ac:grpSpMk id="43" creationId="{16ABA150-4980-E3A2-3A10-B2C742B0F171}"/>
          </ac:grpSpMkLst>
        </pc:grpChg>
        <pc:grpChg chg="mod">
          <ac:chgData name="坤 许" userId="27c33e8e49892705" providerId="LiveId" clId="{26CD52BA-4006-4833-8E9E-EEB63016F5D4}" dt="2023-11-24T00:38:12.832" v="1627" actId="165"/>
          <ac:grpSpMkLst>
            <pc:docMk/>
            <pc:sldMk cId="970571634" sldId="265"/>
            <ac:grpSpMk id="49" creationId="{3B0A6A49-BBBB-FFBC-39E6-F3EC816636E0}"/>
          </ac:grpSpMkLst>
        </pc:grpChg>
        <pc:grpChg chg="mod">
          <ac:chgData name="坤 许" userId="27c33e8e49892705" providerId="LiveId" clId="{26CD52BA-4006-4833-8E9E-EEB63016F5D4}" dt="2023-11-24T00:38:12.832" v="1627" actId="165"/>
          <ac:grpSpMkLst>
            <pc:docMk/>
            <pc:sldMk cId="970571634" sldId="265"/>
            <ac:grpSpMk id="50" creationId="{6BDBBAC3-031B-F984-B860-D7E2C5858B32}"/>
          </ac:grpSpMkLst>
        </pc:grpChg>
        <pc:grpChg chg="mod">
          <ac:chgData name="坤 许" userId="27c33e8e49892705" providerId="LiveId" clId="{26CD52BA-4006-4833-8E9E-EEB63016F5D4}" dt="2023-11-24T00:38:12.832" v="1627" actId="165"/>
          <ac:grpSpMkLst>
            <pc:docMk/>
            <pc:sldMk cId="970571634" sldId="265"/>
            <ac:grpSpMk id="56" creationId="{14C72C45-F87A-B48A-21F9-F921D9D0CBCC}"/>
          </ac:grpSpMkLst>
        </pc:grpChg>
        <pc:grpChg chg="mod">
          <ac:chgData name="坤 许" userId="27c33e8e49892705" providerId="LiveId" clId="{26CD52BA-4006-4833-8E9E-EEB63016F5D4}" dt="2023-11-24T00:38:12.832" v="1627" actId="165"/>
          <ac:grpSpMkLst>
            <pc:docMk/>
            <pc:sldMk cId="970571634" sldId="265"/>
            <ac:grpSpMk id="57" creationId="{836ADC02-F457-F6D1-A757-A82133205002}"/>
          </ac:grpSpMkLst>
        </pc:grpChg>
        <pc:grpChg chg="mod">
          <ac:chgData name="坤 许" userId="27c33e8e49892705" providerId="LiveId" clId="{26CD52BA-4006-4833-8E9E-EEB63016F5D4}" dt="2023-11-24T00:38:12.832" v="1627" actId="165"/>
          <ac:grpSpMkLst>
            <pc:docMk/>
            <pc:sldMk cId="970571634" sldId="265"/>
            <ac:grpSpMk id="63" creationId="{20C62CCB-08DD-DC2E-C045-4E6647313132}"/>
          </ac:grpSpMkLst>
        </pc:grpChg>
        <pc:grpChg chg="mod">
          <ac:chgData name="坤 许" userId="27c33e8e49892705" providerId="LiveId" clId="{26CD52BA-4006-4833-8E9E-EEB63016F5D4}" dt="2023-11-24T00:38:12.832" v="1627" actId="165"/>
          <ac:grpSpMkLst>
            <pc:docMk/>
            <pc:sldMk cId="970571634" sldId="265"/>
            <ac:grpSpMk id="64" creationId="{037F0EC6-EE0C-FCA6-DE3C-816637734B3D}"/>
          </ac:grpSpMkLst>
        </pc:grpChg>
        <pc:grpChg chg="mod">
          <ac:chgData name="坤 许" userId="27c33e8e49892705" providerId="LiveId" clId="{26CD52BA-4006-4833-8E9E-EEB63016F5D4}" dt="2023-11-24T00:38:12.832" v="1627" actId="165"/>
          <ac:grpSpMkLst>
            <pc:docMk/>
            <pc:sldMk cId="970571634" sldId="265"/>
            <ac:grpSpMk id="70" creationId="{6162207A-92B0-820E-6FC5-512AC760B931}"/>
          </ac:grpSpMkLst>
        </pc:grpChg>
        <pc:grpChg chg="mod">
          <ac:chgData name="坤 许" userId="27c33e8e49892705" providerId="LiveId" clId="{26CD52BA-4006-4833-8E9E-EEB63016F5D4}" dt="2023-11-24T00:38:12.832" v="1627" actId="165"/>
          <ac:grpSpMkLst>
            <pc:docMk/>
            <pc:sldMk cId="970571634" sldId="265"/>
            <ac:grpSpMk id="71" creationId="{0262D972-292B-A858-4C65-315E7B8F3144}"/>
          </ac:grpSpMkLst>
        </pc:grpChg>
        <pc:grpChg chg="mod">
          <ac:chgData name="坤 许" userId="27c33e8e49892705" providerId="LiveId" clId="{26CD52BA-4006-4833-8E9E-EEB63016F5D4}" dt="2023-11-24T00:38:12.832" v="1627" actId="165"/>
          <ac:grpSpMkLst>
            <pc:docMk/>
            <pc:sldMk cId="970571634" sldId="265"/>
            <ac:grpSpMk id="77" creationId="{27413085-776D-6F12-9A3E-31AD13936CED}"/>
          </ac:grpSpMkLst>
        </pc:grpChg>
        <pc:grpChg chg="mod">
          <ac:chgData name="坤 许" userId="27c33e8e49892705" providerId="LiveId" clId="{26CD52BA-4006-4833-8E9E-EEB63016F5D4}" dt="2023-11-24T00:38:12.832" v="1627" actId="165"/>
          <ac:grpSpMkLst>
            <pc:docMk/>
            <pc:sldMk cId="970571634" sldId="265"/>
            <ac:grpSpMk id="78" creationId="{DF7C9F0D-9897-77FE-8854-29B8AC594379}"/>
          </ac:grpSpMkLst>
        </pc:grpChg>
        <pc:grpChg chg="mod">
          <ac:chgData name="坤 许" userId="27c33e8e49892705" providerId="LiveId" clId="{26CD52BA-4006-4833-8E9E-EEB63016F5D4}" dt="2023-11-24T00:38:12.832" v="1627" actId="165"/>
          <ac:grpSpMkLst>
            <pc:docMk/>
            <pc:sldMk cId="970571634" sldId="265"/>
            <ac:grpSpMk id="84" creationId="{FA7B184B-B87D-81B6-B9A8-4E4DF556C188}"/>
          </ac:grpSpMkLst>
        </pc:grpChg>
        <pc:grpChg chg="mod">
          <ac:chgData name="坤 许" userId="27c33e8e49892705" providerId="LiveId" clId="{26CD52BA-4006-4833-8E9E-EEB63016F5D4}" dt="2023-11-24T00:38:12.832" v="1627" actId="165"/>
          <ac:grpSpMkLst>
            <pc:docMk/>
            <pc:sldMk cId="970571634" sldId="265"/>
            <ac:grpSpMk id="85" creationId="{1736A789-0392-8E80-0F0D-F780BA721E19}"/>
          </ac:grpSpMkLst>
        </pc:grpChg>
        <pc:grpChg chg="mod">
          <ac:chgData name="坤 许" userId="27c33e8e49892705" providerId="LiveId" clId="{26CD52BA-4006-4833-8E9E-EEB63016F5D4}" dt="2023-11-24T00:38:12.832" v="1627" actId="165"/>
          <ac:grpSpMkLst>
            <pc:docMk/>
            <pc:sldMk cId="970571634" sldId="265"/>
            <ac:grpSpMk id="91" creationId="{31F00F0A-00D1-CEF4-8300-6933FE9C053B}"/>
          </ac:grpSpMkLst>
        </pc:grpChg>
        <pc:grpChg chg="mod">
          <ac:chgData name="坤 许" userId="27c33e8e49892705" providerId="LiveId" clId="{26CD52BA-4006-4833-8E9E-EEB63016F5D4}" dt="2023-11-24T00:38:12.832" v="1627" actId="165"/>
          <ac:grpSpMkLst>
            <pc:docMk/>
            <pc:sldMk cId="970571634" sldId="265"/>
            <ac:grpSpMk id="92" creationId="{C6A431B3-31D6-C7AA-D6F0-16DBDAB84B9C}"/>
          </ac:grpSpMkLst>
        </pc:grpChg>
        <pc:grpChg chg="mod">
          <ac:chgData name="坤 许" userId="27c33e8e49892705" providerId="LiveId" clId="{26CD52BA-4006-4833-8E9E-EEB63016F5D4}" dt="2023-11-24T00:38:12.832" v="1627" actId="165"/>
          <ac:grpSpMkLst>
            <pc:docMk/>
            <pc:sldMk cId="970571634" sldId="265"/>
            <ac:grpSpMk id="98" creationId="{261F9039-D57C-7A0C-6E29-09E4C83EBF87}"/>
          </ac:grpSpMkLst>
        </pc:grpChg>
        <pc:grpChg chg="mod">
          <ac:chgData name="坤 许" userId="27c33e8e49892705" providerId="LiveId" clId="{26CD52BA-4006-4833-8E9E-EEB63016F5D4}" dt="2023-11-24T00:38:12.832" v="1627" actId="165"/>
          <ac:grpSpMkLst>
            <pc:docMk/>
            <pc:sldMk cId="970571634" sldId="265"/>
            <ac:grpSpMk id="99" creationId="{8509912D-C0D9-5A76-7D68-FD45D247A70D}"/>
          </ac:grpSpMkLst>
        </pc:grpChg>
        <pc:grpChg chg="add mod">
          <ac:chgData name="坤 许" userId="27c33e8e49892705" providerId="LiveId" clId="{26CD52BA-4006-4833-8E9E-EEB63016F5D4}" dt="2023-11-24T00:44:12.488" v="1886" actId="164"/>
          <ac:grpSpMkLst>
            <pc:docMk/>
            <pc:sldMk cId="970571634" sldId="265"/>
            <ac:grpSpMk id="111" creationId="{BB262A25-8438-EDB4-1D1C-7B53C3CBCA95}"/>
          </ac:grpSpMkLst>
        </pc:grpChg>
        <pc:grpChg chg="mod">
          <ac:chgData name="坤 许" userId="27c33e8e49892705" providerId="LiveId" clId="{26CD52BA-4006-4833-8E9E-EEB63016F5D4}" dt="2023-11-24T00:39:02.872" v="1703"/>
          <ac:grpSpMkLst>
            <pc:docMk/>
            <pc:sldMk cId="970571634" sldId="265"/>
            <ac:grpSpMk id="113" creationId="{818A2FBD-3C21-B40C-D618-03EDD3B372B7}"/>
          </ac:grpSpMkLst>
        </pc:grpChg>
        <pc:grpChg chg="mod">
          <ac:chgData name="坤 许" userId="27c33e8e49892705" providerId="LiveId" clId="{26CD52BA-4006-4833-8E9E-EEB63016F5D4}" dt="2023-11-24T00:39:02.872" v="1703"/>
          <ac:grpSpMkLst>
            <pc:docMk/>
            <pc:sldMk cId="970571634" sldId="265"/>
            <ac:grpSpMk id="114" creationId="{87F41895-55AA-E91A-2900-194A24666E0E}"/>
          </ac:grpSpMkLst>
        </pc:grpChg>
        <pc:grpChg chg="add mod">
          <ac:chgData name="坤 许" userId="27c33e8e49892705" providerId="LiveId" clId="{26CD52BA-4006-4833-8E9E-EEB63016F5D4}" dt="2023-11-24T00:44:12.488" v="1886" actId="164"/>
          <ac:grpSpMkLst>
            <pc:docMk/>
            <pc:sldMk cId="970571634" sldId="265"/>
            <ac:grpSpMk id="119" creationId="{FA09E3A2-9734-FE0D-AC1C-09DD00B1A79E}"/>
          </ac:grpSpMkLst>
        </pc:grpChg>
        <pc:grpChg chg="mod">
          <ac:chgData name="坤 许" userId="27c33e8e49892705" providerId="LiveId" clId="{26CD52BA-4006-4833-8E9E-EEB63016F5D4}" dt="2023-11-24T00:39:02.872" v="1703"/>
          <ac:grpSpMkLst>
            <pc:docMk/>
            <pc:sldMk cId="970571634" sldId="265"/>
            <ac:grpSpMk id="121" creationId="{B68435B2-80B8-8C7D-E564-357D9D271554}"/>
          </ac:grpSpMkLst>
        </pc:grpChg>
        <pc:grpChg chg="mod">
          <ac:chgData name="坤 许" userId="27c33e8e49892705" providerId="LiveId" clId="{26CD52BA-4006-4833-8E9E-EEB63016F5D4}" dt="2023-11-24T00:39:02.872" v="1703"/>
          <ac:grpSpMkLst>
            <pc:docMk/>
            <pc:sldMk cId="970571634" sldId="265"/>
            <ac:grpSpMk id="122" creationId="{B7B92A7A-6A4D-ED5B-CDE6-8234A0A4C6D4}"/>
          </ac:grpSpMkLst>
        </pc:grpChg>
        <pc:grpChg chg="add mod">
          <ac:chgData name="坤 许" userId="27c33e8e49892705" providerId="LiveId" clId="{26CD52BA-4006-4833-8E9E-EEB63016F5D4}" dt="2023-11-24T00:44:12.488" v="1886" actId="164"/>
          <ac:grpSpMkLst>
            <pc:docMk/>
            <pc:sldMk cId="970571634" sldId="265"/>
            <ac:grpSpMk id="128" creationId="{8A660D87-33EB-288F-DEA5-ACD3B5EBFDFD}"/>
          </ac:grpSpMkLst>
        </pc:grpChg>
        <pc:grpChg chg="mod">
          <ac:chgData name="坤 许" userId="27c33e8e49892705" providerId="LiveId" clId="{26CD52BA-4006-4833-8E9E-EEB63016F5D4}" dt="2023-11-24T00:39:02.872" v="1703"/>
          <ac:grpSpMkLst>
            <pc:docMk/>
            <pc:sldMk cId="970571634" sldId="265"/>
            <ac:grpSpMk id="130" creationId="{1FDA6B76-9936-7280-3BC1-8891A737AB1F}"/>
          </ac:grpSpMkLst>
        </pc:grpChg>
        <pc:grpChg chg="mod">
          <ac:chgData name="坤 许" userId="27c33e8e49892705" providerId="LiveId" clId="{26CD52BA-4006-4833-8E9E-EEB63016F5D4}" dt="2023-11-24T00:39:02.872" v="1703"/>
          <ac:grpSpMkLst>
            <pc:docMk/>
            <pc:sldMk cId="970571634" sldId="265"/>
            <ac:grpSpMk id="131" creationId="{A57A62CD-9B06-6549-DE59-B95B82C776BB}"/>
          </ac:grpSpMkLst>
        </pc:grpChg>
        <pc:grpChg chg="add mod">
          <ac:chgData name="坤 许" userId="27c33e8e49892705" providerId="LiveId" clId="{26CD52BA-4006-4833-8E9E-EEB63016F5D4}" dt="2023-11-24T00:44:12.488" v="1886" actId="164"/>
          <ac:grpSpMkLst>
            <pc:docMk/>
            <pc:sldMk cId="970571634" sldId="265"/>
            <ac:grpSpMk id="139" creationId="{C8D37947-AAA5-159B-4906-7268F4D178F6}"/>
          </ac:grpSpMkLst>
        </pc:grpChg>
        <pc:grpChg chg="mod">
          <ac:chgData name="坤 许" userId="27c33e8e49892705" providerId="LiveId" clId="{26CD52BA-4006-4833-8E9E-EEB63016F5D4}" dt="2023-11-24T00:41:07.427" v="1802"/>
          <ac:grpSpMkLst>
            <pc:docMk/>
            <pc:sldMk cId="970571634" sldId="265"/>
            <ac:grpSpMk id="141" creationId="{999E0FCC-63CE-D5F6-759D-026D4C7D325D}"/>
          </ac:grpSpMkLst>
        </pc:grpChg>
        <pc:grpChg chg="mod">
          <ac:chgData name="坤 许" userId="27c33e8e49892705" providerId="LiveId" clId="{26CD52BA-4006-4833-8E9E-EEB63016F5D4}" dt="2023-11-24T00:41:07.427" v="1802"/>
          <ac:grpSpMkLst>
            <pc:docMk/>
            <pc:sldMk cId="970571634" sldId="265"/>
            <ac:grpSpMk id="142" creationId="{E3927637-D083-0A8B-16C3-E6237E1739B4}"/>
          </ac:grpSpMkLst>
        </pc:grpChg>
        <pc:grpChg chg="add mod">
          <ac:chgData name="坤 许" userId="27c33e8e49892705" providerId="LiveId" clId="{26CD52BA-4006-4833-8E9E-EEB63016F5D4}" dt="2023-11-24T00:44:12.488" v="1886" actId="164"/>
          <ac:grpSpMkLst>
            <pc:docMk/>
            <pc:sldMk cId="970571634" sldId="265"/>
            <ac:grpSpMk id="147" creationId="{508941B4-1869-9388-B20D-C8F9BA852CA5}"/>
          </ac:grpSpMkLst>
        </pc:grpChg>
        <pc:grpChg chg="mod">
          <ac:chgData name="坤 许" userId="27c33e8e49892705" providerId="LiveId" clId="{26CD52BA-4006-4833-8E9E-EEB63016F5D4}" dt="2023-11-24T00:41:15.943" v="1804"/>
          <ac:grpSpMkLst>
            <pc:docMk/>
            <pc:sldMk cId="970571634" sldId="265"/>
            <ac:grpSpMk id="149" creationId="{CF3F84D0-E34C-E7A2-5BD3-3475BC3F8A0F}"/>
          </ac:grpSpMkLst>
        </pc:grpChg>
        <pc:grpChg chg="mod">
          <ac:chgData name="坤 许" userId="27c33e8e49892705" providerId="LiveId" clId="{26CD52BA-4006-4833-8E9E-EEB63016F5D4}" dt="2023-11-24T00:41:15.943" v="1804"/>
          <ac:grpSpMkLst>
            <pc:docMk/>
            <pc:sldMk cId="970571634" sldId="265"/>
            <ac:grpSpMk id="150" creationId="{B227D90D-B43F-79D4-5B4A-2CAEE2CDE73B}"/>
          </ac:grpSpMkLst>
        </pc:grpChg>
        <pc:grpChg chg="add mod">
          <ac:chgData name="坤 许" userId="27c33e8e49892705" providerId="LiveId" clId="{26CD52BA-4006-4833-8E9E-EEB63016F5D4}" dt="2023-11-24T00:44:12.488" v="1886" actId="164"/>
          <ac:grpSpMkLst>
            <pc:docMk/>
            <pc:sldMk cId="970571634" sldId="265"/>
            <ac:grpSpMk id="163" creationId="{8228B2A5-411B-D5DF-95E9-D673AE072233}"/>
          </ac:grpSpMkLst>
        </pc:grpChg>
        <pc:grpChg chg="add mod">
          <ac:chgData name="坤 许" userId="27c33e8e49892705" providerId="LiveId" clId="{26CD52BA-4006-4833-8E9E-EEB63016F5D4}" dt="2023-11-24T00:44:15.568" v="1887" actId="1076"/>
          <ac:grpSpMkLst>
            <pc:docMk/>
            <pc:sldMk cId="970571634" sldId="265"/>
            <ac:grpSpMk id="164" creationId="{EA4D0E0C-03AB-05CD-22DD-5E2A77273769}"/>
          </ac:grpSpMkLst>
        </pc:grpChg>
        <pc:grpChg chg="add mod">
          <ac:chgData name="坤 许" userId="27c33e8e49892705" providerId="LiveId" clId="{26CD52BA-4006-4833-8E9E-EEB63016F5D4}" dt="2023-11-24T00:49:01.636" v="1960" actId="1076"/>
          <ac:grpSpMkLst>
            <pc:docMk/>
            <pc:sldMk cId="970571634" sldId="265"/>
            <ac:grpSpMk id="168" creationId="{570BEE9B-EFDA-6AEA-E163-B287A6809817}"/>
          </ac:grpSpMkLst>
        </pc:grpChg>
        <pc:cxnChg chg="mod">
          <ac:chgData name="坤 许" userId="27c33e8e49892705" providerId="LiveId" clId="{26CD52BA-4006-4833-8E9E-EEB63016F5D4}" dt="2023-11-24T00:36:19.584" v="1573" actId="20577"/>
          <ac:cxnSpMkLst>
            <pc:docMk/>
            <pc:sldMk cId="970571634" sldId="265"/>
            <ac:cxnSpMk id="4" creationId="{B529A537-87CF-F43C-93EA-9EACA6A0FE9A}"/>
          </ac:cxnSpMkLst>
        </pc:cxnChg>
        <pc:cxnChg chg="mod topLvl">
          <ac:chgData name="坤 许" userId="27c33e8e49892705" providerId="LiveId" clId="{26CD52BA-4006-4833-8E9E-EEB63016F5D4}" dt="2023-11-24T00:44:12.488" v="1886" actId="164"/>
          <ac:cxnSpMkLst>
            <pc:docMk/>
            <pc:sldMk cId="970571634" sldId="265"/>
            <ac:cxnSpMk id="23" creationId="{7ABED408-34E0-4B8E-43BB-181FAE38E81F}"/>
          </ac:cxnSpMkLst>
        </pc:cxnChg>
        <pc:cxnChg chg="mod topLvl">
          <ac:chgData name="坤 许" userId="27c33e8e49892705" providerId="LiveId" clId="{26CD52BA-4006-4833-8E9E-EEB63016F5D4}" dt="2023-11-24T00:44:12.488" v="1886" actId="164"/>
          <ac:cxnSpMkLst>
            <pc:docMk/>
            <pc:sldMk cId="970571634" sldId="265"/>
            <ac:cxnSpMk id="24" creationId="{7FEB56CD-FBCF-7C86-20A6-F9A8E5BC44BB}"/>
          </ac:cxnSpMkLst>
        </pc:cxnChg>
        <pc:cxnChg chg="mod topLvl">
          <ac:chgData name="坤 许" userId="27c33e8e49892705" providerId="LiveId" clId="{26CD52BA-4006-4833-8E9E-EEB63016F5D4}" dt="2023-11-24T00:44:12.488" v="1886" actId="164"/>
          <ac:cxnSpMkLst>
            <pc:docMk/>
            <pc:sldMk cId="970571634" sldId="265"/>
            <ac:cxnSpMk id="25" creationId="{E10834A8-E418-66BE-B2F8-6061B271E403}"/>
          </ac:cxnSpMkLst>
        </pc:cxnChg>
        <pc:cxnChg chg="mod topLvl">
          <ac:chgData name="坤 许" userId="27c33e8e49892705" providerId="LiveId" clId="{26CD52BA-4006-4833-8E9E-EEB63016F5D4}" dt="2023-11-24T00:44:12.488" v="1886" actId="164"/>
          <ac:cxnSpMkLst>
            <pc:docMk/>
            <pc:sldMk cId="970571634" sldId="265"/>
            <ac:cxnSpMk id="26" creationId="{835CF167-1C79-4E81-CE77-CA3332D95E4F}"/>
          </ac:cxnSpMkLst>
        </pc:cxnChg>
        <pc:cxnChg chg="mod topLvl">
          <ac:chgData name="坤 许" userId="27c33e8e49892705" providerId="LiveId" clId="{26CD52BA-4006-4833-8E9E-EEB63016F5D4}" dt="2023-11-24T00:44:12.488" v="1886" actId="164"/>
          <ac:cxnSpMkLst>
            <pc:docMk/>
            <pc:sldMk cId="970571634" sldId="265"/>
            <ac:cxnSpMk id="33" creationId="{761B6D5D-32F1-3F88-7589-B4B3B8A42C03}"/>
          </ac:cxnSpMkLst>
        </pc:cxnChg>
        <pc:cxnChg chg="mod topLvl">
          <ac:chgData name="坤 许" userId="27c33e8e49892705" providerId="LiveId" clId="{26CD52BA-4006-4833-8E9E-EEB63016F5D4}" dt="2023-11-24T00:44:12.488" v="1886" actId="164"/>
          <ac:cxnSpMkLst>
            <pc:docMk/>
            <pc:sldMk cId="970571634" sldId="265"/>
            <ac:cxnSpMk id="34" creationId="{705B1C53-0C84-61D0-6617-2A38D120C6AD}"/>
          </ac:cxnSpMkLst>
        </pc:cxnChg>
        <pc:cxnChg chg="mod topLvl">
          <ac:chgData name="坤 许" userId="27c33e8e49892705" providerId="LiveId" clId="{26CD52BA-4006-4833-8E9E-EEB63016F5D4}" dt="2023-11-24T00:44:12.488" v="1886" actId="164"/>
          <ac:cxnSpMkLst>
            <pc:docMk/>
            <pc:sldMk cId="970571634" sldId="265"/>
            <ac:cxnSpMk id="35" creationId="{AE30EC1B-5AB6-68D0-7256-F309D63F0B3E}"/>
          </ac:cxnSpMkLst>
        </pc:cxnChg>
        <pc:cxnChg chg="mod topLvl">
          <ac:chgData name="坤 许" userId="27c33e8e49892705" providerId="LiveId" clId="{26CD52BA-4006-4833-8E9E-EEB63016F5D4}" dt="2023-11-24T00:44:12.488" v="1886" actId="164"/>
          <ac:cxnSpMkLst>
            <pc:docMk/>
            <pc:sldMk cId="970571634" sldId="265"/>
            <ac:cxnSpMk id="36" creationId="{4DEB97EC-01C9-E581-1959-344390B18289}"/>
          </ac:cxnSpMkLst>
        </pc:cxnChg>
        <pc:cxnChg chg="mod topLvl">
          <ac:chgData name="坤 许" userId="27c33e8e49892705" providerId="LiveId" clId="{26CD52BA-4006-4833-8E9E-EEB63016F5D4}" dt="2023-11-24T00:44:12.488" v="1886" actId="164"/>
          <ac:cxnSpMkLst>
            <pc:docMk/>
            <pc:sldMk cId="970571634" sldId="265"/>
            <ac:cxnSpMk id="40" creationId="{73889ED3-ADA5-8DFA-6841-BB1FEFAEECBF}"/>
          </ac:cxnSpMkLst>
        </pc:cxnChg>
        <pc:cxnChg chg="mod">
          <ac:chgData name="坤 许" userId="27c33e8e49892705" providerId="LiveId" clId="{26CD52BA-4006-4833-8E9E-EEB63016F5D4}" dt="2023-11-24T00:38:12.832" v="1627" actId="165"/>
          <ac:cxnSpMkLst>
            <pc:docMk/>
            <pc:sldMk cId="970571634" sldId="265"/>
            <ac:cxnSpMk id="44" creationId="{2A6044C1-0A99-9AFF-B8C3-7ABE36F60A30}"/>
          </ac:cxnSpMkLst>
        </pc:cxnChg>
        <pc:cxnChg chg="mod">
          <ac:chgData name="坤 许" userId="27c33e8e49892705" providerId="LiveId" clId="{26CD52BA-4006-4833-8E9E-EEB63016F5D4}" dt="2023-11-24T00:38:12.832" v="1627" actId="165"/>
          <ac:cxnSpMkLst>
            <pc:docMk/>
            <pc:sldMk cId="970571634" sldId="265"/>
            <ac:cxnSpMk id="46" creationId="{5D4A8CD8-1EF9-99BF-44E8-F6E424656930}"/>
          </ac:cxnSpMkLst>
        </pc:cxnChg>
        <pc:cxnChg chg="mod">
          <ac:chgData name="坤 许" userId="27c33e8e49892705" providerId="LiveId" clId="{26CD52BA-4006-4833-8E9E-EEB63016F5D4}" dt="2023-11-24T00:38:12.832" v="1627" actId="165"/>
          <ac:cxnSpMkLst>
            <pc:docMk/>
            <pc:sldMk cId="970571634" sldId="265"/>
            <ac:cxnSpMk id="51" creationId="{E349FE71-A95F-A1A5-F2F7-B6E11DB57129}"/>
          </ac:cxnSpMkLst>
        </pc:cxnChg>
        <pc:cxnChg chg="mod">
          <ac:chgData name="坤 许" userId="27c33e8e49892705" providerId="LiveId" clId="{26CD52BA-4006-4833-8E9E-EEB63016F5D4}" dt="2023-11-24T00:38:12.832" v="1627" actId="165"/>
          <ac:cxnSpMkLst>
            <pc:docMk/>
            <pc:sldMk cId="970571634" sldId="265"/>
            <ac:cxnSpMk id="53" creationId="{6FE7600D-097E-1235-3A54-3132B95F9827}"/>
          </ac:cxnSpMkLst>
        </pc:cxnChg>
        <pc:cxnChg chg="mod">
          <ac:chgData name="坤 许" userId="27c33e8e49892705" providerId="LiveId" clId="{26CD52BA-4006-4833-8E9E-EEB63016F5D4}" dt="2023-11-24T00:38:12.832" v="1627" actId="165"/>
          <ac:cxnSpMkLst>
            <pc:docMk/>
            <pc:sldMk cId="970571634" sldId="265"/>
            <ac:cxnSpMk id="58" creationId="{131C6F2E-B6E9-8651-60FB-6E62C84CC2D1}"/>
          </ac:cxnSpMkLst>
        </pc:cxnChg>
        <pc:cxnChg chg="del">
          <ac:chgData name="坤 许" userId="27c33e8e49892705" providerId="LiveId" clId="{26CD52BA-4006-4833-8E9E-EEB63016F5D4}" dt="2023-11-23T11:24:09.418" v="696" actId="21"/>
          <ac:cxnSpMkLst>
            <pc:docMk/>
            <pc:sldMk cId="970571634" sldId="265"/>
            <ac:cxnSpMk id="60" creationId="{007024F4-12C2-0934-C798-9C6DF2E30CD4}"/>
          </ac:cxnSpMkLst>
        </pc:cxnChg>
        <pc:cxnChg chg="mod">
          <ac:chgData name="坤 许" userId="27c33e8e49892705" providerId="LiveId" clId="{26CD52BA-4006-4833-8E9E-EEB63016F5D4}" dt="2023-11-24T00:38:12.832" v="1627" actId="165"/>
          <ac:cxnSpMkLst>
            <pc:docMk/>
            <pc:sldMk cId="970571634" sldId="265"/>
            <ac:cxnSpMk id="60" creationId="{0BF41F6B-BDC3-44A8-9F3C-B22BDFADF14B}"/>
          </ac:cxnSpMkLst>
        </pc:cxnChg>
        <pc:cxnChg chg="del">
          <ac:chgData name="坤 许" userId="27c33e8e49892705" providerId="LiveId" clId="{26CD52BA-4006-4833-8E9E-EEB63016F5D4}" dt="2023-11-23T11:24:09.418" v="696" actId="21"/>
          <ac:cxnSpMkLst>
            <pc:docMk/>
            <pc:sldMk cId="970571634" sldId="265"/>
            <ac:cxnSpMk id="62" creationId="{14EE0835-4F2C-ACEC-93E1-17B75BDF6F13}"/>
          </ac:cxnSpMkLst>
        </pc:cxnChg>
        <pc:cxnChg chg="mod">
          <ac:chgData name="坤 许" userId="27c33e8e49892705" providerId="LiveId" clId="{26CD52BA-4006-4833-8E9E-EEB63016F5D4}" dt="2023-11-24T00:38:12.832" v="1627" actId="165"/>
          <ac:cxnSpMkLst>
            <pc:docMk/>
            <pc:sldMk cId="970571634" sldId="265"/>
            <ac:cxnSpMk id="65" creationId="{123491AF-62D4-4D2A-74AB-4AD5FBA23B54}"/>
          </ac:cxnSpMkLst>
        </pc:cxnChg>
        <pc:cxnChg chg="mod">
          <ac:chgData name="坤 许" userId="27c33e8e49892705" providerId="LiveId" clId="{26CD52BA-4006-4833-8E9E-EEB63016F5D4}" dt="2023-11-24T00:38:12.832" v="1627" actId="165"/>
          <ac:cxnSpMkLst>
            <pc:docMk/>
            <pc:sldMk cId="970571634" sldId="265"/>
            <ac:cxnSpMk id="67" creationId="{B042EAB4-7F5A-C880-95A6-CCFF22A52856}"/>
          </ac:cxnSpMkLst>
        </pc:cxnChg>
        <pc:cxnChg chg="mod">
          <ac:chgData name="坤 许" userId="27c33e8e49892705" providerId="LiveId" clId="{26CD52BA-4006-4833-8E9E-EEB63016F5D4}" dt="2023-11-24T00:38:12.832" v="1627" actId="165"/>
          <ac:cxnSpMkLst>
            <pc:docMk/>
            <pc:sldMk cId="970571634" sldId="265"/>
            <ac:cxnSpMk id="72" creationId="{24402B37-B8EA-8E25-07DE-3D907345BCBB}"/>
          </ac:cxnSpMkLst>
        </pc:cxnChg>
        <pc:cxnChg chg="mod">
          <ac:chgData name="坤 许" userId="27c33e8e49892705" providerId="LiveId" clId="{26CD52BA-4006-4833-8E9E-EEB63016F5D4}" dt="2023-11-24T00:38:12.832" v="1627" actId="165"/>
          <ac:cxnSpMkLst>
            <pc:docMk/>
            <pc:sldMk cId="970571634" sldId="265"/>
            <ac:cxnSpMk id="74" creationId="{4277EE30-E120-3CDF-E180-87E7C5E717EF}"/>
          </ac:cxnSpMkLst>
        </pc:cxnChg>
        <pc:cxnChg chg="mod">
          <ac:chgData name="坤 许" userId="27c33e8e49892705" providerId="LiveId" clId="{26CD52BA-4006-4833-8E9E-EEB63016F5D4}" dt="2023-11-24T00:38:12.832" v="1627" actId="165"/>
          <ac:cxnSpMkLst>
            <pc:docMk/>
            <pc:sldMk cId="970571634" sldId="265"/>
            <ac:cxnSpMk id="79" creationId="{72EE85A9-980F-9027-DF71-C9146A0B8697}"/>
          </ac:cxnSpMkLst>
        </pc:cxnChg>
        <pc:cxnChg chg="mod">
          <ac:chgData name="坤 许" userId="27c33e8e49892705" providerId="LiveId" clId="{26CD52BA-4006-4833-8E9E-EEB63016F5D4}" dt="2023-11-24T00:38:12.832" v="1627" actId="165"/>
          <ac:cxnSpMkLst>
            <pc:docMk/>
            <pc:sldMk cId="970571634" sldId="265"/>
            <ac:cxnSpMk id="81" creationId="{59F28F3D-C1DB-1567-465C-891ED691B41D}"/>
          </ac:cxnSpMkLst>
        </pc:cxnChg>
        <pc:cxnChg chg="mod">
          <ac:chgData name="坤 许" userId="27c33e8e49892705" providerId="LiveId" clId="{26CD52BA-4006-4833-8E9E-EEB63016F5D4}" dt="2023-11-24T00:38:12.832" v="1627" actId="165"/>
          <ac:cxnSpMkLst>
            <pc:docMk/>
            <pc:sldMk cId="970571634" sldId="265"/>
            <ac:cxnSpMk id="86" creationId="{B1324716-7ABC-5403-E909-30371058A729}"/>
          </ac:cxnSpMkLst>
        </pc:cxnChg>
        <pc:cxnChg chg="mod">
          <ac:chgData name="坤 许" userId="27c33e8e49892705" providerId="LiveId" clId="{26CD52BA-4006-4833-8E9E-EEB63016F5D4}" dt="2023-11-24T00:38:12.832" v="1627" actId="165"/>
          <ac:cxnSpMkLst>
            <pc:docMk/>
            <pc:sldMk cId="970571634" sldId="265"/>
            <ac:cxnSpMk id="88" creationId="{8B3586A6-BEC3-A7E0-174D-7DDF25BE147C}"/>
          </ac:cxnSpMkLst>
        </pc:cxnChg>
        <pc:cxnChg chg="mod">
          <ac:chgData name="坤 许" userId="27c33e8e49892705" providerId="LiveId" clId="{26CD52BA-4006-4833-8E9E-EEB63016F5D4}" dt="2023-11-24T00:38:12.832" v="1627" actId="165"/>
          <ac:cxnSpMkLst>
            <pc:docMk/>
            <pc:sldMk cId="970571634" sldId="265"/>
            <ac:cxnSpMk id="93" creationId="{1C37AA3C-CE36-F347-78E6-EC9CE68F32D8}"/>
          </ac:cxnSpMkLst>
        </pc:cxnChg>
        <pc:cxnChg chg="mod">
          <ac:chgData name="坤 许" userId="27c33e8e49892705" providerId="LiveId" clId="{26CD52BA-4006-4833-8E9E-EEB63016F5D4}" dt="2023-11-24T00:38:12.832" v="1627" actId="165"/>
          <ac:cxnSpMkLst>
            <pc:docMk/>
            <pc:sldMk cId="970571634" sldId="265"/>
            <ac:cxnSpMk id="95" creationId="{5E171BF1-A6F8-F8B6-3E8E-1A710CA668FB}"/>
          </ac:cxnSpMkLst>
        </pc:cxnChg>
        <pc:cxnChg chg="mod">
          <ac:chgData name="坤 许" userId="27c33e8e49892705" providerId="LiveId" clId="{26CD52BA-4006-4833-8E9E-EEB63016F5D4}" dt="2023-11-24T00:41:01.414" v="1799" actId="197"/>
          <ac:cxnSpMkLst>
            <pc:docMk/>
            <pc:sldMk cId="970571634" sldId="265"/>
            <ac:cxnSpMk id="100" creationId="{38203320-7A94-D834-20D4-0DB80BAC49A4}"/>
          </ac:cxnSpMkLst>
        </pc:cxnChg>
        <pc:cxnChg chg="mod">
          <ac:chgData name="坤 许" userId="27c33e8e49892705" providerId="LiveId" clId="{26CD52BA-4006-4833-8E9E-EEB63016F5D4}" dt="2023-11-24T00:40:56.494" v="1798" actId="197"/>
          <ac:cxnSpMkLst>
            <pc:docMk/>
            <pc:sldMk cId="970571634" sldId="265"/>
            <ac:cxnSpMk id="102" creationId="{B4EA4805-C3F9-F6E5-6564-48735A2401F0}"/>
          </ac:cxnSpMkLst>
        </pc:cxnChg>
        <pc:cxnChg chg="mod">
          <ac:chgData name="坤 许" userId="27c33e8e49892705" providerId="LiveId" clId="{26CD52BA-4006-4833-8E9E-EEB63016F5D4}" dt="2023-11-24T00:39:02.872" v="1703"/>
          <ac:cxnSpMkLst>
            <pc:docMk/>
            <pc:sldMk cId="970571634" sldId="265"/>
            <ac:cxnSpMk id="115" creationId="{5F9E56D0-9AD6-F2AB-7302-7AAC90DA7924}"/>
          </ac:cxnSpMkLst>
        </pc:cxnChg>
        <pc:cxnChg chg="mod">
          <ac:chgData name="坤 许" userId="27c33e8e49892705" providerId="LiveId" clId="{26CD52BA-4006-4833-8E9E-EEB63016F5D4}" dt="2023-11-24T00:39:02.872" v="1703"/>
          <ac:cxnSpMkLst>
            <pc:docMk/>
            <pc:sldMk cId="970571634" sldId="265"/>
            <ac:cxnSpMk id="117" creationId="{BDFC67DB-D9AC-79FC-8CEB-E32B19618B29}"/>
          </ac:cxnSpMkLst>
        </pc:cxnChg>
        <pc:cxnChg chg="mod">
          <ac:chgData name="坤 许" userId="27c33e8e49892705" providerId="LiveId" clId="{26CD52BA-4006-4833-8E9E-EEB63016F5D4}" dt="2023-11-24T00:39:02.872" v="1703"/>
          <ac:cxnSpMkLst>
            <pc:docMk/>
            <pc:sldMk cId="970571634" sldId="265"/>
            <ac:cxnSpMk id="123" creationId="{C89272CB-CD74-1A28-FC96-94C2C3C0639D}"/>
          </ac:cxnSpMkLst>
        </pc:cxnChg>
        <pc:cxnChg chg="mod">
          <ac:chgData name="坤 许" userId="27c33e8e49892705" providerId="LiveId" clId="{26CD52BA-4006-4833-8E9E-EEB63016F5D4}" dt="2023-11-24T00:39:02.872" v="1703"/>
          <ac:cxnSpMkLst>
            <pc:docMk/>
            <pc:sldMk cId="970571634" sldId="265"/>
            <ac:cxnSpMk id="125" creationId="{97D178F6-DDB6-7917-3C2A-C43145CCED9A}"/>
          </ac:cxnSpMkLst>
        </pc:cxnChg>
        <pc:cxnChg chg="add del mod">
          <ac:chgData name="坤 许" userId="27c33e8e49892705" providerId="LiveId" clId="{26CD52BA-4006-4833-8E9E-EEB63016F5D4}" dt="2023-11-24T00:40:30.201" v="1795" actId="478"/>
          <ac:cxnSpMkLst>
            <pc:docMk/>
            <pc:sldMk cId="970571634" sldId="265"/>
            <ac:cxnSpMk id="127" creationId="{DB7E105A-FDBC-FBDE-89D5-9450C948EB7F}"/>
          </ac:cxnSpMkLst>
        </pc:cxnChg>
        <pc:cxnChg chg="mod">
          <ac:chgData name="坤 许" userId="27c33e8e49892705" providerId="LiveId" clId="{26CD52BA-4006-4833-8E9E-EEB63016F5D4}" dt="2023-11-24T00:39:02.872" v="1703"/>
          <ac:cxnSpMkLst>
            <pc:docMk/>
            <pc:sldMk cId="970571634" sldId="265"/>
            <ac:cxnSpMk id="132" creationId="{CDC9607A-61B7-39B7-01EC-5ED128B0A75F}"/>
          </ac:cxnSpMkLst>
        </pc:cxnChg>
        <pc:cxnChg chg="mod">
          <ac:chgData name="坤 许" userId="27c33e8e49892705" providerId="LiveId" clId="{26CD52BA-4006-4833-8E9E-EEB63016F5D4}" dt="2023-11-24T00:39:02.872" v="1703"/>
          <ac:cxnSpMkLst>
            <pc:docMk/>
            <pc:sldMk cId="970571634" sldId="265"/>
            <ac:cxnSpMk id="134" creationId="{106063A3-274B-2864-DF46-B445E70D8CA3}"/>
          </ac:cxnSpMkLst>
        </pc:cxnChg>
        <pc:cxnChg chg="add del mod">
          <ac:chgData name="坤 许" userId="27c33e8e49892705" providerId="LiveId" clId="{26CD52BA-4006-4833-8E9E-EEB63016F5D4}" dt="2023-11-24T00:40:31.370" v="1797" actId="478"/>
          <ac:cxnSpMkLst>
            <pc:docMk/>
            <pc:sldMk cId="970571634" sldId="265"/>
            <ac:cxnSpMk id="136" creationId="{0ADB1E12-589B-3607-6679-88C383F13AE3}"/>
          </ac:cxnSpMkLst>
        </pc:cxnChg>
        <pc:cxnChg chg="mod">
          <ac:chgData name="坤 许" userId="27c33e8e49892705" providerId="LiveId" clId="{26CD52BA-4006-4833-8E9E-EEB63016F5D4}" dt="2023-11-24T00:41:07.427" v="1802"/>
          <ac:cxnSpMkLst>
            <pc:docMk/>
            <pc:sldMk cId="970571634" sldId="265"/>
            <ac:cxnSpMk id="143" creationId="{9AC9E99A-6690-82C1-7545-566D43978804}"/>
          </ac:cxnSpMkLst>
        </pc:cxnChg>
        <pc:cxnChg chg="mod">
          <ac:chgData name="坤 许" userId="27c33e8e49892705" providerId="LiveId" clId="{26CD52BA-4006-4833-8E9E-EEB63016F5D4}" dt="2023-11-24T00:41:07.427" v="1802"/>
          <ac:cxnSpMkLst>
            <pc:docMk/>
            <pc:sldMk cId="970571634" sldId="265"/>
            <ac:cxnSpMk id="145" creationId="{E4E1F53F-23A0-2E8B-4F6D-2D8F5AF285A6}"/>
          </ac:cxnSpMkLst>
        </pc:cxnChg>
        <pc:cxnChg chg="mod">
          <ac:chgData name="坤 许" userId="27c33e8e49892705" providerId="LiveId" clId="{26CD52BA-4006-4833-8E9E-EEB63016F5D4}" dt="2023-11-24T00:41:15.943" v="1804"/>
          <ac:cxnSpMkLst>
            <pc:docMk/>
            <pc:sldMk cId="970571634" sldId="265"/>
            <ac:cxnSpMk id="151" creationId="{713BC77A-A9AA-596F-6625-0C205345130A}"/>
          </ac:cxnSpMkLst>
        </pc:cxnChg>
        <pc:cxnChg chg="mod">
          <ac:chgData name="坤 许" userId="27c33e8e49892705" providerId="LiveId" clId="{26CD52BA-4006-4833-8E9E-EEB63016F5D4}" dt="2023-11-24T00:41:15.943" v="1804"/>
          <ac:cxnSpMkLst>
            <pc:docMk/>
            <pc:sldMk cId="970571634" sldId="265"/>
            <ac:cxnSpMk id="153" creationId="{361C5C47-7293-CF8C-064A-6954F57C6842}"/>
          </ac:cxnSpMkLst>
        </pc:cxnChg>
      </pc:sldChg>
      <pc:sldChg chg="addSp delSp modSp mod">
        <pc:chgData name="坤 许" userId="27c33e8e49892705" providerId="LiveId" clId="{26CD52BA-4006-4833-8E9E-EEB63016F5D4}" dt="2023-11-23T13:12:34.047" v="1565" actId="1076"/>
        <pc:sldMkLst>
          <pc:docMk/>
          <pc:sldMk cId="1793246253" sldId="266"/>
        </pc:sldMkLst>
        <pc:spChg chg="add mod">
          <ac:chgData name="坤 许" userId="27c33e8e49892705" providerId="LiveId" clId="{26CD52BA-4006-4833-8E9E-EEB63016F5D4}" dt="2023-11-23T11:30:50.993" v="938" actId="1076"/>
          <ac:spMkLst>
            <pc:docMk/>
            <pc:sldMk cId="1793246253" sldId="266"/>
            <ac:spMk id="2" creationId="{50B1F935-31F4-CB88-7DD6-F10DF1623E3A}"/>
          </ac:spMkLst>
        </pc:spChg>
        <pc:spChg chg="add mod">
          <ac:chgData name="坤 许" userId="27c33e8e49892705" providerId="LiveId" clId="{26CD52BA-4006-4833-8E9E-EEB63016F5D4}" dt="2023-11-23T13:10:31.963" v="1533" actId="1076"/>
          <ac:spMkLst>
            <pc:docMk/>
            <pc:sldMk cId="1793246253" sldId="266"/>
            <ac:spMk id="3" creationId="{EC721165-137D-3DB1-1955-F350C7E4232A}"/>
          </ac:spMkLst>
        </pc:spChg>
        <pc:spChg chg="add mod">
          <ac:chgData name="坤 许" userId="27c33e8e49892705" providerId="LiveId" clId="{26CD52BA-4006-4833-8E9E-EEB63016F5D4}" dt="2023-11-23T13:10:31.963" v="1533" actId="1076"/>
          <ac:spMkLst>
            <pc:docMk/>
            <pc:sldMk cId="1793246253" sldId="266"/>
            <ac:spMk id="4" creationId="{A0EE6F36-D4FB-AD05-F5EC-5023DF1A3002}"/>
          </ac:spMkLst>
        </pc:spChg>
        <pc:spChg chg="add mod">
          <ac:chgData name="坤 许" userId="27c33e8e49892705" providerId="LiveId" clId="{26CD52BA-4006-4833-8E9E-EEB63016F5D4}" dt="2023-11-23T13:10:31.963" v="1533" actId="1076"/>
          <ac:spMkLst>
            <pc:docMk/>
            <pc:sldMk cId="1793246253" sldId="266"/>
            <ac:spMk id="6" creationId="{5E2FBDEB-7064-1574-5A83-748F3CE8D615}"/>
          </ac:spMkLst>
        </pc:spChg>
        <pc:spChg chg="add mod">
          <ac:chgData name="坤 许" userId="27c33e8e49892705" providerId="LiveId" clId="{26CD52BA-4006-4833-8E9E-EEB63016F5D4}" dt="2023-11-23T13:10:31.963" v="1533" actId="1076"/>
          <ac:spMkLst>
            <pc:docMk/>
            <pc:sldMk cId="1793246253" sldId="266"/>
            <ac:spMk id="7" creationId="{C91DEE7A-E394-F28C-EF41-B5AC90A9EB19}"/>
          </ac:spMkLst>
        </pc:spChg>
        <pc:spChg chg="add mod">
          <ac:chgData name="坤 许" userId="27c33e8e49892705" providerId="LiveId" clId="{26CD52BA-4006-4833-8E9E-EEB63016F5D4}" dt="2023-11-23T13:10:34.401" v="1534" actId="1076"/>
          <ac:spMkLst>
            <pc:docMk/>
            <pc:sldMk cId="1793246253" sldId="266"/>
            <ac:spMk id="9" creationId="{4F9F0C59-6178-724B-110B-053C90EF18DF}"/>
          </ac:spMkLst>
        </pc:spChg>
        <pc:spChg chg="add mod">
          <ac:chgData name="坤 许" userId="27c33e8e49892705" providerId="LiveId" clId="{26CD52BA-4006-4833-8E9E-EEB63016F5D4}" dt="2023-11-23T13:10:37.377" v="1535" actId="1076"/>
          <ac:spMkLst>
            <pc:docMk/>
            <pc:sldMk cId="1793246253" sldId="266"/>
            <ac:spMk id="10" creationId="{DDFBFA83-585F-22AC-C9B6-27A9C488CED5}"/>
          </ac:spMkLst>
        </pc:spChg>
        <pc:spChg chg="add mod">
          <ac:chgData name="坤 许" userId="27c33e8e49892705" providerId="LiveId" clId="{26CD52BA-4006-4833-8E9E-EEB63016F5D4}" dt="2023-11-23T13:10:37.377" v="1535" actId="1076"/>
          <ac:spMkLst>
            <pc:docMk/>
            <pc:sldMk cId="1793246253" sldId="266"/>
            <ac:spMk id="11" creationId="{C30DE6B6-1343-A9ED-A695-759C68205E0E}"/>
          </ac:spMkLst>
        </pc:spChg>
        <pc:spChg chg="add mod">
          <ac:chgData name="坤 许" userId="27c33e8e49892705" providerId="LiveId" clId="{26CD52BA-4006-4833-8E9E-EEB63016F5D4}" dt="2023-11-23T13:10:37.377" v="1535" actId="1076"/>
          <ac:spMkLst>
            <pc:docMk/>
            <pc:sldMk cId="1793246253" sldId="266"/>
            <ac:spMk id="12" creationId="{3E0BE76B-D199-B8EA-F0AA-793E6FC05AC1}"/>
          </ac:spMkLst>
        </pc:spChg>
        <pc:spChg chg="add mod">
          <ac:chgData name="坤 许" userId="27c33e8e49892705" providerId="LiveId" clId="{26CD52BA-4006-4833-8E9E-EEB63016F5D4}" dt="2023-11-23T13:12:32.446" v="1564" actId="164"/>
          <ac:spMkLst>
            <pc:docMk/>
            <pc:sldMk cId="1793246253" sldId="266"/>
            <ac:spMk id="14" creationId="{F1CEAA90-B488-B1ED-953B-21DA8A42F5EA}"/>
          </ac:spMkLst>
        </pc:spChg>
        <pc:spChg chg="add del">
          <ac:chgData name="坤 许" userId="27c33e8e49892705" providerId="LiveId" clId="{26CD52BA-4006-4833-8E9E-EEB63016F5D4}" dt="2023-11-23T13:11:37.877" v="1546"/>
          <ac:spMkLst>
            <pc:docMk/>
            <pc:sldMk cId="1793246253" sldId="266"/>
            <ac:spMk id="15" creationId="{C1DDB619-5ACB-E683-16D9-AF5652247D0B}"/>
          </ac:spMkLst>
        </pc:spChg>
        <pc:spChg chg="add mod ord">
          <ac:chgData name="坤 许" userId="27c33e8e49892705" providerId="LiveId" clId="{26CD52BA-4006-4833-8E9E-EEB63016F5D4}" dt="2023-11-23T13:12:32.446" v="1564" actId="164"/>
          <ac:spMkLst>
            <pc:docMk/>
            <pc:sldMk cId="1793246253" sldId="266"/>
            <ac:spMk id="16" creationId="{0D005F5B-7827-7C62-5A39-7DBA7F31B82A}"/>
          </ac:spMkLst>
        </pc:spChg>
        <pc:grpChg chg="add mod">
          <ac:chgData name="坤 许" userId="27c33e8e49892705" providerId="LiveId" clId="{26CD52BA-4006-4833-8E9E-EEB63016F5D4}" dt="2023-11-23T13:12:34.047" v="1565" actId="1076"/>
          <ac:grpSpMkLst>
            <pc:docMk/>
            <pc:sldMk cId="1793246253" sldId="266"/>
            <ac:grpSpMk id="17" creationId="{5C04099F-0404-7788-0C5B-EC8A321186AE}"/>
          </ac:grpSpMkLst>
        </pc:grpChg>
        <pc:picChg chg="mod modCrop">
          <ac:chgData name="坤 许" userId="27c33e8e49892705" providerId="LiveId" clId="{26CD52BA-4006-4833-8E9E-EEB63016F5D4}" dt="2023-11-23T13:10:34.401" v="1534" actId="1076"/>
          <ac:picMkLst>
            <pc:docMk/>
            <pc:sldMk cId="1793246253" sldId="266"/>
            <ac:picMk id="5" creationId="{F8ECD5CD-8819-3231-0EFA-05EA7DA5EFC8}"/>
          </ac:picMkLst>
        </pc:picChg>
        <pc:picChg chg="add mod modCrop">
          <ac:chgData name="坤 许" userId="27c33e8e49892705" providerId="LiveId" clId="{26CD52BA-4006-4833-8E9E-EEB63016F5D4}" dt="2023-11-23T13:10:37.377" v="1535" actId="1076"/>
          <ac:picMkLst>
            <pc:docMk/>
            <pc:sldMk cId="1793246253" sldId="266"/>
            <ac:picMk id="8" creationId="{2CDF08BF-3E33-53E9-D290-D19279DEDCEC}"/>
          </ac:picMkLst>
        </pc:picChg>
      </pc:sldChg>
      <pc:sldChg chg="addSp delSp modSp mod">
        <pc:chgData name="坤 许" userId="27c33e8e49892705" providerId="LiveId" clId="{26CD52BA-4006-4833-8E9E-EEB63016F5D4}" dt="2023-11-24T02:20:30.368" v="2350" actId="1076"/>
        <pc:sldMkLst>
          <pc:docMk/>
          <pc:sldMk cId="2588359888" sldId="268"/>
        </pc:sldMkLst>
        <pc:spChg chg="mod">
          <ac:chgData name="坤 许" userId="27c33e8e49892705" providerId="LiveId" clId="{26CD52BA-4006-4833-8E9E-EEB63016F5D4}" dt="2023-11-24T02:15:38.598" v="2302" actId="14100"/>
          <ac:spMkLst>
            <pc:docMk/>
            <pc:sldMk cId="2588359888" sldId="268"/>
            <ac:spMk id="2" creationId="{2B854F7E-49C6-AD47-2694-AE1B4598DC53}"/>
          </ac:spMkLst>
        </pc:spChg>
        <pc:spChg chg="mod">
          <ac:chgData name="坤 许" userId="27c33e8e49892705" providerId="LiveId" clId="{26CD52BA-4006-4833-8E9E-EEB63016F5D4}" dt="2023-11-24T02:19:28.337" v="2347"/>
          <ac:spMkLst>
            <pc:docMk/>
            <pc:sldMk cId="2588359888" sldId="268"/>
            <ac:spMk id="3" creationId="{6CCC704F-8D00-4216-AB51-0C47EDA076AE}"/>
          </ac:spMkLst>
        </pc:spChg>
        <pc:spChg chg="add del mod">
          <ac:chgData name="坤 许" userId="27c33e8e49892705" providerId="LiveId" clId="{26CD52BA-4006-4833-8E9E-EEB63016F5D4}" dt="2023-11-24T00:53:13.811" v="2253"/>
          <ac:spMkLst>
            <pc:docMk/>
            <pc:sldMk cId="2588359888" sldId="268"/>
            <ac:spMk id="4" creationId="{8B1178FE-49C1-3A8B-DB3C-C1451B52A744}"/>
          </ac:spMkLst>
        </pc:spChg>
        <pc:spChg chg="add mod">
          <ac:chgData name="坤 许" userId="27c33e8e49892705" providerId="LiveId" clId="{26CD52BA-4006-4833-8E9E-EEB63016F5D4}" dt="2023-11-24T02:18:31.796" v="2326" actId="1076"/>
          <ac:spMkLst>
            <pc:docMk/>
            <pc:sldMk cId="2588359888" sldId="268"/>
            <ac:spMk id="8" creationId="{AC565D81-C970-B2F5-2C04-59423FC749AD}"/>
          </ac:spMkLst>
        </pc:spChg>
        <pc:picChg chg="add mod">
          <ac:chgData name="坤 许" userId="27c33e8e49892705" providerId="LiveId" clId="{26CD52BA-4006-4833-8E9E-EEB63016F5D4}" dt="2023-11-24T02:20:28.454" v="2348" actId="1076"/>
          <ac:picMkLst>
            <pc:docMk/>
            <pc:sldMk cId="2588359888" sldId="268"/>
            <ac:picMk id="6" creationId="{F8F2AC4D-C19C-5409-6700-1F0EAC48172F}"/>
          </ac:picMkLst>
        </pc:picChg>
        <pc:picChg chg="add mod">
          <ac:chgData name="坤 许" userId="27c33e8e49892705" providerId="LiveId" clId="{26CD52BA-4006-4833-8E9E-EEB63016F5D4}" dt="2023-11-24T02:20:29.497" v="2349" actId="1076"/>
          <ac:picMkLst>
            <pc:docMk/>
            <pc:sldMk cId="2588359888" sldId="268"/>
            <ac:picMk id="10" creationId="{FAE60CAA-FA57-3DB5-1F01-8EF7AEF84D1D}"/>
          </ac:picMkLst>
        </pc:picChg>
        <pc:picChg chg="add mod">
          <ac:chgData name="坤 许" userId="27c33e8e49892705" providerId="LiveId" clId="{26CD52BA-4006-4833-8E9E-EEB63016F5D4}" dt="2023-11-24T02:20:30.368" v="2350" actId="1076"/>
          <ac:picMkLst>
            <pc:docMk/>
            <pc:sldMk cId="2588359888" sldId="268"/>
            <ac:picMk id="12" creationId="{57912396-1C46-D7C1-5E01-9670D9C70AD8}"/>
          </ac:picMkLst>
        </pc:picChg>
      </pc:sldChg>
      <pc:sldChg chg="modSp mod">
        <pc:chgData name="坤 许" userId="27c33e8e49892705" providerId="LiveId" clId="{26CD52BA-4006-4833-8E9E-EEB63016F5D4}" dt="2023-11-24T02:14:05.548" v="2295" actId="1076"/>
        <pc:sldMkLst>
          <pc:docMk/>
          <pc:sldMk cId="141752253" sldId="269"/>
        </pc:sldMkLst>
        <pc:picChg chg="mod">
          <ac:chgData name="坤 许" userId="27c33e8e49892705" providerId="LiveId" clId="{26CD52BA-4006-4833-8E9E-EEB63016F5D4}" dt="2023-11-24T02:14:04.534" v="2294" actId="1076"/>
          <ac:picMkLst>
            <pc:docMk/>
            <pc:sldMk cId="141752253" sldId="269"/>
            <ac:picMk id="5" creationId="{C2D0BFC9-DCA6-881F-BAE2-CBE0E002EE88}"/>
          </ac:picMkLst>
        </pc:picChg>
        <pc:picChg chg="mod">
          <ac:chgData name="坤 许" userId="27c33e8e49892705" providerId="LiveId" clId="{26CD52BA-4006-4833-8E9E-EEB63016F5D4}" dt="2023-11-24T02:14:05.548" v="2295" actId="1076"/>
          <ac:picMkLst>
            <pc:docMk/>
            <pc:sldMk cId="141752253" sldId="269"/>
            <ac:picMk id="7" creationId="{D6B0EDEA-6E7A-B087-87DE-6463BA3999CB}"/>
          </ac:picMkLst>
        </pc:picChg>
      </pc:sldChg>
      <pc:sldChg chg="addSp delSp modSp new mod">
        <pc:chgData name="坤 许" userId="27c33e8e49892705" providerId="LiveId" clId="{26CD52BA-4006-4833-8E9E-EEB63016F5D4}" dt="2023-11-24T02:23:40.411" v="2379" actId="21"/>
        <pc:sldMkLst>
          <pc:docMk/>
          <pc:sldMk cId="3913585732" sldId="272"/>
        </pc:sldMkLst>
        <pc:spChg chg="del">
          <ac:chgData name="坤 许" userId="27c33e8e49892705" providerId="LiveId" clId="{26CD52BA-4006-4833-8E9E-EEB63016F5D4}" dt="2023-11-23T10:28:35.534" v="224" actId="478"/>
          <ac:spMkLst>
            <pc:docMk/>
            <pc:sldMk cId="3913585732" sldId="272"/>
            <ac:spMk id="2" creationId="{02FE14F1-5F36-D0AA-9A4D-0839AC27E03C}"/>
          </ac:spMkLst>
        </pc:spChg>
        <pc:spChg chg="mod">
          <ac:chgData name="坤 许" userId="27c33e8e49892705" providerId="LiveId" clId="{26CD52BA-4006-4833-8E9E-EEB63016F5D4}" dt="2023-11-24T02:23:38.162" v="2378" actId="20577"/>
          <ac:spMkLst>
            <pc:docMk/>
            <pc:sldMk cId="3913585732" sldId="272"/>
            <ac:spMk id="3" creationId="{32BF85BF-00DD-2AA8-EAC1-1E1F5A991A27}"/>
          </ac:spMkLst>
        </pc:spChg>
        <pc:spChg chg="del">
          <ac:chgData name="坤 许" userId="27c33e8e49892705" providerId="LiveId" clId="{26CD52BA-4006-4833-8E9E-EEB63016F5D4}" dt="2023-11-23T10:28:35.534" v="224" actId="478"/>
          <ac:spMkLst>
            <pc:docMk/>
            <pc:sldMk cId="3913585732" sldId="272"/>
            <ac:spMk id="3" creationId="{EF53963F-1A88-1F7B-6BDD-AD116387B660}"/>
          </ac:spMkLst>
        </pc:spChg>
        <pc:spChg chg="add mod">
          <ac:chgData name="坤 许" userId="27c33e8e49892705" providerId="LiveId" clId="{26CD52BA-4006-4833-8E9E-EEB63016F5D4}" dt="2023-11-23T11:15:31.249" v="561" actId="1076"/>
          <ac:spMkLst>
            <pc:docMk/>
            <pc:sldMk cId="3913585732" sldId="272"/>
            <ac:spMk id="4" creationId="{F506A152-219D-0C05-E458-F10E4694ABFA}"/>
          </ac:spMkLst>
        </pc:spChg>
        <pc:spChg chg="add mod">
          <ac:chgData name="坤 许" userId="27c33e8e49892705" providerId="LiveId" clId="{26CD52BA-4006-4833-8E9E-EEB63016F5D4}" dt="2023-11-23T11:15:31.249" v="561" actId="1076"/>
          <ac:spMkLst>
            <pc:docMk/>
            <pc:sldMk cId="3913585732" sldId="272"/>
            <ac:spMk id="5" creationId="{1FB05A11-A16B-3C6D-7958-F3F63E90012D}"/>
          </ac:spMkLst>
        </pc:spChg>
        <pc:spChg chg="add mod">
          <ac:chgData name="坤 许" userId="27c33e8e49892705" providerId="LiveId" clId="{26CD52BA-4006-4833-8E9E-EEB63016F5D4}" dt="2023-11-23T10:59:09.570" v="339" actId="1076"/>
          <ac:spMkLst>
            <pc:docMk/>
            <pc:sldMk cId="3913585732" sldId="272"/>
            <ac:spMk id="6" creationId="{3B729215-DE54-DC81-FD73-21D31C215FFF}"/>
          </ac:spMkLst>
        </pc:spChg>
        <pc:spChg chg="add mod">
          <ac:chgData name="坤 许" userId="27c33e8e49892705" providerId="LiveId" clId="{26CD52BA-4006-4833-8E9E-EEB63016F5D4}" dt="2023-11-23T10:57:00.385" v="320" actId="1076"/>
          <ac:spMkLst>
            <pc:docMk/>
            <pc:sldMk cId="3913585732" sldId="272"/>
            <ac:spMk id="7" creationId="{E5834212-11FF-DA00-1D59-222373227F98}"/>
          </ac:spMkLst>
        </pc:spChg>
        <pc:spChg chg="add mod">
          <ac:chgData name="坤 许" userId="27c33e8e49892705" providerId="LiveId" clId="{26CD52BA-4006-4833-8E9E-EEB63016F5D4}" dt="2023-11-23T11:04:20.779" v="553" actId="1076"/>
          <ac:spMkLst>
            <pc:docMk/>
            <pc:sldMk cId="3913585732" sldId="272"/>
            <ac:spMk id="10" creationId="{328F2746-C6F1-1394-7F1F-334AD37338B7}"/>
          </ac:spMkLst>
        </pc:spChg>
        <pc:spChg chg="add mod">
          <ac:chgData name="坤 许" userId="27c33e8e49892705" providerId="LiveId" clId="{26CD52BA-4006-4833-8E9E-EEB63016F5D4}" dt="2023-11-23T11:00:14.409" v="426" actId="1076"/>
          <ac:spMkLst>
            <pc:docMk/>
            <pc:sldMk cId="3913585732" sldId="272"/>
            <ac:spMk id="11" creationId="{58E33478-3FD9-A22E-2937-717E4E9C13EB}"/>
          </ac:spMkLst>
        </pc:spChg>
        <pc:spChg chg="add mod">
          <ac:chgData name="坤 许" userId="27c33e8e49892705" providerId="LiveId" clId="{26CD52BA-4006-4833-8E9E-EEB63016F5D4}" dt="2023-11-23T11:15:33.776" v="562" actId="1076"/>
          <ac:spMkLst>
            <pc:docMk/>
            <pc:sldMk cId="3913585732" sldId="272"/>
            <ac:spMk id="12" creationId="{3CA76437-FC84-51CC-90FE-17BBE6B7E9AF}"/>
          </ac:spMkLst>
        </pc:spChg>
        <pc:spChg chg="add mod">
          <ac:chgData name="坤 许" userId="27c33e8e49892705" providerId="LiveId" clId="{26CD52BA-4006-4833-8E9E-EEB63016F5D4}" dt="2023-11-23T11:15:33.776" v="562" actId="1076"/>
          <ac:spMkLst>
            <pc:docMk/>
            <pc:sldMk cId="3913585732" sldId="272"/>
            <ac:spMk id="13" creationId="{1B079740-B191-DAA9-F629-1FE2FB6D10CD}"/>
          </ac:spMkLst>
        </pc:spChg>
        <pc:spChg chg="add mod">
          <ac:chgData name="坤 许" userId="27c33e8e49892705" providerId="LiveId" clId="{26CD52BA-4006-4833-8E9E-EEB63016F5D4}" dt="2023-11-23T11:04:03.597" v="524" actId="1076"/>
          <ac:spMkLst>
            <pc:docMk/>
            <pc:sldMk cId="3913585732" sldId="272"/>
            <ac:spMk id="14" creationId="{3A3C467D-CE8C-943F-3192-978B80F3930D}"/>
          </ac:spMkLst>
        </pc:spChg>
        <pc:spChg chg="add del mod">
          <ac:chgData name="坤 许" userId="27c33e8e49892705" providerId="LiveId" clId="{26CD52BA-4006-4833-8E9E-EEB63016F5D4}" dt="2023-11-23T11:01:09.112" v="448"/>
          <ac:spMkLst>
            <pc:docMk/>
            <pc:sldMk cId="3913585732" sldId="272"/>
            <ac:spMk id="15" creationId="{D4BF852B-3832-0C9F-8A42-89548231024B}"/>
          </ac:spMkLst>
        </pc:spChg>
        <pc:spChg chg="add del mod">
          <ac:chgData name="坤 许" userId="27c33e8e49892705" providerId="LiveId" clId="{26CD52BA-4006-4833-8E9E-EEB63016F5D4}" dt="2023-11-23T11:01:09.112" v="448"/>
          <ac:spMkLst>
            <pc:docMk/>
            <pc:sldMk cId="3913585732" sldId="272"/>
            <ac:spMk id="16" creationId="{D5C09956-B385-AE86-20AC-E184287A8E35}"/>
          </ac:spMkLst>
        </pc:spChg>
        <pc:spChg chg="add del mod">
          <ac:chgData name="坤 许" userId="27c33e8e49892705" providerId="LiveId" clId="{26CD52BA-4006-4833-8E9E-EEB63016F5D4}" dt="2023-11-23T11:01:09.112" v="448"/>
          <ac:spMkLst>
            <pc:docMk/>
            <pc:sldMk cId="3913585732" sldId="272"/>
            <ac:spMk id="17" creationId="{B41DB627-793C-626C-393C-73F1E0D48547}"/>
          </ac:spMkLst>
        </pc:spChg>
        <pc:spChg chg="add del mod">
          <ac:chgData name="坤 许" userId="27c33e8e49892705" providerId="LiveId" clId="{26CD52BA-4006-4833-8E9E-EEB63016F5D4}" dt="2023-11-23T11:01:09.112" v="448"/>
          <ac:spMkLst>
            <pc:docMk/>
            <pc:sldMk cId="3913585732" sldId="272"/>
            <ac:spMk id="18" creationId="{D248FFB9-D9EE-2D03-9F05-E153729894F9}"/>
          </ac:spMkLst>
        </pc:spChg>
        <pc:spChg chg="add del mod">
          <ac:chgData name="坤 许" userId="27c33e8e49892705" providerId="LiveId" clId="{26CD52BA-4006-4833-8E9E-EEB63016F5D4}" dt="2023-11-23T11:01:09.112" v="448"/>
          <ac:spMkLst>
            <pc:docMk/>
            <pc:sldMk cId="3913585732" sldId="272"/>
            <ac:spMk id="20" creationId="{D7BDDE99-C5C7-4C23-631B-9B3EC0DB1EBC}"/>
          </ac:spMkLst>
        </pc:spChg>
        <pc:spChg chg="add del mod">
          <ac:chgData name="坤 许" userId="27c33e8e49892705" providerId="LiveId" clId="{26CD52BA-4006-4833-8E9E-EEB63016F5D4}" dt="2023-11-23T11:01:09.112" v="448"/>
          <ac:spMkLst>
            <pc:docMk/>
            <pc:sldMk cId="3913585732" sldId="272"/>
            <ac:spMk id="21" creationId="{F3B70923-89B8-1505-F482-5D524C59545E}"/>
          </ac:spMkLst>
        </pc:spChg>
        <pc:spChg chg="add mod">
          <ac:chgData name="坤 许" userId="27c33e8e49892705" providerId="LiveId" clId="{26CD52BA-4006-4833-8E9E-EEB63016F5D4}" dt="2023-11-23T11:03:09.135" v="500" actId="571"/>
          <ac:spMkLst>
            <pc:docMk/>
            <pc:sldMk cId="3913585732" sldId="272"/>
            <ac:spMk id="22" creationId="{262AC05C-4014-28F6-2A1D-99A8FB2B1C78}"/>
          </ac:spMkLst>
        </pc:spChg>
        <pc:spChg chg="add mod">
          <ac:chgData name="坤 许" userId="27c33e8e49892705" providerId="LiveId" clId="{26CD52BA-4006-4833-8E9E-EEB63016F5D4}" dt="2023-11-23T11:03:27.964" v="511" actId="20577"/>
          <ac:spMkLst>
            <pc:docMk/>
            <pc:sldMk cId="3913585732" sldId="272"/>
            <ac:spMk id="23" creationId="{D8CD03CE-BCC2-0E32-4343-D31D8210F050}"/>
          </ac:spMkLst>
        </pc:spChg>
        <pc:spChg chg="add mod">
          <ac:chgData name="坤 许" userId="27c33e8e49892705" providerId="LiveId" clId="{26CD52BA-4006-4833-8E9E-EEB63016F5D4}" dt="2023-11-23T11:04:00.653" v="523" actId="20577"/>
          <ac:spMkLst>
            <pc:docMk/>
            <pc:sldMk cId="3913585732" sldId="272"/>
            <ac:spMk id="24" creationId="{C8EC47CF-37D6-D93F-4C60-C687E4AAC8F9}"/>
          </ac:spMkLst>
        </pc:spChg>
        <pc:spChg chg="add mod">
          <ac:chgData name="坤 许" userId="27c33e8e49892705" providerId="LiveId" clId="{26CD52BA-4006-4833-8E9E-EEB63016F5D4}" dt="2023-11-23T11:04:21.853" v="554" actId="1076"/>
          <ac:spMkLst>
            <pc:docMk/>
            <pc:sldMk cId="3913585732" sldId="272"/>
            <ac:spMk id="25" creationId="{D33C4B1C-F63E-8E95-E914-604E8D161688}"/>
          </ac:spMkLst>
        </pc:spChg>
        <pc:grpChg chg="add del mod">
          <ac:chgData name="坤 许" userId="27c33e8e49892705" providerId="LiveId" clId="{26CD52BA-4006-4833-8E9E-EEB63016F5D4}" dt="2023-11-24T02:23:40.411" v="2379" actId="21"/>
          <ac:grpSpMkLst>
            <pc:docMk/>
            <pc:sldMk cId="3913585732" sldId="272"/>
            <ac:grpSpMk id="2" creationId="{CE7D6B13-596F-9AD4-DAF2-B72E531A8DAC}"/>
          </ac:grpSpMkLst>
        </pc:grpChg>
        <pc:picChg chg="add del mod modCrop">
          <ac:chgData name="坤 许" userId="27c33e8e49892705" providerId="LiveId" clId="{26CD52BA-4006-4833-8E9E-EEB63016F5D4}" dt="2023-11-23T11:04:19.592" v="552" actId="478"/>
          <ac:picMkLst>
            <pc:docMk/>
            <pc:sldMk cId="3913585732" sldId="272"/>
            <ac:picMk id="9" creationId="{F43123E7-E857-8868-EA28-45EEA5A307E9}"/>
          </ac:picMkLst>
        </pc:picChg>
        <pc:picChg chg="add del mod">
          <ac:chgData name="坤 许" userId="27c33e8e49892705" providerId="LiveId" clId="{26CD52BA-4006-4833-8E9E-EEB63016F5D4}" dt="2023-11-23T11:01:09.112" v="448"/>
          <ac:picMkLst>
            <pc:docMk/>
            <pc:sldMk cId="3913585732" sldId="272"/>
            <ac:picMk id="19" creationId="{581BEEC8-F9EF-7DFF-C564-691BE6B4F079}"/>
          </ac:picMkLst>
        </pc:picChg>
        <pc:cxnChg chg="mod">
          <ac:chgData name="坤 许" userId="27c33e8e49892705" providerId="LiveId" clId="{26CD52BA-4006-4833-8E9E-EEB63016F5D4}" dt="2023-11-24T02:23:37.988" v="2377" actId="20577"/>
          <ac:cxnSpMkLst>
            <pc:docMk/>
            <pc:sldMk cId="3913585732" sldId="272"/>
            <ac:cxnSpMk id="8" creationId="{BC827E7A-CAE4-31BD-F626-DA11BB9FD838}"/>
          </ac:cxnSpMkLst>
        </pc:cxnChg>
      </pc:sldChg>
      <pc:sldChg chg="addSp delSp modSp new mod">
        <pc:chgData name="坤 许" userId="27c33e8e49892705" providerId="LiveId" clId="{26CD52BA-4006-4833-8E9E-EEB63016F5D4}" dt="2023-11-23T11:52:48.299" v="1233" actId="14100"/>
        <pc:sldMkLst>
          <pc:docMk/>
          <pc:sldMk cId="1864636434" sldId="273"/>
        </pc:sldMkLst>
        <pc:spChg chg="del">
          <ac:chgData name="坤 许" userId="27c33e8e49892705" providerId="LiveId" clId="{26CD52BA-4006-4833-8E9E-EEB63016F5D4}" dt="2023-11-23T11:17:12.888" v="564" actId="478"/>
          <ac:spMkLst>
            <pc:docMk/>
            <pc:sldMk cId="1864636434" sldId="273"/>
            <ac:spMk id="2" creationId="{777298B6-F45A-B17F-DAA5-7D965A87914C}"/>
          </ac:spMkLst>
        </pc:spChg>
        <pc:spChg chg="del">
          <ac:chgData name="坤 许" userId="27c33e8e49892705" providerId="LiveId" clId="{26CD52BA-4006-4833-8E9E-EEB63016F5D4}" dt="2023-11-23T11:17:12.888" v="564" actId="478"/>
          <ac:spMkLst>
            <pc:docMk/>
            <pc:sldMk cId="1864636434" sldId="273"/>
            <ac:spMk id="3" creationId="{F392A32F-8F1B-9AB3-F8C4-82EE8258DBC3}"/>
          </ac:spMkLst>
        </pc:spChg>
        <pc:spChg chg="add mod">
          <ac:chgData name="坤 许" userId="27c33e8e49892705" providerId="LiveId" clId="{26CD52BA-4006-4833-8E9E-EEB63016F5D4}" dt="2023-11-23T11:18:59.226" v="590" actId="164"/>
          <ac:spMkLst>
            <pc:docMk/>
            <pc:sldMk cId="1864636434" sldId="273"/>
            <ac:spMk id="4" creationId="{E2FCE21F-2DD6-4E95-AAC1-75DC88618BC3}"/>
          </ac:spMkLst>
        </pc:spChg>
        <pc:spChg chg="add mod">
          <ac:chgData name="坤 许" userId="27c33e8e49892705" providerId="LiveId" clId="{26CD52BA-4006-4833-8E9E-EEB63016F5D4}" dt="2023-11-23T11:51:55.321" v="1211" actId="1076"/>
          <ac:spMkLst>
            <pc:docMk/>
            <pc:sldMk cId="1864636434" sldId="273"/>
            <ac:spMk id="8" creationId="{52640C5F-6FB3-68AB-9BDC-9C348A325BCF}"/>
          </ac:spMkLst>
        </pc:spChg>
        <pc:spChg chg="add mod">
          <ac:chgData name="坤 许" userId="27c33e8e49892705" providerId="LiveId" clId="{26CD52BA-4006-4833-8E9E-EEB63016F5D4}" dt="2023-11-23T11:51:52.050" v="1210" actId="1076"/>
          <ac:spMkLst>
            <pc:docMk/>
            <pc:sldMk cId="1864636434" sldId="273"/>
            <ac:spMk id="9" creationId="{4CC73CB4-03C1-A123-30C9-4E8AE357BAC6}"/>
          </ac:spMkLst>
        </pc:spChg>
        <pc:spChg chg="add mod">
          <ac:chgData name="坤 许" userId="27c33e8e49892705" providerId="LiveId" clId="{26CD52BA-4006-4833-8E9E-EEB63016F5D4}" dt="2023-11-23T11:51:52.050" v="1210" actId="1076"/>
          <ac:spMkLst>
            <pc:docMk/>
            <pc:sldMk cId="1864636434" sldId="273"/>
            <ac:spMk id="10" creationId="{E117A63E-23B1-8273-9999-50F0747774D8}"/>
          </ac:spMkLst>
        </pc:spChg>
        <pc:spChg chg="mod">
          <ac:chgData name="坤 许" userId="27c33e8e49892705" providerId="LiveId" clId="{26CD52BA-4006-4833-8E9E-EEB63016F5D4}" dt="2023-11-23T11:24:10.546" v="697"/>
          <ac:spMkLst>
            <pc:docMk/>
            <pc:sldMk cId="1864636434" sldId="273"/>
            <ac:spMk id="23" creationId="{CBD56939-743D-165A-492E-6F6BC63CE64D}"/>
          </ac:spMkLst>
        </pc:spChg>
        <pc:spChg chg="mod">
          <ac:chgData name="坤 许" userId="27c33e8e49892705" providerId="LiveId" clId="{26CD52BA-4006-4833-8E9E-EEB63016F5D4}" dt="2023-11-23T11:24:10.546" v="697"/>
          <ac:spMkLst>
            <pc:docMk/>
            <pc:sldMk cId="1864636434" sldId="273"/>
            <ac:spMk id="27" creationId="{4758110C-FCC5-2920-266D-5B183DC42879}"/>
          </ac:spMkLst>
        </pc:spChg>
        <pc:spChg chg="mod">
          <ac:chgData name="坤 许" userId="27c33e8e49892705" providerId="LiveId" clId="{26CD52BA-4006-4833-8E9E-EEB63016F5D4}" dt="2023-11-23T11:24:10.546" v="697"/>
          <ac:spMkLst>
            <pc:docMk/>
            <pc:sldMk cId="1864636434" sldId="273"/>
            <ac:spMk id="29" creationId="{34BA7AF1-6342-6408-5528-9E73D1F907F3}"/>
          </ac:spMkLst>
        </pc:spChg>
        <pc:spChg chg="mod">
          <ac:chgData name="坤 许" userId="27c33e8e49892705" providerId="LiveId" clId="{26CD52BA-4006-4833-8E9E-EEB63016F5D4}" dt="2023-11-23T11:24:10.546" v="697"/>
          <ac:spMkLst>
            <pc:docMk/>
            <pc:sldMk cId="1864636434" sldId="273"/>
            <ac:spMk id="30" creationId="{DF856DB8-5044-50AE-3212-B0331D603B5A}"/>
          </ac:spMkLst>
        </pc:spChg>
        <pc:spChg chg="mod">
          <ac:chgData name="坤 许" userId="27c33e8e49892705" providerId="LiveId" clId="{26CD52BA-4006-4833-8E9E-EEB63016F5D4}" dt="2023-11-23T11:24:10.546" v="697"/>
          <ac:spMkLst>
            <pc:docMk/>
            <pc:sldMk cId="1864636434" sldId="273"/>
            <ac:spMk id="34" creationId="{19B272C2-91EA-44E8-23C7-9B505FC89771}"/>
          </ac:spMkLst>
        </pc:spChg>
        <pc:spChg chg="mod">
          <ac:chgData name="坤 许" userId="27c33e8e49892705" providerId="LiveId" clId="{26CD52BA-4006-4833-8E9E-EEB63016F5D4}" dt="2023-11-23T11:24:10.546" v="697"/>
          <ac:spMkLst>
            <pc:docMk/>
            <pc:sldMk cId="1864636434" sldId="273"/>
            <ac:spMk id="36" creationId="{BDC6CB9D-F6C3-3028-36B9-43C4A95F6730}"/>
          </ac:spMkLst>
        </pc:spChg>
        <pc:spChg chg="mod">
          <ac:chgData name="坤 许" userId="27c33e8e49892705" providerId="LiveId" clId="{26CD52BA-4006-4833-8E9E-EEB63016F5D4}" dt="2023-11-23T11:24:10.546" v="697"/>
          <ac:spMkLst>
            <pc:docMk/>
            <pc:sldMk cId="1864636434" sldId="273"/>
            <ac:spMk id="37" creationId="{DC5E3AB2-8F55-0368-793C-B9B12580D78F}"/>
          </ac:spMkLst>
        </pc:spChg>
        <pc:spChg chg="mod">
          <ac:chgData name="坤 许" userId="27c33e8e49892705" providerId="LiveId" clId="{26CD52BA-4006-4833-8E9E-EEB63016F5D4}" dt="2023-11-23T11:24:10.546" v="697"/>
          <ac:spMkLst>
            <pc:docMk/>
            <pc:sldMk cId="1864636434" sldId="273"/>
            <ac:spMk id="41" creationId="{1DB64AED-9F17-570E-D093-73172BB78C64}"/>
          </ac:spMkLst>
        </pc:spChg>
        <pc:spChg chg="mod">
          <ac:chgData name="坤 许" userId="27c33e8e49892705" providerId="LiveId" clId="{26CD52BA-4006-4833-8E9E-EEB63016F5D4}" dt="2023-11-23T11:24:10.546" v="697"/>
          <ac:spMkLst>
            <pc:docMk/>
            <pc:sldMk cId="1864636434" sldId="273"/>
            <ac:spMk id="43" creationId="{7B0581F8-59BB-229F-5051-3E83BEABBCEA}"/>
          </ac:spMkLst>
        </pc:spChg>
        <pc:spChg chg="mod">
          <ac:chgData name="坤 许" userId="27c33e8e49892705" providerId="LiveId" clId="{26CD52BA-4006-4833-8E9E-EEB63016F5D4}" dt="2023-11-23T11:24:10.546" v="697"/>
          <ac:spMkLst>
            <pc:docMk/>
            <pc:sldMk cId="1864636434" sldId="273"/>
            <ac:spMk id="44" creationId="{8A3AD78D-A5A7-10A3-1183-C85A79954738}"/>
          </ac:spMkLst>
        </pc:spChg>
        <pc:spChg chg="mod">
          <ac:chgData name="坤 许" userId="27c33e8e49892705" providerId="LiveId" clId="{26CD52BA-4006-4833-8E9E-EEB63016F5D4}" dt="2023-11-23T11:24:10.546" v="697"/>
          <ac:spMkLst>
            <pc:docMk/>
            <pc:sldMk cId="1864636434" sldId="273"/>
            <ac:spMk id="48" creationId="{FB0CBCA8-7084-E9AD-4D7A-E65D7CBCFAD0}"/>
          </ac:spMkLst>
        </pc:spChg>
        <pc:spChg chg="mod">
          <ac:chgData name="坤 许" userId="27c33e8e49892705" providerId="LiveId" clId="{26CD52BA-4006-4833-8E9E-EEB63016F5D4}" dt="2023-11-23T11:24:10.546" v="697"/>
          <ac:spMkLst>
            <pc:docMk/>
            <pc:sldMk cId="1864636434" sldId="273"/>
            <ac:spMk id="50" creationId="{95D0B0BD-D3F6-915F-E437-843BF7268F69}"/>
          </ac:spMkLst>
        </pc:spChg>
        <pc:spChg chg="mod">
          <ac:chgData name="坤 许" userId="27c33e8e49892705" providerId="LiveId" clId="{26CD52BA-4006-4833-8E9E-EEB63016F5D4}" dt="2023-11-23T11:24:10.546" v="697"/>
          <ac:spMkLst>
            <pc:docMk/>
            <pc:sldMk cId="1864636434" sldId="273"/>
            <ac:spMk id="51" creationId="{9472BB96-59CA-EA46-9E88-5038FDEF37F9}"/>
          </ac:spMkLst>
        </pc:spChg>
        <pc:spChg chg="mod">
          <ac:chgData name="坤 许" userId="27c33e8e49892705" providerId="LiveId" clId="{26CD52BA-4006-4833-8E9E-EEB63016F5D4}" dt="2023-11-23T11:24:10.546" v="697"/>
          <ac:spMkLst>
            <pc:docMk/>
            <pc:sldMk cId="1864636434" sldId="273"/>
            <ac:spMk id="55" creationId="{1F881A69-2934-4BF1-7657-051618440585}"/>
          </ac:spMkLst>
        </pc:spChg>
        <pc:spChg chg="mod">
          <ac:chgData name="坤 许" userId="27c33e8e49892705" providerId="LiveId" clId="{26CD52BA-4006-4833-8E9E-EEB63016F5D4}" dt="2023-11-23T11:24:10.546" v="697"/>
          <ac:spMkLst>
            <pc:docMk/>
            <pc:sldMk cId="1864636434" sldId="273"/>
            <ac:spMk id="57" creationId="{F55F2933-17A6-1C95-388E-D4654C8A009D}"/>
          </ac:spMkLst>
        </pc:spChg>
        <pc:spChg chg="mod">
          <ac:chgData name="坤 许" userId="27c33e8e49892705" providerId="LiveId" clId="{26CD52BA-4006-4833-8E9E-EEB63016F5D4}" dt="2023-11-23T11:24:10.546" v="697"/>
          <ac:spMkLst>
            <pc:docMk/>
            <pc:sldMk cId="1864636434" sldId="273"/>
            <ac:spMk id="58" creationId="{98926D93-D050-CFB7-9E54-ED611E004451}"/>
          </ac:spMkLst>
        </pc:spChg>
        <pc:spChg chg="mod">
          <ac:chgData name="坤 许" userId="27c33e8e49892705" providerId="LiveId" clId="{26CD52BA-4006-4833-8E9E-EEB63016F5D4}" dt="2023-11-23T11:24:10.546" v="697"/>
          <ac:spMkLst>
            <pc:docMk/>
            <pc:sldMk cId="1864636434" sldId="273"/>
            <ac:spMk id="62" creationId="{66A6B297-ECC8-2610-A3A5-9B4D0DF85A57}"/>
          </ac:spMkLst>
        </pc:spChg>
        <pc:spChg chg="mod">
          <ac:chgData name="坤 许" userId="27c33e8e49892705" providerId="LiveId" clId="{26CD52BA-4006-4833-8E9E-EEB63016F5D4}" dt="2023-11-23T11:24:10.546" v="697"/>
          <ac:spMkLst>
            <pc:docMk/>
            <pc:sldMk cId="1864636434" sldId="273"/>
            <ac:spMk id="64" creationId="{ADEDA96F-CD9A-1F80-39E9-88992CF62D55}"/>
          </ac:spMkLst>
        </pc:spChg>
        <pc:spChg chg="add mod">
          <ac:chgData name="坤 许" userId="27c33e8e49892705" providerId="LiveId" clId="{26CD52BA-4006-4833-8E9E-EEB63016F5D4}" dt="2023-11-23T11:38:04.086" v="1032" actId="164"/>
          <ac:spMkLst>
            <pc:docMk/>
            <pc:sldMk cId="1864636434" sldId="273"/>
            <ac:spMk id="65" creationId="{5795BA34-DAD4-E21C-BF7F-D0B7D3952421}"/>
          </ac:spMkLst>
        </pc:spChg>
        <pc:spChg chg="add mod">
          <ac:chgData name="坤 许" userId="27c33e8e49892705" providerId="LiveId" clId="{26CD52BA-4006-4833-8E9E-EEB63016F5D4}" dt="2023-11-23T11:38:04.086" v="1032" actId="164"/>
          <ac:spMkLst>
            <pc:docMk/>
            <pc:sldMk cId="1864636434" sldId="273"/>
            <ac:spMk id="66" creationId="{44D4AC0F-7061-F736-1412-BB27BDC570E8}"/>
          </ac:spMkLst>
        </pc:spChg>
        <pc:spChg chg="add mod">
          <ac:chgData name="坤 许" userId="27c33e8e49892705" providerId="LiveId" clId="{26CD52BA-4006-4833-8E9E-EEB63016F5D4}" dt="2023-11-23T11:38:04.086" v="1032" actId="164"/>
          <ac:spMkLst>
            <pc:docMk/>
            <pc:sldMk cId="1864636434" sldId="273"/>
            <ac:spMk id="67" creationId="{A0FB800B-F193-A5C2-030E-5F24E195541E}"/>
          </ac:spMkLst>
        </pc:spChg>
        <pc:spChg chg="add mod">
          <ac:chgData name="坤 许" userId="27c33e8e49892705" providerId="LiveId" clId="{26CD52BA-4006-4833-8E9E-EEB63016F5D4}" dt="2023-11-23T11:41:24.564" v="1120" actId="1076"/>
          <ac:spMkLst>
            <pc:docMk/>
            <pc:sldMk cId="1864636434" sldId="273"/>
            <ac:spMk id="68" creationId="{5680A086-39A5-3CF2-9DB6-62EBA2D7D2F3}"/>
          </ac:spMkLst>
        </pc:spChg>
        <pc:spChg chg="add mod">
          <ac:chgData name="坤 许" userId="27c33e8e49892705" providerId="LiveId" clId="{26CD52BA-4006-4833-8E9E-EEB63016F5D4}" dt="2023-11-23T11:52:08.737" v="1215" actId="1076"/>
          <ac:spMkLst>
            <pc:docMk/>
            <pc:sldMk cId="1864636434" sldId="273"/>
            <ac:spMk id="69" creationId="{069629ED-999E-66F8-D426-3395E9B61A29}"/>
          </ac:spMkLst>
        </pc:spChg>
        <pc:spChg chg="add mod">
          <ac:chgData name="坤 许" userId="27c33e8e49892705" providerId="LiveId" clId="{26CD52BA-4006-4833-8E9E-EEB63016F5D4}" dt="2023-11-23T11:38:04.086" v="1032" actId="164"/>
          <ac:spMkLst>
            <pc:docMk/>
            <pc:sldMk cId="1864636434" sldId="273"/>
            <ac:spMk id="70" creationId="{B40713E9-5CC5-CEDD-AA86-4B6DEBB3E39C}"/>
          </ac:spMkLst>
        </pc:spChg>
        <pc:spChg chg="add mod">
          <ac:chgData name="坤 许" userId="27c33e8e49892705" providerId="LiveId" clId="{26CD52BA-4006-4833-8E9E-EEB63016F5D4}" dt="2023-11-23T11:51:52.050" v="1210" actId="1076"/>
          <ac:spMkLst>
            <pc:docMk/>
            <pc:sldMk cId="1864636434" sldId="273"/>
            <ac:spMk id="71" creationId="{40B49733-7D5B-5465-A448-508D1B3EC567}"/>
          </ac:spMkLst>
        </pc:spChg>
        <pc:spChg chg="add mod">
          <ac:chgData name="坤 许" userId="27c33e8e49892705" providerId="LiveId" clId="{26CD52BA-4006-4833-8E9E-EEB63016F5D4}" dt="2023-11-23T11:40:52.349" v="1113" actId="164"/>
          <ac:spMkLst>
            <pc:docMk/>
            <pc:sldMk cId="1864636434" sldId="273"/>
            <ac:spMk id="73" creationId="{6A157C01-D8B4-812B-A0CA-AB67874EDD5B}"/>
          </ac:spMkLst>
        </pc:spChg>
        <pc:spChg chg="add del mod">
          <ac:chgData name="坤 许" userId="27c33e8e49892705" providerId="LiveId" clId="{26CD52BA-4006-4833-8E9E-EEB63016F5D4}" dt="2023-11-23T11:38:52.351" v="1046" actId="21"/>
          <ac:spMkLst>
            <pc:docMk/>
            <pc:sldMk cId="1864636434" sldId="273"/>
            <ac:spMk id="75" creationId="{1688E423-F22A-2286-5A5B-AFCDC5669E24}"/>
          </ac:spMkLst>
        </pc:spChg>
        <pc:spChg chg="add mod">
          <ac:chgData name="坤 许" userId="27c33e8e49892705" providerId="LiveId" clId="{26CD52BA-4006-4833-8E9E-EEB63016F5D4}" dt="2023-11-23T11:39:09.359" v="1055" actId="164"/>
          <ac:spMkLst>
            <pc:docMk/>
            <pc:sldMk cId="1864636434" sldId="273"/>
            <ac:spMk id="77" creationId="{C9BB8105-82F3-EDC5-1432-24E20011C09E}"/>
          </ac:spMkLst>
        </pc:spChg>
        <pc:spChg chg="add mod">
          <ac:chgData name="坤 许" userId="27c33e8e49892705" providerId="LiveId" clId="{26CD52BA-4006-4833-8E9E-EEB63016F5D4}" dt="2023-11-23T11:39:06.948" v="1054" actId="164"/>
          <ac:spMkLst>
            <pc:docMk/>
            <pc:sldMk cId="1864636434" sldId="273"/>
            <ac:spMk id="79" creationId="{B8762B8C-8897-D54F-EF13-51F117DEA876}"/>
          </ac:spMkLst>
        </pc:spChg>
        <pc:spChg chg="mod">
          <ac:chgData name="坤 许" userId="27c33e8e49892705" providerId="LiveId" clId="{26CD52BA-4006-4833-8E9E-EEB63016F5D4}" dt="2023-11-23T11:39:58.835" v="1070"/>
          <ac:spMkLst>
            <pc:docMk/>
            <pc:sldMk cId="1864636434" sldId="273"/>
            <ac:spMk id="90" creationId="{684DFBD2-7230-1B46-24A4-8AAA0101147A}"/>
          </ac:spMkLst>
        </pc:spChg>
        <pc:spChg chg="mod">
          <ac:chgData name="坤 许" userId="27c33e8e49892705" providerId="LiveId" clId="{26CD52BA-4006-4833-8E9E-EEB63016F5D4}" dt="2023-11-23T11:39:58.835" v="1070"/>
          <ac:spMkLst>
            <pc:docMk/>
            <pc:sldMk cId="1864636434" sldId="273"/>
            <ac:spMk id="93" creationId="{B1A16A76-C818-CF29-E956-E9CFF52A3765}"/>
          </ac:spMkLst>
        </pc:spChg>
        <pc:spChg chg="mod topLvl">
          <ac:chgData name="坤 许" userId="27c33e8e49892705" providerId="LiveId" clId="{26CD52BA-4006-4833-8E9E-EEB63016F5D4}" dt="2023-11-23T11:40:43.130" v="1109" actId="478"/>
          <ac:spMkLst>
            <pc:docMk/>
            <pc:sldMk cId="1864636434" sldId="273"/>
            <ac:spMk id="97" creationId="{4BE69D99-F9F8-C6C9-4244-FDE586B0A79E}"/>
          </ac:spMkLst>
        </pc:spChg>
        <pc:spChg chg="mod topLvl">
          <ac:chgData name="坤 许" userId="27c33e8e49892705" providerId="LiveId" clId="{26CD52BA-4006-4833-8E9E-EEB63016F5D4}" dt="2023-11-23T11:40:43.526" v="1110" actId="478"/>
          <ac:spMkLst>
            <pc:docMk/>
            <pc:sldMk cId="1864636434" sldId="273"/>
            <ac:spMk id="100" creationId="{C14E1E3A-60CA-74B7-589B-9A3D046EEE88}"/>
          </ac:spMkLst>
        </pc:spChg>
        <pc:spChg chg="add mod">
          <ac:chgData name="坤 许" userId="27c33e8e49892705" providerId="LiveId" clId="{26CD52BA-4006-4833-8E9E-EEB63016F5D4}" dt="2023-11-23T11:52:42.743" v="1230" actId="1076"/>
          <ac:spMkLst>
            <pc:docMk/>
            <pc:sldMk cId="1864636434" sldId="273"/>
            <ac:spMk id="103" creationId="{537E8B63-EE93-81E2-012B-A6F1C4A5AAA4}"/>
          </ac:spMkLst>
        </pc:spChg>
        <pc:spChg chg="add mod">
          <ac:chgData name="坤 许" userId="27c33e8e49892705" providerId="LiveId" clId="{26CD52BA-4006-4833-8E9E-EEB63016F5D4}" dt="2023-11-23T11:51:58.809" v="1212" actId="1076"/>
          <ac:spMkLst>
            <pc:docMk/>
            <pc:sldMk cId="1864636434" sldId="273"/>
            <ac:spMk id="105" creationId="{72A7426F-1B48-04D3-9188-B74AA56C5B81}"/>
          </ac:spMkLst>
        </pc:spChg>
        <pc:spChg chg="add mod">
          <ac:chgData name="坤 许" userId="27c33e8e49892705" providerId="LiveId" clId="{26CD52BA-4006-4833-8E9E-EEB63016F5D4}" dt="2023-11-23T11:51:58.809" v="1212" actId="1076"/>
          <ac:spMkLst>
            <pc:docMk/>
            <pc:sldMk cId="1864636434" sldId="273"/>
            <ac:spMk id="106" creationId="{0099011F-D4FC-02CD-EFA0-84E666C97CEA}"/>
          </ac:spMkLst>
        </pc:spChg>
        <pc:spChg chg="add mod">
          <ac:chgData name="坤 许" userId="27c33e8e49892705" providerId="LiveId" clId="{26CD52BA-4006-4833-8E9E-EEB63016F5D4}" dt="2023-11-23T11:51:58.809" v="1212" actId="1076"/>
          <ac:spMkLst>
            <pc:docMk/>
            <pc:sldMk cId="1864636434" sldId="273"/>
            <ac:spMk id="107" creationId="{AEFB168C-1664-47F8-2A67-8BF7485B76E2}"/>
          </ac:spMkLst>
        </pc:spChg>
        <pc:spChg chg="add mod">
          <ac:chgData name="坤 许" userId="27c33e8e49892705" providerId="LiveId" clId="{26CD52BA-4006-4833-8E9E-EEB63016F5D4}" dt="2023-11-23T11:52:00.512" v="1213" actId="1076"/>
          <ac:spMkLst>
            <pc:docMk/>
            <pc:sldMk cId="1864636434" sldId="273"/>
            <ac:spMk id="108" creationId="{E7CE8611-54CF-55E1-3550-0FF7DCA471A4}"/>
          </ac:spMkLst>
        </pc:spChg>
        <pc:spChg chg="add mod">
          <ac:chgData name="坤 许" userId="27c33e8e49892705" providerId="LiveId" clId="{26CD52BA-4006-4833-8E9E-EEB63016F5D4}" dt="2023-11-23T11:52:48.299" v="1233" actId="14100"/>
          <ac:spMkLst>
            <pc:docMk/>
            <pc:sldMk cId="1864636434" sldId="273"/>
            <ac:spMk id="109" creationId="{A74FB824-3652-BE69-B719-AC620DB131A9}"/>
          </ac:spMkLst>
        </pc:spChg>
        <pc:grpChg chg="add mod">
          <ac:chgData name="坤 许" userId="27c33e8e49892705" providerId="LiveId" clId="{26CD52BA-4006-4833-8E9E-EEB63016F5D4}" dt="2023-11-23T11:51:55.321" v="1211" actId="1076"/>
          <ac:grpSpMkLst>
            <pc:docMk/>
            <pc:sldMk cId="1864636434" sldId="273"/>
            <ac:grpSpMk id="7" creationId="{645C65BC-19BF-E77B-F832-1A4BBD8E3B82}"/>
          </ac:grpSpMkLst>
        </pc:grpChg>
        <pc:grpChg chg="add mod">
          <ac:chgData name="坤 许" userId="27c33e8e49892705" providerId="LiveId" clId="{26CD52BA-4006-4833-8E9E-EEB63016F5D4}" dt="2023-11-23T11:38:04.086" v="1032" actId="164"/>
          <ac:grpSpMkLst>
            <pc:docMk/>
            <pc:sldMk cId="1864636434" sldId="273"/>
            <ac:grpSpMk id="13" creationId="{32B4CAE7-2956-5122-107A-4B25894BC1FB}"/>
          </ac:grpSpMkLst>
        </pc:grpChg>
        <pc:grpChg chg="mod">
          <ac:chgData name="坤 许" userId="27c33e8e49892705" providerId="LiveId" clId="{26CD52BA-4006-4833-8E9E-EEB63016F5D4}" dt="2023-11-23T11:24:10.546" v="697"/>
          <ac:grpSpMkLst>
            <pc:docMk/>
            <pc:sldMk cId="1864636434" sldId="273"/>
            <ac:grpSpMk id="16" creationId="{5742C32B-96C6-E7D5-E57E-C47CF582BBF6}"/>
          </ac:grpSpMkLst>
        </pc:grpChg>
        <pc:grpChg chg="mod">
          <ac:chgData name="坤 许" userId="27c33e8e49892705" providerId="LiveId" clId="{26CD52BA-4006-4833-8E9E-EEB63016F5D4}" dt="2023-11-23T11:24:10.546" v="697"/>
          <ac:grpSpMkLst>
            <pc:docMk/>
            <pc:sldMk cId="1864636434" sldId="273"/>
            <ac:grpSpMk id="17" creationId="{C4696155-C824-E5CB-8F4C-6415471A0AA4}"/>
          </ac:grpSpMkLst>
        </pc:grpChg>
        <pc:grpChg chg="mod">
          <ac:chgData name="坤 许" userId="27c33e8e49892705" providerId="LiveId" clId="{26CD52BA-4006-4833-8E9E-EEB63016F5D4}" dt="2023-11-23T11:24:10.546" v="697"/>
          <ac:grpSpMkLst>
            <pc:docMk/>
            <pc:sldMk cId="1864636434" sldId="273"/>
            <ac:grpSpMk id="18" creationId="{FA7C3F57-ECF0-394F-C3F9-998CDC7294F6}"/>
          </ac:grpSpMkLst>
        </pc:grpChg>
        <pc:grpChg chg="mod">
          <ac:chgData name="坤 许" userId="27c33e8e49892705" providerId="LiveId" clId="{26CD52BA-4006-4833-8E9E-EEB63016F5D4}" dt="2023-11-23T11:24:10.546" v="697"/>
          <ac:grpSpMkLst>
            <pc:docMk/>
            <pc:sldMk cId="1864636434" sldId="273"/>
            <ac:grpSpMk id="19" creationId="{330A2D97-0E7C-FDD8-023F-1C8FAF650474}"/>
          </ac:grpSpMkLst>
        </pc:grpChg>
        <pc:grpChg chg="mod">
          <ac:chgData name="坤 许" userId="27c33e8e49892705" providerId="LiveId" clId="{26CD52BA-4006-4833-8E9E-EEB63016F5D4}" dt="2023-11-23T11:24:10.546" v="697"/>
          <ac:grpSpMkLst>
            <pc:docMk/>
            <pc:sldMk cId="1864636434" sldId="273"/>
            <ac:grpSpMk id="20" creationId="{A2B70AC1-420B-E625-3191-01D769EBB842}"/>
          </ac:grpSpMkLst>
        </pc:grpChg>
        <pc:grpChg chg="mod">
          <ac:chgData name="坤 许" userId="27c33e8e49892705" providerId="LiveId" clId="{26CD52BA-4006-4833-8E9E-EEB63016F5D4}" dt="2023-11-23T11:24:10.546" v="697"/>
          <ac:grpSpMkLst>
            <pc:docMk/>
            <pc:sldMk cId="1864636434" sldId="273"/>
            <ac:grpSpMk id="21" creationId="{60180643-B7CE-2463-F759-B09AAF1F64D3}"/>
          </ac:grpSpMkLst>
        </pc:grpChg>
        <pc:grpChg chg="mod">
          <ac:chgData name="坤 许" userId="27c33e8e49892705" providerId="LiveId" clId="{26CD52BA-4006-4833-8E9E-EEB63016F5D4}" dt="2023-11-23T11:24:10.546" v="697"/>
          <ac:grpSpMkLst>
            <pc:docMk/>
            <pc:sldMk cId="1864636434" sldId="273"/>
            <ac:grpSpMk id="24" creationId="{A26A10E9-5592-002B-59AE-3C277FD7220E}"/>
          </ac:grpSpMkLst>
        </pc:grpChg>
        <pc:grpChg chg="mod">
          <ac:chgData name="坤 许" userId="27c33e8e49892705" providerId="LiveId" clId="{26CD52BA-4006-4833-8E9E-EEB63016F5D4}" dt="2023-11-23T11:24:10.546" v="697"/>
          <ac:grpSpMkLst>
            <pc:docMk/>
            <pc:sldMk cId="1864636434" sldId="273"/>
            <ac:grpSpMk id="25" creationId="{BAD8788B-48F5-16D5-A742-021BCA3056C6}"/>
          </ac:grpSpMkLst>
        </pc:grpChg>
        <pc:grpChg chg="mod">
          <ac:chgData name="坤 许" userId="27c33e8e49892705" providerId="LiveId" clId="{26CD52BA-4006-4833-8E9E-EEB63016F5D4}" dt="2023-11-23T11:24:10.546" v="697"/>
          <ac:grpSpMkLst>
            <pc:docMk/>
            <pc:sldMk cId="1864636434" sldId="273"/>
            <ac:grpSpMk id="31" creationId="{4A18DB56-B776-FBD1-BEA2-FAFE0362E169}"/>
          </ac:grpSpMkLst>
        </pc:grpChg>
        <pc:grpChg chg="mod">
          <ac:chgData name="坤 许" userId="27c33e8e49892705" providerId="LiveId" clId="{26CD52BA-4006-4833-8E9E-EEB63016F5D4}" dt="2023-11-23T11:24:10.546" v="697"/>
          <ac:grpSpMkLst>
            <pc:docMk/>
            <pc:sldMk cId="1864636434" sldId="273"/>
            <ac:grpSpMk id="32" creationId="{CB2672F9-00B6-4A9A-CE50-298A430F5722}"/>
          </ac:grpSpMkLst>
        </pc:grpChg>
        <pc:grpChg chg="mod">
          <ac:chgData name="坤 许" userId="27c33e8e49892705" providerId="LiveId" clId="{26CD52BA-4006-4833-8E9E-EEB63016F5D4}" dt="2023-11-23T11:24:10.546" v="697"/>
          <ac:grpSpMkLst>
            <pc:docMk/>
            <pc:sldMk cId="1864636434" sldId="273"/>
            <ac:grpSpMk id="38" creationId="{4BE15BBD-6494-4A18-E571-B449154C2945}"/>
          </ac:grpSpMkLst>
        </pc:grpChg>
        <pc:grpChg chg="mod">
          <ac:chgData name="坤 许" userId="27c33e8e49892705" providerId="LiveId" clId="{26CD52BA-4006-4833-8E9E-EEB63016F5D4}" dt="2023-11-23T11:24:10.546" v="697"/>
          <ac:grpSpMkLst>
            <pc:docMk/>
            <pc:sldMk cId="1864636434" sldId="273"/>
            <ac:grpSpMk id="39" creationId="{297516DD-E937-BBF6-98A9-F88AD8627885}"/>
          </ac:grpSpMkLst>
        </pc:grpChg>
        <pc:grpChg chg="mod">
          <ac:chgData name="坤 许" userId="27c33e8e49892705" providerId="LiveId" clId="{26CD52BA-4006-4833-8E9E-EEB63016F5D4}" dt="2023-11-23T11:24:10.546" v="697"/>
          <ac:grpSpMkLst>
            <pc:docMk/>
            <pc:sldMk cId="1864636434" sldId="273"/>
            <ac:grpSpMk id="45" creationId="{DE55DE0C-0074-4519-9A34-55A10572E5A7}"/>
          </ac:grpSpMkLst>
        </pc:grpChg>
        <pc:grpChg chg="mod">
          <ac:chgData name="坤 许" userId="27c33e8e49892705" providerId="LiveId" clId="{26CD52BA-4006-4833-8E9E-EEB63016F5D4}" dt="2023-11-23T11:24:10.546" v="697"/>
          <ac:grpSpMkLst>
            <pc:docMk/>
            <pc:sldMk cId="1864636434" sldId="273"/>
            <ac:grpSpMk id="46" creationId="{559537A1-9570-A1F5-1E49-1FE07A75E07B}"/>
          </ac:grpSpMkLst>
        </pc:grpChg>
        <pc:grpChg chg="mod">
          <ac:chgData name="坤 许" userId="27c33e8e49892705" providerId="LiveId" clId="{26CD52BA-4006-4833-8E9E-EEB63016F5D4}" dt="2023-11-23T11:24:10.546" v="697"/>
          <ac:grpSpMkLst>
            <pc:docMk/>
            <pc:sldMk cId="1864636434" sldId="273"/>
            <ac:grpSpMk id="52" creationId="{0081C6A7-8EEC-310A-64AE-B4A0BEB7A9D8}"/>
          </ac:grpSpMkLst>
        </pc:grpChg>
        <pc:grpChg chg="mod">
          <ac:chgData name="坤 许" userId="27c33e8e49892705" providerId="LiveId" clId="{26CD52BA-4006-4833-8E9E-EEB63016F5D4}" dt="2023-11-23T11:24:10.546" v="697"/>
          <ac:grpSpMkLst>
            <pc:docMk/>
            <pc:sldMk cId="1864636434" sldId="273"/>
            <ac:grpSpMk id="53" creationId="{F3299744-BD8C-5114-2438-F92E95F0B8E4}"/>
          </ac:grpSpMkLst>
        </pc:grpChg>
        <pc:grpChg chg="mod">
          <ac:chgData name="坤 许" userId="27c33e8e49892705" providerId="LiveId" clId="{26CD52BA-4006-4833-8E9E-EEB63016F5D4}" dt="2023-11-23T11:24:10.546" v="697"/>
          <ac:grpSpMkLst>
            <pc:docMk/>
            <pc:sldMk cId="1864636434" sldId="273"/>
            <ac:grpSpMk id="59" creationId="{3603F19F-D345-0475-0462-2A93507525D8}"/>
          </ac:grpSpMkLst>
        </pc:grpChg>
        <pc:grpChg chg="mod">
          <ac:chgData name="坤 许" userId="27c33e8e49892705" providerId="LiveId" clId="{26CD52BA-4006-4833-8E9E-EEB63016F5D4}" dt="2023-11-23T11:24:10.546" v="697"/>
          <ac:grpSpMkLst>
            <pc:docMk/>
            <pc:sldMk cId="1864636434" sldId="273"/>
            <ac:grpSpMk id="60" creationId="{57157855-45BD-A349-BE6D-FE8A5DBD2667}"/>
          </ac:grpSpMkLst>
        </pc:grpChg>
        <pc:grpChg chg="add del mod">
          <ac:chgData name="坤 许" userId="27c33e8e49892705" providerId="LiveId" clId="{26CD52BA-4006-4833-8E9E-EEB63016F5D4}" dt="2023-11-23T11:38:19.729" v="1035" actId="478"/>
          <ac:grpSpMkLst>
            <pc:docMk/>
            <pc:sldMk cId="1864636434" sldId="273"/>
            <ac:grpSpMk id="72" creationId="{9DEB686D-C43B-6B77-E3E8-E0F7A39DAA2F}"/>
          </ac:grpSpMkLst>
        </pc:grpChg>
        <pc:grpChg chg="add mod">
          <ac:chgData name="坤 许" userId="27c33e8e49892705" providerId="LiveId" clId="{26CD52BA-4006-4833-8E9E-EEB63016F5D4}" dt="2023-11-23T11:52:05.979" v="1214" actId="1076"/>
          <ac:grpSpMkLst>
            <pc:docMk/>
            <pc:sldMk cId="1864636434" sldId="273"/>
            <ac:grpSpMk id="80" creationId="{5F387693-C8D7-727C-CCE5-DC28679AFA9A}"/>
          </ac:grpSpMkLst>
        </pc:grpChg>
        <pc:grpChg chg="add mod">
          <ac:chgData name="坤 许" userId="27c33e8e49892705" providerId="LiveId" clId="{26CD52BA-4006-4833-8E9E-EEB63016F5D4}" dt="2023-11-23T11:52:05.979" v="1214" actId="1076"/>
          <ac:grpSpMkLst>
            <pc:docMk/>
            <pc:sldMk cId="1864636434" sldId="273"/>
            <ac:grpSpMk id="81" creationId="{9702E5F2-0988-452E-B785-E2EED4B7725E}"/>
          </ac:grpSpMkLst>
        </pc:grpChg>
        <pc:grpChg chg="add mod">
          <ac:chgData name="坤 许" userId="27c33e8e49892705" providerId="LiveId" clId="{26CD52BA-4006-4833-8E9E-EEB63016F5D4}" dt="2023-11-23T11:52:05.979" v="1214" actId="1076"/>
          <ac:grpSpMkLst>
            <pc:docMk/>
            <pc:sldMk cId="1864636434" sldId="273"/>
            <ac:grpSpMk id="88" creationId="{FCC0861E-DA4E-FF3E-994B-0FC67CAF72AA}"/>
          </ac:grpSpMkLst>
        </pc:grpChg>
        <pc:grpChg chg="add mod">
          <ac:chgData name="坤 许" userId="27c33e8e49892705" providerId="LiveId" clId="{26CD52BA-4006-4833-8E9E-EEB63016F5D4}" dt="2023-11-23T11:52:05.979" v="1214" actId="1076"/>
          <ac:grpSpMkLst>
            <pc:docMk/>
            <pc:sldMk cId="1864636434" sldId="273"/>
            <ac:grpSpMk id="91" creationId="{84B22154-92EA-0DB0-E23E-D0AE8EAF6824}"/>
          </ac:grpSpMkLst>
        </pc:grpChg>
        <pc:grpChg chg="add del mod">
          <ac:chgData name="坤 许" userId="27c33e8e49892705" providerId="LiveId" clId="{26CD52BA-4006-4833-8E9E-EEB63016F5D4}" dt="2023-11-23T11:40:52.349" v="1113" actId="164"/>
          <ac:grpSpMkLst>
            <pc:docMk/>
            <pc:sldMk cId="1864636434" sldId="273"/>
            <ac:grpSpMk id="95" creationId="{B8B8DF17-5D36-D933-5C8A-A8D621A92E53}"/>
          </ac:grpSpMkLst>
        </pc:grpChg>
        <pc:grpChg chg="add del mod">
          <ac:chgData name="坤 许" userId="27c33e8e49892705" providerId="LiveId" clId="{26CD52BA-4006-4833-8E9E-EEB63016F5D4}" dt="2023-11-23T11:40:52.349" v="1113" actId="164"/>
          <ac:grpSpMkLst>
            <pc:docMk/>
            <pc:sldMk cId="1864636434" sldId="273"/>
            <ac:grpSpMk id="98" creationId="{EACD5C70-036A-B27B-DF66-074BA92A569D}"/>
          </ac:grpSpMkLst>
        </pc:grpChg>
        <pc:grpChg chg="add mod">
          <ac:chgData name="坤 许" userId="27c33e8e49892705" providerId="LiveId" clId="{26CD52BA-4006-4833-8E9E-EEB63016F5D4}" dt="2023-11-23T11:40:53.700" v="1114" actId="1076"/>
          <ac:grpSpMkLst>
            <pc:docMk/>
            <pc:sldMk cId="1864636434" sldId="273"/>
            <ac:grpSpMk id="101" creationId="{30DDA204-97D6-452B-EA80-AC812807F8EF}"/>
          </ac:grpSpMkLst>
        </pc:grpChg>
        <pc:cxnChg chg="add mod">
          <ac:chgData name="坤 许" userId="27c33e8e49892705" providerId="LiveId" clId="{26CD52BA-4006-4833-8E9E-EEB63016F5D4}" dt="2023-11-23T11:18:59.226" v="590" actId="164"/>
          <ac:cxnSpMkLst>
            <pc:docMk/>
            <pc:sldMk cId="1864636434" sldId="273"/>
            <ac:cxnSpMk id="6" creationId="{7D914204-25AF-C4BB-34AE-145C2537ECFA}"/>
          </ac:cxnSpMkLst>
        </pc:cxnChg>
        <pc:cxnChg chg="add mod">
          <ac:chgData name="坤 许" userId="27c33e8e49892705" providerId="LiveId" clId="{26CD52BA-4006-4833-8E9E-EEB63016F5D4}" dt="2023-11-23T11:38:04.086" v="1032" actId="164"/>
          <ac:cxnSpMkLst>
            <pc:docMk/>
            <pc:sldMk cId="1864636434" sldId="273"/>
            <ac:cxnSpMk id="11" creationId="{3A2D57DF-A5AF-4E43-D6B9-EDCA6C286CF6}"/>
          </ac:cxnSpMkLst>
        </pc:cxnChg>
        <pc:cxnChg chg="add mod">
          <ac:chgData name="坤 许" userId="27c33e8e49892705" providerId="LiveId" clId="{26CD52BA-4006-4833-8E9E-EEB63016F5D4}" dt="2023-11-23T11:38:04.086" v="1032" actId="164"/>
          <ac:cxnSpMkLst>
            <pc:docMk/>
            <pc:sldMk cId="1864636434" sldId="273"/>
            <ac:cxnSpMk id="12" creationId="{2D36D93B-AC40-D824-384C-23BAF9DA2FA9}"/>
          </ac:cxnSpMkLst>
        </pc:cxnChg>
        <pc:cxnChg chg="mod">
          <ac:chgData name="坤 许" userId="27c33e8e49892705" providerId="LiveId" clId="{26CD52BA-4006-4833-8E9E-EEB63016F5D4}" dt="2023-11-23T11:24:10.546" v="697"/>
          <ac:cxnSpMkLst>
            <pc:docMk/>
            <pc:sldMk cId="1864636434" sldId="273"/>
            <ac:cxnSpMk id="14" creationId="{5690C9C6-5D30-EAA5-CB10-A8427E0A14B9}"/>
          </ac:cxnSpMkLst>
        </pc:cxnChg>
        <pc:cxnChg chg="mod">
          <ac:chgData name="坤 许" userId="27c33e8e49892705" providerId="LiveId" clId="{26CD52BA-4006-4833-8E9E-EEB63016F5D4}" dt="2023-11-23T11:24:10.546" v="697"/>
          <ac:cxnSpMkLst>
            <pc:docMk/>
            <pc:sldMk cId="1864636434" sldId="273"/>
            <ac:cxnSpMk id="15" creationId="{BBFE1960-6906-F32C-5B70-FA7D839E7E42}"/>
          </ac:cxnSpMkLst>
        </pc:cxnChg>
        <pc:cxnChg chg="mod">
          <ac:chgData name="坤 许" userId="27c33e8e49892705" providerId="LiveId" clId="{26CD52BA-4006-4833-8E9E-EEB63016F5D4}" dt="2023-11-23T11:24:10.546" v="697"/>
          <ac:cxnSpMkLst>
            <pc:docMk/>
            <pc:sldMk cId="1864636434" sldId="273"/>
            <ac:cxnSpMk id="22" creationId="{68B8C43B-F3B9-BA4E-8F36-A4590E8A8460}"/>
          </ac:cxnSpMkLst>
        </pc:cxnChg>
        <pc:cxnChg chg="mod">
          <ac:chgData name="坤 许" userId="27c33e8e49892705" providerId="LiveId" clId="{26CD52BA-4006-4833-8E9E-EEB63016F5D4}" dt="2023-11-23T11:24:10.546" v="697"/>
          <ac:cxnSpMkLst>
            <pc:docMk/>
            <pc:sldMk cId="1864636434" sldId="273"/>
            <ac:cxnSpMk id="26" creationId="{B04FDC26-F678-8EE3-CAA0-1F64D587517D}"/>
          </ac:cxnSpMkLst>
        </pc:cxnChg>
        <pc:cxnChg chg="mod">
          <ac:chgData name="坤 许" userId="27c33e8e49892705" providerId="LiveId" clId="{26CD52BA-4006-4833-8E9E-EEB63016F5D4}" dt="2023-11-23T11:24:10.546" v="697"/>
          <ac:cxnSpMkLst>
            <pc:docMk/>
            <pc:sldMk cId="1864636434" sldId="273"/>
            <ac:cxnSpMk id="28" creationId="{14BFAF06-3F64-8165-6BA1-06E5F9E99833}"/>
          </ac:cxnSpMkLst>
        </pc:cxnChg>
        <pc:cxnChg chg="mod">
          <ac:chgData name="坤 许" userId="27c33e8e49892705" providerId="LiveId" clId="{26CD52BA-4006-4833-8E9E-EEB63016F5D4}" dt="2023-11-23T11:24:10.546" v="697"/>
          <ac:cxnSpMkLst>
            <pc:docMk/>
            <pc:sldMk cId="1864636434" sldId="273"/>
            <ac:cxnSpMk id="33" creationId="{2545F0E6-DA03-6D64-5A51-5696A3360774}"/>
          </ac:cxnSpMkLst>
        </pc:cxnChg>
        <pc:cxnChg chg="mod">
          <ac:chgData name="坤 许" userId="27c33e8e49892705" providerId="LiveId" clId="{26CD52BA-4006-4833-8E9E-EEB63016F5D4}" dt="2023-11-23T11:24:10.546" v="697"/>
          <ac:cxnSpMkLst>
            <pc:docMk/>
            <pc:sldMk cId="1864636434" sldId="273"/>
            <ac:cxnSpMk id="35" creationId="{5C33C539-840A-7F00-3DDD-E6CB7F9C67E5}"/>
          </ac:cxnSpMkLst>
        </pc:cxnChg>
        <pc:cxnChg chg="mod">
          <ac:chgData name="坤 许" userId="27c33e8e49892705" providerId="LiveId" clId="{26CD52BA-4006-4833-8E9E-EEB63016F5D4}" dt="2023-11-23T11:24:10.546" v="697"/>
          <ac:cxnSpMkLst>
            <pc:docMk/>
            <pc:sldMk cId="1864636434" sldId="273"/>
            <ac:cxnSpMk id="40" creationId="{D8EF32CE-F7DC-36DA-0C23-071FF492D026}"/>
          </ac:cxnSpMkLst>
        </pc:cxnChg>
        <pc:cxnChg chg="mod">
          <ac:chgData name="坤 许" userId="27c33e8e49892705" providerId="LiveId" clId="{26CD52BA-4006-4833-8E9E-EEB63016F5D4}" dt="2023-11-23T11:24:10.546" v="697"/>
          <ac:cxnSpMkLst>
            <pc:docMk/>
            <pc:sldMk cId="1864636434" sldId="273"/>
            <ac:cxnSpMk id="42" creationId="{9B7FEF53-9CE5-C443-A258-CF519CEC6D82}"/>
          </ac:cxnSpMkLst>
        </pc:cxnChg>
        <pc:cxnChg chg="mod">
          <ac:chgData name="坤 许" userId="27c33e8e49892705" providerId="LiveId" clId="{26CD52BA-4006-4833-8E9E-EEB63016F5D4}" dt="2023-11-23T11:24:10.546" v="697"/>
          <ac:cxnSpMkLst>
            <pc:docMk/>
            <pc:sldMk cId="1864636434" sldId="273"/>
            <ac:cxnSpMk id="47" creationId="{3CCBCE61-6E5A-E9AC-0354-5CDF03E6B212}"/>
          </ac:cxnSpMkLst>
        </pc:cxnChg>
        <pc:cxnChg chg="mod">
          <ac:chgData name="坤 许" userId="27c33e8e49892705" providerId="LiveId" clId="{26CD52BA-4006-4833-8E9E-EEB63016F5D4}" dt="2023-11-23T11:24:10.546" v="697"/>
          <ac:cxnSpMkLst>
            <pc:docMk/>
            <pc:sldMk cId="1864636434" sldId="273"/>
            <ac:cxnSpMk id="49" creationId="{DFACA864-2C3F-A953-B769-33D94D73109C}"/>
          </ac:cxnSpMkLst>
        </pc:cxnChg>
        <pc:cxnChg chg="mod">
          <ac:chgData name="坤 许" userId="27c33e8e49892705" providerId="LiveId" clId="{26CD52BA-4006-4833-8E9E-EEB63016F5D4}" dt="2023-11-23T11:24:10.546" v="697"/>
          <ac:cxnSpMkLst>
            <pc:docMk/>
            <pc:sldMk cId="1864636434" sldId="273"/>
            <ac:cxnSpMk id="54" creationId="{0891D5D5-BB1E-7607-9EE8-21C08C062D90}"/>
          </ac:cxnSpMkLst>
        </pc:cxnChg>
        <pc:cxnChg chg="mod">
          <ac:chgData name="坤 许" userId="27c33e8e49892705" providerId="LiveId" clId="{26CD52BA-4006-4833-8E9E-EEB63016F5D4}" dt="2023-11-23T11:24:10.546" v="697"/>
          <ac:cxnSpMkLst>
            <pc:docMk/>
            <pc:sldMk cId="1864636434" sldId="273"/>
            <ac:cxnSpMk id="56" creationId="{7FB8D843-C699-0A2C-A424-2CBD03646526}"/>
          </ac:cxnSpMkLst>
        </pc:cxnChg>
        <pc:cxnChg chg="mod">
          <ac:chgData name="坤 许" userId="27c33e8e49892705" providerId="LiveId" clId="{26CD52BA-4006-4833-8E9E-EEB63016F5D4}" dt="2023-11-23T11:24:10.546" v="697"/>
          <ac:cxnSpMkLst>
            <pc:docMk/>
            <pc:sldMk cId="1864636434" sldId="273"/>
            <ac:cxnSpMk id="61" creationId="{F685C9AD-D1EA-2D37-55F1-DAFEB826F06D}"/>
          </ac:cxnSpMkLst>
        </pc:cxnChg>
        <pc:cxnChg chg="mod">
          <ac:chgData name="坤 许" userId="27c33e8e49892705" providerId="LiveId" clId="{26CD52BA-4006-4833-8E9E-EEB63016F5D4}" dt="2023-11-23T11:24:10.546" v="697"/>
          <ac:cxnSpMkLst>
            <pc:docMk/>
            <pc:sldMk cId="1864636434" sldId="273"/>
            <ac:cxnSpMk id="63" creationId="{E4E20DF9-A2E2-7FCA-DA2B-FB634ECFF4DF}"/>
          </ac:cxnSpMkLst>
        </pc:cxnChg>
        <pc:cxnChg chg="add del mod">
          <ac:chgData name="坤 许" userId="27c33e8e49892705" providerId="LiveId" clId="{26CD52BA-4006-4833-8E9E-EEB63016F5D4}" dt="2023-11-23T11:38:52.351" v="1046" actId="21"/>
          <ac:cxnSpMkLst>
            <pc:docMk/>
            <pc:sldMk cId="1864636434" sldId="273"/>
            <ac:cxnSpMk id="74" creationId="{0768F690-B475-A1D8-F035-09DADE779493}"/>
          </ac:cxnSpMkLst>
        </pc:cxnChg>
        <pc:cxnChg chg="add mod">
          <ac:chgData name="坤 许" userId="27c33e8e49892705" providerId="LiveId" clId="{26CD52BA-4006-4833-8E9E-EEB63016F5D4}" dt="2023-11-23T11:39:09.359" v="1055" actId="164"/>
          <ac:cxnSpMkLst>
            <pc:docMk/>
            <pc:sldMk cId="1864636434" sldId="273"/>
            <ac:cxnSpMk id="76" creationId="{CA4ABFB0-E7CD-A40C-4458-F2F33C657780}"/>
          </ac:cxnSpMkLst>
        </pc:cxnChg>
        <pc:cxnChg chg="add mod">
          <ac:chgData name="坤 许" userId="27c33e8e49892705" providerId="LiveId" clId="{26CD52BA-4006-4833-8E9E-EEB63016F5D4}" dt="2023-11-23T11:39:06.948" v="1054" actId="164"/>
          <ac:cxnSpMkLst>
            <pc:docMk/>
            <pc:sldMk cId="1864636434" sldId="273"/>
            <ac:cxnSpMk id="78" creationId="{8625097A-B3ED-D758-5AE2-603669BA3B73}"/>
          </ac:cxnSpMkLst>
        </pc:cxnChg>
        <pc:cxnChg chg="add mod">
          <ac:chgData name="坤 许" userId="27c33e8e49892705" providerId="LiveId" clId="{26CD52BA-4006-4833-8E9E-EEB63016F5D4}" dt="2023-11-23T11:52:05.979" v="1214" actId="1076"/>
          <ac:cxnSpMkLst>
            <pc:docMk/>
            <pc:sldMk cId="1864636434" sldId="273"/>
            <ac:cxnSpMk id="83" creationId="{C530510E-C215-A90C-0CEF-F6413009D780}"/>
          </ac:cxnSpMkLst>
        </pc:cxnChg>
        <pc:cxnChg chg="add mod ord">
          <ac:chgData name="坤 许" userId="27c33e8e49892705" providerId="LiveId" clId="{26CD52BA-4006-4833-8E9E-EEB63016F5D4}" dt="2023-11-23T11:52:05.979" v="1214" actId="1076"/>
          <ac:cxnSpMkLst>
            <pc:docMk/>
            <pc:sldMk cId="1864636434" sldId="273"/>
            <ac:cxnSpMk id="85" creationId="{4C5050A5-4786-5016-D312-20BDB43C017F}"/>
          </ac:cxnSpMkLst>
        </pc:cxnChg>
        <pc:cxnChg chg="mod">
          <ac:chgData name="坤 许" userId="27c33e8e49892705" providerId="LiveId" clId="{26CD52BA-4006-4833-8E9E-EEB63016F5D4}" dt="2023-11-23T11:39:58.835" v="1070"/>
          <ac:cxnSpMkLst>
            <pc:docMk/>
            <pc:sldMk cId="1864636434" sldId="273"/>
            <ac:cxnSpMk id="89" creationId="{181D0830-C560-0A34-02D6-C7B17E003F89}"/>
          </ac:cxnSpMkLst>
        </pc:cxnChg>
        <pc:cxnChg chg="mod">
          <ac:chgData name="坤 许" userId="27c33e8e49892705" providerId="LiveId" clId="{26CD52BA-4006-4833-8E9E-EEB63016F5D4}" dt="2023-11-23T11:39:58.835" v="1070"/>
          <ac:cxnSpMkLst>
            <pc:docMk/>
            <pc:sldMk cId="1864636434" sldId="273"/>
            <ac:cxnSpMk id="92" creationId="{BC8C540C-40A0-7ED8-E059-71CE91DF823E}"/>
          </ac:cxnSpMkLst>
        </pc:cxnChg>
        <pc:cxnChg chg="add del mod topLvl">
          <ac:chgData name="坤 许" userId="27c33e8e49892705" providerId="LiveId" clId="{26CD52BA-4006-4833-8E9E-EEB63016F5D4}" dt="2023-11-23T11:40:43.130" v="1109" actId="478"/>
          <ac:cxnSpMkLst>
            <pc:docMk/>
            <pc:sldMk cId="1864636434" sldId="273"/>
            <ac:cxnSpMk id="96" creationId="{EDD5D06B-27C8-BCC9-F737-D2E00EE642D9}"/>
          </ac:cxnSpMkLst>
        </pc:cxnChg>
        <pc:cxnChg chg="add del mod topLvl">
          <ac:chgData name="坤 许" userId="27c33e8e49892705" providerId="LiveId" clId="{26CD52BA-4006-4833-8E9E-EEB63016F5D4}" dt="2023-11-23T11:40:43.526" v="1110" actId="478"/>
          <ac:cxnSpMkLst>
            <pc:docMk/>
            <pc:sldMk cId="1864636434" sldId="273"/>
            <ac:cxnSpMk id="99" creationId="{DAE2EA53-952D-7F95-1F28-90BAB3F092AB}"/>
          </ac:cxnSpMkLst>
        </pc:cxnChg>
      </pc:sldChg>
      <pc:sldChg chg="addSp delSp modSp add mod">
        <pc:chgData name="坤 许" userId="27c33e8e49892705" providerId="LiveId" clId="{26CD52BA-4006-4833-8E9E-EEB63016F5D4}" dt="2023-11-24T00:48:56.275" v="1959" actId="1076"/>
        <pc:sldMkLst>
          <pc:docMk/>
          <pc:sldMk cId="141975991" sldId="274"/>
        </pc:sldMkLst>
        <pc:spChg chg="add del mod">
          <ac:chgData name="坤 许" userId="27c33e8e49892705" providerId="LiveId" clId="{26CD52BA-4006-4833-8E9E-EEB63016F5D4}" dt="2023-11-23T12:58:36.282" v="1238"/>
          <ac:spMkLst>
            <pc:docMk/>
            <pc:sldMk cId="141975991" sldId="274"/>
            <ac:spMk id="2" creationId="{43DEF649-5CD7-047B-5889-1E198E008338}"/>
          </ac:spMkLst>
        </pc:spChg>
        <pc:spChg chg="add mod ord">
          <ac:chgData name="坤 许" userId="27c33e8e49892705" providerId="LiveId" clId="{26CD52BA-4006-4833-8E9E-EEB63016F5D4}" dt="2023-11-24T00:48:53.650" v="1957" actId="164"/>
          <ac:spMkLst>
            <pc:docMk/>
            <pc:sldMk cId="141975991" sldId="274"/>
            <ac:spMk id="2" creationId="{59B92565-E919-48F6-0971-2C8D09036D73}"/>
          </ac:spMkLst>
        </pc:spChg>
        <pc:spChg chg="add mod">
          <ac:chgData name="坤 许" userId="27c33e8e49892705" providerId="LiveId" clId="{26CD52BA-4006-4833-8E9E-EEB63016F5D4}" dt="2023-11-23T13:04:38.465" v="1360" actId="164"/>
          <ac:spMkLst>
            <pc:docMk/>
            <pc:sldMk cId="141975991" sldId="274"/>
            <ac:spMk id="3" creationId="{5F1EB8C4-E79E-C419-7F0E-F76626EF65E0}"/>
          </ac:spMkLst>
        </pc:spChg>
        <pc:spChg chg="add mod">
          <ac:chgData name="坤 许" userId="27c33e8e49892705" providerId="LiveId" clId="{26CD52BA-4006-4833-8E9E-EEB63016F5D4}" dt="2023-11-23T13:04:38.465" v="1360" actId="164"/>
          <ac:spMkLst>
            <pc:docMk/>
            <pc:sldMk cId="141975991" sldId="274"/>
            <ac:spMk id="5" creationId="{CFEB1443-1768-1495-5EE4-5528F5CB636D}"/>
          </ac:spMkLst>
        </pc:spChg>
        <pc:spChg chg="del">
          <ac:chgData name="坤 许" userId="27c33e8e49892705" providerId="LiveId" clId="{26CD52BA-4006-4833-8E9E-EEB63016F5D4}" dt="2023-11-23T12:58:07.658" v="1234" actId="478"/>
          <ac:spMkLst>
            <pc:docMk/>
            <pc:sldMk cId="141975991" sldId="274"/>
            <ac:spMk id="8" creationId="{52640C5F-6FB3-68AB-9BDC-9C348A325BCF}"/>
          </ac:spMkLst>
        </pc:spChg>
        <pc:spChg chg="del">
          <ac:chgData name="坤 许" userId="27c33e8e49892705" providerId="LiveId" clId="{26CD52BA-4006-4833-8E9E-EEB63016F5D4}" dt="2023-11-23T12:58:07.658" v="1234" actId="478"/>
          <ac:spMkLst>
            <pc:docMk/>
            <pc:sldMk cId="141975991" sldId="274"/>
            <ac:spMk id="9" creationId="{4CC73CB4-03C1-A123-30C9-4E8AE357BAC6}"/>
          </ac:spMkLst>
        </pc:spChg>
        <pc:spChg chg="del">
          <ac:chgData name="坤 许" userId="27c33e8e49892705" providerId="LiveId" clId="{26CD52BA-4006-4833-8E9E-EEB63016F5D4}" dt="2023-11-23T12:58:07.658" v="1234" actId="478"/>
          <ac:spMkLst>
            <pc:docMk/>
            <pc:sldMk cId="141975991" sldId="274"/>
            <ac:spMk id="10" creationId="{E117A63E-23B1-8273-9999-50F0747774D8}"/>
          </ac:spMkLst>
        </pc:spChg>
        <pc:spChg chg="mod">
          <ac:chgData name="坤 许" userId="27c33e8e49892705" providerId="LiveId" clId="{26CD52BA-4006-4833-8E9E-EEB63016F5D4}" dt="2023-11-23T13:00:25.512" v="1322" actId="165"/>
          <ac:spMkLst>
            <pc:docMk/>
            <pc:sldMk cId="141975991" sldId="274"/>
            <ac:spMk id="23" creationId="{CBD56939-743D-165A-492E-6F6BC63CE64D}"/>
          </ac:spMkLst>
        </pc:spChg>
        <pc:spChg chg="mod">
          <ac:chgData name="坤 许" userId="27c33e8e49892705" providerId="LiveId" clId="{26CD52BA-4006-4833-8E9E-EEB63016F5D4}" dt="2023-11-23T13:00:25.512" v="1322" actId="165"/>
          <ac:spMkLst>
            <pc:docMk/>
            <pc:sldMk cId="141975991" sldId="274"/>
            <ac:spMk id="27" creationId="{4758110C-FCC5-2920-266D-5B183DC42879}"/>
          </ac:spMkLst>
        </pc:spChg>
        <pc:spChg chg="mod">
          <ac:chgData name="坤 许" userId="27c33e8e49892705" providerId="LiveId" clId="{26CD52BA-4006-4833-8E9E-EEB63016F5D4}" dt="2023-11-23T13:00:25.512" v="1322" actId="165"/>
          <ac:spMkLst>
            <pc:docMk/>
            <pc:sldMk cId="141975991" sldId="274"/>
            <ac:spMk id="29" creationId="{34BA7AF1-6342-6408-5528-9E73D1F907F3}"/>
          </ac:spMkLst>
        </pc:spChg>
        <pc:spChg chg="mod">
          <ac:chgData name="坤 许" userId="27c33e8e49892705" providerId="LiveId" clId="{26CD52BA-4006-4833-8E9E-EEB63016F5D4}" dt="2023-11-23T13:00:25.512" v="1322" actId="165"/>
          <ac:spMkLst>
            <pc:docMk/>
            <pc:sldMk cId="141975991" sldId="274"/>
            <ac:spMk id="30" creationId="{DF856DB8-5044-50AE-3212-B0331D603B5A}"/>
          </ac:spMkLst>
        </pc:spChg>
        <pc:spChg chg="mod">
          <ac:chgData name="坤 许" userId="27c33e8e49892705" providerId="LiveId" clId="{26CD52BA-4006-4833-8E9E-EEB63016F5D4}" dt="2023-11-23T13:00:25.512" v="1322" actId="165"/>
          <ac:spMkLst>
            <pc:docMk/>
            <pc:sldMk cId="141975991" sldId="274"/>
            <ac:spMk id="34" creationId="{19B272C2-91EA-44E8-23C7-9B505FC89771}"/>
          </ac:spMkLst>
        </pc:spChg>
        <pc:spChg chg="mod">
          <ac:chgData name="坤 许" userId="27c33e8e49892705" providerId="LiveId" clId="{26CD52BA-4006-4833-8E9E-EEB63016F5D4}" dt="2023-11-23T13:00:25.512" v="1322" actId="165"/>
          <ac:spMkLst>
            <pc:docMk/>
            <pc:sldMk cId="141975991" sldId="274"/>
            <ac:spMk id="36" creationId="{BDC6CB9D-F6C3-3028-36B9-43C4A95F6730}"/>
          </ac:spMkLst>
        </pc:spChg>
        <pc:spChg chg="mod">
          <ac:chgData name="坤 许" userId="27c33e8e49892705" providerId="LiveId" clId="{26CD52BA-4006-4833-8E9E-EEB63016F5D4}" dt="2023-11-23T13:00:25.512" v="1322" actId="165"/>
          <ac:spMkLst>
            <pc:docMk/>
            <pc:sldMk cId="141975991" sldId="274"/>
            <ac:spMk id="37" creationId="{DC5E3AB2-8F55-0368-793C-B9B12580D78F}"/>
          </ac:spMkLst>
        </pc:spChg>
        <pc:spChg chg="mod">
          <ac:chgData name="坤 许" userId="27c33e8e49892705" providerId="LiveId" clId="{26CD52BA-4006-4833-8E9E-EEB63016F5D4}" dt="2023-11-23T13:00:25.512" v="1322" actId="165"/>
          <ac:spMkLst>
            <pc:docMk/>
            <pc:sldMk cId="141975991" sldId="274"/>
            <ac:spMk id="41" creationId="{1DB64AED-9F17-570E-D093-73172BB78C64}"/>
          </ac:spMkLst>
        </pc:spChg>
        <pc:spChg chg="mod">
          <ac:chgData name="坤 许" userId="27c33e8e49892705" providerId="LiveId" clId="{26CD52BA-4006-4833-8E9E-EEB63016F5D4}" dt="2023-11-23T13:00:25.512" v="1322" actId="165"/>
          <ac:spMkLst>
            <pc:docMk/>
            <pc:sldMk cId="141975991" sldId="274"/>
            <ac:spMk id="43" creationId="{7B0581F8-59BB-229F-5051-3E83BEABBCEA}"/>
          </ac:spMkLst>
        </pc:spChg>
        <pc:spChg chg="mod">
          <ac:chgData name="坤 许" userId="27c33e8e49892705" providerId="LiveId" clId="{26CD52BA-4006-4833-8E9E-EEB63016F5D4}" dt="2023-11-23T13:00:25.512" v="1322" actId="165"/>
          <ac:spMkLst>
            <pc:docMk/>
            <pc:sldMk cId="141975991" sldId="274"/>
            <ac:spMk id="44" creationId="{8A3AD78D-A5A7-10A3-1183-C85A79954738}"/>
          </ac:spMkLst>
        </pc:spChg>
        <pc:spChg chg="mod">
          <ac:chgData name="坤 许" userId="27c33e8e49892705" providerId="LiveId" clId="{26CD52BA-4006-4833-8E9E-EEB63016F5D4}" dt="2023-11-23T13:00:25.512" v="1322" actId="165"/>
          <ac:spMkLst>
            <pc:docMk/>
            <pc:sldMk cId="141975991" sldId="274"/>
            <ac:spMk id="48" creationId="{FB0CBCA8-7084-E9AD-4D7A-E65D7CBCFAD0}"/>
          </ac:spMkLst>
        </pc:spChg>
        <pc:spChg chg="mod">
          <ac:chgData name="坤 许" userId="27c33e8e49892705" providerId="LiveId" clId="{26CD52BA-4006-4833-8E9E-EEB63016F5D4}" dt="2023-11-23T13:00:25.512" v="1322" actId="165"/>
          <ac:spMkLst>
            <pc:docMk/>
            <pc:sldMk cId="141975991" sldId="274"/>
            <ac:spMk id="50" creationId="{95D0B0BD-D3F6-915F-E437-843BF7268F69}"/>
          </ac:spMkLst>
        </pc:spChg>
        <pc:spChg chg="mod">
          <ac:chgData name="坤 许" userId="27c33e8e49892705" providerId="LiveId" clId="{26CD52BA-4006-4833-8E9E-EEB63016F5D4}" dt="2023-11-23T13:00:25.512" v="1322" actId="165"/>
          <ac:spMkLst>
            <pc:docMk/>
            <pc:sldMk cId="141975991" sldId="274"/>
            <ac:spMk id="51" creationId="{9472BB96-59CA-EA46-9E88-5038FDEF37F9}"/>
          </ac:spMkLst>
        </pc:spChg>
        <pc:spChg chg="mod">
          <ac:chgData name="坤 许" userId="27c33e8e49892705" providerId="LiveId" clId="{26CD52BA-4006-4833-8E9E-EEB63016F5D4}" dt="2023-11-23T13:00:25.512" v="1322" actId="165"/>
          <ac:spMkLst>
            <pc:docMk/>
            <pc:sldMk cId="141975991" sldId="274"/>
            <ac:spMk id="55" creationId="{1F881A69-2934-4BF1-7657-051618440585}"/>
          </ac:spMkLst>
        </pc:spChg>
        <pc:spChg chg="mod">
          <ac:chgData name="坤 许" userId="27c33e8e49892705" providerId="LiveId" clId="{26CD52BA-4006-4833-8E9E-EEB63016F5D4}" dt="2023-11-23T13:00:25.512" v="1322" actId="165"/>
          <ac:spMkLst>
            <pc:docMk/>
            <pc:sldMk cId="141975991" sldId="274"/>
            <ac:spMk id="57" creationId="{F55F2933-17A6-1C95-388E-D4654C8A009D}"/>
          </ac:spMkLst>
        </pc:spChg>
        <pc:spChg chg="mod">
          <ac:chgData name="坤 许" userId="27c33e8e49892705" providerId="LiveId" clId="{26CD52BA-4006-4833-8E9E-EEB63016F5D4}" dt="2023-11-23T13:00:25.512" v="1322" actId="165"/>
          <ac:spMkLst>
            <pc:docMk/>
            <pc:sldMk cId="141975991" sldId="274"/>
            <ac:spMk id="58" creationId="{98926D93-D050-CFB7-9E54-ED611E004451}"/>
          </ac:spMkLst>
        </pc:spChg>
        <pc:spChg chg="mod">
          <ac:chgData name="坤 许" userId="27c33e8e49892705" providerId="LiveId" clId="{26CD52BA-4006-4833-8E9E-EEB63016F5D4}" dt="2023-11-23T13:00:25.512" v="1322" actId="165"/>
          <ac:spMkLst>
            <pc:docMk/>
            <pc:sldMk cId="141975991" sldId="274"/>
            <ac:spMk id="62" creationId="{66A6B297-ECC8-2610-A3A5-9B4D0DF85A57}"/>
          </ac:spMkLst>
        </pc:spChg>
        <pc:spChg chg="mod">
          <ac:chgData name="坤 许" userId="27c33e8e49892705" providerId="LiveId" clId="{26CD52BA-4006-4833-8E9E-EEB63016F5D4}" dt="2023-11-23T13:00:25.512" v="1322" actId="165"/>
          <ac:spMkLst>
            <pc:docMk/>
            <pc:sldMk cId="141975991" sldId="274"/>
            <ac:spMk id="64" creationId="{ADEDA96F-CD9A-1F80-39E9-88992CF62D55}"/>
          </ac:spMkLst>
        </pc:spChg>
        <pc:spChg chg="mod topLvl">
          <ac:chgData name="坤 许" userId="27c33e8e49892705" providerId="LiveId" clId="{26CD52BA-4006-4833-8E9E-EEB63016F5D4}" dt="2023-11-23T13:04:38.465" v="1360" actId="164"/>
          <ac:spMkLst>
            <pc:docMk/>
            <pc:sldMk cId="141975991" sldId="274"/>
            <ac:spMk id="65" creationId="{5795BA34-DAD4-E21C-BF7F-D0B7D3952421}"/>
          </ac:spMkLst>
        </pc:spChg>
        <pc:spChg chg="mod topLvl">
          <ac:chgData name="坤 许" userId="27c33e8e49892705" providerId="LiveId" clId="{26CD52BA-4006-4833-8E9E-EEB63016F5D4}" dt="2023-11-23T13:04:38.465" v="1360" actId="164"/>
          <ac:spMkLst>
            <pc:docMk/>
            <pc:sldMk cId="141975991" sldId="274"/>
            <ac:spMk id="66" creationId="{44D4AC0F-7061-F736-1412-BB27BDC570E8}"/>
          </ac:spMkLst>
        </pc:spChg>
        <pc:spChg chg="mod topLvl">
          <ac:chgData name="坤 许" userId="27c33e8e49892705" providerId="LiveId" clId="{26CD52BA-4006-4833-8E9E-EEB63016F5D4}" dt="2023-11-23T13:04:38.465" v="1360" actId="164"/>
          <ac:spMkLst>
            <pc:docMk/>
            <pc:sldMk cId="141975991" sldId="274"/>
            <ac:spMk id="67" creationId="{A0FB800B-F193-A5C2-030E-5F24E195541E}"/>
          </ac:spMkLst>
        </pc:spChg>
        <pc:spChg chg="del">
          <ac:chgData name="坤 许" userId="27c33e8e49892705" providerId="LiveId" clId="{26CD52BA-4006-4833-8E9E-EEB63016F5D4}" dt="2023-11-23T12:58:07.658" v="1234" actId="478"/>
          <ac:spMkLst>
            <pc:docMk/>
            <pc:sldMk cId="141975991" sldId="274"/>
            <ac:spMk id="68" creationId="{5680A086-39A5-3CF2-9DB6-62EBA2D7D2F3}"/>
          </ac:spMkLst>
        </pc:spChg>
        <pc:spChg chg="del">
          <ac:chgData name="坤 许" userId="27c33e8e49892705" providerId="LiveId" clId="{26CD52BA-4006-4833-8E9E-EEB63016F5D4}" dt="2023-11-23T12:58:07.658" v="1234" actId="478"/>
          <ac:spMkLst>
            <pc:docMk/>
            <pc:sldMk cId="141975991" sldId="274"/>
            <ac:spMk id="69" creationId="{069629ED-999E-66F8-D426-3395E9B61A29}"/>
          </ac:spMkLst>
        </pc:spChg>
        <pc:spChg chg="mod topLvl">
          <ac:chgData name="坤 许" userId="27c33e8e49892705" providerId="LiveId" clId="{26CD52BA-4006-4833-8E9E-EEB63016F5D4}" dt="2023-11-23T13:04:38.465" v="1360" actId="164"/>
          <ac:spMkLst>
            <pc:docMk/>
            <pc:sldMk cId="141975991" sldId="274"/>
            <ac:spMk id="70" creationId="{B40713E9-5CC5-CEDD-AA86-4B6DEBB3E39C}"/>
          </ac:spMkLst>
        </pc:spChg>
        <pc:spChg chg="del">
          <ac:chgData name="坤 许" userId="27c33e8e49892705" providerId="LiveId" clId="{26CD52BA-4006-4833-8E9E-EEB63016F5D4}" dt="2023-11-23T12:58:07.658" v="1234" actId="478"/>
          <ac:spMkLst>
            <pc:docMk/>
            <pc:sldMk cId="141975991" sldId="274"/>
            <ac:spMk id="71" creationId="{40B49733-7D5B-5465-A448-508D1B3EC567}"/>
          </ac:spMkLst>
        </pc:spChg>
        <pc:spChg chg="add mod">
          <ac:chgData name="坤 许" userId="27c33e8e49892705" providerId="LiveId" clId="{26CD52BA-4006-4833-8E9E-EEB63016F5D4}" dt="2023-11-23T13:04:38.465" v="1360" actId="164"/>
          <ac:spMkLst>
            <pc:docMk/>
            <pc:sldMk cId="141975991" sldId="274"/>
            <ac:spMk id="73" creationId="{DDC0FBC8-A992-B479-A989-B3B52DB53DA1}"/>
          </ac:spMkLst>
        </pc:spChg>
        <pc:spChg chg="add mod">
          <ac:chgData name="坤 许" userId="27c33e8e49892705" providerId="LiveId" clId="{26CD52BA-4006-4833-8E9E-EEB63016F5D4}" dt="2023-11-24T00:48:53.650" v="1957" actId="164"/>
          <ac:spMkLst>
            <pc:docMk/>
            <pc:sldMk cId="141975991" sldId="274"/>
            <ac:spMk id="74" creationId="{024B7C19-772D-E956-D544-61F50E9CCF9F}"/>
          </ac:spMkLst>
        </pc:spChg>
        <pc:spChg chg="mod">
          <ac:chgData name="坤 许" userId="27c33e8e49892705" providerId="LiveId" clId="{26CD52BA-4006-4833-8E9E-EEB63016F5D4}" dt="2023-11-23T13:00:49.182" v="1328"/>
          <ac:spMkLst>
            <pc:docMk/>
            <pc:sldMk cId="141975991" sldId="274"/>
            <ac:spMk id="79" creationId="{0AA1F092-1BC1-2E14-30B9-58686EA03420}"/>
          </ac:spMkLst>
        </pc:spChg>
        <pc:spChg chg="mod">
          <ac:chgData name="坤 许" userId="27c33e8e49892705" providerId="LiveId" clId="{26CD52BA-4006-4833-8E9E-EEB63016F5D4}" dt="2023-11-23T13:00:49.182" v="1328"/>
          <ac:spMkLst>
            <pc:docMk/>
            <pc:sldMk cId="141975991" sldId="274"/>
            <ac:spMk id="83" creationId="{4465115D-2489-9849-7A6E-B3AAEB0E4056}"/>
          </ac:spMkLst>
        </pc:spChg>
        <pc:spChg chg="mod">
          <ac:chgData name="坤 许" userId="27c33e8e49892705" providerId="LiveId" clId="{26CD52BA-4006-4833-8E9E-EEB63016F5D4}" dt="2023-11-23T13:00:49.182" v="1328"/>
          <ac:spMkLst>
            <pc:docMk/>
            <pc:sldMk cId="141975991" sldId="274"/>
            <ac:spMk id="85" creationId="{5E61CEF2-3DDD-56CE-1ED4-851D953D5893}"/>
          </ac:spMkLst>
        </pc:spChg>
        <pc:spChg chg="mod">
          <ac:chgData name="坤 许" userId="27c33e8e49892705" providerId="LiveId" clId="{26CD52BA-4006-4833-8E9E-EEB63016F5D4}" dt="2023-11-23T13:00:49.182" v="1328"/>
          <ac:spMkLst>
            <pc:docMk/>
            <pc:sldMk cId="141975991" sldId="274"/>
            <ac:spMk id="87" creationId="{1E1423F4-8B77-780F-51CB-6A07B2033605}"/>
          </ac:spMkLst>
        </pc:spChg>
        <pc:spChg chg="mod">
          <ac:chgData name="坤 许" userId="27c33e8e49892705" providerId="LiveId" clId="{26CD52BA-4006-4833-8E9E-EEB63016F5D4}" dt="2023-11-23T13:00:49.182" v="1328"/>
          <ac:spMkLst>
            <pc:docMk/>
            <pc:sldMk cId="141975991" sldId="274"/>
            <ac:spMk id="91" creationId="{B69A0AA5-4835-C398-6B02-37AB06B2FB16}"/>
          </ac:spMkLst>
        </pc:spChg>
        <pc:spChg chg="mod">
          <ac:chgData name="坤 许" userId="27c33e8e49892705" providerId="LiveId" clId="{26CD52BA-4006-4833-8E9E-EEB63016F5D4}" dt="2023-11-23T13:00:49.182" v="1328"/>
          <ac:spMkLst>
            <pc:docMk/>
            <pc:sldMk cId="141975991" sldId="274"/>
            <ac:spMk id="93" creationId="{ACA31C7C-38C1-8E1A-89B6-7575B517AEA0}"/>
          </ac:spMkLst>
        </pc:spChg>
        <pc:spChg chg="mod">
          <ac:chgData name="坤 许" userId="27c33e8e49892705" providerId="LiveId" clId="{26CD52BA-4006-4833-8E9E-EEB63016F5D4}" dt="2023-11-23T13:00:49.182" v="1328"/>
          <ac:spMkLst>
            <pc:docMk/>
            <pc:sldMk cId="141975991" sldId="274"/>
            <ac:spMk id="95" creationId="{31112A74-C6BA-1CFC-3E31-78C8204E294F}"/>
          </ac:spMkLst>
        </pc:spChg>
        <pc:spChg chg="mod">
          <ac:chgData name="坤 许" userId="27c33e8e49892705" providerId="LiveId" clId="{26CD52BA-4006-4833-8E9E-EEB63016F5D4}" dt="2023-11-23T13:00:49.182" v="1328"/>
          <ac:spMkLst>
            <pc:docMk/>
            <pc:sldMk cId="141975991" sldId="274"/>
            <ac:spMk id="99" creationId="{D9040645-9282-D647-CDEE-E845158143F4}"/>
          </ac:spMkLst>
        </pc:spChg>
        <pc:spChg chg="mod">
          <ac:chgData name="坤 许" userId="27c33e8e49892705" providerId="LiveId" clId="{26CD52BA-4006-4833-8E9E-EEB63016F5D4}" dt="2023-11-23T13:00:49.182" v="1328"/>
          <ac:spMkLst>
            <pc:docMk/>
            <pc:sldMk cId="141975991" sldId="274"/>
            <ac:spMk id="101" creationId="{4762CC58-6E0B-1C07-7B08-B3EC905A7B43}"/>
          </ac:spMkLst>
        </pc:spChg>
        <pc:spChg chg="add mod">
          <ac:chgData name="坤 许" userId="27c33e8e49892705" providerId="LiveId" clId="{26CD52BA-4006-4833-8E9E-EEB63016F5D4}" dt="2023-11-23T13:04:38.465" v="1360" actId="164"/>
          <ac:spMkLst>
            <pc:docMk/>
            <pc:sldMk cId="141975991" sldId="274"/>
            <ac:spMk id="106" creationId="{7A607620-9E83-6E4E-4EF4-8A294218BC6C}"/>
          </ac:spMkLst>
        </pc:spChg>
        <pc:spChg chg="add mod">
          <ac:chgData name="坤 许" userId="27c33e8e49892705" providerId="LiveId" clId="{26CD52BA-4006-4833-8E9E-EEB63016F5D4}" dt="2023-11-23T13:04:38.465" v="1360" actId="164"/>
          <ac:spMkLst>
            <pc:docMk/>
            <pc:sldMk cId="141975991" sldId="274"/>
            <ac:spMk id="107" creationId="{D5CED330-6883-2BAB-2BCD-82105E9E9ABE}"/>
          </ac:spMkLst>
        </pc:spChg>
        <pc:spChg chg="add mod">
          <ac:chgData name="坤 许" userId="27c33e8e49892705" providerId="LiveId" clId="{26CD52BA-4006-4833-8E9E-EEB63016F5D4}" dt="2023-11-23T13:04:38.465" v="1360" actId="164"/>
          <ac:spMkLst>
            <pc:docMk/>
            <pc:sldMk cId="141975991" sldId="274"/>
            <ac:spMk id="108" creationId="{E0414623-7127-A229-5CE1-C27487DEC8AB}"/>
          </ac:spMkLst>
        </pc:spChg>
        <pc:spChg chg="add mod">
          <ac:chgData name="坤 许" userId="27c33e8e49892705" providerId="LiveId" clId="{26CD52BA-4006-4833-8E9E-EEB63016F5D4}" dt="2023-11-24T00:45:31.583" v="1904" actId="20577"/>
          <ac:spMkLst>
            <pc:docMk/>
            <pc:sldMk cId="141975991" sldId="274"/>
            <ac:spMk id="111" creationId="{51B88557-8A0D-C97A-FF66-38412D77ED8C}"/>
          </ac:spMkLst>
        </pc:spChg>
        <pc:grpChg chg="add mod">
          <ac:chgData name="坤 许" userId="27c33e8e49892705" providerId="LiveId" clId="{26CD52BA-4006-4833-8E9E-EEB63016F5D4}" dt="2023-11-24T00:48:56.275" v="1959" actId="1076"/>
          <ac:grpSpMkLst>
            <pc:docMk/>
            <pc:sldMk cId="141975991" sldId="274"/>
            <ac:grpSpMk id="4" creationId="{9357F513-24F1-0A7C-4CEE-0E793180D89C}"/>
          </ac:grpSpMkLst>
        </pc:grpChg>
        <pc:grpChg chg="del">
          <ac:chgData name="坤 许" userId="27c33e8e49892705" providerId="LiveId" clId="{26CD52BA-4006-4833-8E9E-EEB63016F5D4}" dt="2023-11-23T12:58:07.658" v="1234" actId="478"/>
          <ac:grpSpMkLst>
            <pc:docMk/>
            <pc:sldMk cId="141975991" sldId="274"/>
            <ac:grpSpMk id="7" creationId="{645C65BC-19BF-E77B-F832-1A4BBD8E3B82}"/>
          </ac:grpSpMkLst>
        </pc:grpChg>
        <pc:grpChg chg="del mod topLvl">
          <ac:chgData name="坤 许" userId="27c33e8e49892705" providerId="LiveId" clId="{26CD52BA-4006-4833-8E9E-EEB63016F5D4}" dt="2023-11-23T13:00:25.512" v="1322" actId="165"/>
          <ac:grpSpMkLst>
            <pc:docMk/>
            <pc:sldMk cId="141975991" sldId="274"/>
            <ac:grpSpMk id="13" creationId="{32B4CAE7-2956-5122-107A-4B25894BC1FB}"/>
          </ac:grpSpMkLst>
        </pc:grpChg>
        <pc:grpChg chg="mod topLvl">
          <ac:chgData name="坤 许" userId="27c33e8e49892705" providerId="LiveId" clId="{26CD52BA-4006-4833-8E9E-EEB63016F5D4}" dt="2023-11-23T13:01:36.022" v="1335" actId="164"/>
          <ac:grpSpMkLst>
            <pc:docMk/>
            <pc:sldMk cId="141975991" sldId="274"/>
            <ac:grpSpMk id="16" creationId="{5742C32B-96C6-E7D5-E57E-C47CF582BBF6}"/>
          </ac:grpSpMkLst>
        </pc:grpChg>
        <pc:grpChg chg="mod topLvl">
          <ac:chgData name="坤 许" userId="27c33e8e49892705" providerId="LiveId" clId="{26CD52BA-4006-4833-8E9E-EEB63016F5D4}" dt="2023-11-23T13:01:36.022" v="1335" actId="164"/>
          <ac:grpSpMkLst>
            <pc:docMk/>
            <pc:sldMk cId="141975991" sldId="274"/>
            <ac:grpSpMk id="17" creationId="{C4696155-C824-E5CB-8F4C-6415471A0AA4}"/>
          </ac:grpSpMkLst>
        </pc:grpChg>
        <pc:grpChg chg="mod topLvl">
          <ac:chgData name="坤 许" userId="27c33e8e49892705" providerId="LiveId" clId="{26CD52BA-4006-4833-8E9E-EEB63016F5D4}" dt="2023-11-23T13:01:36.022" v="1335" actId="164"/>
          <ac:grpSpMkLst>
            <pc:docMk/>
            <pc:sldMk cId="141975991" sldId="274"/>
            <ac:grpSpMk id="18" creationId="{FA7C3F57-ECF0-394F-C3F9-998CDC7294F6}"/>
          </ac:grpSpMkLst>
        </pc:grpChg>
        <pc:grpChg chg="mod topLvl">
          <ac:chgData name="坤 许" userId="27c33e8e49892705" providerId="LiveId" clId="{26CD52BA-4006-4833-8E9E-EEB63016F5D4}" dt="2023-11-23T13:01:36.022" v="1335" actId="164"/>
          <ac:grpSpMkLst>
            <pc:docMk/>
            <pc:sldMk cId="141975991" sldId="274"/>
            <ac:grpSpMk id="19" creationId="{330A2D97-0E7C-FDD8-023F-1C8FAF650474}"/>
          </ac:grpSpMkLst>
        </pc:grpChg>
        <pc:grpChg chg="mod topLvl">
          <ac:chgData name="坤 许" userId="27c33e8e49892705" providerId="LiveId" clId="{26CD52BA-4006-4833-8E9E-EEB63016F5D4}" dt="2023-11-23T13:01:36.022" v="1335" actId="164"/>
          <ac:grpSpMkLst>
            <pc:docMk/>
            <pc:sldMk cId="141975991" sldId="274"/>
            <ac:grpSpMk id="20" creationId="{A2B70AC1-420B-E625-3191-01D769EBB842}"/>
          </ac:grpSpMkLst>
        </pc:grpChg>
        <pc:grpChg chg="mod topLvl">
          <ac:chgData name="坤 许" userId="27c33e8e49892705" providerId="LiveId" clId="{26CD52BA-4006-4833-8E9E-EEB63016F5D4}" dt="2023-11-23T13:01:36.022" v="1335" actId="164"/>
          <ac:grpSpMkLst>
            <pc:docMk/>
            <pc:sldMk cId="141975991" sldId="274"/>
            <ac:grpSpMk id="21" creationId="{60180643-B7CE-2463-F759-B09AAF1F64D3}"/>
          </ac:grpSpMkLst>
        </pc:grpChg>
        <pc:grpChg chg="mod">
          <ac:chgData name="坤 许" userId="27c33e8e49892705" providerId="LiveId" clId="{26CD52BA-4006-4833-8E9E-EEB63016F5D4}" dt="2023-11-23T13:00:25.512" v="1322" actId="165"/>
          <ac:grpSpMkLst>
            <pc:docMk/>
            <pc:sldMk cId="141975991" sldId="274"/>
            <ac:grpSpMk id="24" creationId="{A26A10E9-5592-002B-59AE-3C277FD7220E}"/>
          </ac:grpSpMkLst>
        </pc:grpChg>
        <pc:grpChg chg="mod">
          <ac:chgData name="坤 许" userId="27c33e8e49892705" providerId="LiveId" clId="{26CD52BA-4006-4833-8E9E-EEB63016F5D4}" dt="2023-11-23T13:00:25.512" v="1322" actId="165"/>
          <ac:grpSpMkLst>
            <pc:docMk/>
            <pc:sldMk cId="141975991" sldId="274"/>
            <ac:grpSpMk id="25" creationId="{BAD8788B-48F5-16D5-A742-021BCA3056C6}"/>
          </ac:grpSpMkLst>
        </pc:grpChg>
        <pc:grpChg chg="mod">
          <ac:chgData name="坤 许" userId="27c33e8e49892705" providerId="LiveId" clId="{26CD52BA-4006-4833-8E9E-EEB63016F5D4}" dt="2023-11-23T13:00:25.512" v="1322" actId="165"/>
          <ac:grpSpMkLst>
            <pc:docMk/>
            <pc:sldMk cId="141975991" sldId="274"/>
            <ac:grpSpMk id="31" creationId="{4A18DB56-B776-FBD1-BEA2-FAFE0362E169}"/>
          </ac:grpSpMkLst>
        </pc:grpChg>
        <pc:grpChg chg="mod">
          <ac:chgData name="坤 许" userId="27c33e8e49892705" providerId="LiveId" clId="{26CD52BA-4006-4833-8E9E-EEB63016F5D4}" dt="2023-11-23T13:00:25.512" v="1322" actId="165"/>
          <ac:grpSpMkLst>
            <pc:docMk/>
            <pc:sldMk cId="141975991" sldId="274"/>
            <ac:grpSpMk id="32" creationId="{CB2672F9-00B6-4A9A-CE50-298A430F5722}"/>
          </ac:grpSpMkLst>
        </pc:grpChg>
        <pc:grpChg chg="mod">
          <ac:chgData name="坤 许" userId="27c33e8e49892705" providerId="LiveId" clId="{26CD52BA-4006-4833-8E9E-EEB63016F5D4}" dt="2023-11-23T13:00:25.512" v="1322" actId="165"/>
          <ac:grpSpMkLst>
            <pc:docMk/>
            <pc:sldMk cId="141975991" sldId="274"/>
            <ac:grpSpMk id="38" creationId="{4BE15BBD-6494-4A18-E571-B449154C2945}"/>
          </ac:grpSpMkLst>
        </pc:grpChg>
        <pc:grpChg chg="mod">
          <ac:chgData name="坤 许" userId="27c33e8e49892705" providerId="LiveId" clId="{26CD52BA-4006-4833-8E9E-EEB63016F5D4}" dt="2023-11-23T13:00:25.512" v="1322" actId="165"/>
          <ac:grpSpMkLst>
            <pc:docMk/>
            <pc:sldMk cId="141975991" sldId="274"/>
            <ac:grpSpMk id="39" creationId="{297516DD-E937-BBF6-98A9-F88AD8627885}"/>
          </ac:grpSpMkLst>
        </pc:grpChg>
        <pc:grpChg chg="mod">
          <ac:chgData name="坤 许" userId="27c33e8e49892705" providerId="LiveId" clId="{26CD52BA-4006-4833-8E9E-EEB63016F5D4}" dt="2023-11-23T13:00:25.512" v="1322" actId="165"/>
          <ac:grpSpMkLst>
            <pc:docMk/>
            <pc:sldMk cId="141975991" sldId="274"/>
            <ac:grpSpMk id="45" creationId="{DE55DE0C-0074-4519-9A34-55A10572E5A7}"/>
          </ac:grpSpMkLst>
        </pc:grpChg>
        <pc:grpChg chg="mod">
          <ac:chgData name="坤 许" userId="27c33e8e49892705" providerId="LiveId" clId="{26CD52BA-4006-4833-8E9E-EEB63016F5D4}" dt="2023-11-23T13:00:25.512" v="1322" actId="165"/>
          <ac:grpSpMkLst>
            <pc:docMk/>
            <pc:sldMk cId="141975991" sldId="274"/>
            <ac:grpSpMk id="46" creationId="{559537A1-9570-A1F5-1E49-1FE07A75E07B}"/>
          </ac:grpSpMkLst>
        </pc:grpChg>
        <pc:grpChg chg="mod">
          <ac:chgData name="坤 许" userId="27c33e8e49892705" providerId="LiveId" clId="{26CD52BA-4006-4833-8E9E-EEB63016F5D4}" dt="2023-11-23T13:00:25.512" v="1322" actId="165"/>
          <ac:grpSpMkLst>
            <pc:docMk/>
            <pc:sldMk cId="141975991" sldId="274"/>
            <ac:grpSpMk id="52" creationId="{0081C6A7-8EEC-310A-64AE-B4A0BEB7A9D8}"/>
          </ac:grpSpMkLst>
        </pc:grpChg>
        <pc:grpChg chg="mod">
          <ac:chgData name="坤 许" userId="27c33e8e49892705" providerId="LiveId" clId="{26CD52BA-4006-4833-8E9E-EEB63016F5D4}" dt="2023-11-23T13:00:25.512" v="1322" actId="165"/>
          <ac:grpSpMkLst>
            <pc:docMk/>
            <pc:sldMk cId="141975991" sldId="274"/>
            <ac:grpSpMk id="53" creationId="{F3299744-BD8C-5114-2438-F92E95F0B8E4}"/>
          </ac:grpSpMkLst>
        </pc:grpChg>
        <pc:grpChg chg="mod">
          <ac:chgData name="坤 许" userId="27c33e8e49892705" providerId="LiveId" clId="{26CD52BA-4006-4833-8E9E-EEB63016F5D4}" dt="2023-11-23T13:00:25.512" v="1322" actId="165"/>
          <ac:grpSpMkLst>
            <pc:docMk/>
            <pc:sldMk cId="141975991" sldId="274"/>
            <ac:grpSpMk id="59" creationId="{3603F19F-D345-0475-0462-2A93507525D8}"/>
          </ac:grpSpMkLst>
        </pc:grpChg>
        <pc:grpChg chg="mod">
          <ac:chgData name="坤 许" userId="27c33e8e49892705" providerId="LiveId" clId="{26CD52BA-4006-4833-8E9E-EEB63016F5D4}" dt="2023-11-23T13:00:25.512" v="1322" actId="165"/>
          <ac:grpSpMkLst>
            <pc:docMk/>
            <pc:sldMk cId="141975991" sldId="274"/>
            <ac:grpSpMk id="60" creationId="{57157855-45BD-A349-BE6D-FE8A5DBD2667}"/>
          </ac:grpSpMkLst>
        </pc:grpChg>
        <pc:grpChg chg="del mod">
          <ac:chgData name="坤 许" userId="27c33e8e49892705" providerId="LiveId" clId="{26CD52BA-4006-4833-8E9E-EEB63016F5D4}" dt="2023-11-23T13:00:17.800" v="1321" actId="165"/>
          <ac:grpSpMkLst>
            <pc:docMk/>
            <pc:sldMk cId="141975991" sldId="274"/>
            <ac:grpSpMk id="72" creationId="{9DEB686D-C43B-6B77-E3E8-E0F7A39DAA2F}"/>
          </ac:grpSpMkLst>
        </pc:grpChg>
        <pc:grpChg chg="add mod">
          <ac:chgData name="坤 许" userId="27c33e8e49892705" providerId="LiveId" clId="{26CD52BA-4006-4833-8E9E-EEB63016F5D4}" dt="2023-11-23T13:01:36.022" v="1335" actId="164"/>
          <ac:grpSpMkLst>
            <pc:docMk/>
            <pc:sldMk cId="141975991" sldId="274"/>
            <ac:grpSpMk id="78" creationId="{CAABAE2C-4F9B-9DCF-BA04-A850879206A7}"/>
          </ac:grpSpMkLst>
        </pc:grpChg>
        <pc:grpChg chg="mod">
          <ac:chgData name="坤 许" userId="27c33e8e49892705" providerId="LiveId" clId="{26CD52BA-4006-4833-8E9E-EEB63016F5D4}" dt="2023-11-23T13:00:49.182" v="1328"/>
          <ac:grpSpMkLst>
            <pc:docMk/>
            <pc:sldMk cId="141975991" sldId="274"/>
            <ac:grpSpMk id="80" creationId="{A49C4333-B551-3D43-69E8-08BF147B1841}"/>
          </ac:grpSpMkLst>
        </pc:grpChg>
        <pc:grpChg chg="mod">
          <ac:chgData name="坤 许" userId="27c33e8e49892705" providerId="LiveId" clId="{26CD52BA-4006-4833-8E9E-EEB63016F5D4}" dt="2023-11-23T13:00:49.182" v="1328"/>
          <ac:grpSpMkLst>
            <pc:docMk/>
            <pc:sldMk cId="141975991" sldId="274"/>
            <ac:grpSpMk id="81" creationId="{C61D22BC-D8B4-1889-1306-62BBC17DE703}"/>
          </ac:grpSpMkLst>
        </pc:grpChg>
        <pc:grpChg chg="add mod">
          <ac:chgData name="坤 许" userId="27c33e8e49892705" providerId="LiveId" clId="{26CD52BA-4006-4833-8E9E-EEB63016F5D4}" dt="2023-11-23T13:01:36.022" v="1335" actId="164"/>
          <ac:grpSpMkLst>
            <pc:docMk/>
            <pc:sldMk cId="141975991" sldId="274"/>
            <ac:grpSpMk id="86" creationId="{0356EFC1-91DB-62D0-9CC1-6716ED3C31FF}"/>
          </ac:grpSpMkLst>
        </pc:grpChg>
        <pc:grpChg chg="mod">
          <ac:chgData name="坤 许" userId="27c33e8e49892705" providerId="LiveId" clId="{26CD52BA-4006-4833-8E9E-EEB63016F5D4}" dt="2023-11-23T13:00:49.182" v="1328"/>
          <ac:grpSpMkLst>
            <pc:docMk/>
            <pc:sldMk cId="141975991" sldId="274"/>
            <ac:grpSpMk id="88" creationId="{7884CFF2-390D-657D-CD6D-E391542B6528}"/>
          </ac:grpSpMkLst>
        </pc:grpChg>
        <pc:grpChg chg="mod">
          <ac:chgData name="坤 许" userId="27c33e8e49892705" providerId="LiveId" clId="{26CD52BA-4006-4833-8E9E-EEB63016F5D4}" dt="2023-11-23T13:00:49.182" v="1328"/>
          <ac:grpSpMkLst>
            <pc:docMk/>
            <pc:sldMk cId="141975991" sldId="274"/>
            <ac:grpSpMk id="89" creationId="{3BFAEA7C-2390-1ED8-237F-BD3F48D305E5}"/>
          </ac:grpSpMkLst>
        </pc:grpChg>
        <pc:grpChg chg="add mod">
          <ac:chgData name="坤 许" userId="27c33e8e49892705" providerId="LiveId" clId="{26CD52BA-4006-4833-8E9E-EEB63016F5D4}" dt="2023-11-23T13:01:36.022" v="1335" actId="164"/>
          <ac:grpSpMkLst>
            <pc:docMk/>
            <pc:sldMk cId="141975991" sldId="274"/>
            <ac:grpSpMk id="94" creationId="{DDE678AA-5C00-F3EB-007D-BF7FAD093B99}"/>
          </ac:grpSpMkLst>
        </pc:grpChg>
        <pc:grpChg chg="mod">
          <ac:chgData name="坤 许" userId="27c33e8e49892705" providerId="LiveId" clId="{26CD52BA-4006-4833-8E9E-EEB63016F5D4}" dt="2023-11-23T13:00:49.182" v="1328"/>
          <ac:grpSpMkLst>
            <pc:docMk/>
            <pc:sldMk cId="141975991" sldId="274"/>
            <ac:grpSpMk id="96" creationId="{9ECDB5F5-B1AC-0154-4ED4-1CFECA3A5AF6}"/>
          </ac:grpSpMkLst>
        </pc:grpChg>
        <pc:grpChg chg="mod">
          <ac:chgData name="坤 许" userId="27c33e8e49892705" providerId="LiveId" clId="{26CD52BA-4006-4833-8E9E-EEB63016F5D4}" dt="2023-11-23T13:00:49.182" v="1328"/>
          <ac:grpSpMkLst>
            <pc:docMk/>
            <pc:sldMk cId="141975991" sldId="274"/>
            <ac:grpSpMk id="97" creationId="{F830CF55-A4F5-A72E-E591-948A857C9E7B}"/>
          </ac:grpSpMkLst>
        </pc:grpChg>
        <pc:grpChg chg="add mod">
          <ac:chgData name="坤 许" userId="27c33e8e49892705" providerId="LiveId" clId="{26CD52BA-4006-4833-8E9E-EEB63016F5D4}" dt="2023-11-23T13:04:38.465" v="1360" actId="164"/>
          <ac:grpSpMkLst>
            <pc:docMk/>
            <pc:sldMk cId="141975991" sldId="274"/>
            <ac:grpSpMk id="105" creationId="{9CEA1FFA-EB98-C155-1ECA-B84C22A12671}"/>
          </ac:grpSpMkLst>
        </pc:grpChg>
        <pc:grpChg chg="add mod">
          <ac:chgData name="坤 许" userId="27c33e8e49892705" providerId="LiveId" clId="{26CD52BA-4006-4833-8E9E-EEB63016F5D4}" dt="2023-11-23T13:04:38.465" v="1360" actId="164"/>
          <ac:grpSpMkLst>
            <pc:docMk/>
            <pc:sldMk cId="141975991" sldId="274"/>
            <ac:grpSpMk id="109" creationId="{A993E9FD-4ABA-8D33-1855-B1C999FD2911}"/>
          </ac:grpSpMkLst>
        </pc:grpChg>
        <pc:cxnChg chg="mod topLvl">
          <ac:chgData name="坤 许" userId="27c33e8e49892705" providerId="LiveId" clId="{26CD52BA-4006-4833-8E9E-EEB63016F5D4}" dt="2023-11-23T13:01:36.022" v="1335" actId="164"/>
          <ac:cxnSpMkLst>
            <pc:docMk/>
            <pc:sldMk cId="141975991" sldId="274"/>
            <ac:cxnSpMk id="11" creationId="{3A2D57DF-A5AF-4E43-D6B9-EDCA6C286CF6}"/>
          </ac:cxnSpMkLst>
        </pc:cxnChg>
        <pc:cxnChg chg="mod topLvl">
          <ac:chgData name="坤 许" userId="27c33e8e49892705" providerId="LiveId" clId="{26CD52BA-4006-4833-8E9E-EEB63016F5D4}" dt="2023-11-23T13:01:36.022" v="1335" actId="164"/>
          <ac:cxnSpMkLst>
            <pc:docMk/>
            <pc:sldMk cId="141975991" sldId="274"/>
            <ac:cxnSpMk id="12" creationId="{2D36D93B-AC40-D824-384C-23BAF9DA2FA9}"/>
          </ac:cxnSpMkLst>
        </pc:cxnChg>
        <pc:cxnChg chg="mod topLvl">
          <ac:chgData name="坤 许" userId="27c33e8e49892705" providerId="LiveId" clId="{26CD52BA-4006-4833-8E9E-EEB63016F5D4}" dt="2023-11-23T13:01:36.022" v="1335" actId="164"/>
          <ac:cxnSpMkLst>
            <pc:docMk/>
            <pc:sldMk cId="141975991" sldId="274"/>
            <ac:cxnSpMk id="14" creationId="{5690C9C6-5D30-EAA5-CB10-A8427E0A14B9}"/>
          </ac:cxnSpMkLst>
        </pc:cxnChg>
        <pc:cxnChg chg="mod topLvl">
          <ac:chgData name="坤 许" userId="27c33e8e49892705" providerId="LiveId" clId="{26CD52BA-4006-4833-8E9E-EEB63016F5D4}" dt="2023-11-23T13:01:36.022" v="1335" actId="164"/>
          <ac:cxnSpMkLst>
            <pc:docMk/>
            <pc:sldMk cId="141975991" sldId="274"/>
            <ac:cxnSpMk id="15" creationId="{BBFE1960-6906-F32C-5B70-FA7D839E7E42}"/>
          </ac:cxnSpMkLst>
        </pc:cxnChg>
        <pc:cxnChg chg="mod topLvl">
          <ac:chgData name="坤 许" userId="27c33e8e49892705" providerId="LiveId" clId="{26CD52BA-4006-4833-8E9E-EEB63016F5D4}" dt="2023-11-23T13:01:36.022" v="1335" actId="164"/>
          <ac:cxnSpMkLst>
            <pc:docMk/>
            <pc:sldMk cId="141975991" sldId="274"/>
            <ac:cxnSpMk id="22" creationId="{68B8C43B-F3B9-BA4E-8F36-A4590E8A8460}"/>
          </ac:cxnSpMkLst>
        </pc:cxnChg>
        <pc:cxnChg chg="mod">
          <ac:chgData name="坤 许" userId="27c33e8e49892705" providerId="LiveId" clId="{26CD52BA-4006-4833-8E9E-EEB63016F5D4}" dt="2023-11-23T13:00:25.512" v="1322" actId="165"/>
          <ac:cxnSpMkLst>
            <pc:docMk/>
            <pc:sldMk cId="141975991" sldId="274"/>
            <ac:cxnSpMk id="26" creationId="{B04FDC26-F678-8EE3-CAA0-1F64D587517D}"/>
          </ac:cxnSpMkLst>
        </pc:cxnChg>
        <pc:cxnChg chg="mod">
          <ac:chgData name="坤 许" userId="27c33e8e49892705" providerId="LiveId" clId="{26CD52BA-4006-4833-8E9E-EEB63016F5D4}" dt="2023-11-23T13:00:25.512" v="1322" actId="165"/>
          <ac:cxnSpMkLst>
            <pc:docMk/>
            <pc:sldMk cId="141975991" sldId="274"/>
            <ac:cxnSpMk id="28" creationId="{14BFAF06-3F64-8165-6BA1-06E5F9E99833}"/>
          </ac:cxnSpMkLst>
        </pc:cxnChg>
        <pc:cxnChg chg="mod">
          <ac:chgData name="坤 许" userId="27c33e8e49892705" providerId="LiveId" clId="{26CD52BA-4006-4833-8E9E-EEB63016F5D4}" dt="2023-11-23T13:00:25.512" v="1322" actId="165"/>
          <ac:cxnSpMkLst>
            <pc:docMk/>
            <pc:sldMk cId="141975991" sldId="274"/>
            <ac:cxnSpMk id="33" creationId="{2545F0E6-DA03-6D64-5A51-5696A3360774}"/>
          </ac:cxnSpMkLst>
        </pc:cxnChg>
        <pc:cxnChg chg="mod">
          <ac:chgData name="坤 许" userId="27c33e8e49892705" providerId="LiveId" clId="{26CD52BA-4006-4833-8E9E-EEB63016F5D4}" dt="2023-11-23T13:00:25.512" v="1322" actId="165"/>
          <ac:cxnSpMkLst>
            <pc:docMk/>
            <pc:sldMk cId="141975991" sldId="274"/>
            <ac:cxnSpMk id="35" creationId="{5C33C539-840A-7F00-3DDD-E6CB7F9C67E5}"/>
          </ac:cxnSpMkLst>
        </pc:cxnChg>
        <pc:cxnChg chg="mod">
          <ac:chgData name="坤 许" userId="27c33e8e49892705" providerId="LiveId" clId="{26CD52BA-4006-4833-8E9E-EEB63016F5D4}" dt="2023-11-23T13:00:25.512" v="1322" actId="165"/>
          <ac:cxnSpMkLst>
            <pc:docMk/>
            <pc:sldMk cId="141975991" sldId="274"/>
            <ac:cxnSpMk id="40" creationId="{D8EF32CE-F7DC-36DA-0C23-071FF492D026}"/>
          </ac:cxnSpMkLst>
        </pc:cxnChg>
        <pc:cxnChg chg="mod">
          <ac:chgData name="坤 许" userId="27c33e8e49892705" providerId="LiveId" clId="{26CD52BA-4006-4833-8E9E-EEB63016F5D4}" dt="2023-11-23T13:00:25.512" v="1322" actId="165"/>
          <ac:cxnSpMkLst>
            <pc:docMk/>
            <pc:sldMk cId="141975991" sldId="274"/>
            <ac:cxnSpMk id="42" creationId="{9B7FEF53-9CE5-C443-A258-CF519CEC6D82}"/>
          </ac:cxnSpMkLst>
        </pc:cxnChg>
        <pc:cxnChg chg="mod">
          <ac:chgData name="坤 许" userId="27c33e8e49892705" providerId="LiveId" clId="{26CD52BA-4006-4833-8E9E-EEB63016F5D4}" dt="2023-11-23T13:00:25.512" v="1322" actId="165"/>
          <ac:cxnSpMkLst>
            <pc:docMk/>
            <pc:sldMk cId="141975991" sldId="274"/>
            <ac:cxnSpMk id="47" creationId="{3CCBCE61-6E5A-E9AC-0354-5CDF03E6B212}"/>
          </ac:cxnSpMkLst>
        </pc:cxnChg>
        <pc:cxnChg chg="mod">
          <ac:chgData name="坤 许" userId="27c33e8e49892705" providerId="LiveId" clId="{26CD52BA-4006-4833-8E9E-EEB63016F5D4}" dt="2023-11-23T13:00:25.512" v="1322" actId="165"/>
          <ac:cxnSpMkLst>
            <pc:docMk/>
            <pc:sldMk cId="141975991" sldId="274"/>
            <ac:cxnSpMk id="49" creationId="{DFACA864-2C3F-A953-B769-33D94D73109C}"/>
          </ac:cxnSpMkLst>
        </pc:cxnChg>
        <pc:cxnChg chg="mod">
          <ac:chgData name="坤 许" userId="27c33e8e49892705" providerId="LiveId" clId="{26CD52BA-4006-4833-8E9E-EEB63016F5D4}" dt="2023-11-23T13:00:25.512" v="1322" actId="165"/>
          <ac:cxnSpMkLst>
            <pc:docMk/>
            <pc:sldMk cId="141975991" sldId="274"/>
            <ac:cxnSpMk id="54" creationId="{0891D5D5-BB1E-7607-9EE8-21C08C062D90}"/>
          </ac:cxnSpMkLst>
        </pc:cxnChg>
        <pc:cxnChg chg="mod">
          <ac:chgData name="坤 许" userId="27c33e8e49892705" providerId="LiveId" clId="{26CD52BA-4006-4833-8E9E-EEB63016F5D4}" dt="2023-11-23T13:00:25.512" v="1322" actId="165"/>
          <ac:cxnSpMkLst>
            <pc:docMk/>
            <pc:sldMk cId="141975991" sldId="274"/>
            <ac:cxnSpMk id="56" creationId="{7FB8D843-C699-0A2C-A424-2CBD03646526}"/>
          </ac:cxnSpMkLst>
        </pc:cxnChg>
        <pc:cxnChg chg="mod">
          <ac:chgData name="坤 许" userId="27c33e8e49892705" providerId="LiveId" clId="{26CD52BA-4006-4833-8E9E-EEB63016F5D4}" dt="2023-11-23T13:00:25.512" v="1322" actId="165"/>
          <ac:cxnSpMkLst>
            <pc:docMk/>
            <pc:sldMk cId="141975991" sldId="274"/>
            <ac:cxnSpMk id="61" creationId="{F685C9AD-D1EA-2D37-55F1-DAFEB826F06D}"/>
          </ac:cxnSpMkLst>
        </pc:cxnChg>
        <pc:cxnChg chg="mod">
          <ac:chgData name="坤 许" userId="27c33e8e49892705" providerId="LiveId" clId="{26CD52BA-4006-4833-8E9E-EEB63016F5D4}" dt="2023-11-23T13:00:25.512" v="1322" actId="165"/>
          <ac:cxnSpMkLst>
            <pc:docMk/>
            <pc:sldMk cId="141975991" sldId="274"/>
            <ac:cxnSpMk id="63" creationId="{E4E20DF9-A2E2-7FCA-DA2B-FB634ECFF4DF}"/>
          </ac:cxnSpMkLst>
        </pc:cxnChg>
        <pc:cxnChg chg="add mod">
          <ac:chgData name="坤 许" userId="27c33e8e49892705" providerId="LiveId" clId="{26CD52BA-4006-4833-8E9E-EEB63016F5D4}" dt="2023-11-23T13:01:36.022" v="1335" actId="164"/>
          <ac:cxnSpMkLst>
            <pc:docMk/>
            <pc:sldMk cId="141975991" sldId="274"/>
            <ac:cxnSpMk id="75" creationId="{76205A5C-8BD0-0479-ADBE-284A5060EE7C}"/>
          </ac:cxnSpMkLst>
        </pc:cxnChg>
        <pc:cxnChg chg="add mod">
          <ac:chgData name="坤 许" userId="27c33e8e49892705" providerId="LiveId" clId="{26CD52BA-4006-4833-8E9E-EEB63016F5D4}" dt="2023-11-23T13:01:36.022" v="1335" actId="164"/>
          <ac:cxnSpMkLst>
            <pc:docMk/>
            <pc:sldMk cId="141975991" sldId="274"/>
            <ac:cxnSpMk id="76" creationId="{0BA2C6D2-2F77-3BBF-E1CD-E997CB2A1A15}"/>
          </ac:cxnSpMkLst>
        </pc:cxnChg>
        <pc:cxnChg chg="add mod">
          <ac:chgData name="坤 许" userId="27c33e8e49892705" providerId="LiveId" clId="{26CD52BA-4006-4833-8E9E-EEB63016F5D4}" dt="2023-11-23T13:01:36.022" v="1335" actId="164"/>
          <ac:cxnSpMkLst>
            <pc:docMk/>
            <pc:sldMk cId="141975991" sldId="274"/>
            <ac:cxnSpMk id="77" creationId="{D1B5F747-99BF-DCFE-2165-681A06680FD5}"/>
          </ac:cxnSpMkLst>
        </pc:cxnChg>
        <pc:cxnChg chg="mod">
          <ac:chgData name="坤 许" userId="27c33e8e49892705" providerId="LiveId" clId="{26CD52BA-4006-4833-8E9E-EEB63016F5D4}" dt="2023-11-23T13:00:49.182" v="1328"/>
          <ac:cxnSpMkLst>
            <pc:docMk/>
            <pc:sldMk cId="141975991" sldId="274"/>
            <ac:cxnSpMk id="82" creationId="{C08767FC-7088-29C3-EDA9-C87E7339FD24}"/>
          </ac:cxnSpMkLst>
        </pc:cxnChg>
        <pc:cxnChg chg="mod">
          <ac:chgData name="坤 许" userId="27c33e8e49892705" providerId="LiveId" clId="{26CD52BA-4006-4833-8E9E-EEB63016F5D4}" dt="2023-11-23T13:00:49.182" v="1328"/>
          <ac:cxnSpMkLst>
            <pc:docMk/>
            <pc:sldMk cId="141975991" sldId="274"/>
            <ac:cxnSpMk id="84" creationId="{ECF67E12-9C63-F8E3-C927-3896294CBCD3}"/>
          </ac:cxnSpMkLst>
        </pc:cxnChg>
        <pc:cxnChg chg="mod">
          <ac:chgData name="坤 许" userId="27c33e8e49892705" providerId="LiveId" clId="{26CD52BA-4006-4833-8E9E-EEB63016F5D4}" dt="2023-11-23T13:00:49.182" v="1328"/>
          <ac:cxnSpMkLst>
            <pc:docMk/>
            <pc:sldMk cId="141975991" sldId="274"/>
            <ac:cxnSpMk id="90" creationId="{6484B63F-D41D-ABCE-F493-FEF4E098F71C}"/>
          </ac:cxnSpMkLst>
        </pc:cxnChg>
        <pc:cxnChg chg="mod">
          <ac:chgData name="坤 许" userId="27c33e8e49892705" providerId="LiveId" clId="{26CD52BA-4006-4833-8E9E-EEB63016F5D4}" dt="2023-11-23T13:00:49.182" v="1328"/>
          <ac:cxnSpMkLst>
            <pc:docMk/>
            <pc:sldMk cId="141975991" sldId="274"/>
            <ac:cxnSpMk id="92" creationId="{74C867D0-D8EC-14CF-94EB-895B12B1B43F}"/>
          </ac:cxnSpMkLst>
        </pc:cxnChg>
        <pc:cxnChg chg="mod">
          <ac:chgData name="坤 许" userId="27c33e8e49892705" providerId="LiveId" clId="{26CD52BA-4006-4833-8E9E-EEB63016F5D4}" dt="2023-11-23T13:00:49.182" v="1328"/>
          <ac:cxnSpMkLst>
            <pc:docMk/>
            <pc:sldMk cId="141975991" sldId="274"/>
            <ac:cxnSpMk id="98" creationId="{43311F27-CA42-2A0F-3994-BA7FC02FA1BD}"/>
          </ac:cxnSpMkLst>
        </pc:cxnChg>
        <pc:cxnChg chg="mod">
          <ac:chgData name="坤 许" userId="27c33e8e49892705" providerId="LiveId" clId="{26CD52BA-4006-4833-8E9E-EEB63016F5D4}" dt="2023-11-23T13:00:49.182" v="1328"/>
          <ac:cxnSpMkLst>
            <pc:docMk/>
            <pc:sldMk cId="141975991" sldId="274"/>
            <ac:cxnSpMk id="100" creationId="{B6D9D3BC-CACF-B546-F896-C633D4BDEFFA}"/>
          </ac:cxnSpMkLst>
        </pc:cxnChg>
        <pc:cxnChg chg="add mod">
          <ac:chgData name="坤 许" userId="27c33e8e49892705" providerId="LiveId" clId="{26CD52BA-4006-4833-8E9E-EEB63016F5D4}" dt="2023-11-23T13:01:36.022" v="1335" actId="164"/>
          <ac:cxnSpMkLst>
            <pc:docMk/>
            <pc:sldMk cId="141975991" sldId="274"/>
            <ac:cxnSpMk id="102" creationId="{548D3A90-6312-B1B8-334F-38075885961B}"/>
          </ac:cxnSpMkLst>
        </pc:cxnChg>
      </pc:sldChg>
      <pc:sldChg chg="addSp delSp modSp add mod ord">
        <pc:chgData name="坤 许" userId="27c33e8e49892705" providerId="LiveId" clId="{26CD52BA-4006-4833-8E9E-EEB63016F5D4}" dt="2023-11-24T00:47:18.910" v="1931" actId="1076"/>
        <pc:sldMkLst>
          <pc:docMk/>
          <pc:sldMk cId="246651505" sldId="275"/>
        </pc:sldMkLst>
        <pc:spChg chg="mod">
          <ac:chgData name="坤 许" userId="27c33e8e49892705" providerId="LiveId" clId="{26CD52BA-4006-4833-8E9E-EEB63016F5D4}" dt="2023-11-24T00:46:10.427" v="1913"/>
          <ac:spMkLst>
            <pc:docMk/>
            <pc:sldMk cId="246651505" sldId="275"/>
            <ac:spMk id="7" creationId="{C91DEE7A-E394-F28C-EF41-B5AC90A9EB19}"/>
          </ac:spMkLst>
        </pc:spChg>
        <pc:spChg chg="mod">
          <ac:chgData name="坤 许" userId="27c33e8e49892705" providerId="LiveId" clId="{26CD52BA-4006-4833-8E9E-EEB63016F5D4}" dt="2023-11-24T00:47:17.078" v="1930"/>
          <ac:spMkLst>
            <pc:docMk/>
            <pc:sldMk cId="246651505" sldId="275"/>
            <ac:spMk id="9" creationId="{4F9F0C59-6178-724B-110B-053C90EF18DF}"/>
          </ac:spMkLst>
        </pc:spChg>
        <pc:spChg chg="mod">
          <ac:chgData name="坤 许" userId="27c33e8e49892705" providerId="LiveId" clId="{26CD52BA-4006-4833-8E9E-EEB63016F5D4}" dt="2023-11-24T00:47:06.288" v="1928" actId="1076"/>
          <ac:spMkLst>
            <pc:docMk/>
            <pc:sldMk cId="246651505" sldId="275"/>
            <ac:spMk id="12" creationId="{3E0BE76B-D199-B8EA-F0AA-793E6FC05AC1}"/>
          </ac:spMkLst>
        </pc:spChg>
        <pc:spChg chg="mod">
          <ac:chgData name="坤 许" userId="27c33e8e49892705" providerId="LiveId" clId="{26CD52BA-4006-4833-8E9E-EEB63016F5D4}" dt="2023-11-24T00:45:55.008" v="1911" actId="20577"/>
          <ac:spMkLst>
            <pc:docMk/>
            <pc:sldMk cId="246651505" sldId="275"/>
            <ac:spMk id="14" creationId="{F1CEAA90-B488-B1ED-953B-21DA8A42F5EA}"/>
          </ac:spMkLst>
        </pc:spChg>
        <pc:spChg chg="mod">
          <ac:chgData name="坤 许" userId="27c33e8e49892705" providerId="LiveId" clId="{26CD52BA-4006-4833-8E9E-EEB63016F5D4}" dt="2023-11-24T00:45:51.280" v="1909" actId="20577"/>
          <ac:spMkLst>
            <pc:docMk/>
            <pc:sldMk cId="246651505" sldId="275"/>
            <ac:spMk id="16" creationId="{0D005F5B-7827-7C62-5A39-7DBA7F31B82A}"/>
          </ac:spMkLst>
        </pc:spChg>
        <pc:grpChg chg="mod">
          <ac:chgData name="坤 许" userId="27c33e8e49892705" providerId="LiveId" clId="{26CD52BA-4006-4833-8E9E-EEB63016F5D4}" dt="2023-11-24T00:45:58.429" v="1912" actId="14100"/>
          <ac:grpSpMkLst>
            <pc:docMk/>
            <pc:sldMk cId="246651505" sldId="275"/>
            <ac:grpSpMk id="17" creationId="{5C04099F-0404-7788-0C5B-EC8A321186AE}"/>
          </ac:grpSpMkLst>
        </pc:grpChg>
        <pc:picChg chg="del">
          <ac:chgData name="坤 许" userId="27c33e8e49892705" providerId="LiveId" clId="{26CD52BA-4006-4833-8E9E-EEB63016F5D4}" dt="2023-11-24T00:46:15.611" v="1914" actId="478"/>
          <ac:picMkLst>
            <pc:docMk/>
            <pc:sldMk cId="246651505" sldId="275"/>
            <ac:picMk id="5" creationId="{F8ECD5CD-8819-3231-0EFA-05EA7DA5EFC8}"/>
          </ac:picMkLst>
        </pc:picChg>
        <pc:picChg chg="del">
          <ac:chgData name="坤 许" userId="27c33e8e49892705" providerId="LiveId" clId="{26CD52BA-4006-4833-8E9E-EEB63016F5D4}" dt="2023-11-24T00:46:15.966" v="1915" actId="478"/>
          <ac:picMkLst>
            <pc:docMk/>
            <pc:sldMk cId="246651505" sldId="275"/>
            <ac:picMk id="8" creationId="{2CDF08BF-3E33-53E9-D290-D19279DEDCEC}"/>
          </ac:picMkLst>
        </pc:picChg>
        <pc:picChg chg="add mod modCrop">
          <ac:chgData name="坤 许" userId="27c33e8e49892705" providerId="LiveId" clId="{26CD52BA-4006-4833-8E9E-EEB63016F5D4}" dt="2023-11-24T00:47:18.910" v="1931" actId="1076"/>
          <ac:picMkLst>
            <pc:docMk/>
            <pc:sldMk cId="246651505" sldId="275"/>
            <ac:picMk id="15" creationId="{DC7EC0FB-D4AE-9B3A-8303-D999C46C0295}"/>
          </ac:picMkLst>
        </pc:picChg>
        <pc:picChg chg="add mod ord modCrop">
          <ac:chgData name="坤 许" userId="27c33e8e49892705" providerId="LiveId" clId="{26CD52BA-4006-4833-8E9E-EEB63016F5D4}" dt="2023-11-24T00:47:01.195" v="1926" actId="1076"/>
          <ac:picMkLst>
            <pc:docMk/>
            <pc:sldMk cId="246651505" sldId="275"/>
            <ac:picMk id="18" creationId="{E097AFB3-FA44-C322-A00E-780F31C49692}"/>
          </ac:picMkLst>
        </pc:picChg>
      </pc:sldChg>
      <pc:sldChg chg="addSp delSp modSp new mod modAnim">
        <pc:chgData name="坤 许" userId="27c33e8e49892705" providerId="LiveId" clId="{26CD52BA-4006-4833-8E9E-EEB63016F5D4}" dt="2023-11-24T02:45:43.048" v="2890" actId="11529"/>
        <pc:sldMkLst>
          <pc:docMk/>
          <pc:sldMk cId="3633132557" sldId="276"/>
        </pc:sldMkLst>
        <pc:spChg chg="del">
          <ac:chgData name="坤 许" userId="27c33e8e49892705" providerId="LiveId" clId="{26CD52BA-4006-4833-8E9E-EEB63016F5D4}" dt="2023-11-24T02:35:31.942" v="2581" actId="478"/>
          <ac:spMkLst>
            <pc:docMk/>
            <pc:sldMk cId="3633132557" sldId="276"/>
            <ac:spMk id="2" creationId="{C9A5162E-AEB3-69E6-3435-EA16DCF704B1}"/>
          </ac:spMkLst>
        </pc:spChg>
        <pc:spChg chg="del">
          <ac:chgData name="坤 许" userId="27c33e8e49892705" providerId="LiveId" clId="{26CD52BA-4006-4833-8E9E-EEB63016F5D4}" dt="2023-11-24T02:35:31.942" v="2581" actId="478"/>
          <ac:spMkLst>
            <pc:docMk/>
            <pc:sldMk cId="3633132557" sldId="276"/>
            <ac:spMk id="3" creationId="{75E82C5B-8CD3-C059-DEA0-BA46FEDD5AEA}"/>
          </ac:spMkLst>
        </pc:spChg>
        <pc:spChg chg="del mod topLvl">
          <ac:chgData name="坤 许" userId="27c33e8e49892705" providerId="LiveId" clId="{26CD52BA-4006-4833-8E9E-EEB63016F5D4}" dt="2023-11-24T02:37:02.501" v="2657" actId="478"/>
          <ac:spMkLst>
            <pc:docMk/>
            <pc:sldMk cId="3633132557" sldId="276"/>
            <ac:spMk id="5" creationId="{5613D1D7-8017-FA37-B323-2A75FE51DDC6}"/>
          </ac:spMkLst>
        </pc:spChg>
        <pc:spChg chg="mod topLvl">
          <ac:chgData name="坤 许" userId="27c33e8e49892705" providerId="LiveId" clId="{26CD52BA-4006-4833-8E9E-EEB63016F5D4}" dt="2023-11-24T02:37:38.042" v="2697" actId="1076"/>
          <ac:spMkLst>
            <pc:docMk/>
            <pc:sldMk cId="3633132557" sldId="276"/>
            <ac:spMk id="6" creationId="{859DA676-69F6-68D0-95BC-72CE08BF8610}"/>
          </ac:spMkLst>
        </pc:spChg>
        <pc:spChg chg="add mod">
          <ac:chgData name="坤 许" userId="27c33e8e49892705" providerId="LiveId" clId="{26CD52BA-4006-4833-8E9E-EEB63016F5D4}" dt="2023-11-24T02:38:48.436" v="2759" actId="164"/>
          <ac:spMkLst>
            <pc:docMk/>
            <pc:sldMk cId="3633132557" sldId="276"/>
            <ac:spMk id="7" creationId="{B2D3E40F-9476-9B40-8F9F-43730F5802F7}"/>
          </ac:spMkLst>
        </pc:spChg>
        <pc:spChg chg="add">
          <ac:chgData name="坤 许" userId="27c33e8e49892705" providerId="LiveId" clId="{26CD52BA-4006-4833-8E9E-EEB63016F5D4}" dt="2023-11-24T02:38:34.413" v="2754" actId="11529"/>
          <ac:spMkLst>
            <pc:docMk/>
            <pc:sldMk cId="3633132557" sldId="276"/>
            <ac:spMk id="8" creationId="{5FBDCAE8-D7DC-67A4-187C-247090B1A231}"/>
          </ac:spMkLst>
        </pc:spChg>
        <pc:spChg chg="add mod ord">
          <ac:chgData name="坤 许" userId="27c33e8e49892705" providerId="LiveId" clId="{26CD52BA-4006-4833-8E9E-EEB63016F5D4}" dt="2023-11-24T02:38:48.436" v="2759" actId="164"/>
          <ac:spMkLst>
            <pc:docMk/>
            <pc:sldMk cId="3633132557" sldId="276"/>
            <ac:spMk id="9" creationId="{7DDE99B9-C55B-7C4F-D178-F6850FE39026}"/>
          </ac:spMkLst>
        </pc:spChg>
        <pc:spChg chg="add mod">
          <ac:chgData name="坤 许" userId="27c33e8e49892705" providerId="LiveId" clId="{26CD52BA-4006-4833-8E9E-EEB63016F5D4}" dt="2023-11-24T02:44:49" v="2838" actId="1076"/>
          <ac:spMkLst>
            <pc:docMk/>
            <pc:sldMk cId="3633132557" sldId="276"/>
            <ac:spMk id="11" creationId="{7048E55B-39EC-3845-E5AD-DA7223967D4B}"/>
          </ac:spMkLst>
        </pc:spChg>
        <pc:spChg chg="add mod">
          <ac:chgData name="坤 许" userId="27c33e8e49892705" providerId="LiveId" clId="{26CD52BA-4006-4833-8E9E-EEB63016F5D4}" dt="2023-11-24T02:44:54.754" v="2840" actId="1076"/>
          <ac:spMkLst>
            <pc:docMk/>
            <pc:sldMk cId="3633132557" sldId="276"/>
            <ac:spMk id="12" creationId="{E1AF66A1-9577-83E5-9655-20132FB74D84}"/>
          </ac:spMkLst>
        </pc:spChg>
        <pc:spChg chg="add mod">
          <ac:chgData name="坤 许" userId="27c33e8e49892705" providerId="LiveId" clId="{26CD52BA-4006-4833-8E9E-EEB63016F5D4}" dt="2023-11-24T02:45:30.347" v="2888" actId="20577"/>
          <ac:spMkLst>
            <pc:docMk/>
            <pc:sldMk cId="3633132557" sldId="276"/>
            <ac:spMk id="17" creationId="{B022D296-14EB-7FE1-4732-A3C5D6CA639D}"/>
          </ac:spMkLst>
        </pc:spChg>
        <pc:grpChg chg="add del mod">
          <ac:chgData name="坤 许" userId="27c33e8e49892705" providerId="LiveId" clId="{26CD52BA-4006-4833-8E9E-EEB63016F5D4}" dt="2023-11-24T02:35:51.265" v="2584" actId="165"/>
          <ac:grpSpMkLst>
            <pc:docMk/>
            <pc:sldMk cId="3633132557" sldId="276"/>
            <ac:grpSpMk id="4" creationId="{6E6E48F1-F541-254B-64D0-66765C2B6A96}"/>
          </ac:grpSpMkLst>
        </pc:grpChg>
        <pc:grpChg chg="add mod">
          <ac:chgData name="坤 许" userId="27c33e8e49892705" providerId="LiveId" clId="{26CD52BA-4006-4833-8E9E-EEB63016F5D4}" dt="2023-11-24T02:38:48.436" v="2759" actId="164"/>
          <ac:grpSpMkLst>
            <pc:docMk/>
            <pc:sldMk cId="3633132557" sldId="276"/>
            <ac:grpSpMk id="10" creationId="{06E744D4-9ED8-C57C-749C-3D47233F5574}"/>
          </ac:grpSpMkLst>
        </pc:grpChg>
        <pc:picChg chg="add mod">
          <ac:chgData name="坤 许" userId="27c33e8e49892705" providerId="LiveId" clId="{26CD52BA-4006-4833-8E9E-EEB63016F5D4}" dt="2023-11-24T02:44:46.475" v="2837" actId="1076"/>
          <ac:picMkLst>
            <pc:docMk/>
            <pc:sldMk cId="3633132557" sldId="276"/>
            <ac:picMk id="14" creationId="{3F4A82AE-CF9A-F98E-E77B-9905E6CD8B6C}"/>
          </ac:picMkLst>
        </pc:picChg>
        <pc:picChg chg="add mod">
          <ac:chgData name="坤 许" userId="27c33e8e49892705" providerId="LiveId" clId="{26CD52BA-4006-4833-8E9E-EEB63016F5D4}" dt="2023-11-24T02:44:34.047" v="2834" actId="1076"/>
          <ac:picMkLst>
            <pc:docMk/>
            <pc:sldMk cId="3633132557" sldId="276"/>
            <ac:picMk id="16" creationId="{F81E1E5A-5D62-EBF3-42C5-573E157476A5}"/>
          </ac:picMkLst>
        </pc:picChg>
        <pc:cxnChg chg="add">
          <ac:chgData name="坤 许" userId="27c33e8e49892705" providerId="LiveId" clId="{26CD52BA-4006-4833-8E9E-EEB63016F5D4}" dt="2023-11-24T02:45:37.244" v="2889" actId="11529"/>
          <ac:cxnSpMkLst>
            <pc:docMk/>
            <pc:sldMk cId="3633132557" sldId="276"/>
            <ac:cxnSpMk id="19" creationId="{83433CD9-6672-8721-57F9-1C3D7AC206F0}"/>
          </ac:cxnSpMkLst>
        </pc:cxnChg>
        <pc:cxnChg chg="add">
          <ac:chgData name="坤 许" userId="27c33e8e49892705" providerId="LiveId" clId="{26CD52BA-4006-4833-8E9E-EEB63016F5D4}" dt="2023-11-24T02:45:43.048" v="2890" actId="11529"/>
          <ac:cxnSpMkLst>
            <pc:docMk/>
            <pc:sldMk cId="3633132557" sldId="276"/>
            <ac:cxnSpMk id="21" creationId="{3814AF81-8105-1BC9-9C0E-E9B39744D74A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64E73-BFD7-42ED-B612-94C2A52C7FE1}" type="datetimeFigureOut">
              <a:rPr lang="zh-CN" altLang="en-US" smtClean="0"/>
              <a:t>2023/11/25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8E92F-52F1-4591-9D2D-E86727FEF9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3630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38E92F-52F1-4591-9D2D-E86727FEF981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3347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38D3B5-B7DB-8215-1121-D577ACA538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79EFC9E-C693-BBE7-B0B2-D08D2177BF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4490A5-37B9-04A9-8738-9EF9A859B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22FB6-293D-46C1-AF37-E61883368992}" type="datetimeFigureOut">
              <a:rPr lang="zh-CN" altLang="en-US" smtClean="0"/>
              <a:t>2023/11/25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17C90C-8210-CC98-6304-00B1800F9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E972F2-7BCA-5CEC-BA16-B32EE0E1C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E6BF-6732-418B-94FF-04AD4F47E6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7119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CCF0FB-D18B-D1B1-7C0B-6A4BC7644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E2A4B16-A95A-7796-8E34-438B050D21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BE0472-3805-ED2E-B7B6-33D22E5CF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22FB6-293D-46C1-AF37-E61883368992}" type="datetimeFigureOut">
              <a:rPr lang="zh-CN" altLang="en-US" smtClean="0"/>
              <a:t>2023/11/25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97ADA8E-0DE3-867B-1616-E5D29EEE1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317F4A-7783-8B5D-DB06-113021BA7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E6BF-6732-418B-94FF-04AD4F47E6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7397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2C2A1EE-900C-C4A6-F894-6517C6914A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6D196C6-EB4A-D9D7-AA53-5BC8F356DB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6FCECE-D111-836C-F360-E4557DA60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22FB6-293D-46C1-AF37-E61883368992}" type="datetimeFigureOut">
              <a:rPr lang="zh-CN" altLang="en-US" smtClean="0"/>
              <a:t>2023/11/25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E8B73EF-D516-3ACB-4EEB-7C7BD6234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75A583-546F-2C30-F5FD-A7CC339ED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E6BF-6732-418B-94FF-04AD4F47E6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6760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4FAFE6-48B6-030B-8593-B53EBE1BF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662F7C8-A1F2-2EB9-8E09-C07BA1B7E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A1016C-53A4-9DFE-EAAD-328C38FD6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22FB6-293D-46C1-AF37-E61883368992}" type="datetimeFigureOut">
              <a:rPr lang="zh-CN" altLang="en-US" smtClean="0"/>
              <a:t>2023/11/25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1193211-A08F-FDA3-9027-59CAF1F1B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996778-16A9-E691-C944-1DEB7D01A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E6BF-6732-418B-94FF-04AD4F47E6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5071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CF2468-9853-C499-F2D0-369A917B0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099802F-B103-DBE1-B4C6-25E0C45AA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7FDF927-EA1C-5021-DAE1-9940C507C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22FB6-293D-46C1-AF37-E61883368992}" type="datetimeFigureOut">
              <a:rPr lang="zh-CN" altLang="en-US" smtClean="0"/>
              <a:t>2023/11/25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CBE2F1F-DEE1-3365-9F46-63CDCC406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9D4DC6E-8FCA-B481-BBB4-9E7A6E224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E6BF-6732-418B-94FF-04AD4F47E6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460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429114-802D-A3B9-C134-7A3F1AC9B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B8B0029-0847-358C-F8AF-8C8F7ED1E9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963435C-52F9-8E2D-98C2-545364B31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503BAC-4F90-7637-BF19-2B17CBCB2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22FB6-293D-46C1-AF37-E61883368992}" type="datetimeFigureOut">
              <a:rPr lang="zh-CN" altLang="en-US" smtClean="0"/>
              <a:t>2023/11/25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F4E0CED-232F-544B-FEE8-6AF76AA95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871115E-142F-20B3-3E72-07EE35059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E6BF-6732-418B-94FF-04AD4F47E6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249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0F7CB5-C9DC-D0DC-E740-989BC3DA8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6CBDF33-12BD-C695-18B6-255317BE2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6FCB300-7D54-CCAE-68CE-139F645F6F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C92F6F0-C9B5-BF69-56A9-5F1F29DEA3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AD0B6AC-41C1-7486-B977-FE48AC5409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968D7F7-8C4B-849D-3A35-599534EB8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22FB6-293D-46C1-AF37-E61883368992}" type="datetimeFigureOut">
              <a:rPr lang="zh-CN" altLang="en-US" smtClean="0"/>
              <a:t>2023/11/25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3BC5009-3988-0F93-BE48-1E05AB3F4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D088F4D-BDDB-650E-936D-FCD2C8ACA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E6BF-6732-418B-94FF-04AD4F47E6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1646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3818AD-4260-D725-F6F4-5AF600CCA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3B5818C-499A-F9AE-A59B-87F88B358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22FB6-293D-46C1-AF37-E61883368992}" type="datetimeFigureOut">
              <a:rPr lang="zh-CN" altLang="en-US" smtClean="0"/>
              <a:t>2023/11/25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F4069D3-B51F-ECAD-5FFF-58047362B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D13EDA-8C1C-4142-FDE9-D1EA6BA0F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E6BF-6732-418B-94FF-04AD4F47E6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1505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E1135FE-CF65-9000-00B5-D320A56D1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22FB6-293D-46C1-AF37-E61883368992}" type="datetimeFigureOut">
              <a:rPr lang="zh-CN" altLang="en-US" smtClean="0"/>
              <a:t>2023/11/25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DE766A3-21B8-5EE0-ADDA-3828BDE6B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5362FAC-7D21-802B-2F8A-F354493F3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E6BF-6732-418B-94FF-04AD4F47E6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8991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7282DB-4D12-5460-9A11-ADC0B0CA2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074E4C9-0817-A105-0D36-0887A2486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C7AE5FE-6952-6005-59B5-230947B35C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43C9300-7600-0432-0A4A-6F5D93E8A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22FB6-293D-46C1-AF37-E61883368992}" type="datetimeFigureOut">
              <a:rPr lang="zh-CN" altLang="en-US" smtClean="0"/>
              <a:t>2023/11/25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0DEBD2A-71D8-1B71-1F6F-10D30BB70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AA5EF85-4D07-C342-6AFB-F084E0593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E6BF-6732-418B-94FF-04AD4F47E6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7211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33DBF6-1912-3996-C74D-BD56DA4A6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11000C-F7DA-4629-6EC3-576CA87E12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39F7A47-B4F5-71A4-5EB2-7CA899FF28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100102D-CEEB-1D07-7B36-7AF91B1BE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22FB6-293D-46C1-AF37-E61883368992}" type="datetimeFigureOut">
              <a:rPr lang="zh-CN" altLang="en-US" smtClean="0"/>
              <a:t>2023/11/25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41F8E15-CEF3-BB3B-425C-81B4DD906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AADAD39-A6B6-AEE5-C45D-D9BFF0466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E6BF-6732-418B-94FF-04AD4F47E6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655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7C79F1A-8267-B6AB-7478-3B32F6804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666926B-2729-B8F6-4607-BDAAF1030C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C3B788-3209-9DE7-C680-208FC88C7B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22FB6-293D-46C1-AF37-E61883368992}" type="datetimeFigureOut">
              <a:rPr lang="zh-CN" altLang="en-US" smtClean="0"/>
              <a:t>2023/11/25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9A173D1-233E-565D-529C-9E2BB7A847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AAB51B-E27D-9612-2AE0-F7BF59B986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1E6BF-6732-418B-94FF-04AD4F47E6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683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mp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2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7" Type="http://schemas.openxmlformats.org/officeDocument/2006/relationships/image" Target="../media/image4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tmp"/><Relationship Id="rId5" Type="http://schemas.openxmlformats.org/officeDocument/2006/relationships/image" Target="../media/image13.tmp"/><Relationship Id="rId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tmp"/><Relationship Id="rId7" Type="http://schemas.openxmlformats.org/officeDocument/2006/relationships/image" Target="../media/image62.png"/><Relationship Id="rId2" Type="http://schemas.openxmlformats.org/officeDocument/2006/relationships/image" Target="../media/image50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64.png"/><Relationship Id="rId7" Type="http://schemas.openxmlformats.org/officeDocument/2006/relationships/image" Target="../media/image55.sv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0.tmp"/><Relationship Id="rId2" Type="http://schemas.openxmlformats.org/officeDocument/2006/relationships/image" Target="../media/image57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tmp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59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0.png"/><Relationship Id="rId5" Type="http://schemas.openxmlformats.org/officeDocument/2006/relationships/image" Target="../media/image640.png"/><Relationship Id="rId4" Type="http://schemas.openxmlformats.org/officeDocument/2006/relationships/image" Target="../media/image7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tmp"/><Relationship Id="rId5" Type="http://schemas.openxmlformats.org/officeDocument/2006/relationships/image" Target="../media/image14.tmp"/><Relationship Id="rId4" Type="http://schemas.openxmlformats.org/officeDocument/2006/relationships/image" Target="../media/image7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tmp"/><Relationship Id="rId7" Type="http://schemas.openxmlformats.org/officeDocument/2006/relationships/image" Target="../media/image181.png"/><Relationship Id="rId12" Type="http://schemas.openxmlformats.org/officeDocument/2006/relationships/image" Target="../media/image63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.png"/><Relationship Id="rId11" Type="http://schemas.openxmlformats.org/officeDocument/2006/relationships/image" Target="../media/image710.png"/><Relationship Id="rId5" Type="http://schemas.openxmlformats.org/officeDocument/2006/relationships/image" Target="../media/image161.png"/><Relationship Id="rId10" Type="http://schemas.openxmlformats.org/officeDocument/2006/relationships/image" Target="../media/image70.png"/><Relationship Id="rId9" Type="http://schemas.openxmlformats.org/officeDocument/2006/relationships/image" Target="../media/image62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65.png"/><Relationship Id="rId7" Type="http://schemas.openxmlformats.org/officeDocument/2006/relationships/image" Target="../media/image77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75.png"/><Relationship Id="rId4" Type="http://schemas.openxmlformats.org/officeDocument/2006/relationships/image" Target="../media/image67.png"/><Relationship Id="rId9" Type="http://schemas.openxmlformats.org/officeDocument/2006/relationships/image" Target="../media/image6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0.png"/><Relationship Id="rId3" Type="http://schemas.openxmlformats.org/officeDocument/2006/relationships/image" Target="../media/image71.png"/><Relationship Id="rId7" Type="http://schemas.openxmlformats.org/officeDocument/2006/relationships/image" Target="../media/image820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tmp"/><Relationship Id="rId5" Type="http://schemas.openxmlformats.org/officeDocument/2006/relationships/image" Target="../media/image810.png"/><Relationship Id="rId4" Type="http://schemas.openxmlformats.org/officeDocument/2006/relationships/image" Target="../media/image13.tmp"/><Relationship Id="rId9" Type="http://schemas.openxmlformats.org/officeDocument/2006/relationships/image" Target="../media/image8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79.png"/><Relationship Id="rId7" Type="http://schemas.openxmlformats.org/officeDocument/2006/relationships/image" Target="../media/image180.png"/><Relationship Id="rId12" Type="http://schemas.openxmlformats.org/officeDocument/2006/relationships/image" Target="../media/image230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11" Type="http://schemas.openxmlformats.org/officeDocument/2006/relationships/image" Target="../media/image220.png"/><Relationship Id="rId5" Type="http://schemas.openxmlformats.org/officeDocument/2006/relationships/image" Target="../media/image160.png"/><Relationship Id="rId10" Type="http://schemas.openxmlformats.org/officeDocument/2006/relationships/image" Target="../media/image210.png"/><Relationship Id="rId4" Type="http://schemas.openxmlformats.org/officeDocument/2006/relationships/image" Target="../media/image150.png"/><Relationship Id="rId9" Type="http://schemas.openxmlformats.org/officeDocument/2006/relationships/image" Target="../media/image20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m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7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16.png"/><Relationship Id="rId5" Type="http://schemas.openxmlformats.org/officeDocument/2006/relationships/image" Target="../media/image19.png"/><Relationship Id="rId10" Type="http://schemas.openxmlformats.org/officeDocument/2006/relationships/image" Target="../media/image15.png"/><Relationship Id="rId4" Type="http://schemas.openxmlformats.org/officeDocument/2006/relationships/image" Target="../media/image18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29.png"/><Relationship Id="rId7" Type="http://schemas.openxmlformats.org/officeDocument/2006/relationships/image" Target="../media/image35.png"/><Relationship Id="rId12" Type="http://schemas.openxmlformats.org/officeDocument/2006/relationships/image" Target="../media/image31.png"/><Relationship Id="rId2" Type="http://schemas.openxmlformats.org/officeDocument/2006/relationships/image" Target="../media/image28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32.png"/><Relationship Id="rId10" Type="http://schemas.openxmlformats.org/officeDocument/2006/relationships/image" Target="../media/image38.png"/><Relationship Id="rId4" Type="http://schemas.openxmlformats.org/officeDocument/2006/relationships/image" Target="../media/image30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63090EE-73C7-FE9F-BF8A-68B3170D12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t="3150" b="31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26055CBA-0CCC-4316-560B-552A356FD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6245" y="1067823"/>
            <a:ext cx="10219509" cy="15299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altLang="zh-C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itchFamily="2" charset="0"/>
              </a:rPr>
              <a:t>Spin alignment induced by </a:t>
            </a:r>
            <a:br>
              <a:rPr lang="en-US" altLang="zh-C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itchFamily="2" charset="0"/>
              </a:rPr>
            </a:br>
            <a:r>
              <a:rPr lang="en-US" altLang="zh-C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itchFamily="2" charset="0"/>
              </a:rPr>
              <a:t>the spin density fluctuation</a:t>
            </a:r>
            <a:endParaRPr lang="zh-CN" alt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Montserrat" pitchFamily="2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EEC0D1B-3B42-B824-FE72-7E396131DF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29359"/>
            <a:ext cx="9144000" cy="1529943"/>
          </a:xfrm>
        </p:spPr>
        <p:txBody>
          <a:bodyPr>
            <a:normAutofit/>
          </a:bodyPr>
          <a:lstStyle/>
          <a:p>
            <a:r>
              <a:rPr lang="en-US" altLang="zh-CN" dirty="0"/>
              <a:t>Kun Xu @ USTC, Hefei</a:t>
            </a:r>
          </a:p>
          <a:p>
            <a:endParaRPr lang="en-US" altLang="zh-CN" dirty="0"/>
          </a:p>
          <a:p>
            <a:r>
              <a:rPr lang="en-US" altLang="zh-CN" dirty="0"/>
              <a:t>11/25/2023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45330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C721165-137D-3DB1-1955-F350C7E4232A}"/>
                  </a:ext>
                </a:extLst>
              </p:cNvPr>
              <p:cNvSpPr txBox="1"/>
              <p:nvPr/>
            </p:nvSpPr>
            <p:spPr>
              <a:xfrm>
                <a:off x="4279910" y="128879"/>
                <a:ext cx="2370905" cy="6284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C721165-137D-3DB1-1955-F350C7E423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910" y="128879"/>
                <a:ext cx="2370905" cy="62844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0EE6F36-D4FB-AD05-F5EC-5023DF1A3002}"/>
                  </a:ext>
                </a:extLst>
              </p:cNvPr>
              <p:cNvSpPr txBox="1"/>
              <p:nvPr/>
            </p:nvSpPr>
            <p:spPr>
              <a:xfrm>
                <a:off x="4247392" y="1124077"/>
                <a:ext cx="3941079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0EE6F36-D4FB-AD05-F5EC-5023DF1A30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7392" y="1124077"/>
                <a:ext cx="3941079" cy="7265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E2FBDEB-7064-1574-5A83-748F3CE8D615}"/>
                  </a:ext>
                </a:extLst>
              </p:cNvPr>
              <p:cNvSpPr txBox="1"/>
              <p:nvPr/>
            </p:nvSpPr>
            <p:spPr>
              <a:xfrm>
                <a:off x="9180446" y="1593323"/>
                <a:ext cx="1873077" cy="301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≫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~0.15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𝐺𝑒𝑉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E2FBDEB-7064-1574-5A83-748F3CE8D6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0446" y="1593323"/>
                <a:ext cx="1873077" cy="301749"/>
              </a:xfrm>
              <a:prstGeom prst="rect">
                <a:avLst/>
              </a:prstGeom>
              <a:blipFill>
                <a:blip r:embed="rId4"/>
                <a:stretch>
                  <a:fillRect l="-2606" r="-2280" b="-28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91DEE7A-E394-F28C-EF41-B5AC90A9EB19}"/>
                  </a:ext>
                </a:extLst>
              </p:cNvPr>
              <p:cNvSpPr txBox="1"/>
              <p:nvPr/>
            </p:nvSpPr>
            <p:spPr>
              <a:xfrm>
                <a:off x="8676353" y="1151272"/>
                <a:ext cx="1815369" cy="394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Assume 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91DEE7A-E394-F28C-EF41-B5AC90A9E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6353" y="1151272"/>
                <a:ext cx="1815369" cy="394082"/>
              </a:xfrm>
              <a:prstGeom prst="rect">
                <a:avLst/>
              </a:prstGeom>
              <a:blipFill>
                <a:blip r:embed="rId5"/>
                <a:stretch>
                  <a:fillRect l="-2685" t="-7692" b="-18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F9F0C59-6178-724B-110B-053C90EF18DF}"/>
                  </a:ext>
                </a:extLst>
              </p:cNvPr>
              <p:cNvSpPr txBox="1"/>
              <p:nvPr/>
            </p:nvSpPr>
            <p:spPr>
              <a:xfrm>
                <a:off x="1071694" y="2376378"/>
                <a:ext cx="313797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/>
                  <a:t>The number change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/>
                  <a:t>: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F9F0C59-6178-724B-110B-053C90EF18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694" y="2376378"/>
                <a:ext cx="3137975" cy="400110"/>
              </a:xfrm>
              <a:prstGeom prst="rect">
                <a:avLst/>
              </a:prstGeom>
              <a:blipFill>
                <a:blip r:embed="rId6"/>
                <a:stretch>
                  <a:fillRect l="-2136" t="-9231" r="-971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DFBFA83-585F-22AC-C9B6-27A9C488CED5}"/>
                  </a:ext>
                </a:extLst>
              </p:cNvPr>
              <p:cNvSpPr txBox="1"/>
              <p:nvPr/>
            </p:nvSpPr>
            <p:spPr>
              <a:xfrm>
                <a:off x="1071694" y="3331616"/>
                <a:ext cx="47026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/>
                  <a:t>Spin alignment of </a:t>
                </a:r>
                <a14:m>
                  <m:oMath xmlns:m="http://schemas.openxmlformats.org/officeDocument/2006/math">
                    <m:r>
                      <a:rPr lang="zh-CN" altLang="en-US" sz="200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sz="2000" dirty="0"/>
                  <a:t> with SP background: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DFBFA83-585F-22AC-C9B6-27A9C488CE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694" y="3331616"/>
                <a:ext cx="4702634" cy="400110"/>
              </a:xfrm>
              <a:prstGeom prst="rect">
                <a:avLst/>
              </a:prstGeom>
              <a:blipFill>
                <a:blip r:embed="rId7"/>
                <a:stretch>
                  <a:fillRect l="-1427" t="-9231" r="-519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组合 12">
            <a:extLst>
              <a:ext uri="{FF2B5EF4-FFF2-40B4-BE49-F238E27FC236}">
                <a16:creationId xmlns:a16="http://schemas.microsoft.com/office/drawing/2014/main" id="{936D80FC-D430-B8DA-8CE7-BCC9A0EF899F}"/>
              </a:ext>
            </a:extLst>
          </p:cNvPr>
          <p:cNvGrpSpPr/>
          <p:nvPr/>
        </p:nvGrpSpPr>
        <p:grpSpPr>
          <a:xfrm>
            <a:off x="2303533" y="3940037"/>
            <a:ext cx="6058211" cy="1391297"/>
            <a:chOff x="1858056" y="3732573"/>
            <a:chExt cx="6058211" cy="1391297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E097AFB3-FA44-C322-A00E-780F31C496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433"/>
            <a:stretch/>
          </p:blipFill>
          <p:spPr>
            <a:xfrm>
              <a:off x="1858056" y="3922166"/>
              <a:ext cx="6058211" cy="940464"/>
            </a:xfrm>
            <a:prstGeom prst="rect">
              <a:avLst/>
            </a:prstGeom>
          </p:spPr>
        </p:pic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C30DE6B6-1343-A9ED-A695-759C68205E0E}"/>
                </a:ext>
              </a:extLst>
            </p:cNvPr>
            <p:cNvSpPr/>
            <p:nvPr/>
          </p:nvSpPr>
          <p:spPr>
            <a:xfrm>
              <a:off x="4712516" y="4270237"/>
              <a:ext cx="276836" cy="315971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3E0BE76B-D199-B8EA-F0AA-793E6FC05AC1}"/>
                </a:ext>
              </a:extLst>
            </p:cNvPr>
            <p:cNvSpPr/>
            <p:nvPr/>
          </p:nvSpPr>
          <p:spPr>
            <a:xfrm>
              <a:off x="5027103" y="3732573"/>
              <a:ext cx="2611073" cy="1391297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C16C8621-9CF7-C73D-D08C-C9939F1D875B}"/>
              </a:ext>
            </a:extLst>
          </p:cNvPr>
          <p:cNvGrpSpPr/>
          <p:nvPr/>
        </p:nvGrpSpPr>
        <p:grpSpPr>
          <a:xfrm>
            <a:off x="3274466" y="5706728"/>
            <a:ext cx="5129110" cy="565604"/>
            <a:chOff x="3594897" y="5679405"/>
            <a:chExt cx="5129110" cy="565604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0D005F5B-7827-7C62-5A39-7DBA7F31B82A}"/>
                </a:ext>
              </a:extLst>
            </p:cNvPr>
            <p:cNvSpPr/>
            <p:nvPr/>
          </p:nvSpPr>
          <p:spPr>
            <a:xfrm>
              <a:off x="3594897" y="5679405"/>
              <a:ext cx="5002025" cy="56560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F1CEAA90-B488-B1ED-953B-21DA8A42F5EA}"/>
                    </a:ext>
                  </a:extLst>
                </p:cNvPr>
                <p:cNvSpPr txBox="1"/>
                <p:nvPr/>
              </p:nvSpPr>
              <p:spPr>
                <a:xfrm>
                  <a:off x="3594897" y="5729238"/>
                  <a:ext cx="5129110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2400" dirty="0"/>
                    <a:t>MMP background lead to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&gt;1/3</m:t>
                      </m:r>
                    </m:oMath>
                  </a14:m>
                  <a:r>
                    <a:rPr lang="en-US" altLang="zh-CN" sz="2400" dirty="0"/>
                    <a:t> </a:t>
                  </a:r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F1CEAA90-B488-B1ED-953B-21DA8A42F5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4897" y="5729238"/>
                  <a:ext cx="5129110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1781" t="-9211" b="-3026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DC7EC0FB-D4AE-9B3A-8303-D999C46C029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4" r="21843" b="61075"/>
          <a:stretch/>
        </p:blipFill>
        <p:spPr>
          <a:xfrm>
            <a:off x="4130529" y="2120311"/>
            <a:ext cx="3089245" cy="10011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7B75A75-4347-B5A9-BD14-12A0F7AE6C8C}"/>
                  </a:ext>
                </a:extLst>
              </p:cNvPr>
              <p:cNvSpPr txBox="1"/>
              <p:nvPr/>
            </p:nvSpPr>
            <p:spPr>
              <a:xfrm>
                <a:off x="956344" y="243280"/>
                <a:ext cx="28217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/>
                  <a:t>Spin alignment of 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7B75A75-4347-B5A9-BD14-12A0F7AE6C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344" y="243280"/>
                <a:ext cx="2821798" cy="461665"/>
              </a:xfrm>
              <a:prstGeom prst="rect">
                <a:avLst/>
              </a:prstGeom>
              <a:blipFill>
                <a:blip r:embed="rId10"/>
                <a:stretch>
                  <a:fillRect l="-3456" t="-9211" r="-432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ED2ABD44-68EA-737C-AACC-206DA5D63B55}"/>
              </a:ext>
            </a:extLst>
          </p:cNvPr>
          <p:cNvSpPr txBox="1"/>
          <p:nvPr/>
        </p:nvSpPr>
        <p:spPr>
          <a:xfrm>
            <a:off x="2367243" y="1151272"/>
            <a:ext cx="114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Where </a:t>
            </a:r>
            <a:endParaRPr lang="zh-CN" altLang="en-US" sz="2400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4A8A228-8B93-3E29-2234-223B88900661}"/>
              </a:ext>
            </a:extLst>
          </p:cNvPr>
          <p:cNvSpPr txBox="1"/>
          <p:nvPr/>
        </p:nvSpPr>
        <p:spPr>
          <a:xfrm>
            <a:off x="8399236" y="5935784"/>
            <a:ext cx="2577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Similar to magnetic field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6651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B727DEBF-0BE2-3129-8F96-E54BAE41BD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07" t="7897" r="9812" b="14345"/>
          <a:stretch/>
        </p:blipFill>
        <p:spPr>
          <a:xfrm>
            <a:off x="1867829" y="1281942"/>
            <a:ext cx="4990123" cy="181588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8F2AC4D-C19C-5409-6700-1F0EAC4817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3" t="52885" r="18754" b="22666"/>
          <a:stretch/>
        </p:blipFill>
        <p:spPr>
          <a:xfrm>
            <a:off x="7373868" y="2062609"/>
            <a:ext cx="4271108" cy="52322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2B854F7E-49C6-AD47-2694-AE1B4598D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7607" y="-6157"/>
            <a:ext cx="9194854" cy="999663"/>
          </a:xfrm>
        </p:spPr>
        <p:txBody>
          <a:bodyPr>
            <a:normAutofit fontScale="90000"/>
          </a:bodyPr>
          <a:lstStyle/>
          <a:p>
            <a:r>
              <a:rPr lang="en-US" altLang="zh-CN" sz="4000" dirty="0"/>
              <a:t>where is the background?</a:t>
            </a:r>
            <a:r>
              <a:rPr lang="en-US" altLang="zh-CN" sz="2400" dirty="0"/>
              <a:t> </a:t>
            </a:r>
            <a:r>
              <a:rPr lang="en-US" altLang="zh-CN" sz="2800" b="1" dirty="0"/>
              <a:t>axial-vector/tensor interaction</a:t>
            </a:r>
            <a:endParaRPr lang="zh-CN" altLang="en-US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CCC704F-8D00-4216-AB51-0C47EDA076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3578" y="3197732"/>
                <a:ext cx="10515600" cy="371178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N" sz="2400" dirty="0"/>
                  <a:t>2. Instanton induced interaction, </a:t>
                </a:r>
              </a:p>
              <a:p>
                <a:pPr lvl="1"/>
                <a:r>
                  <a:rPr lang="en-US" altLang="zh-CN" sz="2000" dirty="0"/>
                  <a:t>Non-interacting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𝐼</m:t>
                    </m:r>
                    <m:acc>
                      <m:accPr>
                        <m:chr m:val="̅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acc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Gas</a:t>
                </a:r>
              </a:p>
              <a:p>
                <a:pPr lvl="1"/>
                <a:endParaRPr lang="en-US" altLang="zh-CN" sz="2000" dirty="0"/>
              </a:p>
              <a:p>
                <a:pPr lvl="1"/>
                <a:endParaRPr lang="en-US" altLang="zh-CN" sz="2000" dirty="0"/>
              </a:p>
              <a:p>
                <a:pPr lvl="1"/>
                <a:endParaRPr lang="en-US" altLang="zh-CN" sz="2000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𝐼</m:t>
                    </m:r>
                    <m:acc>
                      <m:accPr>
                        <m:chr m:val="̅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acc>
                  </m:oMath>
                </a14:m>
                <a:r>
                  <a:rPr lang="en-US" altLang="zh-CN" sz="2000" dirty="0"/>
                  <a:t>-Molecule</a:t>
                </a:r>
                <a:endParaRPr lang="zh-CN" altLang="en-US" sz="2000" dirty="0"/>
              </a:p>
              <a:p>
                <a:pPr marL="0" indent="0">
                  <a:buNone/>
                </a:pPr>
                <a:endParaRPr lang="zh-CN" altLang="en-US" sz="24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CCC704F-8D00-4216-AB51-0C47EDA076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3578" y="3197732"/>
                <a:ext cx="10515600" cy="3711784"/>
              </a:xfrm>
              <a:blipFill>
                <a:blip r:embed="rId4"/>
                <a:stretch>
                  <a:fillRect l="-928" t="-21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AC565D81-C970-B2F5-2C04-59423FC749AD}"/>
              </a:ext>
            </a:extLst>
          </p:cNvPr>
          <p:cNvSpPr txBox="1"/>
          <p:nvPr/>
        </p:nvSpPr>
        <p:spPr>
          <a:xfrm>
            <a:off x="1016468" y="6071416"/>
            <a:ext cx="227621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b="0" i="1" dirty="0" err="1">
                <a:effectLst/>
                <a:latin typeface="-apple-system"/>
              </a:rPr>
              <a:t>Phys.Rev.D</a:t>
            </a:r>
            <a:r>
              <a:rPr lang="en-US" altLang="zh-CN" sz="1200" b="0" i="0" dirty="0">
                <a:effectLst/>
                <a:latin typeface="-apple-system"/>
              </a:rPr>
              <a:t> 51 (1995) 1267-1281</a:t>
            </a:r>
            <a:endParaRPr lang="zh-CN" altLang="en-US" sz="1200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AE60CAA-FA57-3DB5-1F01-8EF7AEF84D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822" y="3977993"/>
            <a:ext cx="8411841" cy="10025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7912396-1C46-D7C1-5E01-9670D9C70A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679" y="4998186"/>
            <a:ext cx="6864459" cy="140201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B52880C-4FB6-CDA2-137F-D9DB0810B6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619250" cy="161925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16AA367-C5FD-505A-B804-B449694AD4C3}"/>
              </a:ext>
            </a:extLst>
          </p:cNvPr>
          <p:cNvSpPr txBox="1"/>
          <p:nvPr/>
        </p:nvSpPr>
        <p:spPr>
          <a:xfrm>
            <a:off x="1817860" y="835711"/>
            <a:ext cx="57530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1. One-Gluon-Exchange(OGE)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2D1C827-7713-55BA-E1A8-959100AF6D93}"/>
              </a:ext>
            </a:extLst>
          </p:cNvPr>
          <p:cNvSpPr txBox="1"/>
          <p:nvPr/>
        </p:nvSpPr>
        <p:spPr>
          <a:xfrm>
            <a:off x="7319107" y="1562597"/>
            <a:ext cx="2393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err="1"/>
              <a:t>Fierz</a:t>
            </a:r>
            <a:r>
              <a:rPr lang="en-US" altLang="zh-CN" sz="2000" dirty="0"/>
              <a:t> transformation</a:t>
            </a:r>
            <a:endParaRPr lang="zh-CN" altLang="en-US" sz="2000" dirty="0"/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87E3C79C-AC95-763B-B3E1-D8F6B330079A}"/>
              </a:ext>
            </a:extLst>
          </p:cNvPr>
          <p:cNvSpPr/>
          <p:nvPr/>
        </p:nvSpPr>
        <p:spPr>
          <a:xfrm>
            <a:off x="9753600" y="2110154"/>
            <a:ext cx="574431" cy="28405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8359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CD84F28-E94A-6F8D-AD3D-9D3CCA835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424" y="1046561"/>
            <a:ext cx="5958980" cy="3867256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E5BBC660-35EB-20E8-17A6-DCCD2AE05AD9}"/>
              </a:ext>
            </a:extLst>
          </p:cNvPr>
          <p:cNvSpPr txBox="1"/>
          <p:nvPr/>
        </p:nvSpPr>
        <p:spPr>
          <a:xfrm flipH="1">
            <a:off x="601974" y="264354"/>
            <a:ext cx="367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Condensate in Mean field?</a:t>
            </a:r>
            <a:endParaRPr lang="zh-CN" altLang="en-US" sz="2400" dirty="0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464D5FB0-57BC-D0F1-14EA-05CD9CD91712}"/>
              </a:ext>
            </a:extLst>
          </p:cNvPr>
          <p:cNvGrpSpPr/>
          <p:nvPr/>
        </p:nvGrpSpPr>
        <p:grpSpPr>
          <a:xfrm>
            <a:off x="6758740" y="5144428"/>
            <a:ext cx="3983505" cy="1006279"/>
            <a:chOff x="6758740" y="5144428"/>
            <a:chExt cx="3983505" cy="1006279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969C118D-C762-DAF6-241A-2FCB36DAC777}"/>
                </a:ext>
              </a:extLst>
            </p:cNvPr>
            <p:cNvSpPr/>
            <p:nvPr/>
          </p:nvSpPr>
          <p:spPr>
            <a:xfrm>
              <a:off x="6758740" y="5144428"/>
              <a:ext cx="3983505" cy="1006279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A8225B93-D62D-B218-CBF6-0583BBC2C0FF}"/>
                </a:ext>
              </a:extLst>
            </p:cNvPr>
            <p:cNvSpPr txBox="1"/>
            <p:nvPr/>
          </p:nvSpPr>
          <p:spPr>
            <a:xfrm flipH="1">
              <a:off x="6856430" y="5242602"/>
              <a:ext cx="38584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/>
                <a:t>No Mean Field Background!</a:t>
              </a:r>
            </a:p>
            <a:p>
              <a:r>
                <a:rPr lang="en-US" altLang="zh-CN" sz="2400" dirty="0"/>
                <a:t>No GLOBAL Background!</a:t>
              </a:r>
              <a:endParaRPr lang="zh-CN" altLang="en-US" sz="2400" dirty="0"/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949DA86E-5933-72F0-2006-1097A0F851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5" b="5585"/>
          <a:stretch/>
        </p:blipFill>
        <p:spPr>
          <a:xfrm>
            <a:off x="1046738" y="952326"/>
            <a:ext cx="2622685" cy="486561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D001ACBF-518B-AA99-2E0A-1F67A9EC654F}"/>
              </a:ext>
            </a:extLst>
          </p:cNvPr>
          <p:cNvGrpSpPr/>
          <p:nvPr/>
        </p:nvGrpSpPr>
        <p:grpSpPr>
          <a:xfrm>
            <a:off x="558243" y="2240335"/>
            <a:ext cx="4748031" cy="311111"/>
            <a:chOff x="2543962" y="2380376"/>
            <a:chExt cx="4748031" cy="3111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CB201D98-7216-A127-E677-DCF5C82FBEFE}"/>
                    </a:ext>
                  </a:extLst>
                </p:cNvPr>
                <p:cNvSpPr txBox="1"/>
                <p:nvPr/>
              </p:nvSpPr>
              <p:spPr>
                <a:xfrm>
                  <a:off x="2543962" y="2380376"/>
                  <a:ext cx="4748031" cy="31111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̅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</m:acc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zh-CN" alt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r>
                          <a:rPr lang="zh-CN" alt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acc>
                              <m:accPr>
                                <m:chr m:val="̅"/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</m:acc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acc>
                              <m:accPr>
                                <m:chr m:val="̅"/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</m:acc>
                            <m:sSup>
                              <m:sSup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  <m:sup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CB201D98-7216-A127-E677-DCF5C82FBE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3962" y="2380376"/>
                  <a:ext cx="4748031" cy="311111"/>
                </a:xfrm>
                <a:prstGeom prst="rect">
                  <a:avLst/>
                </a:prstGeom>
                <a:blipFill>
                  <a:blip r:embed="rId4"/>
                  <a:stretch>
                    <a:fillRect l="-771" t="-1961" b="-3529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5A7D73A4-9134-170B-5ADC-CC522E9FA311}"/>
                </a:ext>
              </a:extLst>
            </p:cNvPr>
            <p:cNvCxnSpPr/>
            <p:nvPr/>
          </p:nvCxnSpPr>
          <p:spPr>
            <a:xfrm flipH="1">
              <a:off x="3389152" y="2395057"/>
              <a:ext cx="92279" cy="234892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90ECADEF-F696-A68B-6AB6-54181CB90B42}"/>
              </a:ext>
            </a:extLst>
          </p:cNvPr>
          <p:cNvSpPr txBox="1"/>
          <p:nvPr/>
        </p:nvSpPr>
        <p:spPr>
          <a:xfrm>
            <a:off x="841750" y="2720736"/>
            <a:ext cx="29833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Mean Field Approximation: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691BAFA2-BDA1-5019-D58B-68E9603F1FA5}"/>
              </a:ext>
            </a:extLst>
          </p:cNvPr>
          <p:cNvGrpSpPr/>
          <p:nvPr/>
        </p:nvGrpSpPr>
        <p:grpSpPr>
          <a:xfrm>
            <a:off x="465138" y="3235443"/>
            <a:ext cx="4226478" cy="969454"/>
            <a:chOff x="2543962" y="2380376"/>
            <a:chExt cx="3187571" cy="4900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EC3FB529-62E5-C3CA-11C2-D4CE17E843D7}"/>
                    </a:ext>
                  </a:extLst>
                </p:cNvPr>
                <p:cNvSpPr txBox="1"/>
                <p:nvPr/>
              </p:nvSpPr>
              <p:spPr>
                <a:xfrm>
                  <a:off x="2543962" y="2380376"/>
                  <a:ext cx="3187571" cy="48242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𝑀𝐹𝐴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</m:acc>
                                <m:sSup>
                                  <m:sSup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p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</m:acc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altLang="zh-CN" i="1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endParaRPr lang="en-US" altLang="zh-CN" b="0" i="1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r>
                    <a:rPr lang="en-US" altLang="zh-CN" i="1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                     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</m:acc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+2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acc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zh-CN" alt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</m:oMath>
                  </a14:m>
                  <a:endParaRPr lang="en-US" altLang="zh-CN" i="1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EC3FB529-62E5-C3CA-11C2-D4CE17E843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3962" y="2380376"/>
                  <a:ext cx="3187571" cy="482426"/>
                </a:xfrm>
                <a:prstGeom prst="rect">
                  <a:avLst/>
                </a:prstGeom>
                <a:blipFill>
                  <a:blip r:embed="rId5"/>
                  <a:stretch>
                    <a:fillRect r="-1585" b="-8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6F044E8D-4888-222C-0CCB-57577B6DE8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29016" y="2705925"/>
              <a:ext cx="55806" cy="164505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4FD90E79-F290-A112-8E2D-53CC095D3C3D}"/>
              </a:ext>
            </a:extLst>
          </p:cNvPr>
          <p:cNvSpPr txBox="1"/>
          <p:nvPr/>
        </p:nvSpPr>
        <p:spPr>
          <a:xfrm>
            <a:off x="829845" y="4420314"/>
            <a:ext cx="1736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Gap equation:</a:t>
            </a:r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0D3E1E83-B13B-8EB6-843F-D700941325C9}"/>
                  </a:ext>
                </a:extLst>
              </p:cNvPr>
              <p:cNvSpPr txBox="1"/>
              <p:nvPr/>
            </p:nvSpPr>
            <p:spPr>
              <a:xfrm>
                <a:off x="1111373" y="4933800"/>
                <a:ext cx="2934008" cy="6176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l-GR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acc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=0,  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acc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0D3E1E83-B13B-8EB6-843F-D70094132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373" y="4933800"/>
                <a:ext cx="2934008" cy="6176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B65E7860-DB76-917B-AEA0-AFC03FE678EA}"/>
                  </a:ext>
                </a:extLst>
              </p:cNvPr>
              <p:cNvSpPr txBox="1"/>
              <p:nvPr/>
            </p:nvSpPr>
            <p:spPr>
              <a:xfrm>
                <a:off x="841750" y="5789619"/>
                <a:ext cx="3728713" cy="5057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≲2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altLang="zh-CN" sz="2400" dirty="0"/>
                  <a:t>,</a:t>
                </a:r>
                <a:r>
                  <a:rPr lang="en-US" altLang="zh-CN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acc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zh-CN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sz="2400" dirty="0"/>
                  <a:t> 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B65E7860-DB76-917B-AEA0-AFC03FE678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750" y="5789619"/>
                <a:ext cx="3728713" cy="505779"/>
              </a:xfrm>
              <a:prstGeom prst="rect">
                <a:avLst/>
              </a:prstGeom>
              <a:blipFill>
                <a:blip r:embed="rId7"/>
                <a:stretch>
                  <a:fillRect l="-2451" t="-2410" b="-253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A8FC6DBD-2F37-409D-AB91-A1232B775AD3}"/>
              </a:ext>
            </a:extLst>
          </p:cNvPr>
          <p:cNvSpPr txBox="1"/>
          <p:nvPr/>
        </p:nvSpPr>
        <p:spPr>
          <a:xfrm>
            <a:off x="701093" y="1677877"/>
            <a:ext cx="51526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Lagrangian with scalar and tensor interaction:</a:t>
            </a:r>
          </a:p>
        </p:txBody>
      </p:sp>
    </p:spTree>
    <p:extLst>
      <p:ext uri="{BB962C8B-B14F-4D97-AF65-F5344CB8AC3E}">
        <p14:creationId xmlns:p14="http://schemas.microsoft.com/office/powerpoint/2010/main" val="1034609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859DA676-69F6-68D0-95BC-72CE08BF8610}"/>
              </a:ext>
            </a:extLst>
          </p:cNvPr>
          <p:cNvSpPr txBox="1"/>
          <p:nvPr/>
        </p:nvSpPr>
        <p:spPr>
          <a:xfrm>
            <a:off x="575887" y="166053"/>
            <a:ext cx="6266428" cy="16980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/>
              <a:t>SP/MMP background lead to Spin Alignment;</a:t>
            </a:r>
          </a:p>
          <a:p>
            <a:pPr>
              <a:lnSpc>
                <a:spcPct val="150000"/>
              </a:lnSpc>
            </a:pPr>
            <a:r>
              <a:rPr lang="en-US" altLang="zh-CN" sz="2400" dirty="0"/>
              <a:t>Mean Field background is same sign globally.</a:t>
            </a:r>
          </a:p>
          <a:p>
            <a:pPr>
              <a:lnSpc>
                <a:spcPct val="150000"/>
              </a:lnSpc>
            </a:pPr>
            <a:r>
              <a:rPr lang="en-US" altLang="zh-CN" sz="2400" dirty="0"/>
              <a:t>The sign of background is of no matter;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2561E27C-1D1F-09FA-E6E6-E7B975965AE8}"/>
              </a:ext>
            </a:extLst>
          </p:cNvPr>
          <p:cNvGrpSpPr/>
          <p:nvPr/>
        </p:nvGrpSpPr>
        <p:grpSpPr>
          <a:xfrm>
            <a:off x="8189861" y="688280"/>
            <a:ext cx="3542958" cy="655966"/>
            <a:chOff x="8189861" y="688280"/>
            <a:chExt cx="3542958" cy="655966"/>
          </a:xfrm>
        </p:grpSpPr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7DDE99B9-C55B-7C4F-D178-F6850FE39026}"/>
                </a:ext>
              </a:extLst>
            </p:cNvPr>
            <p:cNvSpPr/>
            <p:nvPr/>
          </p:nvSpPr>
          <p:spPr>
            <a:xfrm>
              <a:off x="8189861" y="688280"/>
              <a:ext cx="3542958" cy="655966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B2D3E40F-9476-9B40-8F9F-43730F5802F7}"/>
                </a:ext>
              </a:extLst>
            </p:cNvPr>
            <p:cNvSpPr txBox="1"/>
            <p:nvPr/>
          </p:nvSpPr>
          <p:spPr>
            <a:xfrm>
              <a:off x="8189861" y="829380"/>
              <a:ext cx="35429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/>
                <a:t>Local background is enough!</a:t>
              </a:r>
              <a:endParaRPr lang="zh-CN" altLang="en-US" sz="2000" b="1" dirty="0"/>
            </a:p>
          </p:txBody>
        </p:sp>
      </p:grpSp>
      <p:sp>
        <p:nvSpPr>
          <p:cNvPr id="8" name="箭头: 右 7">
            <a:extLst>
              <a:ext uri="{FF2B5EF4-FFF2-40B4-BE49-F238E27FC236}">
                <a16:creationId xmlns:a16="http://schemas.microsoft.com/office/drawing/2014/main" id="{5FBDCAE8-D7DC-67A4-187C-247090B1A231}"/>
              </a:ext>
            </a:extLst>
          </p:cNvPr>
          <p:cNvSpPr/>
          <p:nvPr/>
        </p:nvSpPr>
        <p:spPr>
          <a:xfrm>
            <a:off x="7013235" y="900795"/>
            <a:ext cx="962366" cy="3286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048E55B-39EC-3845-E5AD-DA7223967D4B}"/>
                  </a:ext>
                </a:extLst>
              </p:cNvPr>
              <p:cNvSpPr txBox="1"/>
              <p:nvPr/>
            </p:nvSpPr>
            <p:spPr>
              <a:xfrm>
                <a:off x="794772" y="2902672"/>
                <a:ext cx="36643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/>
                  <a:t>Instead of MF, i.e.,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l-G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𝒪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048E55B-39EC-3845-E5AD-DA7223967D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772" y="2902672"/>
                <a:ext cx="3664336" cy="461665"/>
              </a:xfrm>
              <a:prstGeom prst="rect">
                <a:avLst/>
              </a:prstGeom>
              <a:blipFill>
                <a:blip r:embed="rId2"/>
                <a:stretch>
                  <a:fillRect l="-2496" t="-9211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1AF66A1-9577-83E5-9655-20132FB74D84}"/>
                  </a:ext>
                </a:extLst>
              </p:cNvPr>
              <p:cNvSpPr txBox="1"/>
              <p:nvPr/>
            </p:nvSpPr>
            <p:spPr>
              <a:xfrm>
                <a:off x="834244" y="5026073"/>
                <a:ext cx="3128870" cy="5057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/>
                  <a:t>We consider,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l-G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𝒪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1AF66A1-9577-83E5-9655-20132FB74D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244" y="5026073"/>
                <a:ext cx="3128870" cy="505779"/>
              </a:xfrm>
              <a:prstGeom prst="rect">
                <a:avLst/>
              </a:prstGeom>
              <a:blipFill>
                <a:blip r:embed="rId3"/>
                <a:stretch>
                  <a:fillRect l="-3119" t="-2410" b="-253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形 13">
            <a:extLst>
              <a:ext uri="{FF2B5EF4-FFF2-40B4-BE49-F238E27FC236}">
                <a16:creationId xmlns:a16="http://schemas.microsoft.com/office/drawing/2014/main" id="{3F4A82AE-CF9A-F98E-E77B-9905E6CD8B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75202" y="2090915"/>
            <a:ext cx="3364371" cy="1997596"/>
          </a:xfrm>
          <a:prstGeom prst="rect">
            <a:avLst/>
          </a:prstGeom>
        </p:spPr>
      </p:pic>
      <p:pic>
        <p:nvPicPr>
          <p:cNvPr id="16" name="图形 15">
            <a:extLst>
              <a:ext uri="{FF2B5EF4-FFF2-40B4-BE49-F238E27FC236}">
                <a16:creationId xmlns:a16="http://schemas.microsoft.com/office/drawing/2014/main" id="{F81E1E5A-5D62-EBF3-42C5-573E157476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51351" y="4595998"/>
            <a:ext cx="3364370" cy="2053668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B022D296-14EB-7FE1-4732-A3C5D6CA639D}"/>
              </a:ext>
            </a:extLst>
          </p:cNvPr>
          <p:cNvSpPr txBox="1"/>
          <p:nvPr/>
        </p:nvSpPr>
        <p:spPr>
          <a:xfrm>
            <a:off x="8549530" y="5094296"/>
            <a:ext cx="33505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non-zero local background</a:t>
            </a:r>
            <a:endParaRPr lang="zh-CN" altLang="en-US" sz="2000" b="1" dirty="0"/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83433CD9-6672-8721-57F9-1C3D7AC206F0}"/>
              </a:ext>
            </a:extLst>
          </p:cNvPr>
          <p:cNvCxnSpPr>
            <a:cxnSpLocks/>
            <a:stCxn id="17" idx="1"/>
          </p:cNvCxnSpPr>
          <p:nvPr/>
        </p:nvCxnSpPr>
        <p:spPr>
          <a:xfrm flipH="1" flipV="1">
            <a:off x="6678246" y="3782646"/>
            <a:ext cx="1871284" cy="1511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3814AF81-8105-1BC9-9C0E-E9B39744D74A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7770644" y="5294351"/>
            <a:ext cx="778886" cy="276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>
            <a:extLst>
              <a:ext uri="{FF2B5EF4-FFF2-40B4-BE49-F238E27FC236}">
                <a16:creationId xmlns:a16="http://schemas.microsoft.com/office/drawing/2014/main" id="{1AC3DF17-6838-9F27-E668-18DA14E1E45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1660" b="21366"/>
          <a:stretch/>
        </p:blipFill>
        <p:spPr>
          <a:xfrm>
            <a:off x="8830013" y="2170544"/>
            <a:ext cx="2483490" cy="251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32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ECEE1F7F-9FC2-B6A2-316E-2ABDA0A55857}"/>
              </a:ext>
            </a:extLst>
          </p:cNvPr>
          <p:cNvGrpSpPr/>
          <p:nvPr/>
        </p:nvGrpSpPr>
        <p:grpSpPr>
          <a:xfrm>
            <a:off x="2014219" y="1031513"/>
            <a:ext cx="2897697" cy="4344782"/>
            <a:chOff x="2271443" y="462217"/>
            <a:chExt cx="2897697" cy="4344782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57D2AE66-A570-7CFF-698F-D26562E5B8C3}"/>
                </a:ext>
              </a:extLst>
            </p:cNvPr>
            <p:cNvGrpSpPr/>
            <p:nvPr/>
          </p:nvGrpSpPr>
          <p:grpSpPr>
            <a:xfrm>
              <a:off x="2338644" y="534259"/>
              <a:ext cx="2780585" cy="4200699"/>
              <a:chOff x="2338644" y="518850"/>
              <a:chExt cx="2780585" cy="4200699"/>
            </a:xfrm>
          </p:grpSpPr>
          <p:grpSp>
            <p:nvGrpSpPr>
              <p:cNvPr id="12" name="组合 11">
                <a:extLst>
                  <a:ext uri="{FF2B5EF4-FFF2-40B4-BE49-F238E27FC236}">
                    <a16:creationId xmlns:a16="http://schemas.microsoft.com/office/drawing/2014/main" id="{79027858-E0C5-9A21-FF84-C6085D23007F}"/>
                  </a:ext>
                </a:extLst>
              </p:cNvPr>
              <p:cNvGrpSpPr/>
              <p:nvPr/>
            </p:nvGrpSpPr>
            <p:grpSpPr>
              <a:xfrm>
                <a:off x="2338646" y="519544"/>
                <a:ext cx="191193" cy="403168"/>
                <a:chOff x="2226424" y="2406534"/>
                <a:chExt cx="191193" cy="403168"/>
              </a:xfrm>
            </p:grpSpPr>
            <p:cxnSp>
              <p:nvCxnSpPr>
                <p:cNvPr id="202" name="直接箭头连接符 201">
                  <a:extLst>
                    <a:ext uri="{FF2B5EF4-FFF2-40B4-BE49-F238E27FC236}">
                      <a16:creationId xmlns:a16="http://schemas.microsoft.com/office/drawing/2014/main" id="{75DB185E-9A78-10AE-06F6-991BE1E274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22020" y="2406534"/>
                  <a:ext cx="0" cy="403168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3" name="椭圆 202">
                  <a:extLst>
                    <a:ext uri="{FF2B5EF4-FFF2-40B4-BE49-F238E27FC236}">
                      <a16:creationId xmlns:a16="http://schemas.microsoft.com/office/drawing/2014/main" id="{6CF797F5-51BB-76A7-215F-49823A719EE7}"/>
                    </a:ext>
                  </a:extLst>
                </p:cNvPr>
                <p:cNvSpPr/>
                <p:nvPr/>
              </p:nvSpPr>
              <p:spPr>
                <a:xfrm>
                  <a:off x="2226424" y="2512522"/>
                  <a:ext cx="191193" cy="19119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7C80">
                        <a:tint val="66000"/>
                        <a:satMod val="160000"/>
                      </a:srgbClr>
                    </a:gs>
                    <a:gs pos="50000">
                      <a:srgbClr val="FF7C80">
                        <a:tint val="44500"/>
                        <a:satMod val="160000"/>
                      </a:srgbClr>
                    </a:gs>
                    <a:gs pos="100000">
                      <a:srgbClr val="FF7C8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F9464C58-511D-77D3-04B2-528437B6B728}"/>
                  </a:ext>
                </a:extLst>
              </p:cNvPr>
              <p:cNvGrpSpPr/>
              <p:nvPr/>
            </p:nvGrpSpPr>
            <p:grpSpPr>
              <a:xfrm flipV="1">
                <a:off x="2338646" y="1028699"/>
                <a:ext cx="191193" cy="403168"/>
                <a:chOff x="2226424" y="2406534"/>
                <a:chExt cx="191193" cy="403168"/>
              </a:xfrm>
            </p:grpSpPr>
            <p:cxnSp>
              <p:nvCxnSpPr>
                <p:cNvPr id="200" name="直接箭头连接符 199">
                  <a:extLst>
                    <a:ext uri="{FF2B5EF4-FFF2-40B4-BE49-F238E27FC236}">
                      <a16:creationId xmlns:a16="http://schemas.microsoft.com/office/drawing/2014/main" id="{5B27C47F-10D8-DDE8-9385-EA653FEA51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22020" y="2406534"/>
                  <a:ext cx="0" cy="403168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1" name="椭圆 200">
                  <a:extLst>
                    <a:ext uri="{FF2B5EF4-FFF2-40B4-BE49-F238E27FC236}">
                      <a16:creationId xmlns:a16="http://schemas.microsoft.com/office/drawing/2014/main" id="{62E0BA80-BB6E-568A-1279-4C9756296C81}"/>
                    </a:ext>
                  </a:extLst>
                </p:cNvPr>
                <p:cNvSpPr/>
                <p:nvPr/>
              </p:nvSpPr>
              <p:spPr>
                <a:xfrm>
                  <a:off x="2226424" y="2512522"/>
                  <a:ext cx="191193" cy="19119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7C80">
                        <a:tint val="66000"/>
                        <a:satMod val="160000"/>
                      </a:srgbClr>
                    </a:gs>
                    <a:gs pos="50000">
                      <a:srgbClr val="FF7C80">
                        <a:tint val="44500"/>
                        <a:satMod val="160000"/>
                      </a:srgbClr>
                    </a:gs>
                    <a:gs pos="100000">
                      <a:srgbClr val="FF7C8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" name="组合 13">
                <a:extLst>
                  <a:ext uri="{FF2B5EF4-FFF2-40B4-BE49-F238E27FC236}">
                    <a16:creationId xmlns:a16="http://schemas.microsoft.com/office/drawing/2014/main" id="{7B6FC145-6B23-BD6D-3625-481EE7C22973}"/>
                  </a:ext>
                </a:extLst>
              </p:cNvPr>
              <p:cNvGrpSpPr/>
              <p:nvPr/>
            </p:nvGrpSpPr>
            <p:grpSpPr>
              <a:xfrm>
                <a:off x="2708559" y="1028699"/>
                <a:ext cx="191193" cy="403168"/>
                <a:chOff x="2226424" y="2406534"/>
                <a:chExt cx="191193" cy="403168"/>
              </a:xfrm>
            </p:grpSpPr>
            <p:cxnSp>
              <p:nvCxnSpPr>
                <p:cNvPr id="198" name="直接箭头连接符 197">
                  <a:extLst>
                    <a:ext uri="{FF2B5EF4-FFF2-40B4-BE49-F238E27FC236}">
                      <a16:creationId xmlns:a16="http://schemas.microsoft.com/office/drawing/2014/main" id="{E3C25BC0-D57F-4B29-B4E4-B5E9D4BD6F2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22020" y="2406534"/>
                  <a:ext cx="0" cy="403168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9" name="椭圆 198">
                  <a:extLst>
                    <a:ext uri="{FF2B5EF4-FFF2-40B4-BE49-F238E27FC236}">
                      <a16:creationId xmlns:a16="http://schemas.microsoft.com/office/drawing/2014/main" id="{02AD9D99-FDAA-05CA-43DB-352E5CF8164A}"/>
                    </a:ext>
                  </a:extLst>
                </p:cNvPr>
                <p:cNvSpPr/>
                <p:nvPr/>
              </p:nvSpPr>
              <p:spPr>
                <a:xfrm>
                  <a:off x="2226424" y="2512522"/>
                  <a:ext cx="191193" cy="19119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7C80">
                        <a:tint val="66000"/>
                        <a:satMod val="160000"/>
                      </a:srgbClr>
                    </a:gs>
                    <a:gs pos="50000">
                      <a:srgbClr val="FF7C80">
                        <a:tint val="44500"/>
                        <a:satMod val="160000"/>
                      </a:srgbClr>
                    </a:gs>
                    <a:gs pos="100000">
                      <a:srgbClr val="FF7C8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5" name="组合 14">
                <a:extLst>
                  <a:ext uri="{FF2B5EF4-FFF2-40B4-BE49-F238E27FC236}">
                    <a16:creationId xmlns:a16="http://schemas.microsoft.com/office/drawing/2014/main" id="{067A4BDC-A1FF-3D38-AAA0-0DBAD733B04F}"/>
                  </a:ext>
                </a:extLst>
              </p:cNvPr>
              <p:cNvGrpSpPr/>
              <p:nvPr/>
            </p:nvGrpSpPr>
            <p:grpSpPr>
              <a:xfrm flipV="1">
                <a:off x="2708560" y="519544"/>
                <a:ext cx="191193" cy="403168"/>
                <a:chOff x="2226424" y="2406534"/>
                <a:chExt cx="191193" cy="403168"/>
              </a:xfrm>
            </p:grpSpPr>
            <p:cxnSp>
              <p:nvCxnSpPr>
                <p:cNvPr id="196" name="直接箭头连接符 195">
                  <a:extLst>
                    <a:ext uri="{FF2B5EF4-FFF2-40B4-BE49-F238E27FC236}">
                      <a16:creationId xmlns:a16="http://schemas.microsoft.com/office/drawing/2014/main" id="{B249368C-56A0-E34E-8652-A6139CD9A30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22020" y="2406534"/>
                  <a:ext cx="0" cy="403168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7" name="椭圆 196">
                  <a:extLst>
                    <a:ext uri="{FF2B5EF4-FFF2-40B4-BE49-F238E27FC236}">
                      <a16:creationId xmlns:a16="http://schemas.microsoft.com/office/drawing/2014/main" id="{41454D42-E4F4-2B4A-7F9F-DC963712C86E}"/>
                    </a:ext>
                  </a:extLst>
                </p:cNvPr>
                <p:cNvSpPr/>
                <p:nvPr/>
              </p:nvSpPr>
              <p:spPr>
                <a:xfrm>
                  <a:off x="2226424" y="2512522"/>
                  <a:ext cx="191193" cy="19119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7C80">
                        <a:tint val="66000"/>
                        <a:satMod val="160000"/>
                      </a:srgbClr>
                    </a:gs>
                    <a:gs pos="50000">
                      <a:srgbClr val="FF7C80">
                        <a:tint val="44500"/>
                        <a:satMod val="160000"/>
                      </a:srgbClr>
                    </a:gs>
                    <a:gs pos="100000">
                      <a:srgbClr val="FF7C8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6" name="组合 15">
                <a:extLst>
                  <a:ext uri="{FF2B5EF4-FFF2-40B4-BE49-F238E27FC236}">
                    <a16:creationId xmlns:a16="http://schemas.microsoft.com/office/drawing/2014/main" id="{0C667BE2-1F02-A9F2-05E9-434E6E24F656}"/>
                  </a:ext>
                </a:extLst>
              </p:cNvPr>
              <p:cNvGrpSpPr/>
              <p:nvPr/>
            </p:nvGrpSpPr>
            <p:grpSpPr>
              <a:xfrm>
                <a:off x="3078471" y="519544"/>
                <a:ext cx="191193" cy="403168"/>
                <a:chOff x="2226424" y="2406534"/>
                <a:chExt cx="191193" cy="403168"/>
              </a:xfrm>
            </p:grpSpPr>
            <p:cxnSp>
              <p:nvCxnSpPr>
                <p:cNvPr id="194" name="直接箭头连接符 193">
                  <a:extLst>
                    <a:ext uri="{FF2B5EF4-FFF2-40B4-BE49-F238E27FC236}">
                      <a16:creationId xmlns:a16="http://schemas.microsoft.com/office/drawing/2014/main" id="{7680192D-D5D3-543F-A60B-EC708E58B4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22020" y="2406534"/>
                  <a:ext cx="0" cy="403168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5" name="椭圆 194">
                  <a:extLst>
                    <a:ext uri="{FF2B5EF4-FFF2-40B4-BE49-F238E27FC236}">
                      <a16:creationId xmlns:a16="http://schemas.microsoft.com/office/drawing/2014/main" id="{ECC6A2C9-131B-0F1F-AF48-E573DDF3B441}"/>
                    </a:ext>
                  </a:extLst>
                </p:cNvPr>
                <p:cNvSpPr/>
                <p:nvPr/>
              </p:nvSpPr>
              <p:spPr>
                <a:xfrm>
                  <a:off x="2226424" y="2512522"/>
                  <a:ext cx="191193" cy="19119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7C80">
                        <a:tint val="66000"/>
                        <a:satMod val="160000"/>
                      </a:srgbClr>
                    </a:gs>
                    <a:gs pos="50000">
                      <a:srgbClr val="FF7C80">
                        <a:tint val="44500"/>
                        <a:satMod val="160000"/>
                      </a:srgbClr>
                    </a:gs>
                    <a:gs pos="100000">
                      <a:srgbClr val="FF7C8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7" name="组合 16">
                <a:extLst>
                  <a:ext uri="{FF2B5EF4-FFF2-40B4-BE49-F238E27FC236}">
                    <a16:creationId xmlns:a16="http://schemas.microsoft.com/office/drawing/2014/main" id="{3BB7A13D-5C30-D63E-E8EC-B778D85B8B52}"/>
                  </a:ext>
                </a:extLst>
              </p:cNvPr>
              <p:cNvGrpSpPr/>
              <p:nvPr/>
            </p:nvGrpSpPr>
            <p:grpSpPr>
              <a:xfrm flipV="1">
                <a:off x="3078471" y="1028699"/>
                <a:ext cx="191193" cy="403168"/>
                <a:chOff x="2226424" y="2406534"/>
                <a:chExt cx="191193" cy="403168"/>
              </a:xfrm>
            </p:grpSpPr>
            <p:cxnSp>
              <p:nvCxnSpPr>
                <p:cNvPr id="192" name="直接箭头连接符 191">
                  <a:extLst>
                    <a:ext uri="{FF2B5EF4-FFF2-40B4-BE49-F238E27FC236}">
                      <a16:creationId xmlns:a16="http://schemas.microsoft.com/office/drawing/2014/main" id="{7AB8AC13-9EE3-01E9-4269-397C45198A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22020" y="2406534"/>
                  <a:ext cx="0" cy="403168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3" name="椭圆 192">
                  <a:extLst>
                    <a:ext uri="{FF2B5EF4-FFF2-40B4-BE49-F238E27FC236}">
                      <a16:creationId xmlns:a16="http://schemas.microsoft.com/office/drawing/2014/main" id="{35B8B74D-C102-1A36-DF99-34A2A79C4F1E}"/>
                    </a:ext>
                  </a:extLst>
                </p:cNvPr>
                <p:cNvSpPr/>
                <p:nvPr/>
              </p:nvSpPr>
              <p:spPr>
                <a:xfrm>
                  <a:off x="2226424" y="2512522"/>
                  <a:ext cx="191193" cy="19119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7C80">
                        <a:tint val="66000"/>
                        <a:satMod val="160000"/>
                      </a:srgbClr>
                    </a:gs>
                    <a:gs pos="50000">
                      <a:srgbClr val="FF7C80">
                        <a:tint val="44500"/>
                        <a:satMod val="160000"/>
                      </a:srgbClr>
                    </a:gs>
                    <a:gs pos="100000">
                      <a:srgbClr val="FF7C8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70278B53-DD5C-2469-31BB-60F0CA2EA3B9}"/>
                  </a:ext>
                </a:extLst>
              </p:cNvPr>
              <p:cNvGrpSpPr/>
              <p:nvPr/>
            </p:nvGrpSpPr>
            <p:grpSpPr>
              <a:xfrm>
                <a:off x="3448384" y="1028699"/>
                <a:ext cx="191193" cy="403168"/>
                <a:chOff x="2226424" y="2406534"/>
                <a:chExt cx="191193" cy="403168"/>
              </a:xfrm>
            </p:grpSpPr>
            <p:cxnSp>
              <p:nvCxnSpPr>
                <p:cNvPr id="190" name="直接箭头连接符 189">
                  <a:extLst>
                    <a:ext uri="{FF2B5EF4-FFF2-40B4-BE49-F238E27FC236}">
                      <a16:creationId xmlns:a16="http://schemas.microsoft.com/office/drawing/2014/main" id="{E6BD841F-96A6-2155-5125-5DD98AE70C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22020" y="2406534"/>
                  <a:ext cx="0" cy="403168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1" name="椭圆 190">
                  <a:extLst>
                    <a:ext uri="{FF2B5EF4-FFF2-40B4-BE49-F238E27FC236}">
                      <a16:creationId xmlns:a16="http://schemas.microsoft.com/office/drawing/2014/main" id="{BDE46E43-A131-49E6-27D4-CFD99864C71A}"/>
                    </a:ext>
                  </a:extLst>
                </p:cNvPr>
                <p:cNvSpPr/>
                <p:nvPr/>
              </p:nvSpPr>
              <p:spPr>
                <a:xfrm>
                  <a:off x="2226424" y="2512522"/>
                  <a:ext cx="191193" cy="19119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7C80">
                        <a:tint val="66000"/>
                        <a:satMod val="160000"/>
                      </a:srgbClr>
                    </a:gs>
                    <a:gs pos="50000">
                      <a:srgbClr val="FF7C80">
                        <a:tint val="44500"/>
                        <a:satMod val="160000"/>
                      </a:srgbClr>
                    </a:gs>
                    <a:gs pos="100000">
                      <a:srgbClr val="FF7C8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6CF5C545-4FC1-0EA2-E40E-5265AFE20432}"/>
                  </a:ext>
                </a:extLst>
              </p:cNvPr>
              <p:cNvGrpSpPr/>
              <p:nvPr/>
            </p:nvGrpSpPr>
            <p:grpSpPr>
              <a:xfrm flipV="1">
                <a:off x="3448385" y="519544"/>
                <a:ext cx="191193" cy="403168"/>
                <a:chOff x="2226424" y="2406534"/>
                <a:chExt cx="191193" cy="403168"/>
              </a:xfrm>
            </p:grpSpPr>
            <p:cxnSp>
              <p:nvCxnSpPr>
                <p:cNvPr id="188" name="直接箭头连接符 187">
                  <a:extLst>
                    <a:ext uri="{FF2B5EF4-FFF2-40B4-BE49-F238E27FC236}">
                      <a16:creationId xmlns:a16="http://schemas.microsoft.com/office/drawing/2014/main" id="{8BAF4D8D-CF0F-7106-6837-6DCE6A84BE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22020" y="2406534"/>
                  <a:ext cx="0" cy="403168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9" name="椭圆 188">
                  <a:extLst>
                    <a:ext uri="{FF2B5EF4-FFF2-40B4-BE49-F238E27FC236}">
                      <a16:creationId xmlns:a16="http://schemas.microsoft.com/office/drawing/2014/main" id="{B5FD28E3-AC39-C6AE-7C20-453D0A27F088}"/>
                    </a:ext>
                  </a:extLst>
                </p:cNvPr>
                <p:cNvSpPr/>
                <p:nvPr/>
              </p:nvSpPr>
              <p:spPr>
                <a:xfrm>
                  <a:off x="2226424" y="2512522"/>
                  <a:ext cx="191193" cy="19119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7C80">
                        <a:tint val="66000"/>
                        <a:satMod val="160000"/>
                      </a:srgbClr>
                    </a:gs>
                    <a:gs pos="50000">
                      <a:srgbClr val="FF7C80">
                        <a:tint val="44500"/>
                        <a:satMod val="160000"/>
                      </a:srgbClr>
                    </a:gs>
                    <a:gs pos="100000">
                      <a:srgbClr val="FF7C8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0" name="组合 19">
                <a:extLst>
                  <a:ext uri="{FF2B5EF4-FFF2-40B4-BE49-F238E27FC236}">
                    <a16:creationId xmlns:a16="http://schemas.microsoft.com/office/drawing/2014/main" id="{AAD37AA3-FB13-3E5F-7365-4214A9589F4D}"/>
                  </a:ext>
                </a:extLst>
              </p:cNvPr>
              <p:cNvGrpSpPr/>
              <p:nvPr/>
            </p:nvGrpSpPr>
            <p:grpSpPr>
              <a:xfrm>
                <a:off x="2338644" y="1622364"/>
                <a:ext cx="191193" cy="403168"/>
                <a:chOff x="2226424" y="2406534"/>
                <a:chExt cx="191193" cy="403168"/>
              </a:xfrm>
            </p:grpSpPr>
            <p:cxnSp>
              <p:nvCxnSpPr>
                <p:cNvPr id="186" name="直接箭头连接符 185">
                  <a:extLst>
                    <a:ext uri="{FF2B5EF4-FFF2-40B4-BE49-F238E27FC236}">
                      <a16:creationId xmlns:a16="http://schemas.microsoft.com/office/drawing/2014/main" id="{5D1034D5-755F-7AF6-A7B1-CC2E2EACBB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22020" y="2406534"/>
                  <a:ext cx="0" cy="403168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7" name="椭圆 186">
                  <a:extLst>
                    <a:ext uri="{FF2B5EF4-FFF2-40B4-BE49-F238E27FC236}">
                      <a16:creationId xmlns:a16="http://schemas.microsoft.com/office/drawing/2014/main" id="{4426F07B-9A88-6E3D-8514-28DCBA4EB219}"/>
                    </a:ext>
                  </a:extLst>
                </p:cNvPr>
                <p:cNvSpPr/>
                <p:nvPr/>
              </p:nvSpPr>
              <p:spPr>
                <a:xfrm>
                  <a:off x="2226424" y="2512522"/>
                  <a:ext cx="191193" cy="19119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7C80">
                        <a:tint val="66000"/>
                        <a:satMod val="160000"/>
                      </a:srgbClr>
                    </a:gs>
                    <a:gs pos="50000">
                      <a:srgbClr val="FF7C80">
                        <a:tint val="44500"/>
                        <a:satMod val="160000"/>
                      </a:srgbClr>
                    </a:gs>
                    <a:gs pos="100000">
                      <a:srgbClr val="FF7C8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1" name="组合 20">
                <a:extLst>
                  <a:ext uri="{FF2B5EF4-FFF2-40B4-BE49-F238E27FC236}">
                    <a16:creationId xmlns:a16="http://schemas.microsoft.com/office/drawing/2014/main" id="{11F92EE5-93BE-2441-B76A-0DB04EC4C445}"/>
                  </a:ext>
                </a:extLst>
              </p:cNvPr>
              <p:cNvGrpSpPr/>
              <p:nvPr/>
            </p:nvGrpSpPr>
            <p:grpSpPr>
              <a:xfrm flipV="1">
                <a:off x="2338644" y="2131519"/>
                <a:ext cx="191193" cy="403168"/>
                <a:chOff x="2226424" y="2406534"/>
                <a:chExt cx="191193" cy="403168"/>
              </a:xfrm>
            </p:grpSpPr>
            <p:cxnSp>
              <p:nvCxnSpPr>
                <p:cNvPr id="184" name="直接箭头连接符 183">
                  <a:extLst>
                    <a:ext uri="{FF2B5EF4-FFF2-40B4-BE49-F238E27FC236}">
                      <a16:creationId xmlns:a16="http://schemas.microsoft.com/office/drawing/2014/main" id="{D9987BCE-FAFD-5794-33BD-65422E47E9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22020" y="2406534"/>
                  <a:ext cx="0" cy="403168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5" name="椭圆 184">
                  <a:extLst>
                    <a:ext uri="{FF2B5EF4-FFF2-40B4-BE49-F238E27FC236}">
                      <a16:creationId xmlns:a16="http://schemas.microsoft.com/office/drawing/2014/main" id="{DA5DC2D1-DD9F-1FF3-3005-383D6C67B7DE}"/>
                    </a:ext>
                  </a:extLst>
                </p:cNvPr>
                <p:cNvSpPr/>
                <p:nvPr/>
              </p:nvSpPr>
              <p:spPr>
                <a:xfrm>
                  <a:off x="2226424" y="2512522"/>
                  <a:ext cx="191193" cy="19119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7C80">
                        <a:tint val="66000"/>
                        <a:satMod val="160000"/>
                      </a:srgbClr>
                    </a:gs>
                    <a:gs pos="50000">
                      <a:srgbClr val="FF7C80">
                        <a:tint val="44500"/>
                        <a:satMod val="160000"/>
                      </a:srgbClr>
                    </a:gs>
                    <a:gs pos="100000">
                      <a:srgbClr val="FF7C8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2" name="组合 21">
                <a:extLst>
                  <a:ext uri="{FF2B5EF4-FFF2-40B4-BE49-F238E27FC236}">
                    <a16:creationId xmlns:a16="http://schemas.microsoft.com/office/drawing/2014/main" id="{E100D32A-ABBE-8730-15F4-1CA545EE2DDB}"/>
                  </a:ext>
                </a:extLst>
              </p:cNvPr>
              <p:cNvGrpSpPr/>
              <p:nvPr/>
            </p:nvGrpSpPr>
            <p:grpSpPr>
              <a:xfrm>
                <a:off x="2708557" y="2131519"/>
                <a:ext cx="191193" cy="403168"/>
                <a:chOff x="2226424" y="2406534"/>
                <a:chExt cx="191193" cy="403168"/>
              </a:xfrm>
            </p:grpSpPr>
            <p:cxnSp>
              <p:nvCxnSpPr>
                <p:cNvPr id="182" name="直接箭头连接符 181">
                  <a:extLst>
                    <a:ext uri="{FF2B5EF4-FFF2-40B4-BE49-F238E27FC236}">
                      <a16:creationId xmlns:a16="http://schemas.microsoft.com/office/drawing/2014/main" id="{8354E741-C205-C646-1DA3-3C3A37714E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22020" y="2406534"/>
                  <a:ext cx="0" cy="403168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3" name="椭圆 182">
                  <a:extLst>
                    <a:ext uri="{FF2B5EF4-FFF2-40B4-BE49-F238E27FC236}">
                      <a16:creationId xmlns:a16="http://schemas.microsoft.com/office/drawing/2014/main" id="{C410DBD9-9F1E-7FEB-BC95-85A529E34FDA}"/>
                    </a:ext>
                  </a:extLst>
                </p:cNvPr>
                <p:cNvSpPr/>
                <p:nvPr/>
              </p:nvSpPr>
              <p:spPr>
                <a:xfrm>
                  <a:off x="2226424" y="2512522"/>
                  <a:ext cx="191193" cy="19119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7C80">
                        <a:tint val="66000"/>
                        <a:satMod val="160000"/>
                      </a:srgbClr>
                    </a:gs>
                    <a:gs pos="50000">
                      <a:srgbClr val="FF7C80">
                        <a:tint val="44500"/>
                        <a:satMod val="160000"/>
                      </a:srgbClr>
                    </a:gs>
                    <a:gs pos="100000">
                      <a:srgbClr val="FF7C8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3" name="组合 22">
                <a:extLst>
                  <a:ext uri="{FF2B5EF4-FFF2-40B4-BE49-F238E27FC236}">
                    <a16:creationId xmlns:a16="http://schemas.microsoft.com/office/drawing/2014/main" id="{BB0C2B56-521B-068B-1D1F-EE47BABD441D}"/>
                  </a:ext>
                </a:extLst>
              </p:cNvPr>
              <p:cNvGrpSpPr/>
              <p:nvPr/>
            </p:nvGrpSpPr>
            <p:grpSpPr>
              <a:xfrm flipV="1">
                <a:off x="2708558" y="1622364"/>
                <a:ext cx="191193" cy="403168"/>
                <a:chOff x="2226424" y="2406534"/>
                <a:chExt cx="191193" cy="403168"/>
              </a:xfrm>
            </p:grpSpPr>
            <p:cxnSp>
              <p:nvCxnSpPr>
                <p:cNvPr id="180" name="直接箭头连接符 179">
                  <a:extLst>
                    <a:ext uri="{FF2B5EF4-FFF2-40B4-BE49-F238E27FC236}">
                      <a16:creationId xmlns:a16="http://schemas.microsoft.com/office/drawing/2014/main" id="{EEA9CCAB-BFEC-DFED-5EEF-8E4DF8B091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22020" y="2406534"/>
                  <a:ext cx="0" cy="403168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1" name="椭圆 180">
                  <a:extLst>
                    <a:ext uri="{FF2B5EF4-FFF2-40B4-BE49-F238E27FC236}">
                      <a16:creationId xmlns:a16="http://schemas.microsoft.com/office/drawing/2014/main" id="{89B664CD-3A8C-055A-8A61-B5DF9736B799}"/>
                    </a:ext>
                  </a:extLst>
                </p:cNvPr>
                <p:cNvSpPr/>
                <p:nvPr/>
              </p:nvSpPr>
              <p:spPr>
                <a:xfrm>
                  <a:off x="2226424" y="2512522"/>
                  <a:ext cx="191193" cy="19119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7C80">
                        <a:tint val="66000"/>
                        <a:satMod val="160000"/>
                      </a:srgbClr>
                    </a:gs>
                    <a:gs pos="50000">
                      <a:srgbClr val="FF7C80">
                        <a:tint val="44500"/>
                        <a:satMod val="160000"/>
                      </a:srgbClr>
                    </a:gs>
                    <a:gs pos="100000">
                      <a:srgbClr val="FF7C8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4" name="组合 23">
                <a:extLst>
                  <a:ext uri="{FF2B5EF4-FFF2-40B4-BE49-F238E27FC236}">
                    <a16:creationId xmlns:a16="http://schemas.microsoft.com/office/drawing/2014/main" id="{4638CD4C-4812-059F-BE63-55E95C588C2B}"/>
                  </a:ext>
                </a:extLst>
              </p:cNvPr>
              <p:cNvGrpSpPr/>
              <p:nvPr/>
            </p:nvGrpSpPr>
            <p:grpSpPr>
              <a:xfrm>
                <a:off x="3078469" y="1622364"/>
                <a:ext cx="191193" cy="403168"/>
                <a:chOff x="2226424" y="2406534"/>
                <a:chExt cx="191193" cy="403168"/>
              </a:xfrm>
            </p:grpSpPr>
            <p:cxnSp>
              <p:nvCxnSpPr>
                <p:cNvPr id="178" name="直接箭头连接符 177">
                  <a:extLst>
                    <a:ext uri="{FF2B5EF4-FFF2-40B4-BE49-F238E27FC236}">
                      <a16:creationId xmlns:a16="http://schemas.microsoft.com/office/drawing/2014/main" id="{80329BD8-F992-3EEE-D419-62A3A65D8E6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22020" y="2406534"/>
                  <a:ext cx="0" cy="403168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9" name="椭圆 178">
                  <a:extLst>
                    <a:ext uri="{FF2B5EF4-FFF2-40B4-BE49-F238E27FC236}">
                      <a16:creationId xmlns:a16="http://schemas.microsoft.com/office/drawing/2014/main" id="{2567FD88-4196-F1E3-F8EC-688C940F3555}"/>
                    </a:ext>
                  </a:extLst>
                </p:cNvPr>
                <p:cNvSpPr/>
                <p:nvPr/>
              </p:nvSpPr>
              <p:spPr>
                <a:xfrm>
                  <a:off x="2226424" y="2512522"/>
                  <a:ext cx="191193" cy="19119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7C80">
                        <a:tint val="66000"/>
                        <a:satMod val="160000"/>
                      </a:srgbClr>
                    </a:gs>
                    <a:gs pos="50000">
                      <a:srgbClr val="FF7C80">
                        <a:tint val="44500"/>
                        <a:satMod val="160000"/>
                      </a:srgbClr>
                    </a:gs>
                    <a:gs pos="100000">
                      <a:srgbClr val="FF7C8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5" name="组合 24">
                <a:extLst>
                  <a:ext uri="{FF2B5EF4-FFF2-40B4-BE49-F238E27FC236}">
                    <a16:creationId xmlns:a16="http://schemas.microsoft.com/office/drawing/2014/main" id="{38898E48-CB00-F0B3-C18D-4D3ACFA0906E}"/>
                  </a:ext>
                </a:extLst>
              </p:cNvPr>
              <p:cNvGrpSpPr/>
              <p:nvPr/>
            </p:nvGrpSpPr>
            <p:grpSpPr>
              <a:xfrm flipV="1">
                <a:off x="3078469" y="2131519"/>
                <a:ext cx="191193" cy="403168"/>
                <a:chOff x="2226424" y="2406534"/>
                <a:chExt cx="191193" cy="403168"/>
              </a:xfrm>
            </p:grpSpPr>
            <p:cxnSp>
              <p:nvCxnSpPr>
                <p:cNvPr id="176" name="直接箭头连接符 175">
                  <a:extLst>
                    <a:ext uri="{FF2B5EF4-FFF2-40B4-BE49-F238E27FC236}">
                      <a16:creationId xmlns:a16="http://schemas.microsoft.com/office/drawing/2014/main" id="{B6A786F1-7AA9-8AC8-BFCF-47F1FF704EA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22020" y="2406534"/>
                  <a:ext cx="0" cy="403168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7" name="椭圆 176">
                  <a:extLst>
                    <a:ext uri="{FF2B5EF4-FFF2-40B4-BE49-F238E27FC236}">
                      <a16:creationId xmlns:a16="http://schemas.microsoft.com/office/drawing/2014/main" id="{F784743E-0877-188E-FC7E-C7A18A02C0E4}"/>
                    </a:ext>
                  </a:extLst>
                </p:cNvPr>
                <p:cNvSpPr/>
                <p:nvPr/>
              </p:nvSpPr>
              <p:spPr>
                <a:xfrm>
                  <a:off x="2226424" y="2512522"/>
                  <a:ext cx="191193" cy="19119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7C80">
                        <a:tint val="66000"/>
                        <a:satMod val="160000"/>
                      </a:srgbClr>
                    </a:gs>
                    <a:gs pos="50000">
                      <a:srgbClr val="FF7C80">
                        <a:tint val="44500"/>
                        <a:satMod val="160000"/>
                      </a:srgbClr>
                    </a:gs>
                    <a:gs pos="100000">
                      <a:srgbClr val="FF7C8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6" name="组合 25">
                <a:extLst>
                  <a:ext uri="{FF2B5EF4-FFF2-40B4-BE49-F238E27FC236}">
                    <a16:creationId xmlns:a16="http://schemas.microsoft.com/office/drawing/2014/main" id="{5BEDA035-DCA3-8980-5965-F087764A2281}"/>
                  </a:ext>
                </a:extLst>
              </p:cNvPr>
              <p:cNvGrpSpPr/>
              <p:nvPr/>
            </p:nvGrpSpPr>
            <p:grpSpPr>
              <a:xfrm>
                <a:off x="3448382" y="2131519"/>
                <a:ext cx="191193" cy="403168"/>
                <a:chOff x="2226424" y="2406534"/>
                <a:chExt cx="191193" cy="403168"/>
              </a:xfrm>
            </p:grpSpPr>
            <p:cxnSp>
              <p:nvCxnSpPr>
                <p:cNvPr id="174" name="直接箭头连接符 173">
                  <a:extLst>
                    <a:ext uri="{FF2B5EF4-FFF2-40B4-BE49-F238E27FC236}">
                      <a16:creationId xmlns:a16="http://schemas.microsoft.com/office/drawing/2014/main" id="{AE992128-B01F-77D0-9315-76040CF2B6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22020" y="2406534"/>
                  <a:ext cx="0" cy="403168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5" name="椭圆 174">
                  <a:extLst>
                    <a:ext uri="{FF2B5EF4-FFF2-40B4-BE49-F238E27FC236}">
                      <a16:creationId xmlns:a16="http://schemas.microsoft.com/office/drawing/2014/main" id="{E6912F55-C759-4D4C-5170-78106E932856}"/>
                    </a:ext>
                  </a:extLst>
                </p:cNvPr>
                <p:cNvSpPr/>
                <p:nvPr/>
              </p:nvSpPr>
              <p:spPr>
                <a:xfrm>
                  <a:off x="2226424" y="2512522"/>
                  <a:ext cx="191193" cy="19119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7C80">
                        <a:tint val="66000"/>
                        <a:satMod val="160000"/>
                      </a:srgbClr>
                    </a:gs>
                    <a:gs pos="50000">
                      <a:srgbClr val="FF7C80">
                        <a:tint val="44500"/>
                        <a:satMod val="160000"/>
                      </a:srgbClr>
                    </a:gs>
                    <a:gs pos="100000">
                      <a:srgbClr val="FF7C8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7" name="组合 26">
                <a:extLst>
                  <a:ext uri="{FF2B5EF4-FFF2-40B4-BE49-F238E27FC236}">
                    <a16:creationId xmlns:a16="http://schemas.microsoft.com/office/drawing/2014/main" id="{F3C31FD2-1FF8-EF71-639A-C3CD3180C8D6}"/>
                  </a:ext>
                </a:extLst>
              </p:cNvPr>
              <p:cNvGrpSpPr/>
              <p:nvPr/>
            </p:nvGrpSpPr>
            <p:grpSpPr>
              <a:xfrm flipV="1">
                <a:off x="3448383" y="1622364"/>
                <a:ext cx="191193" cy="403168"/>
                <a:chOff x="2226424" y="2406534"/>
                <a:chExt cx="191193" cy="403168"/>
              </a:xfrm>
            </p:grpSpPr>
            <p:cxnSp>
              <p:nvCxnSpPr>
                <p:cNvPr id="172" name="直接箭头连接符 171">
                  <a:extLst>
                    <a:ext uri="{FF2B5EF4-FFF2-40B4-BE49-F238E27FC236}">
                      <a16:creationId xmlns:a16="http://schemas.microsoft.com/office/drawing/2014/main" id="{E4B1C9FA-05B0-FCD4-0871-AAD04BF6A9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22020" y="2406534"/>
                  <a:ext cx="0" cy="403168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3" name="椭圆 172">
                  <a:extLst>
                    <a:ext uri="{FF2B5EF4-FFF2-40B4-BE49-F238E27FC236}">
                      <a16:creationId xmlns:a16="http://schemas.microsoft.com/office/drawing/2014/main" id="{962B0630-EE21-B023-2B60-573F93836918}"/>
                    </a:ext>
                  </a:extLst>
                </p:cNvPr>
                <p:cNvSpPr/>
                <p:nvPr/>
              </p:nvSpPr>
              <p:spPr>
                <a:xfrm>
                  <a:off x="2226424" y="2512522"/>
                  <a:ext cx="191193" cy="19119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7C80">
                        <a:tint val="66000"/>
                        <a:satMod val="160000"/>
                      </a:srgbClr>
                    </a:gs>
                    <a:gs pos="50000">
                      <a:srgbClr val="FF7C80">
                        <a:tint val="44500"/>
                        <a:satMod val="160000"/>
                      </a:srgbClr>
                    </a:gs>
                    <a:gs pos="100000">
                      <a:srgbClr val="FF7C8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8" name="组合 27">
                <a:extLst>
                  <a:ext uri="{FF2B5EF4-FFF2-40B4-BE49-F238E27FC236}">
                    <a16:creationId xmlns:a16="http://schemas.microsoft.com/office/drawing/2014/main" id="{A35CFB3B-2627-D944-F46F-11DB7C0D0B0F}"/>
                  </a:ext>
                </a:extLst>
              </p:cNvPr>
              <p:cNvGrpSpPr/>
              <p:nvPr/>
            </p:nvGrpSpPr>
            <p:grpSpPr>
              <a:xfrm>
                <a:off x="3818297" y="518850"/>
                <a:ext cx="191193" cy="403168"/>
                <a:chOff x="2226424" y="2406534"/>
                <a:chExt cx="191193" cy="403168"/>
              </a:xfrm>
            </p:grpSpPr>
            <p:cxnSp>
              <p:nvCxnSpPr>
                <p:cNvPr id="170" name="直接箭头连接符 169">
                  <a:extLst>
                    <a:ext uri="{FF2B5EF4-FFF2-40B4-BE49-F238E27FC236}">
                      <a16:creationId xmlns:a16="http://schemas.microsoft.com/office/drawing/2014/main" id="{83A46BB8-BC96-A53E-F297-CF51A1EC93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22020" y="2406534"/>
                  <a:ext cx="0" cy="403168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1" name="椭圆 170">
                  <a:extLst>
                    <a:ext uri="{FF2B5EF4-FFF2-40B4-BE49-F238E27FC236}">
                      <a16:creationId xmlns:a16="http://schemas.microsoft.com/office/drawing/2014/main" id="{4A96BB08-69DE-F20E-1F7C-CA50119DA92F}"/>
                    </a:ext>
                  </a:extLst>
                </p:cNvPr>
                <p:cNvSpPr/>
                <p:nvPr/>
              </p:nvSpPr>
              <p:spPr>
                <a:xfrm>
                  <a:off x="2226424" y="2512522"/>
                  <a:ext cx="191193" cy="19119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7C80">
                        <a:tint val="66000"/>
                        <a:satMod val="160000"/>
                      </a:srgbClr>
                    </a:gs>
                    <a:gs pos="50000">
                      <a:srgbClr val="FF7C80">
                        <a:tint val="44500"/>
                        <a:satMod val="160000"/>
                      </a:srgbClr>
                    </a:gs>
                    <a:gs pos="100000">
                      <a:srgbClr val="FF7C8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E9A0207A-4923-1DB0-0944-EDECFAC04413}"/>
                  </a:ext>
                </a:extLst>
              </p:cNvPr>
              <p:cNvGrpSpPr/>
              <p:nvPr/>
            </p:nvGrpSpPr>
            <p:grpSpPr>
              <a:xfrm flipV="1">
                <a:off x="3818297" y="1028005"/>
                <a:ext cx="191193" cy="403168"/>
                <a:chOff x="2226424" y="2406534"/>
                <a:chExt cx="191193" cy="403168"/>
              </a:xfrm>
            </p:grpSpPr>
            <p:cxnSp>
              <p:nvCxnSpPr>
                <p:cNvPr id="168" name="直接箭头连接符 167">
                  <a:extLst>
                    <a:ext uri="{FF2B5EF4-FFF2-40B4-BE49-F238E27FC236}">
                      <a16:creationId xmlns:a16="http://schemas.microsoft.com/office/drawing/2014/main" id="{01428CF9-FBDD-ACBE-7472-D359F05A5C6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22020" y="2406534"/>
                  <a:ext cx="0" cy="403168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9" name="椭圆 168">
                  <a:extLst>
                    <a:ext uri="{FF2B5EF4-FFF2-40B4-BE49-F238E27FC236}">
                      <a16:creationId xmlns:a16="http://schemas.microsoft.com/office/drawing/2014/main" id="{62427CFC-07CE-7B74-26CC-A58E8E4919C5}"/>
                    </a:ext>
                  </a:extLst>
                </p:cNvPr>
                <p:cNvSpPr/>
                <p:nvPr/>
              </p:nvSpPr>
              <p:spPr>
                <a:xfrm>
                  <a:off x="2226424" y="2512522"/>
                  <a:ext cx="191193" cy="19119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7C80">
                        <a:tint val="66000"/>
                        <a:satMod val="160000"/>
                      </a:srgbClr>
                    </a:gs>
                    <a:gs pos="50000">
                      <a:srgbClr val="FF7C80">
                        <a:tint val="44500"/>
                        <a:satMod val="160000"/>
                      </a:srgbClr>
                    </a:gs>
                    <a:gs pos="100000">
                      <a:srgbClr val="FF7C8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0" name="组合 29">
                <a:extLst>
                  <a:ext uri="{FF2B5EF4-FFF2-40B4-BE49-F238E27FC236}">
                    <a16:creationId xmlns:a16="http://schemas.microsoft.com/office/drawing/2014/main" id="{FCDD8CFB-B420-3A35-1C87-43339EAA5500}"/>
                  </a:ext>
                </a:extLst>
              </p:cNvPr>
              <p:cNvGrpSpPr/>
              <p:nvPr/>
            </p:nvGrpSpPr>
            <p:grpSpPr>
              <a:xfrm>
                <a:off x="4188210" y="1028005"/>
                <a:ext cx="191193" cy="403168"/>
                <a:chOff x="2226424" y="2406534"/>
                <a:chExt cx="191193" cy="403168"/>
              </a:xfrm>
            </p:grpSpPr>
            <p:cxnSp>
              <p:nvCxnSpPr>
                <p:cNvPr id="166" name="直接箭头连接符 165">
                  <a:extLst>
                    <a:ext uri="{FF2B5EF4-FFF2-40B4-BE49-F238E27FC236}">
                      <a16:creationId xmlns:a16="http://schemas.microsoft.com/office/drawing/2014/main" id="{AEE4FFAF-B0B0-F1EF-1043-113BDCC948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22020" y="2406534"/>
                  <a:ext cx="0" cy="403168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7" name="椭圆 166">
                  <a:extLst>
                    <a:ext uri="{FF2B5EF4-FFF2-40B4-BE49-F238E27FC236}">
                      <a16:creationId xmlns:a16="http://schemas.microsoft.com/office/drawing/2014/main" id="{80536B8B-7C62-C129-5333-5C2C290D33A0}"/>
                    </a:ext>
                  </a:extLst>
                </p:cNvPr>
                <p:cNvSpPr/>
                <p:nvPr/>
              </p:nvSpPr>
              <p:spPr>
                <a:xfrm>
                  <a:off x="2226424" y="2512522"/>
                  <a:ext cx="191193" cy="19119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7C80">
                        <a:tint val="66000"/>
                        <a:satMod val="160000"/>
                      </a:srgbClr>
                    </a:gs>
                    <a:gs pos="50000">
                      <a:srgbClr val="FF7C80">
                        <a:tint val="44500"/>
                        <a:satMod val="160000"/>
                      </a:srgbClr>
                    </a:gs>
                    <a:gs pos="100000">
                      <a:srgbClr val="FF7C8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1" name="组合 30">
                <a:extLst>
                  <a:ext uri="{FF2B5EF4-FFF2-40B4-BE49-F238E27FC236}">
                    <a16:creationId xmlns:a16="http://schemas.microsoft.com/office/drawing/2014/main" id="{351ECAF9-D3A4-38C1-729B-6FCFCD51FB51}"/>
                  </a:ext>
                </a:extLst>
              </p:cNvPr>
              <p:cNvGrpSpPr/>
              <p:nvPr/>
            </p:nvGrpSpPr>
            <p:grpSpPr>
              <a:xfrm flipV="1">
                <a:off x="4188211" y="518850"/>
                <a:ext cx="191193" cy="403168"/>
                <a:chOff x="2226424" y="2406534"/>
                <a:chExt cx="191193" cy="403168"/>
              </a:xfrm>
            </p:grpSpPr>
            <p:cxnSp>
              <p:nvCxnSpPr>
                <p:cNvPr id="164" name="直接箭头连接符 163">
                  <a:extLst>
                    <a:ext uri="{FF2B5EF4-FFF2-40B4-BE49-F238E27FC236}">
                      <a16:creationId xmlns:a16="http://schemas.microsoft.com/office/drawing/2014/main" id="{9CFCE38F-C6FC-B1FE-7058-03A1E0D820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22020" y="2406534"/>
                  <a:ext cx="0" cy="403168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5" name="椭圆 164">
                  <a:extLst>
                    <a:ext uri="{FF2B5EF4-FFF2-40B4-BE49-F238E27FC236}">
                      <a16:creationId xmlns:a16="http://schemas.microsoft.com/office/drawing/2014/main" id="{66339E64-64F3-EE19-953B-B76A32FE7B28}"/>
                    </a:ext>
                  </a:extLst>
                </p:cNvPr>
                <p:cNvSpPr/>
                <p:nvPr/>
              </p:nvSpPr>
              <p:spPr>
                <a:xfrm>
                  <a:off x="2226424" y="2512522"/>
                  <a:ext cx="191193" cy="19119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7C80">
                        <a:tint val="66000"/>
                        <a:satMod val="160000"/>
                      </a:srgbClr>
                    </a:gs>
                    <a:gs pos="50000">
                      <a:srgbClr val="FF7C80">
                        <a:tint val="44500"/>
                        <a:satMod val="160000"/>
                      </a:srgbClr>
                    </a:gs>
                    <a:gs pos="100000">
                      <a:srgbClr val="FF7C8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2" name="组合 31">
                <a:extLst>
                  <a:ext uri="{FF2B5EF4-FFF2-40B4-BE49-F238E27FC236}">
                    <a16:creationId xmlns:a16="http://schemas.microsoft.com/office/drawing/2014/main" id="{4994C063-0593-EDCB-9778-3AF450E7DD8E}"/>
                  </a:ext>
                </a:extLst>
              </p:cNvPr>
              <p:cNvGrpSpPr/>
              <p:nvPr/>
            </p:nvGrpSpPr>
            <p:grpSpPr>
              <a:xfrm>
                <a:off x="4558122" y="518850"/>
                <a:ext cx="191193" cy="403168"/>
                <a:chOff x="2226424" y="2406534"/>
                <a:chExt cx="191193" cy="403168"/>
              </a:xfrm>
            </p:grpSpPr>
            <p:cxnSp>
              <p:nvCxnSpPr>
                <p:cNvPr id="162" name="直接箭头连接符 161">
                  <a:extLst>
                    <a:ext uri="{FF2B5EF4-FFF2-40B4-BE49-F238E27FC236}">
                      <a16:creationId xmlns:a16="http://schemas.microsoft.com/office/drawing/2014/main" id="{FF269052-B505-B79F-A919-F8593A1276D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22020" y="2406534"/>
                  <a:ext cx="0" cy="403168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3" name="椭圆 162">
                  <a:extLst>
                    <a:ext uri="{FF2B5EF4-FFF2-40B4-BE49-F238E27FC236}">
                      <a16:creationId xmlns:a16="http://schemas.microsoft.com/office/drawing/2014/main" id="{B6FDC212-0CA3-3C2F-F5A0-B8B4ECE2ABD6}"/>
                    </a:ext>
                  </a:extLst>
                </p:cNvPr>
                <p:cNvSpPr/>
                <p:nvPr/>
              </p:nvSpPr>
              <p:spPr>
                <a:xfrm>
                  <a:off x="2226424" y="2512522"/>
                  <a:ext cx="191193" cy="19119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7C80">
                        <a:tint val="66000"/>
                        <a:satMod val="160000"/>
                      </a:srgbClr>
                    </a:gs>
                    <a:gs pos="50000">
                      <a:srgbClr val="FF7C80">
                        <a:tint val="44500"/>
                        <a:satMod val="160000"/>
                      </a:srgbClr>
                    </a:gs>
                    <a:gs pos="100000">
                      <a:srgbClr val="FF7C8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3" name="组合 32">
                <a:extLst>
                  <a:ext uri="{FF2B5EF4-FFF2-40B4-BE49-F238E27FC236}">
                    <a16:creationId xmlns:a16="http://schemas.microsoft.com/office/drawing/2014/main" id="{FE27C33D-416E-15D0-FDF9-2B1C4465713F}"/>
                  </a:ext>
                </a:extLst>
              </p:cNvPr>
              <p:cNvGrpSpPr/>
              <p:nvPr/>
            </p:nvGrpSpPr>
            <p:grpSpPr>
              <a:xfrm flipV="1">
                <a:off x="4558122" y="1028005"/>
                <a:ext cx="191193" cy="403168"/>
                <a:chOff x="2226424" y="2406534"/>
                <a:chExt cx="191193" cy="403168"/>
              </a:xfrm>
            </p:grpSpPr>
            <p:cxnSp>
              <p:nvCxnSpPr>
                <p:cNvPr id="160" name="直接箭头连接符 159">
                  <a:extLst>
                    <a:ext uri="{FF2B5EF4-FFF2-40B4-BE49-F238E27FC236}">
                      <a16:creationId xmlns:a16="http://schemas.microsoft.com/office/drawing/2014/main" id="{FF5D775C-D043-D6EF-DCCE-001DE441CC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22020" y="2406534"/>
                  <a:ext cx="0" cy="403168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1" name="椭圆 160">
                  <a:extLst>
                    <a:ext uri="{FF2B5EF4-FFF2-40B4-BE49-F238E27FC236}">
                      <a16:creationId xmlns:a16="http://schemas.microsoft.com/office/drawing/2014/main" id="{BEBE1A14-8A03-0F83-088A-D971BD0BDA48}"/>
                    </a:ext>
                  </a:extLst>
                </p:cNvPr>
                <p:cNvSpPr/>
                <p:nvPr/>
              </p:nvSpPr>
              <p:spPr>
                <a:xfrm>
                  <a:off x="2226424" y="2512522"/>
                  <a:ext cx="191193" cy="19119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7C80">
                        <a:tint val="66000"/>
                        <a:satMod val="160000"/>
                      </a:srgbClr>
                    </a:gs>
                    <a:gs pos="50000">
                      <a:srgbClr val="FF7C80">
                        <a:tint val="44500"/>
                        <a:satMod val="160000"/>
                      </a:srgbClr>
                    </a:gs>
                    <a:gs pos="100000">
                      <a:srgbClr val="FF7C8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4" name="组合 33">
                <a:extLst>
                  <a:ext uri="{FF2B5EF4-FFF2-40B4-BE49-F238E27FC236}">
                    <a16:creationId xmlns:a16="http://schemas.microsoft.com/office/drawing/2014/main" id="{BE1A7DA9-A9E4-6662-20F3-1D371A614A31}"/>
                  </a:ext>
                </a:extLst>
              </p:cNvPr>
              <p:cNvGrpSpPr/>
              <p:nvPr/>
            </p:nvGrpSpPr>
            <p:grpSpPr>
              <a:xfrm>
                <a:off x="4928035" y="1028005"/>
                <a:ext cx="191193" cy="403168"/>
                <a:chOff x="2226424" y="2406534"/>
                <a:chExt cx="191193" cy="403168"/>
              </a:xfrm>
            </p:grpSpPr>
            <p:cxnSp>
              <p:nvCxnSpPr>
                <p:cNvPr id="158" name="直接箭头连接符 157">
                  <a:extLst>
                    <a:ext uri="{FF2B5EF4-FFF2-40B4-BE49-F238E27FC236}">
                      <a16:creationId xmlns:a16="http://schemas.microsoft.com/office/drawing/2014/main" id="{4962E6DD-EEC8-AB8B-3F4B-24FDAD6F83F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22020" y="2406534"/>
                  <a:ext cx="0" cy="403168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9" name="椭圆 158">
                  <a:extLst>
                    <a:ext uri="{FF2B5EF4-FFF2-40B4-BE49-F238E27FC236}">
                      <a16:creationId xmlns:a16="http://schemas.microsoft.com/office/drawing/2014/main" id="{A2DA8AA7-8BD5-5B5D-366C-760F4CAB0F2C}"/>
                    </a:ext>
                  </a:extLst>
                </p:cNvPr>
                <p:cNvSpPr/>
                <p:nvPr/>
              </p:nvSpPr>
              <p:spPr>
                <a:xfrm>
                  <a:off x="2226424" y="2512522"/>
                  <a:ext cx="191193" cy="19119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7C80">
                        <a:tint val="66000"/>
                        <a:satMod val="160000"/>
                      </a:srgbClr>
                    </a:gs>
                    <a:gs pos="50000">
                      <a:srgbClr val="FF7C80">
                        <a:tint val="44500"/>
                        <a:satMod val="160000"/>
                      </a:srgbClr>
                    </a:gs>
                    <a:gs pos="100000">
                      <a:srgbClr val="FF7C8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5" name="组合 34">
                <a:extLst>
                  <a:ext uri="{FF2B5EF4-FFF2-40B4-BE49-F238E27FC236}">
                    <a16:creationId xmlns:a16="http://schemas.microsoft.com/office/drawing/2014/main" id="{3B0A7105-2271-47CE-9ACC-7B24F7AFB4C4}"/>
                  </a:ext>
                </a:extLst>
              </p:cNvPr>
              <p:cNvGrpSpPr/>
              <p:nvPr/>
            </p:nvGrpSpPr>
            <p:grpSpPr>
              <a:xfrm flipV="1">
                <a:off x="4928036" y="518850"/>
                <a:ext cx="191193" cy="403168"/>
                <a:chOff x="2226424" y="2406534"/>
                <a:chExt cx="191193" cy="403168"/>
              </a:xfrm>
            </p:grpSpPr>
            <p:cxnSp>
              <p:nvCxnSpPr>
                <p:cNvPr id="156" name="直接箭头连接符 155">
                  <a:extLst>
                    <a:ext uri="{FF2B5EF4-FFF2-40B4-BE49-F238E27FC236}">
                      <a16:creationId xmlns:a16="http://schemas.microsoft.com/office/drawing/2014/main" id="{8D62CB74-0F07-1DC2-BB7C-B18FCEA09B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22020" y="2406534"/>
                  <a:ext cx="0" cy="403168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7" name="椭圆 156">
                  <a:extLst>
                    <a:ext uri="{FF2B5EF4-FFF2-40B4-BE49-F238E27FC236}">
                      <a16:creationId xmlns:a16="http://schemas.microsoft.com/office/drawing/2014/main" id="{EA72D872-0AFA-18B4-A582-AB73A6E58CEB}"/>
                    </a:ext>
                  </a:extLst>
                </p:cNvPr>
                <p:cNvSpPr/>
                <p:nvPr/>
              </p:nvSpPr>
              <p:spPr>
                <a:xfrm>
                  <a:off x="2226424" y="2512522"/>
                  <a:ext cx="191193" cy="19119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7C80">
                        <a:tint val="66000"/>
                        <a:satMod val="160000"/>
                      </a:srgbClr>
                    </a:gs>
                    <a:gs pos="50000">
                      <a:srgbClr val="FF7C80">
                        <a:tint val="44500"/>
                        <a:satMod val="160000"/>
                      </a:srgbClr>
                    </a:gs>
                    <a:gs pos="100000">
                      <a:srgbClr val="FF7C8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6" name="组合 35">
                <a:extLst>
                  <a:ext uri="{FF2B5EF4-FFF2-40B4-BE49-F238E27FC236}">
                    <a16:creationId xmlns:a16="http://schemas.microsoft.com/office/drawing/2014/main" id="{1E3784DC-05A4-BCE8-F3BE-5B105E1F6362}"/>
                  </a:ext>
                </a:extLst>
              </p:cNvPr>
              <p:cNvGrpSpPr/>
              <p:nvPr/>
            </p:nvGrpSpPr>
            <p:grpSpPr>
              <a:xfrm>
                <a:off x="3818295" y="1621670"/>
                <a:ext cx="191193" cy="403168"/>
                <a:chOff x="2226424" y="2406534"/>
                <a:chExt cx="191193" cy="403168"/>
              </a:xfrm>
            </p:grpSpPr>
            <p:cxnSp>
              <p:nvCxnSpPr>
                <p:cNvPr id="154" name="直接箭头连接符 153">
                  <a:extLst>
                    <a:ext uri="{FF2B5EF4-FFF2-40B4-BE49-F238E27FC236}">
                      <a16:creationId xmlns:a16="http://schemas.microsoft.com/office/drawing/2014/main" id="{6B4D8693-F442-1165-DE3D-DC589A622B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22020" y="2406534"/>
                  <a:ext cx="0" cy="403168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5" name="椭圆 154">
                  <a:extLst>
                    <a:ext uri="{FF2B5EF4-FFF2-40B4-BE49-F238E27FC236}">
                      <a16:creationId xmlns:a16="http://schemas.microsoft.com/office/drawing/2014/main" id="{9C3A5BFA-261D-7A4C-54DA-5EA8B8FA3506}"/>
                    </a:ext>
                  </a:extLst>
                </p:cNvPr>
                <p:cNvSpPr/>
                <p:nvPr/>
              </p:nvSpPr>
              <p:spPr>
                <a:xfrm>
                  <a:off x="2226424" y="2512522"/>
                  <a:ext cx="191193" cy="19119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7C80">
                        <a:tint val="66000"/>
                        <a:satMod val="160000"/>
                      </a:srgbClr>
                    </a:gs>
                    <a:gs pos="50000">
                      <a:srgbClr val="FF7C80">
                        <a:tint val="44500"/>
                        <a:satMod val="160000"/>
                      </a:srgbClr>
                    </a:gs>
                    <a:gs pos="100000">
                      <a:srgbClr val="FF7C8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7" name="组合 36">
                <a:extLst>
                  <a:ext uri="{FF2B5EF4-FFF2-40B4-BE49-F238E27FC236}">
                    <a16:creationId xmlns:a16="http://schemas.microsoft.com/office/drawing/2014/main" id="{06D38747-C0F7-1320-2883-BF4F94E8E82F}"/>
                  </a:ext>
                </a:extLst>
              </p:cNvPr>
              <p:cNvGrpSpPr/>
              <p:nvPr/>
            </p:nvGrpSpPr>
            <p:grpSpPr>
              <a:xfrm flipV="1">
                <a:off x="3818295" y="2130825"/>
                <a:ext cx="191193" cy="403168"/>
                <a:chOff x="2226424" y="2406534"/>
                <a:chExt cx="191193" cy="403168"/>
              </a:xfrm>
            </p:grpSpPr>
            <p:cxnSp>
              <p:nvCxnSpPr>
                <p:cNvPr id="152" name="直接箭头连接符 151">
                  <a:extLst>
                    <a:ext uri="{FF2B5EF4-FFF2-40B4-BE49-F238E27FC236}">
                      <a16:creationId xmlns:a16="http://schemas.microsoft.com/office/drawing/2014/main" id="{B0D4D8C4-41E3-FD7C-A61D-DC758BBF73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22020" y="2406534"/>
                  <a:ext cx="0" cy="403168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3" name="椭圆 152">
                  <a:extLst>
                    <a:ext uri="{FF2B5EF4-FFF2-40B4-BE49-F238E27FC236}">
                      <a16:creationId xmlns:a16="http://schemas.microsoft.com/office/drawing/2014/main" id="{EF5E108E-09BB-02D4-B646-6BFCBAA496C9}"/>
                    </a:ext>
                  </a:extLst>
                </p:cNvPr>
                <p:cNvSpPr/>
                <p:nvPr/>
              </p:nvSpPr>
              <p:spPr>
                <a:xfrm>
                  <a:off x="2226424" y="2512522"/>
                  <a:ext cx="191193" cy="19119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7C80">
                        <a:tint val="66000"/>
                        <a:satMod val="160000"/>
                      </a:srgbClr>
                    </a:gs>
                    <a:gs pos="50000">
                      <a:srgbClr val="FF7C80">
                        <a:tint val="44500"/>
                        <a:satMod val="160000"/>
                      </a:srgbClr>
                    </a:gs>
                    <a:gs pos="100000">
                      <a:srgbClr val="FF7C8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8" name="组合 37">
                <a:extLst>
                  <a:ext uri="{FF2B5EF4-FFF2-40B4-BE49-F238E27FC236}">
                    <a16:creationId xmlns:a16="http://schemas.microsoft.com/office/drawing/2014/main" id="{C2FB0458-E405-4C8B-42D1-22031D88F81A}"/>
                  </a:ext>
                </a:extLst>
              </p:cNvPr>
              <p:cNvGrpSpPr/>
              <p:nvPr/>
            </p:nvGrpSpPr>
            <p:grpSpPr>
              <a:xfrm>
                <a:off x="4188208" y="2130825"/>
                <a:ext cx="191193" cy="403168"/>
                <a:chOff x="2226424" y="2406534"/>
                <a:chExt cx="191193" cy="403168"/>
              </a:xfrm>
            </p:grpSpPr>
            <p:cxnSp>
              <p:nvCxnSpPr>
                <p:cNvPr id="150" name="直接箭头连接符 149">
                  <a:extLst>
                    <a:ext uri="{FF2B5EF4-FFF2-40B4-BE49-F238E27FC236}">
                      <a16:creationId xmlns:a16="http://schemas.microsoft.com/office/drawing/2014/main" id="{1B0F7C40-86E2-375D-1F1B-AABB490268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22020" y="2406534"/>
                  <a:ext cx="0" cy="403168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1" name="椭圆 150">
                  <a:extLst>
                    <a:ext uri="{FF2B5EF4-FFF2-40B4-BE49-F238E27FC236}">
                      <a16:creationId xmlns:a16="http://schemas.microsoft.com/office/drawing/2014/main" id="{2F2754B7-11FF-28AF-1320-8A3B77B185C2}"/>
                    </a:ext>
                  </a:extLst>
                </p:cNvPr>
                <p:cNvSpPr/>
                <p:nvPr/>
              </p:nvSpPr>
              <p:spPr>
                <a:xfrm>
                  <a:off x="2226424" y="2512522"/>
                  <a:ext cx="191193" cy="19119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7C80">
                        <a:tint val="66000"/>
                        <a:satMod val="160000"/>
                      </a:srgbClr>
                    </a:gs>
                    <a:gs pos="50000">
                      <a:srgbClr val="FF7C80">
                        <a:tint val="44500"/>
                        <a:satMod val="160000"/>
                      </a:srgbClr>
                    </a:gs>
                    <a:gs pos="100000">
                      <a:srgbClr val="FF7C8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9" name="组合 38">
                <a:extLst>
                  <a:ext uri="{FF2B5EF4-FFF2-40B4-BE49-F238E27FC236}">
                    <a16:creationId xmlns:a16="http://schemas.microsoft.com/office/drawing/2014/main" id="{89CAEBC0-CD36-F759-D1C8-5B0FECBF0FEA}"/>
                  </a:ext>
                </a:extLst>
              </p:cNvPr>
              <p:cNvGrpSpPr/>
              <p:nvPr/>
            </p:nvGrpSpPr>
            <p:grpSpPr>
              <a:xfrm flipV="1">
                <a:off x="4188209" y="1621670"/>
                <a:ext cx="191193" cy="403168"/>
                <a:chOff x="2226424" y="2406534"/>
                <a:chExt cx="191193" cy="403168"/>
              </a:xfrm>
            </p:grpSpPr>
            <p:cxnSp>
              <p:nvCxnSpPr>
                <p:cNvPr id="148" name="直接箭头连接符 147">
                  <a:extLst>
                    <a:ext uri="{FF2B5EF4-FFF2-40B4-BE49-F238E27FC236}">
                      <a16:creationId xmlns:a16="http://schemas.microsoft.com/office/drawing/2014/main" id="{597B5CA6-5C31-CC80-5B52-D2249D5A19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22020" y="2406534"/>
                  <a:ext cx="0" cy="403168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9" name="椭圆 148">
                  <a:extLst>
                    <a:ext uri="{FF2B5EF4-FFF2-40B4-BE49-F238E27FC236}">
                      <a16:creationId xmlns:a16="http://schemas.microsoft.com/office/drawing/2014/main" id="{9394928F-5952-2C3D-E385-D72A23020664}"/>
                    </a:ext>
                  </a:extLst>
                </p:cNvPr>
                <p:cNvSpPr/>
                <p:nvPr/>
              </p:nvSpPr>
              <p:spPr>
                <a:xfrm>
                  <a:off x="2226424" y="2512522"/>
                  <a:ext cx="191193" cy="19119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7C80">
                        <a:tint val="66000"/>
                        <a:satMod val="160000"/>
                      </a:srgbClr>
                    </a:gs>
                    <a:gs pos="50000">
                      <a:srgbClr val="FF7C80">
                        <a:tint val="44500"/>
                        <a:satMod val="160000"/>
                      </a:srgbClr>
                    </a:gs>
                    <a:gs pos="100000">
                      <a:srgbClr val="FF7C8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0" name="组合 39">
                <a:extLst>
                  <a:ext uri="{FF2B5EF4-FFF2-40B4-BE49-F238E27FC236}">
                    <a16:creationId xmlns:a16="http://schemas.microsoft.com/office/drawing/2014/main" id="{15417A74-76CB-8AE4-2AA3-C4F3864DA1E3}"/>
                  </a:ext>
                </a:extLst>
              </p:cNvPr>
              <p:cNvGrpSpPr/>
              <p:nvPr/>
            </p:nvGrpSpPr>
            <p:grpSpPr>
              <a:xfrm>
                <a:off x="4558120" y="1621670"/>
                <a:ext cx="191193" cy="403168"/>
                <a:chOff x="2226424" y="2406534"/>
                <a:chExt cx="191193" cy="403168"/>
              </a:xfrm>
            </p:grpSpPr>
            <p:cxnSp>
              <p:nvCxnSpPr>
                <p:cNvPr id="146" name="直接箭头连接符 145">
                  <a:extLst>
                    <a:ext uri="{FF2B5EF4-FFF2-40B4-BE49-F238E27FC236}">
                      <a16:creationId xmlns:a16="http://schemas.microsoft.com/office/drawing/2014/main" id="{6E59BBF9-B297-91DE-ED5C-A6BB045D01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22020" y="2406534"/>
                  <a:ext cx="0" cy="403168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7" name="椭圆 146">
                  <a:extLst>
                    <a:ext uri="{FF2B5EF4-FFF2-40B4-BE49-F238E27FC236}">
                      <a16:creationId xmlns:a16="http://schemas.microsoft.com/office/drawing/2014/main" id="{1C9FBB53-8D22-034E-F89F-BD945845C635}"/>
                    </a:ext>
                  </a:extLst>
                </p:cNvPr>
                <p:cNvSpPr/>
                <p:nvPr/>
              </p:nvSpPr>
              <p:spPr>
                <a:xfrm>
                  <a:off x="2226424" y="2512522"/>
                  <a:ext cx="191193" cy="19119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7C80">
                        <a:tint val="66000"/>
                        <a:satMod val="160000"/>
                      </a:srgbClr>
                    </a:gs>
                    <a:gs pos="50000">
                      <a:srgbClr val="FF7C80">
                        <a:tint val="44500"/>
                        <a:satMod val="160000"/>
                      </a:srgbClr>
                    </a:gs>
                    <a:gs pos="100000">
                      <a:srgbClr val="FF7C8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1" name="组合 40">
                <a:extLst>
                  <a:ext uri="{FF2B5EF4-FFF2-40B4-BE49-F238E27FC236}">
                    <a16:creationId xmlns:a16="http://schemas.microsoft.com/office/drawing/2014/main" id="{13ACA5E5-196D-FBB1-8469-AC1955753EF8}"/>
                  </a:ext>
                </a:extLst>
              </p:cNvPr>
              <p:cNvGrpSpPr/>
              <p:nvPr/>
            </p:nvGrpSpPr>
            <p:grpSpPr>
              <a:xfrm flipV="1">
                <a:off x="4558120" y="2130825"/>
                <a:ext cx="191193" cy="403168"/>
                <a:chOff x="2226424" y="2406534"/>
                <a:chExt cx="191193" cy="403168"/>
              </a:xfrm>
            </p:grpSpPr>
            <p:cxnSp>
              <p:nvCxnSpPr>
                <p:cNvPr id="144" name="直接箭头连接符 143">
                  <a:extLst>
                    <a:ext uri="{FF2B5EF4-FFF2-40B4-BE49-F238E27FC236}">
                      <a16:creationId xmlns:a16="http://schemas.microsoft.com/office/drawing/2014/main" id="{9D375747-04BE-879C-8BFC-54769B5BF4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22020" y="2406534"/>
                  <a:ext cx="0" cy="403168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5" name="椭圆 144">
                  <a:extLst>
                    <a:ext uri="{FF2B5EF4-FFF2-40B4-BE49-F238E27FC236}">
                      <a16:creationId xmlns:a16="http://schemas.microsoft.com/office/drawing/2014/main" id="{98EED191-0BD3-8CFB-7450-17F6A78A78EE}"/>
                    </a:ext>
                  </a:extLst>
                </p:cNvPr>
                <p:cNvSpPr/>
                <p:nvPr/>
              </p:nvSpPr>
              <p:spPr>
                <a:xfrm>
                  <a:off x="2226424" y="2512522"/>
                  <a:ext cx="191193" cy="19119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7C80">
                        <a:tint val="66000"/>
                        <a:satMod val="160000"/>
                      </a:srgbClr>
                    </a:gs>
                    <a:gs pos="50000">
                      <a:srgbClr val="FF7C80">
                        <a:tint val="44500"/>
                        <a:satMod val="160000"/>
                      </a:srgbClr>
                    </a:gs>
                    <a:gs pos="100000">
                      <a:srgbClr val="FF7C8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2" name="组合 41">
                <a:extLst>
                  <a:ext uri="{FF2B5EF4-FFF2-40B4-BE49-F238E27FC236}">
                    <a16:creationId xmlns:a16="http://schemas.microsoft.com/office/drawing/2014/main" id="{BC20231F-7682-DCF0-17C4-05AA31B8135F}"/>
                  </a:ext>
                </a:extLst>
              </p:cNvPr>
              <p:cNvGrpSpPr/>
              <p:nvPr/>
            </p:nvGrpSpPr>
            <p:grpSpPr>
              <a:xfrm>
                <a:off x="4928033" y="2130825"/>
                <a:ext cx="191193" cy="403168"/>
                <a:chOff x="2226424" y="2406534"/>
                <a:chExt cx="191193" cy="403168"/>
              </a:xfrm>
            </p:grpSpPr>
            <p:cxnSp>
              <p:nvCxnSpPr>
                <p:cNvPr id="142" name="直接箭头连接符 141">
                  <a:extLst>
                    <a:ext uri="{FF2B5EF4-FFF2-40B4-BE49-F238E27FC236}">
                      <a16:creationId xmlns:a16="http://schemas.microsoft.com/office/drawing/2014/main" id="{ADF9DA94-CCA5-4C61-7618-BF44AEE07F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22020" y="2406534"/>
                  <a:ext cx="0" cy="403168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3" name="椭圆 142">
                  <a:extLst>
                    <a:ext uri="{FF2B5EF4-FFF2-40B4-BE49-F238E27FC236}">
                      <a16:creationId xmlns:a16="http://schemas.microsoft.com/office/drawing/2014/main" id="{1A1BF5C4-4C76-DB9A-B7D5-DCE259418DB3}"/>
                    </a:ext>
                  </a:extLst>
                </p:cNvPr>
                <p:cNvSpPr/>
                <p:nvPr/>
              </p:nvSpPr>
              <p:spPr>
                <a:xfrm>
                  <a:off x="2226424" y="2512522"/>
                  <a:ext cx="191193" cy="19119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7C80">
                        <a:tint val="66000"/>
                        <a:satMod val="160000"/>
                      </a:srgbClr>
                    </a:gs>
                    <a:gs pos="50000">
                      <a:srgbClr val="FF7C80">
                        <a:tint val="44500"/>
                        <a:satMod val="160000"/>
                      </a:srgbClr>
                    </a:gs>
                    <a:gs pos="100000">
                      <a:srgbClr val="FF7C8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3" name="组合 42">
                <a:extLst>
                  <a:ext uri="{FF2B5EF4-FFF2-40B4-BE49-F238E27FC236}">
                    <a16:creationId xmlns:a16="http://schemas.microsoft.com/office/drawing/2014/main" id="{292B7552-8F6A-033E-211B-19652EE2F9B4}"/>
                  </a:ext>
                </a:extLst>
              </p:cNvPr>
              <p:cNvGrpSpPr/>
              <p:nvPr/>
            </p:nvGrpSpPr>
            <p:grpSpPr>
              <a:xfrm flipV="1">
                <a:off x="4928034" y="1621670"/>
                <a:ext cx="191193" cy="403168"/>
                <a:chOff x="2226424" y="2406534"/>
                <a:chExt cx="191193" cy="403168"/>
              </a:xfrm>
            </p:grpSpPr>
            <p:cxnSp>
              <p:nvCxnSpPr>
                <p:cNvPr id="140" name="直接箭头连接符 139">
                  <a:extLst>
                    <a:ext uri="{FF2B5EF4-FFF2-40B4-BE49-F238E27FC236}">
                      <a16:creationId xmlns:a16="http://schemas.microsoft.com/office/drawing/2014/main" id="{6FAD33CD-5F12-CD20-E64F-85E13E7778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22020" y="2406534"/>
                  <a:ext cx="0" cy="403168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1" name="椭圆 140">
                  <a:extLst>
                    <a:ext uri="{FF2B5EF4-FFF2-40B4-BE49-F238E27FC236}">
                      <a16:creationId xmlns:a16="http://schemas.microsoft.com/office/drawing/2014/main" id="{E131389B-A713-84CD-56CA-B2EED1556A9B}"/>
                    </a:ext>
                  </a:extLst>
                </p:cNvPr>
                <p:cNvSpPr/>
                <p:nvPr/>
              </p:nvSpPr>
              <p:spPr>
                <a:xfrm>
                  <a:off x="2226424" y="2512522"/>
                  <a:ext cx="191193" cy="19119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7C80">
                        <a:tint val="66000"/>
                        <a:satMod val="160000"/>
                      </a:srgbClr>
                    </a:gs>
                    <a:gs pos="50000">
                      <a:srgbClr val="FF7C80">
                        <a:tint val="44500"/>
                        <a:satMod val="160000"/>
                      </a:srgbClr>
                    </a:gs>
                    <a:gs pos="100000">
                      <a:srgbClr val="FF7C8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4" name="组合 43">
                <a:extLst>
                  <a:ext uri="{FF2B5EF4-FFF2-40B4-BE49-F238E27FC236}">
                    <a16:creationId xmlns:a16="http://schemas.microsoft.com/office/drawing/2014/main" id="{E9761A32-2ABC-F2E8-91DE-9A3E38BC5B05}"/>
                  </a:ext>
                </a:extLst>
              </p:cNvPr>
              <p:cNvGrpSpPr/>
              <p:nvPr/>
            </p:nvGrpSpPr>
            <p:grpSpPr>
              <a:xfrm>
                <a:off x="2338646" y="2704406"/>
                <a:ext cx="191193" cy="403168"/>
                <a:chOff x="2226424" y="2406534"/>
                <a:chExt cx="191193" cy="403168"/>
              </a:xfrm>
            </p:grpSpPr>
            <p:cxnSp>
              <p:nvCxnSpPr>
                <p:cNvPr id="138" name="直接箭头连接符 137">
                  <a:extLst>
                    <a:ext uri="{FF2B5EF4-FFF2-40B4-BE49-F238E27FC236}">
                      <a16:creationId xmlns:a16="http://schemas.microsoft.com/office/drawing/2014/main" id="{D23A9936-C57D-A9BF-28CD-FD6CD6260C9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22020" y="2406534"/>
                  <a:ext cx="0" cy="403168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9" name="椭圆 138">
                  <a:extLst>
                    <a:ext uri="{FF2B5EF4-FFF2-40B4-BE49-F238E27FC236}">
                      <a16:creationId xmlns:a16="http://schemas.microsoft.com/office/drawing/2014/main" id="{46157120-2699-8E77-279A-20A0EE7F75D6}"/>
                    </a:ext>
                  </a:extLst>
                </p:cNvPr>
                <p:cNvSpPr/>
                <p:nvPr/>
              </p:nvSpPr>
              <p:spPr>
                <a:xfrm>
                  <a:off x="2226424" y="2512522"/>
                  <a:ext cx="191193" cy="19119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7C80">
                        <a:tint val="66000"/>
                        <a:satMod val="160000"/>
                      </a:srgbClr>
                    </a:gs>
                    <a:gs pos="50000">
                      <a:srgbClr val="FF7C80">
                        <a:tint val="44500"/>
                        <a:satMod val="160000"/>
                      </a:srgbClr>
                    </a:gs>
                    <a:gs pos="100000">
                      <a:srgbClr val="FF7C8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5" name="组合 44">
                <a:extLst>
                  <a:ext uri="{FF2B5EF4-FFF2-40B4-BE49-F238E27FC236}">
                    <a16:creationId xmlns:a16="http://schemas.microsoft.com/office/drawing/2014/main" id="{33728358-E93B-97AF-58A1-C6D05F9A28A5}"/>
                  </a:ext>
                </a:extLst>
              </p:cNvPr>
              <p:cNvGrpSpPr/>
              <p:nvPr/>
            </p:nvGrpSpPr>
            <p:grpSpPr>
              <a:xfrm flipV="1">
                <a:off x="2338646" y="3213561"/>
                <a:ext cx="191193" cy="403168"/>
                <a:chOff x="2226424" y="2406534"/>
                <a:chExt cx="191193" cy="403168"/>
              </a:xfrm>
            </p:grpSpPr>
            <p:cxnSp>
              <p:nvCxnSpPr>
                <p:cNvPr id="136" name="直接箭头连接符 135">
                  <a:extLst>
                    <a:ext uri="{FF2B5EF4-FFF2-40B4-BE49-F238E27FC236}">
                      <a16:creationId xmlns:a16="http://schemas.microsoft.com/office/drawing/2014/main" id="{CCAB68B2-B3B9-DD26-3001-D5CA60062E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22020" y="2406534"/>
                  <a:ext cx="0" cy="403168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7" name="椭圆 136">
                  <a:extLst>
                    <a:ext uri="{FF2B5EF4-FFF2-40B4-BE49-F238E27FC236}">
                      <a16:creationId xmlns:a16="http://schemas.microsoft.com/office/drawing/2014/main" id="{299E60CF-5954-B6A5-0B89-CD33575E5C5B}"/>
                    </a:ext>
                  </a:extLst>
                </p:cNvPr>
                <p:cNvSpPr/>
                <p:nvPr/>
              </p:nvSpPr>
              <p:spPr>
                <a:xfrm>
                  <a:off x="2226424" y="2512522"/>
                  <a:ext cx="191193" cy="19119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7C80">
                        <a:tint val="66000"/>
                        <a:satMod val="160000"/>
                      </a:srgbClr>
                    </a:gs>
                    <a:gs pos="50000">
                      <a:srgbClr val="FF7C80">
                        <a:tint val="44500"/>
                        <a:satMod val="160000"/>
                      </a:srgbClr>
                    </a:gs>
                    <a:gs pos="100000">
                      <a:srgbClr val="FF7C8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6" name="组合 45">
                <a:extLst>
                  <a:ext uri="{FF2B5EF4-FFF2-40B4-BE49-F238E27FC236}">
                    <a16:creationId xmlns:a16="http://schemas.microsoft.com/office/drawing/2014/main" id="{74E60529-7E6B-1E39-25F0-B6586FAD02B7}"/>
                  </a:ext>
                </a:extLst>
              </p:cNvPr>
              <p:cNvGrpSpPr/>
              <p:nvPr/>
            </p:nvGrpSpPr>
            <p:grpSpPr>
              <a:xfrm>
                <a:off x="2708559" y="3213561"/>
                <a:ext cx="191193" cy="403168"/>
                <a:chOff x="2226424" y="2406534"/>
                <a:chExt cx="191193" cy="403168"/>
              </a:xfrm>
            </p:grpSpPr>
            <p:cxnSp>
              <p:nvCxnSpPr>
                <p:cNvPr id="134" name="直接箭头连接符 133">
                  <a:extLst>
                    <a:ext uri="{FF2B5EF4-FFF2-40B4-BE49-F238E27FC236}">
                      <a16:creationId xmlns:a16="http://schemas.microsoft.com/office/drawing/2014/main" id="{38D0DE73-C62E-5A3E-99A1-371C41DBC9A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22020" y="2406534"/>
                  <a:ext cx="0" cy="403168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5" name="椭圆 134">
                  <a:extLst>
                    <a:ext uri="{FF2B5EF4-FFF2-40B4-BE49-F238E27FC236}">
                      <a16:creationId xmlns:a16="http://schemas.microsoft.com/office/drawing/2014/main" id="{12503EA0-CCEA-A9E7-294A-828FD5FF9A90}"/>
                    </a:ext>
                  </a:extLst>
                </p:cNvPr>
                <p:cNvSpPr/>
                <p:nvPr/>
              </p:nvSpPr>
              <p:spPr>
                <a:xfrm>
                  <a:off x="2226424" y="2512522"/>
                  <a:ext cx="191193" cy="19119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7C80">
                        <a:tint val="66000"/>
                        <a:satMod val="160000"/>
                      </a:srgbClr>
                    </a:gs>
                    <a:gs pos="50000">
                      <a:srgbClr val="FF7C80">
                        <a:tint val="44500"/>
                        <a:satMod val="160000"/>
                      </a:srgbClr>
                    </a:gs>
                    <a:gs pos="100000">
                      <a:srgbClr val="FF7C8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7" name="组合 46">
                <a:extLst>
                  <a:ext uri="{FF2B5EF4-FFF2-40B4-BE49-F238E27FC236}">
                    <a16:creationId xmlns:a16="http://schemas.microsoft.com/office/drawing/2014/main" id="{0E23958B-73D7-1DE1-62EA-1B5F49A22434}"/>
                  </a:ext>
                </a:extLst>
              </p:cNvPr>
              <p:cNvGrpSpPr/>
              <p:nvPr/>
            </p:nvGrpSpPr>
            <p:grpSpPr>
              <a:xfrm flipV="1">
                <a:off x="2708560" y="2704406"/>
                <a:ext cx="191193" cy="403168"/>
                <a:chOff x="2226424" y="2406534"/>
                <a:chExt cx="191193" cy="403168"/>
              </a:xfrm>
            </p:grpSpPr>
            <p:cxnSp>
              <p:nvCxnSpPr>
                <p:cNvPr id="132" name="直接箭头连接符 131">
                  <a:extLst>
                    <a:ext uri="{FF2B5EF4-FFF2-40B4-BE49-F238E27FC236}">
                      <a16:creationId xmlns:a16="http://schemas.microsoft.com/office/drawing/2014/main" id="{DCB7FE0C-EDDC-8BA9-8F88-AE080BFBAB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22020" y="2406534"/>
                  <a:ext cx="0" cy="403168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3" name="椭圆 132">
                  <a:extLst>
                    <a:ext uri="{FF2B5EF4-FFF2-40B4-BE49-F238E27FC236}">
                      <a16:creationId xmlns:a16="http://schemas.microsoft.com/office/drawing/2014/main" id="{F12E3DF0-BFF8-225F-DBFE-C579475E8257}"/>
                    </a:ext>
                  </a:extLst>
                </p:cNvPr>
                <p:cNvSpPr/>
                <p:nvPr/>
              </p:nvSpPr>
              <p:spPr>
                <a:xfrm>
                  <a:off x="2226424" y="2512522"/>
                  <a:ext cx="191193" cy="19119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7C80">
                        <a:tint val="66000"/>
                        <a:satMod val="160000"/>
                      </a:srgbClr>
                    </a:gs>
                    <a:gs pos="50000">
                      <a:srgbClr val="FF7C80">
                        <a:tint val="44500"/>
                        <a:satMod val="160000"/>
                      </a:srgbClr>
                    </a:gs>
                    <a:gs pos="100000">
                      <a:srgbClr val="FF7C8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8" name="组合 47">
                <a:extLst>
                  <a:ext uri="{FF2B5EF4-FFF2-40B4-BE49-F238E27FC236}">
                    <a16:creationId xmlns:a16="http://schemas.microsoft.com/office/drawing/2014/main" id="{DD97AF75-0A94-486E-12B5-3327C216879D}"/>
                  </a:ext>
                </a:extLst>
              </p:cNvPr>
              <p:cNvGrpSpPr/>
              <p:nvPr/>
            </p:nvGrpSpPr>
            <p:grpSpPr>
              <a:xfrm>
                <a:off x="3078471" y="2704406"/>
                <a:ext cx="191193" cy="403168"/>
                <a:chOff x="2226424" y="2406534"/>
                <a:chExt cx="191193" cy="403168"/>
              </a:xfrm>
            </p:grpSpPr>
            <p:cxnSp>
              <p:nvCxnSpPr>
                <p:cNvPr id="130" name="直接箭头连接符 129">
                  <a:extLst>
                    <a:ext uri="{FF2B5EF4-FFF2-40B4-BE49-F238E27FC236}">
                      <a16:creationId xmlns:a16="http://schemas.microsoft.com/office/drawing/2014/main" id="{BC5FBC7D-0A7A-5F32-553B-FC7054CEE9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22020" y="2406534"/>
                  <a:ext cx="0" cy="403168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1" name="椭圆 130">
                  <a:extLst>
                    <a:ext uri="{FF2B5EF4-FFF2-40B4-BE49-F238E27FC236}">
                      <a16:creationId xmlns:a16="http://schemas.microsoft.com/office/drawing/2014/main" id="{B07D48A0-26F3-D752-7770-7EBC75FECF50}"/>
                    </a:ext>
                  </a:extLst>
                </p:cNvPr>
                <p:cNvSpPr/>
                <p:nvPr/>
              </p:nvSpPr>
              <p:spPr>
                <a:xfrm>
                  <a:off x="2226424" y="2512522"/>
                  <a:ext cx="191193" cy="19119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7C80">
                        <a:tint val="66000"/>
                        <a:satMod val="160000"/>
                      </a:srgbClr>
                    </a:gs>
                    <a:gs pos="50000">
                      <a:srgbClr val="FF7C80">
                        <a:tint val="44500"/>
                        <a:satMod val="160000"/>
                      </a:srgbClr>
                    </a:gs>
                    <a:gs pos="100000">
                      <a:srgbClr val="FF7C8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9" name="组合 48">
                <a:extLst>
                  <a:ext uri="{FF2B5EF4-FFF2-40B4-BE49-F238E27FC236}">
                    <a16:creationId xmlns:a16="http://schemas.microsoft.com/office/drawing/2014/main" id="{41DC21BF-869E-20B2-7969-30210B679486}"/>
                  </a:ext>
                </a:extLst>
              </p:cNvPr>
              <p:cNvGrpSpPr/>
              <p:nvPr/>
            </p:nvGrpSpPr>
            <p:grpSpPr>
              <a:xfrm flipV="1">
                <a:off x="3078471" y="3213561"/>
                <a:ext cx="191193" cy="403168"/>
                <a:chOff x="2226424" y="2406534"/>
                <a:chExt cx="191193" cy="403168"/>
              </a:xfrm>
            </p:grpSpPr>
            <p:cxnSp>
              <p:nvCxnSpPr>
                <p:cNvPr id="128" name="直接箭头连接符 127">
                  <a:extLst>
                    <a:ext uri="{FF2B5EF4-FFF2-40B4-BE49-F238E27FC236}">
                      <a16:creationId xmlns:a16="http://schemas.microsoft.com/office/drawing/2014/main" id="{8AF0592A-CD64-32E6-8620-056342E08E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22020" y="2406534"/>
                  <a:ext cx="0" cy="403168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9" name="椭圆 128">
                  <a:extLst>
                    <a:ext uri="{FF2B5EF4-FFF2-40B4-BE49-F238E27FC236}">
                      <a16:creationId xmlns:a16="http://schemas.microsoft.com/office/drawing/2014/main" id="{9686F645-A588-C1C5-1AF6-3C1A0672A145}"/>
                    </a:ext>
                  </a:extLst>
                </p:cNvPr>
                <p:cNvSpPr/>
                <p:nvPr/>
              </p:nvSpPr>
              <p:spPr>
                <a:xfrm>
                  <a:off x="2226424" y="2512522"/>
                  <a:ext cx="191193" cy="19119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7C80">
                        <a:tint val="66000"/>
                        <a:satMod val="160000"/>
                      </a:srgbClr>
                    </a:gs>
                    <a:gs pos="50000">
                      <a:srgbClr val="FF7C80">
                        <a:tint val="44500"/>
                        <a:satMod val="160000"/>
                      </a:srgbClr>
                    </a:gs>
                    <a:gs pos="100000">
                      <a:srgbClr val="FF7C8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0" name="组合 49">
                <a:extLst>
                  <a:ext uri="{FF2B5EF4-FFF2-40B4-BE49-F238E27FC236}">
                    <a16:creationId xmlns:a16="http://schemas.microsoft.com/office/drawing/2014/main" id="{4A2466A1-EE5C-B8FD-F4A1-749456700C33}"/>
                  </a:ext>
                </a:extLst>
              </p:cNvPr>
              <p:cNvGrpSpPr/>
              <p:nvPr/>
            </p:nvGrpSpPr>
            <p:grpSpPr>
              <a:xfrm>
                <a:off x="3448384" y="3213561"/>
                <a:ext cx="191193" cy="403168"/>
                <a:chOff x="2226424" y="2406534"/>
                <a:chExt cx="191193" cy="403168"/>
              </a:xfrm>
            </p:grpSpPr>
            <p:cxnSp>
              <p:nvCxnSpPr>
                <p:cNvPr id="126" name="直接箭头连接符 125">
                  <a:extLst>
                    <a:ext uri="{FF2B5EF4-FFF2-40B4-BE49-F238E27FC236}">
                      <a16:creationId xmlns:a16="http://schemas.microsoft.com/office/drawing/2014/main" id="{77CBE99D-948B-BD5E-6B88-E9DE5EB813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22020" y="2406534"/>
                  <a:ext cx="0" cy="403168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7" name="椭圆 126">
                  <a:extLst>
                    <a:ext uri="{FF2B5EF4-FFF2-40B4-BE49-F238E27FC236}">
                      <a16:creationId xmlns:a16="http://schemas.microsoft.com/office/drawing/2014/main" id="{193BB589-ADA0-0D25-FC7F-CAFC89215E56}"/>
                    </a:ext>
                  </a:extLst>
                </p:cNvPr>
                <p:cNvSpPr/>
                <p:nvPr/>
              </p:nvSpPr>
              <p:spPr>
                <a:xfrm>
                  <a:off x="2226424" y="2512522"/>
                  <a:ext cx="191193" cy="19119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7C80">
                        <a:tint val="66000"/>
                        <a:satMod val="160000"/>
                      </a:srgbClr>
                    </a:gs>
                    <a:gs pos="50000">
                      <a:srgbClr val="FF7C80">
                        <a:tint val="44500"/>
                        <a:satMod val="160000"/>
                      </a:srgbClr>
                    </a:gs>
                    <a:gs pos="100000">
                      <a:srgbClr val="FF7C8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1" name="组合 50">
                <a:extLst>
                  <a:ext uri="{FF2B5EF4-FFF2-40B4-BE49-F238E27FC236}">
                    <a16:creationId xmlns:a16="http://schemas.microsoft.com/office/drawing/2014/main" id="{872B2B4C-4B02-F4F3-6CB4-7916A4C759FB}"/>
                  </a:ext>
                </a:extLst>
              </p:cNvPr>
              <p:cNvGrpSpPr/>
              <p:nvPr/>
            </p:nvGrpSpPr>
            <p:grpSpPr>
              <a:xfrm flipV="1">
                <a:off x="3448385" y="2704406"/>
                <a:ext cx="191193" cy="403168"/>
                <a:chOff x="2226424" y="2406534"/>
                <a:chExt cx="191193" cy="403168"/>
              </a:xfrm>
            </p:grpSpPr>
            <p:cxnSp>
              <p:nvCxnSpPr>
                <p:cNvPr id="124" name="直接箭头连接符 123">
                  <a:extLst>
                    <a:ext uri="{FF2B5EF4-FFF2-40B4-BE49-F238E27FC236}">
                      <a16:creationId xmlns:a16="http://schemas.microsoft.com/office/drawing/2014/main" id="{062073C8-CA34-AC5E-C27D-FDAD2AF067F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22020" y="2406534"/>
                  <a:ext cx="0" cy="403168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5" name="椭圆 124">
                  <a:extLst>
                    <a:ext uri="{FF2B5EF4-FFF2-40B4-BE49-F238E27FC236}">
                      <a16:creationId xmlns:a16="http://schemas.microsoft.com/office/drawing/2014/main" id="{19D37275-8678-27C0-E8EC-A835C20B39E1}"/>
                    </a:ext>
                  </a:extLst>
                </p:cNvPr>
                <p:cNvSpPr/>
                <p:nvPr/>
              </p:nvSpPr>
              <p:spPr>
                <a:xfrm>
                  <a:off x="2226424" y="2512522"/>
                  <a:ext cx="191193" cy="19119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7C80">
                        <a:tint val="66000"/>
                        <a:satMod val="160000"/>
                      </a:srgbClr>
                    </a:gs>
                    <a:gs pos="50000">
                      <a:srgbClr val="FF7C80">
                        <a:tint val="44500"/>
                        <a:satMod val="160000"/>
                      </a:srgbClr>
                    </a:gs>
                    <a:gs pos="100000">
                      <a:srgbClr val="FF7C8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2" name="组合 51">
                <a:extLst>
                  <a:ext uri="{FF2B5EF4-FFF2-40B4-BE49-F238E27FC236}">
                    <a16:creationId xmlns:a16="http://schemas.microsoft.com/office/drawing/2014/main" id="{8EADCB7E-E70B-8466-DAF1-6A01FDD8E39D}"/>
                  </a:ext>
                </a:extLst>
              </p:cNvPr>
              <p:cNvGrpSpPr/>
              <p:nvPr/>
            </p:nvGrpSpPr>
            <p:grpSpPr>
              <a:xfrm>
                <a:off x="2338644" y="3807226"/>
                <a:ext cx="191193" cy="403168"/>
                <a:chOff x="2226424" y="2406534"/>
                <a:chExt cx="191193" cy="403168"/>
              </a:xfrm>
            </p:grpSpPr>
            <p:cxnSp>
              <p:nvCxnSpPr>
                <p:cNvPr id="122" name="直接箭头连接符 121">
                  <a:extLst>
                    <a:ext uri="{FF2B5EF4-FFF2-40B4-BE49-F238E27FC236}">
                      <a16:creationId xmlns:a16="http://schemas.microsoft.com/office/drawing/2014/main" id="{DAE91CD2-361F-2954-5565-6F1FC22E5F3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22020" y="2406534"/>
                  <a:ext cx="0" cy="403168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3" name="椭圆 122">
                  <a:extLst>
                    <a:ext uri="{FF2B5EF4-FFF2-40B4-BE49-F238E27FC236}">
                      <a16:creationId xmlns:a16="http://schemas.microsoft.com/office/drawing/2014/main" id="{EA2E728B-E3A9-4800-2404-6EE7EF963084}"/>
                    </a:ext>
                  </a:extLst>
                </p:cNvPr>
                <p:cNvSpPr/>
                <p:nvPr/>
              </p:nvSpPr>
              <p:spPr>
                <a:xfrm>
                  <a:off x="2226424" y="2512522"/>
                  <a:ext cx="191193" cy="19119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7C80">
                        <a:tint val="66000"/>
                        <a:satMod val="160000"/>
                      </a:srgbClr>
                    </a:gs>
                    <a:gs pos="50000">
                      <a:srgbClr val="FF7C80">
                        <a:tint val="44500"/>
                        <a:satMod val="160000"/>
                      </a:srgbClr>
                    </a:gs>
                    <a:gs pos="100000">
                      <a:srgbClr val="FF7C8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3" name="组合 52">
                <a:extLst>
                  <a:ext uri="{FF2B5EF4-FFF2-40B4-BE49-F238E27FC236}">
                    <a16:creationId xmlns:a16="http://schemas.microsoft.com/office/drawing/2014/main" id="{5B0D33AA-5307-3427-37F3-241341EA626B}"/>
                  </a:ext>
                </a:extLst>
              </p:cNvPr>
              <p:cNvGrpSpPr/>
              <p:nvPr/>
            </p:nvGrpSpPr>
            <p:grpSpPr>
              <a:xfrm flipV="1">
                <a:off x="2338644" y="4316381"/>
                <a:ext cx="191193" cy="403168"/>
                <a:chOff x="2226424" y="2406534"/>
                <a:chExt cx="191193" cy="403168"/>
              </a:xfrm>
            </p:grpSpPr>
            <p:cxnSp>
              <p:nvCxnSpPr>
                <p:cNvPr id="120" name="直接箭头连接符 119">
                  <a:extLst>
                    <a:ext uri="{FF2B5EF4-FFF2-40B4-BE49-F238E27FC236}">
                      <a16:creationId xmlns:a16="http://schemas.microsoft.com/office/drawing/2014/main" id="{F9D4402A-FB24-D18F-259F-34907BA8A6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22020" y="2406534"/>
                  <a:ext cx="0" cy="403168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1" name="椭圆 120">
                  <a:extLst>
                    <a:ext uri="{FF2B5EF4-FFF2-40B4-BE49-F238E27FC236}">
                      <a16:creationId xmlns:a16="http://schemas.microsoft.com/office/drawing/2014/main" id="{02A04609-86DC-C1C6-29DA-96A9029E366D}"/>
                    </a:ext>
                  </a:extLst>
                </p:cNvPr>
                <p:cNvSpPr/>
                <p:nvPr/>
              </p:nvSpPr>
              <p:spPr>
                <a:xfrm>
                  <a:off x="2226424" y="2512522"/>
                  <a:ext cx="191193" cy="19119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7C80">
                        <a:tint val="66000"/>
                        <a:satMod val="160000"/>
                      </a:srgbClr>
                    </a:gs>
                    <a:gs pos="50000">
                      <a:srgbClr val="FF7C80">
                        <a:tint val="44500"/>
                        <a:satMod val="160000"/>
                      </a:srgbClr>
                    </a:gs>
                    <a:gs pos="100000">
                      <a:srgbClr val="FF7C8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4" name="组合 53">
                <a:extLst>
                  <a:ext uri="{FF2B5EF4-FFF2-40B4-BE49-F238E27FC236}">
                    <a16:creationId xmlns:a16="http://schemas.microsoft.com/office/drawing/2014/main" id="{FED27ED2-2A10-4DA8-7599-97169E934CDE}"/>
                  </a:ext>
                </a:extLst>
              </p:cNvPr>
              <p:cNvGrpSpPr/>
              <p:nvPr/>
            </p:nvGrpSpPr>
            <p:grpSpPr>
              <a:xfrm>
                <a:off x="2708557" y="4316381"/>
                <a:ext cx="191193" cy="403168"/>
                <a:chOff x="2226424" y="2406534"/>
                <a:chExt cx="191193" cy="403168"/>
              </a:xfrm>
            </p:grpSpPr>
            <p:cxnSp>
              <p:nvCxnSpPr>
                <p:cNvPr id="118" name="直接箭头连接符 117">
                  <a:extLst>
                    <a:ext uri="{FF2B5EF4-FFF2-40B4-BE49-F238E27FC236}">
                      <a16:creationId xmlns:a16="http://schemas.microsoft.com/office/drawing/2014/main" id="{3709CC95-76D0-6AA9-393A-D08B8B93E0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22020" y="2406534"/>
                  <a:ext cx="0" cy="403168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9" name="椭圆 118">
                  <a:extLst>
                    <a:ext uri="{FF2B5EF4-FFF2-40B4-BE49-F238E27FC236}">
                      <a16:creationId xmlns:a16="http://schemas.microsoft.com/office/drawing/2014/main" id="{B17DFB5F-41AE-F3E2-F223-118EAA404FA3}"/>
                    </a:ext>
                  </a:extLst>
                </p:cNvPr>
                <p:cNvSpPr/>
                <p:nvPr/>
              </p:nvSpPr>
              <p:spPr>
                <a:xfrm>
                  <a:off x="2226424" y="2512522"/>
                  <a:ext cx="191193" cy="19119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7C80">
                        <a:tint val="66000"/>
                        <a:satMod val="160000"/>
                      </a:srgbClr>
                    </a:gs>
                    <a:gs pos="50000">
                      <a:srgbClr val="FF7C80">
                        <a:tint val="44500"/>
                        <a:satMod val="160000"/>
                      </a:srgbClr>
                    </a:gs>
                    <a:gs pos="100000">
                      <a:srgbClr val="FF7C8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5" name="组合 54">
                <a:extLst>
                  <a:ext uri="{FF2B5EF4-FFF2-40B4-BE49-F238E27FC236}">
                    <a16:creationId xmlns:a16="http://schemas.microsoft.com/office/drawing/2014/main" id="{BC86605D-813F-E39B-AB56-5CB4EAFFFFC0}"/>
                  </a:ext>
                </a:extLst>
              </p:cNvPr>
              <p:cNvGrpSpPr/>
              <p:nvPr/>
            </p:nvGrpSpPr>
            <p:grpSpPr>
              <a:xfrm flipV="1">
                <a:off x="2708558" y="3807226"/>
                <a:ext cx="191193" cy="403168"/>
                <a:chOff x="2226424" y="2406534"/>
                <a:chExt cx="191193" cy="403168"/>
              </a:xfrm>
            </p:grpSpPr>
            <p:cxnSp>
              <p:nvCxnSpPr>
                <p:cNvPr id="116" name="直接箭头连接符 115">
                  <a:extLst>
                    <a:ext uri="{FF2B5EF4-FFF2-40B4-BE49-F238E27FC236}">
                      <a16:creationId xmlns:a16="http://schemas.microsoft.com/office/drawing/2014/main" id="{07B4F607-027D-F8F0-8EC0-5D5A0E2410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22020" y="2406534"/>
                  <a:ext cx="0" cy="403168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7" name="椭圆 116">
                  <a:extLst>
                    <a:ext uri="{FF2B5EF4-FFF2-40B4-BE49-F238E27FC236}">
                      <a16:creationId xmlns:a16="http://schemas.microsoft.com/office/drawing/2014/main" id="{6BF8B628-CABE-8837-C2F7-8258D64C2DDC}"/>
                    </a:ext>
                  </a:extLst>
                </p:cNvPr>
                <p:cNvSpPr/>
                <p:nvPr/>
              </p:nvSpPr>
              <p:spPr>
                <a:xfrm>
                  <a:off x="2226424" y="2512522"/>
                  <a:ext cx="191193" cy="19119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7C80">
                        <a:tint val="66000"/>
                        <a:satMod val="160000"/>
                      </a:srgbClr>
                    </a:gs>
                    <a:gs pos="50000">
                      <a:srgbClr val="FF7C80">
                        <a:tint val="44500"/>
                        <a:satMod val="160000"/>
                      </a:srgbClr>
                    </a:gs>
                    <a:gs pos="100000">
                      <a:srgbClr val="FF7C8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6" name="组合 55">
                <a:extLst>
                  <a:ext uri="{FF2B5EF4-FFF2-40B4-BE49-F238E27FC236}">
                    <a16:creationId xmlns:a16="http://schemas.microsoft.com/office/drawing/2014/main" id="{6ECCD8F9-971B-BCBE-4B48-46B7EEF972C3}"/>
                  </a:ext>
                </a:extLst>
              </p:cNvPr>
              <p:cNvGrpSpPr/>
              <p:nvPr/>
            </p:nvGrpSpPr>
            <p:grpSpPr>
              <a:xfrm>
                <a:off x="3078469" y="3807226"/>
                <a:ext cx="191193" cy="403168"/>
                <a:chOff x="2226424" y="2406534"/>
                <a:chExt cx="191193" cy="403168"/>
              </a:xfrm>
            </p:grpSpPr>
            <p:cxnSp>
              <p:nvCxnSpPr>
                <p:cNvPr id="114" name="直接箭头连接符 113">
                  <a:extLst>
                    <a:ext uri="{FF2B5EF4-FFF2-40B4-BE49-F238E27FC236}">
                      <a16:creationId xmlns:a16="http://schemas.microsoft.com/office/drawing/2014/main" id="{23EB6602-490B-116D-6C04-C78856574C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22020" y="2406534"/>
                  <a:ext cx="0" cy="403168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5" name="椭圆 114">
                  <a:extLst>
                    <a:ext uri="{FF2B5EF4-FFF2-40B4-BE49-F238E27FC236}">
                      <a16:creationId xmlns:a16="http://schemas.microsoft.com/office/drawing/2014/main" id="{F2F6AA37-1BC9-2F7C-FC15-76F2B3DCB714}"/>
                    </a:ext>
                  </a:extLst>
                </p:cNvPr>
                <p:cNvSpPr/>
                <p:nvPr/>
              </p:nvSpPr>
              <p:spPr>
                <a:xfrm>
                  <a:off x="2226424" y="2512522"/>
                  <a:ext cx="191193" cy="19119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7C80">
                        <a:tint val="66000"/>
                        <a:satMod val="160000"/>
                      </a:srgbClr>
                    </a:gs>
                    <a:gs pos="50000">
                      <a:srgbClr val="FF7C80">
                        <a:tint val="44500"/>
                        <a:satMod val="160000"/>
                      </a:srgbClr>
                    </a:gs>
                    <a:gs pos="100000">
                      <a:srgbClr val="FF7C8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7" name="组合 56">
                <a:extLst>
                  <a:ext uri="{FF2B5EF4-FFF2-40B4-BE49-F238E27FC236}">
                    <a16:creationId xmlns:a16="http://schemas.microsoft.com/office/drawing/2014/main" id="{FE78D8D2-F482-BA7B-C020-5597ACE43200}"/>
                  </a:ext>
                </a:extLst>
              </p:cNvPr>
              <p:cNvGrpSpPr/>
              <p:nvPr/>
            </p:nvGrpSpPr>
            <p:grpSpPr>
              <a:xfrm flipV="1">
                <a:off x="3078469" y="4316381"/>
                <a:ext cx="191193" cy="403168"/>
                <a:chOff x="2226424" y="2406534"/>
                <a:chExt cx="191193" cy="403168"/>
              </a:xfrm>
            </p:grpSpPr>
            <p:cxnSp>
              <p:nvCxnSpPr>
                <p:cNvPr id="112" name="直接箭头连接符 111">
                  <a:extLst>
                    <a:ext uri="{FF2B5EF4-FFF2-40B4-BE49-F238E27FC236}">
                      <a16:creationId xmlns:a16="http://schemas.microsoft.com/office/drawing/2014/main" id="{4E15444A-D758-39AC-61D1-8E2A110FB7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22020" y="2406534"/>
                  <a:ext cx="0" cy="403168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3" name="椭圆 112">
                  <a:extLst>
                    <a:ext uri="{FF2B5EF4-FFF2-40B4-BE49-F238E27FC236}">
                      <a16:creationId xmlns:a16="http://schemas.microsoft.com/office/drawing/2014/main" id="{58C99F71-CDA0-F4F3-0DE1-DF14B29CDB7C}"/>
                    </a:ext>
                  </a:extLst>
                </p:cNvPr>
                <p:cNvSpPr/>
                <p:nvPr/>
              </p:nvSpPr>
              <p:spPr>
                <a:xfrm>
                  <a:off x="2226424" y="2512522"/>
                  <a:ext cx="191193" cy="19119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7C80">
                        <a:tint val="66000"/>
                        <a:satMod val="160000"/>
                      </a:srgbClr>
                    </a:gs>
                    <a:gs pos="50000">
                      <a:srgbClr val="FF7C80">
                        <a:tint val="44500"/>
                        <a:satMod val="160000"/>
                      </a:srgbClr>
                    </a:gs>
                    <a:gs pos="100000">
                      <a:srgbClr val="FF7C8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8" name="组合 57">
                <a:extLst>
                  <a:ext uri="{FF2B5EF4-FFF2-40B4-BE49-F238E27FC236}">
                    <a16:creationId xmlns:a16="http://schemas.microsoft.com/office/drawing/2014/main" id="{6CDF233F-FB0D-BD34-7B00-AD0E927A5363}"/>
                  </a:ext>
                </a:extLst>
              </p:cNvPr>
              <p:cNvGrpSpPr/>
              <p:nvPr/>
            </p:nvGrpSpPr>
            <p:grpSpPr>
              <a:xfrm>
                <a:off x="3448382" y="4316381"/>
                <a:ext cx="191193" cy="403168"/>
                <a:chOff x="2226424" y="2406534"/>
                <a:chExt cx="191193" cy="403168"/>
              </a:xfrm>
            </p:grpSpPr>
            <p:cxnSp>
              <p:nvCxnSpPr>
                <p:cNvPr id="110" name="直接箭头连接符 109">
                  <a:extLst>
                    <a:ext uri="{FF2B5EF4-FFF2-40B4-BE49-F238E27FC236}">
                      <a16:creationId xmlns:a16="http://schemas.microsoft.com/office/drawing/2014/main" id="{0B6822BE-347D-9F75-FE70-2E85157420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22020" y="2406534"/>
                  <a:ext cx="0" cy="403168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1" name="椭圆 110">
                  <a:extLst>
                    <a:ext uri="{FF2B5EF4-FFF2-40B4-BE49-F238E27FC236}">
                      <a16:creationId xmlns:a16="http://schemas.microsoft.com/office/drawing/2014/main" id="{870957E3-A0A9-8509-12F2-4ACB2F706F74}"/>
                    </a:ext>
                  </a:extLst>
                </p:cNvPr>
                <p:cNvSpPr/>
                <p:nvPr/>
              </p:nvSpPr>
              <p:spPr>
                <a:xfrm>
                  <a:off x="2226424" y="2512522"/>
                  <a:ext cx="191193" cy="19119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7C80">
                        <a:tint val="66000"/>
                        <a:satMod val="160000"/>
                      </a:srgbClr>
                    </a:gs>
                    <a:gs pos="50000">
                      <a:srgbClr val="FF7C80">
                        <a:tint val="44500"/>
                        <a:satMod val="160000"/>
                      </a:srgbClr>
                    </a:gs>
                    <a:gs pos="100000">
                      <a:srgbClr val="FF7C8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9" name="组合 58">
                <a:extLst>
                  <a:ext uri="{FF2B5EF4-FFF2-40B4-BE49-F238E27FC236}">
                    <a16:creationId xmlns:a16="http://schemas.microsoft.com/office/drawing/2014/main" id="{CEE4F55A-2C3A-F333-C4E9-FF3257594210}"/>
                  </a:ext>
                </a:extLst>
              </p:cNvPr>
              <p:cNvGrpSpPr/>
              <p:nvPr/>
            </p:nvGrpSpPr>
            <p:grpSpPr>
              <a:xfrm flipV="1">
                <a:off x="3448383" y="3807226"/>
                <a:ext cx="191193" cy="403168"/>
                <a:chOff x="2226424" y="2406534"/>
                <a:chExt cx="191193" cy="403168"/>
              </a:xfrm>
            </p:grpSpPr>
            <p:cxnSp>
              <p:nvCxnSpPr>
                <p:cNvPr id="108" name="直接箭头连接符 107">
                  <a:extLst>
                    <a:ext uri="{FF2B5EF4-FFF2-40B4-BE49-F238E27FC236}">
                      <a16:creationId xmlns:a16="http://schemas.microsoft.com/office/drawing/2014/main" id="{9DF96BCD-E36C-FA29-266B-01C52F547A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22020" y="2406534"/>
                  <a:ext cx="0" cy="403168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9" name="椭圆 108">
                  <a:extLst>
                    <a:ext uri="{FF2B5EF4-FFF2-40B4-BE49-F238E27FC236}">
                      <a16:creationId xmlns:a16="http://schemas.microsoft.com/office/drawing/2014/main" id="{FF4BF394-1CBF-CC10-5238-FCD7673A9FC1}"/>
                    </a:ext>
                  </a:extLst>
                </p:cNvPr>
                <p:cNvSpPr/>
                <p:nvPr/>
              </p:nvSpPr>
              <p:spPr>
                <a:xfrm>
                  <a:off x="2226424" y="2512522"/>
                  <a:ext cx="191193" cy="19119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7C80">
                        <a:tint val="66000"/>
                        <a:satMod val="160000"/>
                      </a:srgbClr>
                    </a:gs>
                    <a:gs pos="50000">
                      <a:srgbClr val="FF7C80">
                        <a:tint val="44500"/>
                        <a:satMod val="160000"/>
                      </a:srgbClr>
                    </a:gs>
                    <a:gs pos="100000">
                      <a:srgbClr val="FF7C8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0" name="组合 59">
                <a:extLst>
                  <a:ext uri="{FF2B5EF4-FFF2-40B4-BE49-F238E27FC236}">
                    <a16:creationId xmlns:a16="http://schemas.microsoft.com/office/drawing/2014/main" id="{CB60D2AE-C4F6-45F1-093D-EE2A84B61B2B}"/>
                  </a:ext>
                </a:extLst>
              </p:cNvPr>
              <p:cNvGrpSpPr/>
              <p:nvPr/>
            </p:nvGrpSpPr>
            <p:grpSpPr>
              <a:xfrm>
                <a:off x="3818297" y="2703712"/>
                <a:ext cx="191193" cy="403168"/>
                <a:chOff x="2226424" y="2406534"/>
                <a:chExt cx="191193" cy="403168"/>
              </a:xfrm>
            </p:grpSpPr>
            <p:cxnSp>
              <p:nvCxnSpPr>
                <p:cNvPr id="106" name="直接箭头连接符 105">
                  <a:extLst>
                    <a:ext uri="{FF2B5EF4-FFF2-40B4-BE49-F238E27FC236}">
                      <a16:creationId xmlns:a16="http://schemas.microsoft.com/office/drawing/2014/main" id="{4BF0EB42-E09B-CECA-9A58-65D973A2DD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22020" y="2406534"/>
                  <a:ext cx="0" cy="403168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7" name="椭圆 106">
                  <a:extLst>
                    <a:ext uri="{FF2B5EF4-FFF2-40B4-BE49-F238E27FC236}">
                      <a16:creationId xmlns:a16="http://schemas.microsoft.com/office/drawing/2014/main" id="{E5126A60-4EEE-8064-F3CD-95DD9B716A3E}"/>
                    </a:ext>
                  </a:extLst>
                </p:cNvPr>
                <p:cNvSpPr/>
                <p:nvPr/>
              </p:nvSpPr>
              <p:spPr>
                <a:xfrm>
                  <a:off x="2226424" y="2512522"/>
                  <a:ext cx="191193" cy="19119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7C80">
                        <a:tint val="66000"/>
                        <a:satMod val="160000"/>
                      </a:srgbClr>
                    </a:gs>
                    <a:gs pos="50000">
                      <a:srgbClr val="FF7C80">
                        <a:tint val="44500"/>
                        <a:satMod val="160000"/>
                      </a:srgbClr>
                    </a:gs>
                    <a:gs pos="100000">
                      <a:srgbClr val="FF7C8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1" name="组合 60">
                <a:extLst>
                  <a:ext uri="{FF2B5EF4-FFF2-40B4-BE49-F238E27FC236}">
                    <a16:creationId xmlns:a16="http://schemas.microsoft.com/office/drawing/2014/main" id="{336E24A3-B77A-E790-A11F-A535836B5A1A}"/>
                  </a:ext>
                </a:extLst>
              </p:cNvPr>
              <p:cNvGrpSpPr/>
              <p:nvPr/>
            </p:nvGrpSpPr>
            <p:grpSpPr>
              <a:xfrm flipV="1">
                <a:off x="3818297" y="3212867"/>
                <a:ext cx="191193" cy="403168"/>
                <a:chOff x="2226424" y="2406534"/>
                <a:chExt cx="191193" cy="403168"/>
              </a:xfrm>
            </p:grpSpPr>
            <p:cxnSp>
              <p:nvCxnSpPr>
                <p:cNvPr id="104" name="直接箭头连接符 103">
                  <a:extLst>
                    <a:ext uri="{FF2B5EF4-FFF2-40B4-BE49-F238E27FC236}">
                      <a16:creationId xmlns:a16="http://schemas.microsoft.com/office/drawing/2014/main" id="{94D454EB-5D13-AFE8-DF27-350FABF6080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22020" y="2406534"/>
                  <a:ext cx="0" cy="403168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5" name="椭圆 104">
                  <a:extLst>
                    <a:ext uri="{FF2B5EF4-FFF2-40B4-BE49-F238E27FC236}">
                      <a16:creationId xmlns:a16="http://schemas.microsoft.com/office/drawing/2014/main" id="{6DA336DA-90EA-0794-E6F8-047716C600B0}"/>
                    </a:ext>
                  </a:extLst>
                </p:cNvPr>
                <p:cNvSpPr/>
                <p:nvPr/>
              </p:nvSpPr>
              <p:spPr>
                <a:xfrm>
                  <a:off x="2226424" y="2512522"/>
                  <a:ext cx="191193" cy="19119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7C80">
                        <a:tint val="66000"/>
                        <a:satMod val="160000"/>
                      </a:srgbClr>
                    </a:gs>
                    <a:gs pos="50000">
                      <a:srgbClr val="FF7C80">
                        <a:tint val="44500"/>
                        <a:satMod val="160000"/>
                      </a:srgbClr>
                    </a:gs>
                    <a:gs pos="100000">
                      <a:srgbClr val="FF7C8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2" name="组合 61">
                <a:extLst>
                  <a:ext uri="{FF2B5EF4-FFF2-40B4-BE49-F238E27FC236}">
                    <a16:creationId xmlns:a16="http://schemas.microsoft.com/office/drawing/2014/main" id="{F97981A2-321F-F8D4-3879-06939407613F}"/>
                  </a:ext>
                </a:extLst>
              </p:cNvPr>
              <p:cNvGrpSpPr/>
              <p:nvPr/>
            </p:nvGrpSpPr>
            <p:grpSpPr>
              <a:xfrm>
                <a:off x="4188210" y="3212867"/>
                <a:ext cx="191193" cy="403168"/>
                <a:chOff x="2226424" y="2406534"/>
                <a:chExt cx="191193" cy="403168"/>
              </a:xfrm>
            </p:grpSpPr>
            <p:cxnSp>
              <p:nvCxnSpPr>
                <p:cNvPr id="102" name="直接箭头连接符 101">
                  <a:extLst>
                    <a:ext uri="{FF2B5EF4-FFF2-40B4-BE49-F238E27FC236}">
                      <a16:creationId xmlns:a16="http://schemas.microsoft.com/office/drawing/2014/main" id="{9CF522DA-558E-E683-A864-3BD16C09F9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22020" y="2406534"/>
                  <a:ext cx="0" cy="403168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3" name="椭圆 102">
                  <a:extLst>
                    <a:ext uri="{FF2B5EF4-FFF2-40B4-BE49-F238E27FC236}">
                      <a16:creationId xmlns:a16="http://schemas.microsoft.com/office/drawing/2014/main" id="{679DD9C3-A40A-0583-39B1-FAC221C9BCB7}"/>
                    </a:ext>
                  </a:extLst>
                </p:cNvPr>
                <p:cNvSpPr/>
                <p:nvPr/>
              </p:nvSpPr>
              <p:spPr>
                <a:xfrm>
                  <a:off x="2226424" y="2512522"/>
                  <a:ext cx="191193" cy="19119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7C80">
                        <a:tint val="66000"/>
                        <a:satMod val="160000"/>
                      </a:srgbClr>
                    </a:gs>
                    <a:gs pos="50000">
                      <a:srgbClr val="FF7C80">
                        <a:tint val="44500"/>
                        <a:satMod val="160000"/>
                      </a:srgbClr>
                    </a:gs>
                    <a:gs pos="100000">
                      <a:srgbClr val="FF7C8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3" name="组合 62">
                <a:extLst>
                  <a:ext uri="{FF2B5EF4-FFF2-40B4-BE49-F238E27FC236}">
                    <a16:creationId xmlns:a16="http://schemas.microsoft.com/office/drawing/2014/main" id="{078A14AD-F516-147A-1D4D-324E00ED8551}"/>
                  </a:ext>
                </a:extLst>
              </p:cNvPr>
              <p:cNvGrpSpPr/>
              <p:nvPr/>
            </p:nvGrpSpPr>
            <p:grpSpPr>
              <a:xfrm flipV="1">
                <a:off x="4188211" y="2703712"/>
                <a:ext cx="191193" cy="403168"/>
                <a:chOff x="2226424" y="2406534"/>
                <a:chExt cx="191193" cy="403168"/>
              </a:xfrm>
            </p:grpSpPr>
            <p:cxnSp>
              <p:nvCxnSpPr>
                <p:cNvPr id="100" name="直接箭头连接符 99">
                  <a:extLst>
                    <a:ext uri="{FF2B5EF4-FFF2-40B4-BE49-F238E27FC236}">
                      <a16:creationId xmlns:a16="http://schemas.microsoft.com/office/drawing/2014/main" id="{12DDFFBC-0241-9742-C688-692992DD81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22020" y="2406534"/>
                  <a:ext cx="0" cy="403168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1" name="椭圆 100">
                  <a:extLst>
                    <a:ext uri="{FF2B5EF4-FFF2-40B4-BE49-F238E27FC236}">
                      <a16:creationId xmlns:a16="http://schemas.microsoft.com/office/drawing/2014/main" id="{FD54D164-C4AB-E647-CB35-73500DB25E0B}"/>
                    </a:ext>
                  </a:extLst>
                </p:cNvPr>
                <p:cNvSpPr/>
                <p:nvPr/>
              </p:nvSpPr>
              <p:spPr>
                <a:xfrm>
                  <a:off x="2226424" y="2512522"/>
                  <a:ext cx="191193" cy="19119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7C80">
                        <a:tint val="66000"/>
                        <a:satMod val="160000"/>
                      </a:srgbClr>
                    </a:gs>
                    <a:gs pos="50000">
                      <a:srgbClr val="FF7C80">
                        <a:tint val="44500"/>
                        <a:satMod val="160000"/>
                      </a:srgbClr>
                    </a:gs>
                    <a:gs pos="100000">
                      <a:srgbClr val="FF7C8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4" name="组合 63">
                <a:extLst>
                  <a:ext uri="{FF2B5EF4-FFF2-40B4-BE49-F238E27FC236}">
                    <a16:creationId xmlns:a16="http://schemas.microsoft.com/office/drawing/2014/main" id="{5532498B-EB87-4A4D-00B7-459270ADAB13}"/>
                  </a:ext>
                </a:extLst>
              </p:cNvPr>
              <p:cNvGrpSpPr/>
              <p:nvPr/>
            </p:nvGrpSpPr>
            <p:grpSpPr>
              <a:xfrm>
                <a:off x="4558122" y="2703712"/>
                <a:ext cx="191193" cy="403168"/>
                <a:chOff x="2226424" y="2406534"/>
                <a:chExt cx="191193" cy="403168"/>
              </a:xfrm>
            </p:grpSpPr>
            <p:cxnSp>
              <p:nvCxnSpPr>
                <p:cNvPr id="98" name="直接箭头连接符 97">
                  <a:extLst>
                    <a:ext uri="{FF2B5EF4-FFF2-40B4-BE49-F238E27FC236}">
                      <a16:creationId xmlns:a16="http://schemas.microsoft.com/office/drawing/2014/main" id="{60A3610B-639C-DE8A-6343-9216820BD9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22020" y="2406534"/>
                  <a:ext cx="0" cy="403168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9" name="椭圆 98">
                  <a:extLst>
                    <a:ext uri="{FF2B5EF4-FFF2-40B4-BE49-F238E27FC236}">
                      <a16:creationId xmlns:a16="http://schemas.microsoft.com/office/drawing/2014/main" id="{D4FA6B51-5D1A-81A7-05A8-C5B1DCA7BB48}"/>
                    </a:ext>
                  </a:extLst>
                </p:cNvPr>
                <p:cNvSpPr/>
                <p:nvPr/>
              </p:nvSpPr>
              <p:spPr>
                <a:xfrm>
                  <a:off x="2226424" y="2512522"/>
                  <a:ext cx="191193" cy="19119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7C80">
                        <a:tint val="66000"/>
                        <a:satMod val="160000"/>
                      </a:srgbClr>
                    </a:gs>
                    <a:gs pos="50000">
                      <a:srgbClr val="FF7C80">
                        <a:tint val="44500"/>
                        <a:satMod val="160000"/>
                      </a:srgbClr>
                    </a:gs>
                    <a:gs pos="100000">
                      <a:srgbClr val="FF7C8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5" name="组合 64">
                <a:extLst>
                  <a:ext uri="{FF2B5EF4-FFF2-40B4-BE49-F238E27FC236}">
                    <a16:creationId xmlns:a16="http://schemas.microsoft.com/office/drawing/2014/main" id="{70879870-97B3-CF62-746B-7C45486629C7}"/>
                  </a:ext>
                </a:extLst>
              </p:cNvPr>
              <p:cNvGrpSpPr/>
              <p:nvPr/>
            </p:nvGrpSpPr>
            <p:grpSpPr>
              <a:xfrm flipV="1">
                <a:off x="4558122" y="3212867"/>
                <a:ext cx="191193" cy="403168"/>
                <a:chOff x="2226424" y="2406534"/>
                <a:chExt cx="191193" cy="403168"/>
              </a:xfrm>
            </p:grpSpPr>
            <p:cxnSp>
              <p:nvCxnSpPr>
                <p:cNvPr id="96" name="直接箭头连接符 95">
                  <a:extLst>
                    <a:ext uri="{FF2B5EF4-FFF2-40B4-BE49-F238E27FC236}">
                      <a16:creationId xmlns:a16="http://schemas.microsoft.com/office/drawing/2014/main" id="{7E1EA2EE-E69B-AC1A-4429-27CB6BCDB7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22020" y="2406534"/>
                  <a:ext cx="0" cy="403168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7" name="椭圆 96">
                  <a:extLst>
                    <a:ext uri="{FF2B5EF4-FFF2-40B4-BE49-F238E27FC236}">
                      <a16:creationId xmlns:a16="http://schemas.microsoft.com/office/drawing/2014/main" id="{C450C65E-B75C-8531-1C51-B2E1B2301EAD}"/>
                    </a:ext>
                  </a:extLst>
                </p:cNvPr>
                <p:cNvSpPr/>
                <p:nvPr/>
              </p:nvSpPr>
              <p:spPr>
                <a:xfrm>
                  <a:off x="2226424" y="2512522"/>
                  <a:ext cx="191193" cy="19119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7C80">
                        <a:tint val="66000"/>
                        <a:satMod val="160000"/>
                      </a:srgbClr>
                    </a:gs>
                    <a:gs pos="50000">
                      <a:srgbClr val="FF7C80">
                        <a:tint val="44500"/>
                        <a:satMod val="160000"/>
                      </a:srgbClr>
                    </a:gs>
                    <a:gs pos="100000">
                      <a:srgbClr val="FF7C8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6" name="组合 65">
                <a:extLst>
                  <a:ext uri="{FF2B5EF4-FFF2-40B4-BE49-F238E27FC236}">
                    <a16:creationId xmlns:a16="http://schemas.microsoft.com/office/drawing/2014/main" id="{843FA0DB-E0E5-E384-8069-8A4FBB5A4A28}"/>
                  </a:ext>
                </a:extLst>
              </p:cNvPr>
              <p:cNvGrpSpPr/>
              <p:nvPr/>
            </p:nvGrpSpPr>
            <p:grpSpPr>
              <a:xfrm>
                <a:off x="4928035" y="3212867"/>
                <a:ext cx="191193" cy="403168"/>
                <a:chOff x="2226424" y="2406534"/>
                <a:chExt cx="191193" cy="403168"/>
              </a:xfrm>
            </p:grpSpPr>
            <p:cxnSp>
              <p:nvCxnSpPr>
                <p:cNvPr id="94" name="直接箭头连接符 93">
                  <a:extLst>
                    <a:ext uri="{FF2B5EF4-FFF2-40B4-BE49-F238E27FC236}">
                      <a16:creationId xmlns:a16="http://schemas.microsoft.com/office/drawing/2014/main" id="{11409F4B-B1FE-D0ED-A259-363512BE11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22020" y="2406534"/>
                  <a:ext cx="0" cy="403168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5" name="椭圆 94">
                  <a:extLst>
                    <a:ext uri="{FF2B5EF4-FFF2-40B4-BE49-F238E27FC236}">
                      <a16:creationId xmlns:a16="http://schemas.microsoft.com/office/drawing/2014/main" id="{32B7969D-E42B-82EA-3399-9989553F980B}"/>
                    </a:ext>
                  </a:extLst>
                </p:cNvPr>
                <p:cNvSpPr/>
                <p:nvPr/>
              </p:nvSpPr>
              <p:spPr>
                <a:xfrm>
                  <a:off x="2226424" y="2512522"/>
                  <a:ext cx="191193" cy="19119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7C80">
                        <a:tint val="66000"/>
                        <a:satMod val="160000"/>
                      </a:srgbClr>
                    </a:gs>
                    <a:gs pos="50000">
                      <a:srgbClr val="FF7C80">
                        <a:tint val="44500"/>
                        <a:satMod val="160000"/>
                      </a:srgbClr>
                    </a:gs>
                    <a:gs pos="100000">
                      <a:srgbClr val="FF7C8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7" name="组合 66">
                <a:extLst>
                  <a:ext uri="{FF2B5EF4-FFF2-40B4-BE49-F238E27FC236}">
                    <a16:creationId xmlns:a16="http://schemas.microsoft.com/office/drawing/2014/main" id="{5D8F99D4-E568-5377-0B24-B4A33E2D8444}"/>
                  </a:ext>
                </a:extLst>
              </p:cNvPr>
              <p:cNvGrpSpPr/>
              <p:nvPr/>
            </p:nvGrpSpPr>
            <p:grpSpPr>
              <a:xfrm flipV="1">
                <a:off x="4928036" y="2703712"/>
                <a:ext cx="191193" cy="403168"/>
                <a:chOff x="2226424" y="2406534"/>
                <a:chExt cx="191193" cy="403168"/>
              </a:xfrm>
            </p:grpSpPr>
            <p:cxnSp>
              <p:nvCxnSpPr>
                <p:cNvPr id="92" name="直接箭头连接符 91">
                  <a:extLst>
                    <a:ext uri="{FF2B5EF4-FFF2-40B4-BE49-F238E27FC236}">
                      <a16:creationId xmlns:a16="http://schemas.microsoft.com/office/drawing/2014/main" id="{A9CD8F44-E7D8-AF18-6B6D-F9A8A3CEBC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22020" y="2406534"/>
                  <a:ext cx="0" cy="403168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3" name="椭圆 92">
                  <a:extLst>
                    <a:ext uri="{FF2B5EF4-FFF2-40B4-BE49-F238E27FC236}">
                      <a16:creationId xmlns:a16="http://schemas.microsoft.com/office/drawing/2014/main" id="{F41D60AF-2627-8430-5B60-07A17B3B1DEA}"/>
                    </a:ext>
                  </a:extLst>
                </p:cNvPr>
                <p:cNvSpPr/>
                <p:nvPr/>
              </p:nvSpPr>
              <p:spPr>
                <a:xfrm>
                  <a:off x="2226424" y="2512522"/>
                  <a:ext cx="191193" cy="19119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7C80">
                        <a:tint val="66000"/>
                        <a:satMod val="160000"/>
                      </a:srgbClr>
                    </a:gs>
                    <a:gs pos="50000">
                      <a:srgbClr val="FF7C80">
                        <a:tint val="44500"/>
                        <a:satMod val="160000"/>
                      </a:srgbClr>
                    </a:gs>
                    <a:gs pos="100000">
                      <a:srgbClr val="FF7C8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8" name="组合 67">
                <a:extLst>
                  <a:ext uri="{FF2B5EF4-FFF2-40B4-BE49-F238E27FC236}">
                    <a16:creationId xmlns:a16="http://schemas.microsoft.com/office/drawing/2014/main" id="{1347F054-CC31-0839-11A6-3A42B72CE39A}"/>
                  </a:ext>
                </a:extLst>
              </p:cNvPr>
              <p:cNvGrpSpPr/>
              <p:nvPr/>
            </p:nvGrpSpPr>
            <p:grpSpPr>
              <a:xfrm>
                <a:off x="3818295" y="3806532"/>
                <a:ext cx="191193" cy="403168"/>
                <a:chOff x="2226424" y="2406534"/>
                <a:chExt cx="191193" cy="403168"/>
              </a:xfrm>
            </p:grpSpPr>
            <p:cxnSp>
              <p:nvCxnSpPr>
                <p:cNvPr id="90" name="直接箭头连接符 89">
                  <a:extLst>
                    <a:ext uri="{FF2B5EF4-FFF2-40B4-BE49-F238E27FC236}">
                      <a16:creationId xmlns:a16="http://schemas.microsoft.com/office/drawing/2014/main" id="{6F4C194D-5BEB-A05E-C9B5-F871E2B667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22020" y="2406534"/>
                  <a:ext cx="0" cy="403168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1" name="椭圆 90">
                  <a:extLst>
                    <a:ext uri="{FF2B5EF4-FFF2-40B4-BE49-F238E27FC236}">
                      <a16:creationId xmlns:a16="http://schemas.microsoft.com/office/drawing/2014/main" id="{6244C3BD-6E73-0A86-74E8-1C09B27D4D3C}"/>
                    </a:ext>
                  </a:extLst>
                </p:cNvPr>
                <p:cNvSpPr/>
                <p:nvPr/>
              </p:nvSpPr>
              <p:spPr>
                <a:xfrm>
                  <a:off x="2226424" y="2512522"/>
                  <a:ext cx="191193" cy="19119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7C80">
                        <a:tint val="66000"/>
                        <a:satMod val="160000"/>
                      </a:srgbClr>
                    </a:gs>
                    <a:gs pos="50000">
                      <a:srgbClr val="FF7C80">
                        <a:tint val="44500"/>
                        <a:satMod val="160000"/>
                      </a:srgbClr>
                    </a:gs>
                    <a:gs pos="100000">
                      <a:srgbClr val="FF7C8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9" name="组合 68">
                <a:extLst>
                  <a:ext uri="{FF2B5EF4-FFF2-40B4-BE49-F238E27FC236}">
                    <a16:creationId xmlns:a16="http://schemas.microsoft.com/office/drawing/2014/main" id="{64B26470-91E7-C608-2CB8-422462064847}"/>
                  </a:ext>
                </a:extLst>
              </p:cNvPr>
              <p:cNvGrpSpPr/>
              <p:nvPr/>
            </p:nvGrpSpPr>
            <p:grpSpPr>
              <a:xfrm flipV="1">
                <a:off x="3818295" y="4315687"/>
                <a:ext cx="191193" cy="403168"/>
                <a:chOff x="2226424" y="2406534"/>
                <a:chExt cx="191193" cy="403168"/>
              </a:xfrm>
            </p:grpSpPr>
            <p:cxnSp>
              <p:nvCxnSpPr>
                <p:cNvPr id="88" name="直接箭头连接符 87">
                  <a:extLst>
                    <a:ext uri="{FF2B5EF4-FFF2-40B4-BE49-F238E27FC236}">
                      <a16:creationId xmlns:a16="http://schemas.microsoft.com/office/drawing/2014/main" id="{19CBA1F6-0F43-3FE0-E1D8-9F30D501CEC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22020" y="2406534"/>
                  <a:ext cx="0" cy="403168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9" name="椭圆 88">
                  <a:extLst>
                    <a:ext uri="{FF2B5EF4-FFF2-40B4-BE49-F238E27FC236}">
                      <a16:creationId xmlns:a16="http://schemas.microsoft.com/office/drawing/2014/main" id="{44F50A30-9019-FDBC-4C65-46E08328C6BE}"/>
                    </a:ext>
                  </a:extLst>
                </p:cNvPr>
                <p:cNvSpPr/>
                <p:nvPr/>
              </p:nvSpPr>
              <p:spPr>
                <a:xfrm>
                  <a:off x="2226424" y="2512522"/>
                  <a:ext cx="191193" cy="19119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7C80">
                        <a:tint val="66000"/>
                        <a:satMod val="160000"/>
                      </a:srgbClr>
                    </a:gs>
                    <a:gs pos="50000">
                      <a:srgbClr val="FF7C80">
                        <a:tint val="44500"/>
                        <a:satMod val="160000"/>
                      </a:srgbClr>
                    </a:gs>
                    <a:gs pos="100000">
                      <a:srgbClr val="FF7C8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0" name="组合 69">
                <a:extLst>
                  <a:ext uri="{FF2B5EF4-FFF2-40B4-BE49-F238E27FC236}">
                    <a16:creationId xmlns:a16="http://schemas.microsoft.com/office/drawing/2014/main" id="{E7DA21A0-9CE6-1E06-DE25-9C8CC8182BB8}"/>
                  </a:ext>
                </a:extLst>
              </p:cNvPr>
              <p:cNvGrpSpPr/>
              <p:nvPr/>
            </p:nvGrpSpPr>
            <p:grpSpPr>
              <a:xfrm>
                <a:off x="4188208" y="4315687"/>
                <a:ext cx="191193" cy="403168"/>
                <a:chOff x="2226424" y="2406534"/>
                <a:chExt cx="191193" cy="403168"/>
              </a:xfrm>
            </p:grpSpPr>
            <p:cxnSp>
              <p:nvCxnSpPr>
                <p:cNvPr id="86" name="直接箭头连接符 85">
                  <a:extLst>
                    <a:ext uri="{FF2B5EF4-FFF2-40B4-BE49-F238E27FC236}">
                      <a16:creationId xmlns:a16="http://schemas.microsoft.com/office/drawing/2014/main" id="{1B99BA38-B2BA-06AE-A394-16618BC3CB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22020" y="2406534"/>
                  <a:ext cx="0" cy="403168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7" name="椭圆 86">
                  <a:extLst>
                    <a:ext uri="{FF2B5EF4-FFF2-40B4-BE49-F238E27FC236}">
                      <a16:creationId xmlns:a16="http://schemas.microsoft.com/office/drawing/2014/main" id="{6CE30740-1D25-87B8-E096-0F8E8F8979E3}"/>
                    </a:ext>
                  </a:extLst>
                </p:cNvPr>
                <p:cNvSpPr/>
                <p:nvPr/>
              </p:nvSpPr>
              <p:spPr>
                <a:xfrm>
                  <a:off x="2226424" y="2512522"/>
                  <a:ext cx="191193" cy="19119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7C80">
                        <a:tint val="66000"/>
                        <a:satMod val="160000"/>
                      </a:srgbClr>
                    </a:gs>
                    <a:gs pos="50000">
                      <a:srgbClr val="FF7C80">
                        <a:tint val="44500"/>
                        <a:satMod val="160000"/>
                      </a:srgbClr>
                    </a:gs>
                    <a:gs pos="100000">
                      <a:srgbClr val="FF7C8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1" name="组合 70">
                <a:extLst>
                  <a:ext uri="{FF2B5EF4-FFF2-40B4-BE49-F238E27FC236}">
                    <a16:creationId xmlns:a16="http://schemas.microsoft.com/office/drawing/2014/main" id="{97C651B9-06D5-497D-1028-1094A835BD1C}"/>
                  </a:ext>
                </a:extLst>
              </p:cNvPr>
              <p:cNvGrpSpPr/>
              <p:nvPr/>
            </p:nvGrpSpPr>
            <p:grpSpPr>
              <a:xfrm flipV="1">
                <a:off x="4188209" y="3806532"/>
                <a:ext cx="191193" cy="403168"/>
                <a:chOff x="2226424" y="2406534"/>
                <a:chExt cx="191193" cy="403168"/>
              </a:xfrm>
            </p:grpSpPr>
            <p:cxnSp>
              <p:nvCxnSpPr>
                <p:cNvPr id="84" name="直接箭头连接符 83">
                  <a:extLst>
                    <a:ext uri="{FF2B5EF4-FFF2-40B4-BE49-F238E27FC236}">
                      <a16:creationId xmlns:a16="http://schemas.microsoft.com/office/drawing/2014/main" id="{27BE446A-0A13-5290-95F7-7780310EB6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22020" y="2406534"/>
                  <a:ext cx="0" cy="403168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5" name="椭圆 84">
                  <a:extLst>
                    <a:ext uri="{FF2B5EF4-FFF2-40B4-BE49-F238E27FC236}">
                      <a16:creationId xmlns:a16="http://schemas.microsoft.com/office/drawing/2014/main" id="{8BF6DEE4-7E87-67D0-057E-BFAE09587AB1}"/>
                    </a:ext>
                  </a:extLst>
                </p:cNvPr>
                <p:cNvSpPr/>
                <p:nvPr/>
              </p:nvSpPr>
              <p:spPr>
                <a:xfrm>
                  <a:off x="2226424" y="2512522"/>
                  <a:ext cx="191193" cy="19119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7C80">
                        <a:tint val="66000"/>
                        <a:satMod val="160000"/>
                      </a:srgbClr>
                    </a:gs>
                    <a:gs pos="50000">
                      <a:srgbClr val="FF7C80">
                        <a:tint val="44500"/>
                        <a:satMod val="160000"/>
                      </a:srgbClr>
                    </a:gs>
                    <a:gs pos="100000">
                      <a:srgbClr val="FF7C8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2" name="组合 71">
                <a:extLst>
                  <a:ext uri="{FF2B5EF4-FFF2-40B4-BE49-F238E27FC236}">
                    <a16:creationId xmlns:a16="http://schemas.microsoft.com/office/drawing/2014/main" id="{43B00E38-6490-5267-7C99-5139759905DC}"/>
                  </a:ext>
                </a:extLst>
              </p:cNvPr>
              <p:cNvGrpSpPr/>
              <p:nvPr/>
            </p:nvGrpSpPr>
            <p:grpSpPr>
              <a:xfrm>
                <a:off x="4558120" y="3806532"/>
                <a:ext cx="191193" cy="403168"/>
                <a:chOff x="2226424" y="2406534"/>
                <a:chExt cx="191193" cy="403168"/>
              </a:xfrm>
            </p:grpSpPr>
            <p:cxnSp>
              <p:nvCxnSpPr>
                <p:cNvPr id="82" name="直接箭头连接符 81">
                  <a:extLst>
                    <a:ext uri="{FF2B5EF4-FFF2-40B4-BE49-F238E27FC236}">
                      <a16:creationId xmlns:a16="http://schemas.microsoft.com/office/drawing/2014/main" id="{2BD3F5A6-43D6-3ABD-31B8-E3E9987C98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22020" y="2406534"/>
                  <a:ext cx="0" cy="403168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3" name="椭圆 82">
                  <a:extLst>
                    <a:ext uri="{FF2B5EF4-FFF2-40B4-BE49-F238E27FC236}">
                      <a16:creationId xmlns:a16="http://schemas.microsoft.com/office/drawing/2014/main" id="{5363FE34-2F92-709B-1159-D202DF9DA0A5}"/>
                    </a:ext>
                  </a:extLst>
                </p:cNvPr>
                <p:cNvSpPr/>
                <p:nvPr/>
              </p:nvSpPr>
              <p:spPr>
                <a:xfrm>
                  <a:off x="2226424" y="2512522"/>
                  <a:ext cx="191193" cy="19119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7C80">
                        <a:tint val="66000"/>
                        <a:satMod val="160000"/>
                      </a:srgbClr>
                    </a:gs>
                    <a:gs pos="50000">
                      <a:srgbClr val="FF7C80">
                        <a:tint val="44500"/>
                        <a:satMod val="160000"/>
                      </a:srgbClr>
                    </a:gs>
                    <a:gs pos="100000">
                      <a:srgbClr val="FF7C8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3" name="组合 72">
                <a:extLst>
                  <a:ext uri="{FF2B5EF4-FFF2-40B4-BE49-F238E27FC236}">
                    <a16:creationId xmlns:a16="http://schemas.microsoft.com/office/drawing/2014/main" id="{E8EDAFFC-8DFF-1684-6C4B-BD2AC32BEA59}"/>
                  </a:ext>
                </a:extLst>
              </p:cNvPr>
              <p:cNvGrpSpPr/>
              <p:nvPr/>
            </p:nvGrpSpPr>
            <p:grpSpPr>
              <a:xfrm flipV="1">
                <a:off x="4558120" y="4315687"/>
                <a:ext cx="191193" cy="403168"/>
                <a:chOff x="2226424" y="2406534"/>
                <a:chExt cx="191193" cy="403168"/>
              </a:xfrm>
            </p:grpSpPr>
            <p:cxnSp>
              <p:nvCxnSpPr>
                <p:cNvPr id="80" name="直接箭头连接符 79">
                  <a:extLst>
                    <a:ext uri="{FF2B5EF4-FFF2-40B4-BE49-F238E27FC236}">
                      <a16:creationId xmlns:a16="http://schemas.microsoft.com/office/drawing/2014/main" id="{C4801D2A-FF43-CBDC-62BB-2CA32EC740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22020" y="2406534"/>
                  <a:ext cx="0" cy="403168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1" name="椭圆 80">
                  <a:extLst>
                    <a:ext uri="{FF2B5EF4-FFF2-40B4-BE49-F238E27FC236}">
                      <a16:creationId xmlns:a16="http://schemas.microsoft.com/office/drawing/2014/main" id="{9AAA68AB-475E-F8BC-5AB6-1B6787CABA18}"/>
                    </a:ext>
                  </a:extLst>
                </p:cNvPr>
                <p:cNvSpPr/>
                <p:nvPr/>
              </p:nvSpPr>
              <p:spPr>
                <a:xfrm>
                  <a:off x="2226424" y="2512522"/>
                  <a:ext cx="191193" cy="19119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7C80">
                        <a:tint val="66000"/>
                        <a:satMod val="160000"/>
                      </a:srgbClr>
                    </a:gs>
                    <a:gs pos="50000">
                      <a:srgbClr val="FF7C80">
                        <a:tint val="44500"/>
                        <a:satMod val="160000"/>
                      </a:srgbClr>
                    </a:gs>
                    <a:gs pos="100000">
                      <a:srgbClr val="FF7C8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4" name="组合 73">
                <a:extLst>
                  <a:ext uri="{FF2B5EF4-FFF2-40B4-BE49-F238E27FC236}">
                    <a16:creationId xmlns:a16="http://schemas.microsoft.com/office/drawing/2014/main" id="{1C7327C7-F505-E318-38DB-83F0F3A42F55}"/>
                  </a:ext>
                </a:extLst>
              </p:cNvPr>
              <p:cNvGrpSpPr/>
              <p:nvPr/>
            </p:nvGrpSpPr>
            <p:grpSpPr>
              <a:xfrm>
                <a:off x="4928033" y="4315687"/>
                <a:ext cx="191193" cy="403168"/>
                <a:chOff x="2226424" y="2406534"/>
                <a:chExt cx="191193" cy="403168"/>
              </a:xfrm>
            </p:grpSpPr>
            <p:cxnSp>
              <p:nvCxnSpPr>
                <p:cNvPr id="78" name="直接箭头连接符 77">
                  <a:extLst>
                    <a:ext uri="{FF2B5EF4-FFF2-40B4-BE49-F238E27FC236}">
                      <a16:creationId xmlns:a16="http://schemas.microsoft.com/office/drawing/2014/main" id="{A1B4AB63-31BD-29BA-A457-43384C4038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22020" y="2406534"/>
                  <a:ext cx="0" cy="403168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9" name="椭圆 78">
                  <a:extLst>
                    <a:ext uri="{FF2B5EF4-FFF2-40B4-BE49-F238E27FC236}">
                      <a16:creationId xmlns:a16="http://schemas.microsoft.com/office/drawing/2014/main" id="{A7A762C6-2A37-3FF7-01E7-F61A9D4D1D04}"/>
                    </a:ext>
                  </a:extLst>
                </p:cNvPr>
                <p:cNvSpPr/>
                <p:nvPr/>
              </p:nvSpPr>
              <p:spPr>
                <a:xfrm>
                  <a:off x="2226424" y="2512522"/>
                  <a:ext cx="191193" cy="19119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7C80">
                        <a:tint val="66000"/>
                        <a:satMod val="160000"/>
                      </a:srgbClr>
                    </a:gs>
                    <a:gs pos="50000">
                      <a:srgbClr val="FF7C80">
                        <a:tint val="44500"/>
                        <a:satMod val="160000"/>
                      </a:srgbClr>
                    </a:gs>
                    <a:gs pos="100000">
                      <a:srgbClr val="FF7C8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5" name="组合 74">
                <a:extLst>
                  <a:ext uri="{FF2B5EF4-FFF2-40B4-BE49-F238E27FC236}">
                    <a16:creationId xmlns:a16="http://schemas.microsoft.com/office/drawing/2014/main" id="{913A31C9-B5DE-3F7A-70A8-B7C5F6D206BF}"/>
                  </a:ext>
                </a:extLst>
              </p:cNvPr>
              <p:cNvGrpSpPr/>
              <p:nvPr/>
            </p:nvGrpSpPr>
            <p:grpSpPr>
              <a:xfrm flipV="1">
                <a:off x="4928034" y="3806532"/>
                <a:ext cx="191193" cy="403168"/>
                <a:chOff x="2226424" y="2406534"/>
                <a:chExt cx="191193" cy="403168"/>
              </a:xfrm>
            </p:grpSpPr>
            <p:cxnSp>
              <p:nvCxnSpPr>
                <p:cNvPr id="76" name="直接箭头连接符 75">
                  <a:extLst>
                    <a:ext uri="{FF2B5EF4-FFF2-40B4-BE49-F238E27FC236}">
                      <a16:creationId xmlns:a16="http://schemas.microsoft.com/office/drawing/2014/main" id="{F954F740-9D90-CB1C-601B-39E532D6AD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22020" y="2406534"/>
                  <a:ext cx="0" cy="403168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7" name="椭圆 76">
                  <a:extLst>
                    <a:ext uri="{FF2B5EF4-FFF2-40B4-BE49-F238E27FC236}">
                      <a16:creationId xmlns:a16="http://schemas.microsoft.com/office/drawing/2014/main" id="{16AA3C48-4286-7455-4160-2756C388D6E6}"/>
                    </a:ext>
                  </a:extLst>
                </p:cNvPr>
                <p:cNvSpPr/>
                <p:nvPr/>
              </p:nvSpPr>
              <p:spPr>
                <a:xfrm>
                  <a:off x="2226424" y="2512522"/>
                  <a:ext cx="191193" cy="19119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7C80">
                        <a:tint val="66000"/>
                        <a:satMod val="160000"/>
                      </a:srgbClr>
                    </a:gs>
                    <a:gs pos="50000">
                      <a:srgbClr val="FF7C80">
                        <a:tint val="44500"/>
                        <a:satMod val="160000"/>
                      </a:srgbClr>
                    </a:gs>
                    <a:gs pos="100000">
                      <a:srgbClr val="FF7C8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9BF7E117-9513-BF5B-32D0-95851E61F6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22702" y="462217"/>
              <a:ext cx="0" cy="4344782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8ABC8B5E-DB0A-7843-1A75-5869643BAC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73171" y="462217"/>
              <a:ext cx="0" cy="4344782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F4780114-8E60-0C95-83F3-0D2C6BD37C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84702" y="462217"/>
              <a:ext cx="0" cy="4344782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D68BAE40-218C-BA66-FEEA-DB8CE9DD39D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71443" y="2638158"/>
              <a:ext cx="2897697" cy="536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CA2ACDDC-882F-2F95-09D3-5F584B1C559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71443" y="1547890"/>
              <a:ext cx="2897697" cy="536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CB56E1C4-1773-B98F-0F92-50CB2E944A6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71443" y="3733274"/>
              <a:ext cx="2897697" cy="536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" name="组合 203">
            <a:extLst>
              <a:ext uri="{FF2B5EF4-FFF2-40B4-BE49-F238E27FC236}">
                <a16:creationId xmlns:a16="http://schemas.microsoft.com/office/drawing/2014/main" id="{14EE1379-AF6D-5CFC-DCAF-08A0C4CC5D84}"/>
              </a:ext>
            </a:extLst>
          </p:cNvPr>
          <p:cNvGrpSpPr/>
          <p:nvPr/>
        </p:nvGrpSpPr>
        <p:grpSpPr>
          <a:xfrm>
            <a:off x="6235431" y="1025459"/>
            <a:ext cx="3238601" cy="4374728"/>
            <a:chOff x="6012880" y="467924"/>
            <a:chExt cx="3238601" cy="4374728"/>
          </a:xfrm>
        </p:grpSpPr>
        <p:grpSp>
          <p:nvGrpSpPr>
            <p:cNvPr id="205" name="组合 204">
              <a:extLst>
                <a:ext uri="{FF2B5EF4-FFF2-40B4-BE49-F238E27FC236}">
                  <a16:creationId xmlns:a16="http://schemas.microsoft.com/office/drawing/2014/main" id="{4AB58ED2-1991-345A-F313-0AE61B4A5BEA}"/>
                </a:ext>
              </a:extLst>
            </p:cNvPr>
            <p:cNvGrpSpPr/>
            <p:nvPr/>
          </p:nvGrpSpPr>
          <p:grpSpPr>
            <a:xfrm>
              <a:off x="6721759" y="3789728"/>
              <a:ext cx="1052924" cy="1052924"/>
              <a:chOff x="5068000" y="4513313"/>
              <a:chExt cx="1052924" cy="1052924"/>
            </a:xfrm>
          </p:grpSpPr>
          <p:sp>
            <p:nvSpPr>
              <p:cNvPr id="420" name="椭圆 419">
                <a:extLst>
                  <a:ext uri="{FF2B5EF4-FFF2-40B4-BE49-F238E27FC236}">
                    <a16:creationId xmlns:a16="http://schemas.microsoft.com/office/drawing/2014/main" id="{B76D2CFD-ECC6-0AC8-01B1-404DD5ED07C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068000" y="4513313"/>
                <a:ext cx="1052924" cy="1052924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21" name="椭圆 420">
                <a:extLst>
                  <a:ext uri="{FF2B5EF4-FFF2-40B4-BE49-F238E27FC236}">
                    <a16:creationId xmlns:a16="http://schemas.microsoft.com/office/drawing/2014/main" id="{5056CF7A-3D97-7E31-210A-FFC16966338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2842" y="4668155"/>
                <a:ext cx="743240" cy="74324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22" name="椭圆 421">
                <a:extLst>
                  <a:ext uri="{FF2B5EF4-FFF2-40B4-BE49-F238E27FC236}">
                    <a16:creationId xmlns:a16="http://schemas.microsoft.com/office/drawing/2014/main" id="{9585F0DF-89D7-3293-5A48-65FDC39DF6D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377684" y="4822997"/>
                <a:ext cx="433556" cy="433556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206" name="组合 205">
              <a:extLst>
                <a:ext uri="{FF2B5EF4-FFF2-40B4-BE49-F238E27FC236}">
                  <a16:creationId xmlns:a16="http://schemas.microsoft.com/office/drawing/2014/main" id="{80CFAB87-F82C-623F-E095-8A347A379FBB}"/>
                </a:ext>
              </a:extLst>
            </p:cNvPr>
            <p:cNvGrpSpPr/>
            <p:nvPr/>
          </p:nvGrpSpPr>
          <p:grpSpPr>
            <a:xfrm>
              <a:off x="8198557" y="2664131"/>
              <a:ext cx="1052924" cy="1052924"/>
              <a:chOff x="5068000" y="4513313"/>
              <a:chExt cx="1052924" cy="1052924"/>
            </a:xfrm>
          </p:grpSpPr>
          <p:sp>
            <p:nvSpPr>
              <p:cNvPr id="417" name="椭圆 416">
                <a:extLst>
                  <a:ext uri="{FF2B5EF4-FFF2-40B4-BE49-F238E27FC236}">
                    <a16:creationId xmlns:a16="http://schemas.microsoft.com/office/drawing/2014/main" id="{BB62A9EE-B8C4-B7E7-B2AF-980879A0535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068000" y="4513313"/>
                <a:ext cx="1052924" cy="1052924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18" name="椭圆 417">
                <a:extLst>
                  <a:ext uri="{FF2B5EF4-FFF2-40B4-BE49-F238E27FC236}">
                    <a16:creationId xmlns:a16="http://schemas.microsoft.com/office/drawing/2014/main" id="{A3D621CB-9FAF-3B61-9E9D-57C6FB18D5C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2842" y="4668155"/>
                <a:ext cx="743240" cy="74324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19" name="椭圆 418">
                <a:extLst>
                  <a:ext uri="{FF2B5EF4-FFF2-40B4-BE49-F238E27FC236}">
                    <a16:creationId xmlns:a16="http://schemas.microsoft.com/office/drawing/2014/main" id="{41A501C7-BBBF-3621-7358-CAAF3793479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377684" y="4822997"/>
                <a:ext cx="433556" cy="433556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207" name="组合 206">
              <a:extLst>
                <a:ext uri="{FF2B5EF4-FFF2-40B4-BE49-F238E27FC236}">
                  <a16:creationId xmlns:a16="http://schemas.microsoft.com/office/drawing/2014/main" id="{9E2D7244-520A-823E-CD96-BFE7CE9AB1E2}"/>
                </a:ext>
              </a:extLst>
            </p:cNvPr>
            <p:cNvGrpSpPr/>
            <p:nvPr/>
          </p:nvGrpSpPr>
          <p:grpSpPr>
            <a:xfrm>
              <a:off x="6725709" y="1571883"/>
              <a:ext cx="1052924" cy="1052924"/>
              <a:chOff x="5068000" y="4513313"/>
              <a:chExt cx="1052924" cy="1052924"/>
            </a:xfrm>
          </p:grpSpPr>
          <p:sp>
            <p:nvSpPr>
              <p:cNvPr id="414" name="椭圆 413">
                <a:extLst>
                  <a:ext uri="{FF2B5EF4-FFF2-40B4-BE49-F238E27FC236}">
                    <a16:creationId xmlns:a16="http://schemas.microsoft.com/office/drawing/2014/main" id="{9D524BF9-EAAC-5145-4205-76A2797C31C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068000" y="4513313"/>
                <a:ext cx="1052924" cy="1052924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15" name="椭圆 414">
                <a:extLst>
                  <a:ext uri="{FF2B5EF4-FFF2-40B4-BE49-F238E27FC236}">
                    <a16:creationId xmlns:a16="http://schemas.microsoft.com/office/drawing/2014/main" id="{CEEBF845-AF33-1A32-A708-2A10607F036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2842" y="4668155"/>
                <a:ext cx="743240" cy="74324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16" name="椭圆 415">
                <a:extLst>
                  <a:ext uri="{FF2B5EF4-FFF2-40B4-BE49-F238E27FC236}">
                    <a16:creationId xmlns:a16="http://schemas.microsoft.com/office/drawing/2014/main" id="{96929F58-AD47-D70F-5139-4CD6B158637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377684" y="4822997"/>
                <a:ext cx="433556" cy="433556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208" name="组合 207">
              <a:extLst>
                <a:ext uri="{FF2B5EF4-FFF2-40B4-BE49-F238E27FC236}">
                  <a16:creationId xmlns:a16="http://schemas.microsoft.com/office/drawing/2014/main" id="{00E27350-1C51-6C4A-8621-32B5CB668CCA}"/>
                </a:ext>
              </a:extLst>
            </p:cNvPr>
            <p:cNvGrpSpPr/>
            <p:nvPr/>
          </p:nvGrpSpPr>
          <p:grpSpPr>
            <a:xfrm>
              <a:off x="6012880" y="470727"/>
              <a:ext cx="1052924" cy="1052924"/>
              <a:chOff x="5068000" y="4513313"/>
              <a:chExt cx="1052924" cy="1052924"/>
            </a:xfrm>
          </p:grpSpPr>
          <p:sp>
            <p:nvSpPr>
              <p:cNvPr id="411" name="椭圆 410">
                <a:extLst>
                  <a:ext uri="{FF2B5EF4-FFF2-40B4-BE49-F238E27FC236}">
                    <a16:creationId xmlns:a16="http://schemas.microsoft.com/office/drawing/2014/main" id="{3EC31EE9-DB9A-D936-7D2B-679AB1039CC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068000" y="4513313"/>
                <a:ext cx="1052924" cy="1052924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12" name="椭圆 411">
                <a:extLst>
                  <a:ext uri="{FF2B5EF4-FFF2-40B4-BE49-F238E27FC236}">
                    <a16:creationId xmlns:a16="http://schemas.microsoft.com/office/drawing/2014/main" id="{A5F7FAC1-C9D1-7C92-D241-C3D2B211C12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2842" y="4668155"/>
                <a:ext cx="743240" cy="74324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13" name="椭圆 412">
                <a:extLst>
                  <a:ext uri="{FF2B5EF4-FFF2-40B4-BE49-F238E27FC236}">
                    <a16:creationId xmlns:a16="http://schemas.microsoft.com/office/drawing/2014/main" id="{0860526E-1F04-BF29-C164-2E405F721B3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377684" y="4822997"/>
                <a:ext cx="433556" cy="433556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209" name="组合 208">
              <a:extLst>
                <a:ext uri="{FF2B5EF4-FFF2-40B4-BE49-F238E27FC236}">
                  <a16:creationId xmlns:a16="http://schemas.microsoft.com/office/drawing/2014/main" id="{EA93D1B5-EBAD-B214-E13D-CC5B22553D2E}"/>
                </a:ext>
              </a:extLst>
            </p:cNvPr>
            <p:cNvGrpSpPr/>
            <p:nvPr/>
          </p:nvGrpSpPr>
          <p:grpSpPr>
            <a:xfrm>
              <a:off x="6248399" y="540660"/>
              <a:ext cx="191193" cy="403168"/>
              <a:chOff x="2226424" y="2406534"/>
              <a:chExt cx="191193" cy="403168"/>
            </a:xfrm>
          </p:grpSpPr>
          <p:cxnSp>
            <p:nvCxnSpPr>
              <p:cNvPr id="409" name="直接箭头连接符 408">
                <a:extLst>
                  <a:ext uri="{FF2B5EF4-FFF2-40B4-BE49-F238E27FC236}">
                    <a16:creationId xmlns:a16="http://schemas.microsoft.com/office/drawing/2014/main" id="{590AA6FF-AE0B-F2DF-5DEC-4E2AF7AAD1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0" name="椭圆 409">
                <a:extLst>
                  <a:ext uri="{FF2B5EF4-FFF2-40B4-BE49-F238E27FC236}">
                    <a16:creationId xmlns:a16="http://schemas.microsoft.com/office/drawing/2014/main" id="{1B0FE944-9D01-BC80-3B4C-5787246D332B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0" name="组合 209">
              <a:extLst>
                <a:ext uri="{FF2B5EF4-FFF2-40B4-BE49-F238E27FC236}">
                  <a16:creationId xmlns:a16="http://schemas.microsoft.com/office/drawing/2014/main" id="{D7975E98-D4E5-8492-1348-5AACA3CA3FA4}"/>
                </a:ext>
              </a:extLst>
            </p:cNvPr>
            <p:cNvGrpSpPr/>
            <p:nvPr/>
          </p:nvGrpSpPr>
          <p:grpSpPr>
            <a:xfrm flipV="1">
              <a:off x="6248399" y="1049815"/>
              <a:ext cx="191193" cy="403168"/>
              <a:chOff x="2226424" y="2406534"/>
              <a:chExt cx="191193" cy="403168"/>
            </a:xfrm>
          </p:grpSpPr>
          <p:cxnSp>
            <p:nvCxnSpPr>
              <p:cNvPr id="407" name="直接箭头连接符 406">
                <a:extLst>
                  <a:ext uri="{FF2B5EF4-FFF2-40B4-BE49-F238E27FC236}">
                    <a16:creationId xmlns:a16="http://schemas.microsoft.com/office/drawing/2014/main" id="{C7A471E2-4E85-C56B-0A9F-D918FD29BA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8" name="椭圆 407">
                <a:extLst>
                  <a:ext uri="{FF2B5EF4-FFF2-40B4-BE49-F238E27FC236}">
                    <a16:creationId xmlns:a16="http://schemas.microsoft.com/office/drawing/2014/main" id="{7792DECA-AC5B-BD99-B5C9-39683150DB02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1" name="组合 210">
              <a:extLst>
                <a:ext uri="{FF2B5EF4-FFF2-40B4-BE49-F238E27FC236}">
                  <a16:creationId xmlns:a16="http://schemas.microsoft.com/office/drawing/2014/main" id="{9F7FE888-E721-2767-3ECC-9FC73044C7CD}"/>
                </a:ext>
              </a:extLst>
            </p:cNvPr>
            <p:cNvGrpSpPr/>
            <p:nvPr/>
          </p:nvGrpSpPr>
          <p:grpSpPr>
            <a:xfrm flipV="1">
              <a:off x="6618312" y="1049815"/>
              <a:ext cx="191193" cy="403168"/>
              <a:chOff x="2226424" y="2406534"/>
              <a:chExt cx="191193" cy="403168"/>
            </a:xfrm>
          </p:grpSpPr>
          <p:cxnSp>
            <p:nvCxnSpPr>
              <p:cNvPr id="405" name="直接箭头连接符 404">
                <a:extLst>
                  <a:ext uri="{FF2B5EF4-FFF2-40B4-BE49-F238E27FC236}">
                    <a16:creationId xmlns:a16="http://schemas.microsoft.com/office/drawing/2014/main" id="{9D3DC352-F0BD-8EBF-CE0F-D6A8690241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6" name="椭圆 405">
                <a:extLst>
                  <a:ext uri="{FF2B5EF4-FFF2-40B4-BE49-F238E27FC236}">
                    <a16:creationId xmlns:a16="http://schemas.microsoft.com/office/drawing/2014/main" id="{7075686C-1731-32C0-527F-9F8539DF1682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2" name="组合 211">
              <a:extLst>
                <a:ext uri="{FF2B5EF4-FFF2-40B4-BE49-F238E27FC236}">
                  <a16:creationId xmlns:a16="http://schemas.microsoft.com/office/drawing/2014/main" id="{23E956FA-82FA-639B-1FB9-4C629C02B4FB}"/>
                </a:ext>
              </a:extLst>
            </p:cNvPr>
            <p:cNvGrpSpPr/>
            <p:nvPr/>
          </p:nvGrpSpPr>
          <p:grpSpPr>
            <a:xfrm flipV="1">
              <a:off x="6618313" y="540660"/>
              <a:ext cx="191193" cy="403168"/>
              <a:chOff x="2226424" y="2406534"/>
              <a:chExt cx="191193" cy="403168"/>
            </a:xfrm>
          </p:grpSpPr>
          <p:cxnSp>
            <p:nvCxnSpPr>
              <p:cNvPr id="403" name="直接箭头连接符 402">
                <a:extLst>
                  <a:ext uri="{FF2B5EF4-FFF2-40B4-BE49-F238E27FC236}">
                    <a16:creationId xmlns:a16="http://schemas.microsoft.com/office/drawing/2014/main" id="{44FC88F8-59F2-5812-3D5A-AD3849D237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4" name="椭圆 403">
                <a:extLst>
                  <a:ext uri="{FF2B5EF4-FFF2-40B4-BE49-F238E27FC236}">
                    <a16:creationId xmlns:a16="http://schemas.microsoft.com/office/drawing/2014/main" id="{E5E3B452-7D3C-D808-F53C-198668443611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3" name="组合 212">
              <a:extLst>
                <a:ext uri="{FF2B5EF4-FFF2-40B4-BE49-F238E27FC236}">
                  <a16:creationId xmlns:a16="http://schemas.microsoft.com/office/drawing/2014/main" id="{45A27060-4C79-CE1D-2E28-459FDCD0BE6F}"/>
                </a:ext>
              </a:extLst>
            </p:cNvPr>
            <p:cNvGrpSpPr/>
            <p:nvPr/>
          </p:nvGrpSpPr>
          <p:grpSpPr>
            <a:xfrm>
              <a:off x="6988224" y="540660"/>
              <a:ext cx="191193" cy="403168"/>
              <a:chOff x="2226424" y="2406534"/>
              <a:chExt cx="191193" cy="403168"/>
            </a:xfrm>
          </p:grpSpPr>
          <p:cxnSp>
            <p:nvCxnSpPr>
              <p:cNvPr id="401" name="直接箭头连接符 400">
                <a:extLst>
                  <a:ext uri="{FF2B5EF4-FFF2-40B4-BE49-F238E27FC236}">
                    <a16:creationId xmlns:a16="http://schemas.microsoft.com/office/drawing/2014/main" id="{57F0EF2E-A416-7C60-FEA2-0C752C0FEC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2" name="椭圆 401">
                <a:extLst>
                  <a:ext uri="{FF2B5EF4-FFF2-40B4-BE49-F238E27FC236}">
                    <a16:creationId xmlns:a16="http://schemas.microsoft.com/office/drawing/2014/main" id="{90C2C766-0BA4-4E46-89DF-9DF4C7C7539A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4" name="组合 213">
              <a:extLst>
                <a:ext uri="{FF2B5EF4-FFF2-40B4-BE49-F238E27FC236}">
                  <a16:creationId xmlns:a16="http://schemas.microsoft.com/office/drawing/2014/main" id="{5E2FCD29-5288-3BC7-6B78-71D07AD36E10}"/>
                </a:ext>
              </a:extLst>
            </p:cNvPr>
            <p:cNvGrpSpPr/>
            <p:nvPr/>
          </p:nvGrpSpPr>
          <p:grpSpPr>
            <a:xfrm flipV="1">
              <a:off x="6988224" y="1049815"/>
              <a:ext cx="191193" cy="403168"/>
              <a:chOff x="2226424" y="2406534"/>
              <a:chExt cx="191193" cy="403168"/>
            </a:xfrm>
          </p:grpSpPr>
          <p:cxnSp>
            <p:nvCxnSpPr>
              <p:cNvPr id="399" name="直接箭头连接符 398">
                <a:extLst>
                  <a:ext uri="{FF2B5EF4-FFF2-40B4-BE49-F238E27FC236}">
                    <a16:creationId xmlns:a16="http://schemas.microsoft.com/office/drawing/2014/main" id="{35F11EF7-7161-D0C3-AB1C-26DC9E6B32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0" name="椭圆 399">
                <a:extLst>
                  <a:ext uri="{FF2B5EF4-FFF2-40B4-BE49-F238E27FC236}">
                    <a16:creationId xmlns:a16="http://schemas.microsoft.com/office/drawing/2014/main" id="{97EAA4A2-4D87-F817-05F1-0A470316E6EC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5" name="组合 214">
              <a:extLst>
                <a:ext uri="{FF2B5EF4-FFF2-40B4-BE49-F238E27FC236}">
                  <a16:creationId xmlns:a16="http://schemas.microsoft.com/office/drawing/2014/main" id="{50FAAFE7-3B28-94D3-3761-C39F341B6FAF}"/>
                </a:ext>
              </a:extLst>
            </p:cNvPr>
            <p:cNvGrpSpPr/>
            <p:nvPr/>
          </p:nvGrpSpPr>
          <p:grpSpPr>
            <a:xfrm>
              <a:off x="7358137" y="1049815"/>
              <a:ext cx="191193" cy="403168"/>
              <a:chOff x="2226424" y="2406534"/>
              <a:chExt cx="191193" cy="403168"/>
            </a:xfrm>
          </p:grpSpPr>
          <p:cxnSp>
            <p:nvCxnSpPr>
              <p:cNvPr id="397" name="直接箭头连接符 396">
                <a:extLst>
                  <a:ext uri="{FF2B5EF4-FFF2-40B4-BE49-F238E27FC236}">
                    <a16:creationId xmlns:a16="http://schemas.microsoft.com/office/drawing/2014/main" id="{509F1BC1-1C4C-D5F4-6EE4-53288C8D91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8" name="椭圆 397">
                <a:extLst>
                  <a:ext uri="{FF2B5EF4-FFF2-40B4-BE49-F238E27FC236}">
                    <a16:creationId xmlns:a16="http://schemas.microsoft.com/office/drawing/2014/main" id="{BE4F7843-DFE1-3728-82E5-2F13FC8DA406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6" name="组合 215">
              <a:extLst>
                <a:ext uri="{FF2B5EF4-FFF2-40B4-BE49-F238E27FC236}">
                  <a16:creationId xmlns:a16="http://schemas.microsoft.com/office/drawing/2014/main" id="{85019C1D-61F6-FFC1-C1B5-A37FBD9EC376}"/>
                </a:ext>
              </a:extLst>
            </p:cNvPr>
            <p:cNvGrpSpPr/>
            <p:nvPr/>
          </p:nvGrpSpPr>
          <p:grpSpPr>
            <a:xfrm flipV="1">
              <a:off x="7358138" y="540660"/>
              <a:ext cx="191193" cy="403168"/>
              <a:chOff x="2226424" y="2406534"/>
              <a:chExt cx="191193" cy="403168"/>
            </a:xfrm>
          </p:grpSpPr>
          <p:cxnSp>
            <p:nvCxnSpPr>
              <p:cNvPr id="395" name="直接箭头连接符 394">
                <a:extLst>
                  <a:ext uri="{FF2B5EF4-FFF2-40B4-BE49-F238E27FC236}">
                    <a16:creationId xmlns:a16="http://schemas.microsoft.com/office/drawing/2014/main" id="{70B38E5D-7E44-93D4-CF40-1B6EF0A6E1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6" name="椭圆 395">
                <a:extLst>
                  <a:ext uri="{FF2B5EF4-FFF2-40B4-BE49-F238E27FC236}">
                    <a16:creationId xmlns:a16="http://schemas.microsoft.com/office/drawing/2014/main" id="{B6B2FF18-1F1A-2ACD-DB5B-EF1B5570A3B8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7" name="组合 216">
              <a:extLst>
                <a:ext uri="{FF2B5EF4-FFF2-40B4-BE49-F238E27FC236}">
                  <a16:creationId xmlns:a16="http://schemas.microsoft.com/office/drawing/2014/main" id="{A76D8013-CF72-C12E-7C27-A40A867F7816}"/>
                </a:ext>
              </a:extLst>
            </p:cNvPr>
            <p:cNvGrpSpPr/>
            <p:nvPr/>
          </p:nvGrpSpPr>
          <p:grpSpPr>
            <a:xfrm>
              <a:off x="6248397" y="1643480"/>
              <a:ext cx="191193" cy="403168"/>
              <a:chOff x="2226424" y="2406534"/>
              <a:chExt cx="191193" cy="403168"/>
            </a:xfrm>
          </p:grpSpPr>
          <p:cxnSp>
            <p:nvCxnSpPr>
              <p:cNvPr id="393" name="直接箭头连接符 392">
                <a:extLst>
                  <a:ext uri="{FF2B5EF4-FFF2-40B4-BE49-F238E27FC236}">
                    <a16:creationId xmlns:a16="http://schemas.microsoft.com/office/drawing/2014/main" id="{F701BD08-5E44-CE2F-952F-10EDEB25F8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4" name="椭圆 393">
                <a:extLst>
                  <a:ext uri="{FF2B5EF4-FFF2-40B4-BE49-F238E27FC236}">
                    <a16:creationId xmlns:a16="http://schemas.microsoft.com/office/drawing/2014/main" id="{1FAF0974-C336-DC06-9DC8-44C87B32EA4F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8" name="组合 217">
              <a:extLst>
                <a:ext uri="{FF2B5EF4-FFF2-40B4-BE49-F238E27FC236}">
                  <a16:creationId xmlns:a16="http://schemas.microsoft.com/office/drawing/2014/main" id="{BDAF39E1-1E3C-9495-F2AB-0DF0345AFFFC}"/>
                </a:ext>
              </a:extLst>
            </p:cNvPr>
            <p:cNvGrpSpPr/>
            <p:nvPr/>
          </p:nvGrpSpPr>
          <p:grpSpPr>
            <a:xfrm flipV="1">
              <a:off x="6248397" y="2152635"/>
              <a:ext cx="191193" cy="403168"/>
              <a:chOff x="2226424" y="2406534"/>
              <a:chExt cx="191193" cy="403168"/>
            </a:xfrm>
          </p:grpSpPr>
          <p:cxnSp>
            <p:nvCxnSpPr>
              <p:cNvPr id="391" name="直接箭头连接符 390">
                <a:extLst>
                  <a:ext uri="{FF2B5EF4-FFF2-40B4-BE49-F238E27FC236}">
                    <a16:creationId xmlns:a16="http://schemas.microsoft.com/office/drawing/2014/main" id="{EABE8856-77EF-A409-8F98-08CB796177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2" name="椭圆 391">
                <a:extLst>
                  <a:ext uri="{FF2B5EF4-FFF2-40B4-BE49-F238E27FC236}">
                    <a16:creationId xmlns:a16="http://schemas.microsoft.com/office/drawing/2014/main" id="{A62518D3-158B-5ACB-3828-56E5AAC58928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9" name="组合 218">
              <a:extLst>
                <a:ext uri="{FF2B5EF4-FFF2-40B4-BE49-F238E27FC236}">
                  <a16:creationId xmlns:a16="http://schemas.microsoft.com/office/drawing/2014/main" id="{44B26B53-F9F6-E7D4-8576-223A537A6B41}"/>
                </a:ext>
              </a:extLst>
            </p:cNvPr>
            <p:cNvGrpSpPr/>
            <p:nvPr/>
          </p:nvGrpSpPr>
          <p:grpSpPr>
            <a:xfrm>
              <a:off x="6618310" y="2152635"/>
              <a:ext cx="191193" cy="403168"/>
              <a:chOff x="2226424" y="2406534"/>
              <a:chExt cx="191193" cy="403168"/>
            </a:xfrm>
          </p:grpSpPr>
          <p:cxnSp>
            <p:nvCxnSpPr>
              <p:cNvPr id="389" name="直接箭头连接符 388">
                <a:extLst>
                  <a:ext uri="{FF2B5EF4-FFF2-40B4-BE49-F238E27FC236}">
                    <a16:creationId xmlns:a16="http://schemas.microsoft.com/office/drawing/2014/main" id="{FD024615-F5B9-4926-3A5D-C06D6C0423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0" name="椭圆 389">
                <a:extLst>
                  <a:ext uri="{FF2B5EF4-FFF2-40B4-BE49-F238E27FC236}">
                    <a16:creationId xmlns:a16="http://schemas.microsoft.com/office/drawing/2014/main" id="{78FE705E-1284-CD28-8FA7-7EF69594787E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0" name="组合 219">
              <a:extLst>
                <a:ext uri="{FF2B5EF4-FFF2-40B4-BE49-F238E27FC236}">
                  <a16:creationId xmlns:a16="http://schemas.microsoft.com/office/drawing/2014/main" id="{6A3FD291-6379-296F-7B52-0ACE9AF46EDA}"/>
                </a:ext>
              </a:extLst>
            </p:cNvPr>
            <p:cNvGrpSpPr/>
            <p:nvPr/>
          </p:nvGrpSpPr>
          <p:grpSpPr>
            <a:xfrm flipV="1">
              <a:off x="6618311" y="1643480"/>
              <a:ext cx="191193" cy="403168"/>
              <a:chOff x="2226424" y="2406534"/>
              <a:chExt cx="191193" cy="403168"/>
            </a:xfrm>
          </p:grpSpPr>
          <p:cxnSp>
            <p:nvCxnSpPr>
              <p:cNvPr id="387" name="直接箭头连接符 386">
                <a:extLst>
                  <a:ext uri="{FF2B5EF4-FFF2-40B4-BE49-F238E27FC236}">
                    <a16:creationId xmlns:a16="http://schemas.microsoft.com/office/drawing/2014/main" id="{8431EB4A-860F-ED45-26FE-ECA29144CD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8" name="椭圆 387">
                <a:extLst>
                  <a:ext uri="{FF2B5EF4-FFF2-40B4-BE49-F238E27FC236}">
                    <a16:creationId xmlns:a16="http://schemas.microsoft.com/office/drawing/2014/main" id="{DCC13ED0-E922-12C4-45AE-53FC9E86E3B2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1" name="组合 220">
              <a:extLst>
                <a:ext uri="{FF2B5EF4-FFF2-40B4-BE49-F238E27FC236}">
                  <a16:creationId xmlns:a16="http://schemas.microsoft.com/office/drawing/2014/main" id="{5839DF1F-F651-7438-3EA1-ACF3BEFDAB49}"/>
                </a:ext>
              </a:extLst>
            </p:cNvPr>
            <p:cNvGrpSpPr/>
            <p:nvPr/>
          </p:nvGrpSpPr>
          <p:grpSpPr>
            <a:xfrm>
              <a:off x="6988222" y="1643480"/>
              <a:ext cx="191193" cy="403168"/>
              <a:chOff x="2226424" y="2406534"/>
              <a:chExt cx="191193" cy="403168"/>
            </a:xfrm>
          </p:grpSpPr>
          <p:cxnSp>
            <p:nvCxnSpPr>
              <p:cNvPr id="385" name="直接箭头连接符 384">
                <a:extLst>
                  <a:ext uri="{FF2B5EF4-FFF2-40B4-BE49-F238E27FC236}">
                    <a16:creationId xmlns:a16="http://schemas.microsoft.com/office/drawing/2014/main" id="{1B920AB1-BD1D-7EF5-2E4C-C902565FCF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6" name="椭圆 385">
                <a:extLst>
                  <a:ext uri="{FF2B5EF4-FFF2-40B4-BE49-F238E27FC236}">
                    <a16:creationId xmlns:a16="http://schemas.microsoft.com/office/drawing/2014/main" id="{9A6C7D98-D7C5-6521-76DE-5ABE8EC1FC6B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2" name="组合 221">
              <a:extLst>
                <a:ext uri="{FF2B5EF4-FFF2-40B4-BE49-F238E27FC236}">
                  <a16:creationId xmlns:a16="http://schemas.microsoft.com/office/drawing/2014/main" id="{D209EEB3-5947-3A08-4245-2B809AF3AE92}"/>
                </a:ext>
              </a:extLst>
            </p:cNvPr>
            <p:cNvGrpSpPr/>
            <p:nvPr/>
          </p:nvGrpSpPr>
          <p:grpSpPr>
            <a:xfrm flipV="1">
              <a:off x="6988222" y="2152635"/>
              <a:ext cx="191193" cy="403168"/>
              <a:chOff x="2226424" y="2406534"/>
              <a:chExt cx="191193" cy="403168"/>
            </a:xfrm>
          </p:grpSpPr>
          <p:cxnSp>
            <p:nvCxnSpPr>
              <p:cNvPr id="383" name="直接箭头连接符 382">
                <a:extLst>
                  <a:ext uri="{FF2B5EF4-FFF2-40B4-BE49-F238E27FC236}">
                    <a16:creationId xmlns:a16="http://schemas.microsoft.com/office/drawing/2014/main" id="{4B4E300D-9B9D-CFF1-507D-A0F787A6AC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4" name="椭圆 383">
                <a:extLst>
                  <a:ext uri="{FF2B5EF4-FFF2-40B4-BE49-F238E27FC236}">
                    <a16:creationId xmlns:a16="http://schemas.microsoft.com/office/drawing/2014/main" id="{31037A2D-9097-B25D-E7EA-8074BBE6A0D1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3" name="组合 222">
              <a:extLst>
                <a:ext uri="{FF2B5EF4-FFF2-40B4-BE49-F238E27FC236}">
                  <a16:creationId xmlns:a16="http://schemas.microsoft.com/office/drawing/2014/main" id="{9E7F297B-62B4-11AD-5E65-AE1BA5467B9E}"/>
                </a:ext>
              </a:extLst>
            </p:cNvPr>
            <p:cNvGrpSpPr/>
            <p:nvPr/>
          </p:nvGrpSpPr>
          <p:grpSpPr>
            <a:xfrm>
              <a:off x="7358135" y="2152635"/>
              <a:ext cx="191193" cy="403168"/>
              <a:chOff x="2226424" y="2406534"/>
              <a:chExt cx="191193" cy="403168"/>
            </a:xfrm>
          </p:grpSpPr>
          <p:cxnSp>
            <p:nvCxnSpPr>
              <p:cNvPr id="381" name="直接箭头连接符 380">
                <a:extLst>
                  <a:ext uri="{FF2B5EF4-FFF2-40B4-BE49-F238E27FC236}">
                    <a16:creationId xmlns:a16="http://schemas.microsoft.com/office/drawing/2014/main" id="{F14F0431-BA13-C6A2-DBF1-82E0700E45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2" name="椭圆 381">
                <a:extLst>
                  <a:ext uri="{FF2B5EF4-FFF2-40B4-BE49-F238E27FC236}">
                    <a16:creationId xmlns:a16="http://schemas.microsoft.com/office/drawing/2014/main" id="{49C3F609-7F44-4186-3BFD-BA41D5DC938E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4" name="组合 223">
              <a:extLst>
                <a:ext uri="{FF2B5EF4-FFF2-40B4-BE49-F238E27FC236}">
                  <a16:creationId xmlns:a16="http://schemas.microsoft.com/office/drawing/2014/main" id="{B8FE5C90-EA11-5DF3-22BC-51EF77B0506B}"/>
                </a:ext>
              </a:extLst>
            </p:cNvPr>
            <p:cNvGrpSpPr/>
            <p:nvPr/>
          </p:nvGrpSpPr>
          <p:grpSpPr>
            <a:xfrm>
              <a:off x="7358136" y="1643480"/>
              <a:ext cx="191193" cy="403168"/>
              <a:chOff x="2226424" y="2406534"/>
              <a:chExt cx="191193" cy="403168"/>
            </a:xfrm>
          </p:grpSpPr>
          <p:cxnSp>
            <p:nvCxnSpPr>
              <p:cNvPr id="379" name="直接箭头连接符 378">
                <a:extLst>
                  <a:ext uri="{FF2B5EF4-FFF2-40B4-BE49-F238E27FC236}">
                    <a16:creationId xmlns:a16="http://schemas.microsoft.com/office/drawing/2014/main" id="{58679774-DCDF-8F16-04F2-54B987B4DC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0" name="椭圆 379">
                <a:extLst>
                  <a:ext uri="{FF2B5EF4-FFF2-40B4-BE49-F238E27FC236}">
                    <a16:creationId xmlns:a16="http://schemas.microsoft.com/office/drawing/2014/main" id="{430FA5BA-E902-4F09-A82C-E6EE4525CFD8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5" name="组合 224">
              <a:extLst>
                <a:ext uri="{FF2B5EF4-FFF2-40B4-BE49-F238E27FC236}">
                  <a16:creationId xmlns:a16="http://schemas.microsoft.com/office/drawing/2014/main" id="{19F59632-18CC-570A-64BF-A8BDF90A8741}"/>
                </a:ext>
              </a:extLst>
            </p:cNvPr>
            <p:cNvGrpSpPr/>
            <p:nvPr/>
          </p:nvGrpSpPr>
          <p:grpSpPr>
            <a:xfrm>
              <a:off x="7728050" y="539966"/>
              <a:ext cx="191193" cy="403168"/>
              <a:chOff x="2226424" y="2406534"/>
              <a:chExt cx="191193" cy="403168"/>
            </a:xfrm>
          </p:grpSpPr>
          <p:cxnSp>
            <p:nvCxnSpPr>
              <p:cNvPr id="377" name="直接箭头连接符 376">
                <a:extLst>
                  <a:ext uri="{FF2B5EF4-FFF2-40B4-BE49-F238E27FC236}">
                    <a16:creationId xmlns:a16="http://schemas.microsoft.com/office/drawing/2014/main" id="{97D11798-D730-0DA5-6650-29072407BB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8" name="椭圆 377">
                <a:extLst>
                  <a:ext uri="{FF2B5EF4-FFF2-40B4-BE49-F238E27FC236}">
                    <a16:creationId xmlns:a16="http://schemas.microsoft.com/office/drawing/2014/main" id="{3C79DD0B-221E-33C9-C01B-BC845CD50786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6" name="组合 225">
              <a:extLst>
                <a:ext uri="{FF2B5EF4-FFF2-40B4-BE49-F238E27FC236}">
                  <a16:creationId xmlns:a16="http://schemas.microsoft.com/office/drawing/2014/main" id="{07D0AA44-6DF3-B2F6-E51D-6DB24140A33B}"/>
                </a:ext>
              </a:extLst>
            </p:cNvPr>
            <p:cNvGrpSpPr/>
            <p:nvPr/>
          </p:nvGrpSpPr>
          <p:grpSpPr>
            <a:xfrm flipV="1">
              <a:off x="7728050" y="1049121"/>
              <a:ext cx="191193" cy="403168"/>
              <a:chOff x="2226424" y="2406534"/>
              <a:chExt cx="191193" cy="403168"/>
            </a:xfrm>
          </p:grpSpPr>
          <p:cxnSp>
            <p:nvCxnSpPr>
              <p:cNvPr id="375" name="直接箭头连接符 374">
                <a:extLst>
                  <a:ext uri="{FF2B5EF4-FFF2-40B4-BE49-F238E27FC236}">
                    <a16:creationId xmlns:a16="http://schemas.microsoft.com/office/drawing/2014/main" id="{256D1531-099D-A4AC-085F-CAA68F35CD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6" name="椭圆 375">
                <a:extLst>
                  <a:ext uri="{FF2B5EF4-FFF2-40B4-BE49-F238E27FC236}">
                    <a16:creationId xmlns:a16="http://schemas.microsoft.com/office/drawing/2014/main" id="{A3986F1E-B4AD-688F-6309-2E51E54B6A35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7" name="组合 226">
              <a:extLst>
                <a:ext uri="{FF2B5EF4-FFF2-40B4-BE49-F238E27FC236}">
                  <a16:creationId xmlns:a16="http://schemas.microsoft.com/office/drawing/2014/main" id="{53EB4761-7737-219A-0EE7-5280189D1423}"/>
                </a:ext>
              </a:extLst>
            </p:cNvPr>
            <p:cNvGrpSpPr/>
            <p:nvPr/>
          </p:nvGrpSpPr>
          <p:grpSpPr>
            <a:xfrm>
              <a:off x="8097963" y="1049121"/>
              <a:ext cx="191193" cy="403168"/>
              <a:chOff x="2226424" y="2406534"/>
              <a:chExt cx="191193" cy="403168"/>
            </a:xfrm>
          </p:grpSpPr>
          <p:cxnSp>
            <p:nvCxnSpPr>
              <p:cNvPr id="373" name="直接箭头连接符 372">
                <a:extLst>
                  <a:ext uri="{FF2B5EF4-FFF2-40B4-BE49-F238E27FC236}">
                    <a16:creationId xmlns:a16="http://schemas.microsoft.com/office/drawing/2014/main" id="{29C6C41C-40E6-9ADE-ED87-7C8B9A3BEE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4" name="椭圆 373">
                <a:extLst>
                  <a:ext uri="{FF2B5EF4-FFF2-40B4-BE49-F238E27FC236}">
                    <a16:creationId xmlns:a16="http://schemas.microsoft.com/office/drawing/2014/main" id="{AAD1D2B8-28D6-B28C-9EE9-7FAC460B959C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8" name="组合 227">
              <a:extLst>
                <a:ext uri="{FF2B5EF4-FFF2-40B4-BE49-F238E27FC236}">
                  <a16:creationId xmlns:a16="http://schemas.microsoft.com/office/drawing/2014/main" id="{EFEA1EF8-1DA1-30E1-2A79-D253E4C0C401}"/>
                </a:ext>
              </a:extLst>
            </p:cNvPr>
            <p:cNvGrpSpPr/>
            <p:nvPr/>
          </p:nvGrpSpPr>
          <p:grpSpPr>
            <a:xfrm flipV="1">
              <a:off x="8097964" y="539966"/>
              <a:ext cx="191193" cy="403168"/>
              <a:chOff x="2226424" y="2406534"/>
              <a:chExt cx="191193" cy="403168"/>
            </a:xfrm>
          </p:grpSpPr>
          <p:cxnSp>
            <p:nvCxnSpPr>
              <p:cNvPr id="371" name="直接箭头连接符 370">
                <a:extLst>
                  <a:ext uri="{FF2B5EF4-FFF2-40B4-BE49-F238E27FC236}">
                    <a16:creationId xmlns:a16="http://schemas.microsoft.com/office/drawing/2014/main" id="{B826EB35-1E8E-B246-EE3E-0E8F60D345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2" name="椭圆 371">
                <a:extLst>
                  <a:ext uri="{FF2B5EF4-FFF2-40B4-BE49-F238E27FC236}">
                    <a16:creationId xmlns:a16="http://schemas.microsoft.com/office/drawing/2014/main" id="{FD051CF5-EC17-F40F-C850-01E0696978D5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9" name="组合 228">
              <a:extLst>
                <a:ext uri="{FF2B5EF4-FFF2-40B4-BE49-F238E27FC236}">
                  <a16:creationId xmlns:a16="http://schemas.microsoft.com/office/drawing/2014/main" id="{C3E43B1D-2BF8-6BBB-BAE9-A8F0E87FAA23}"/>
                </a:ext>
              </a:extLst>
            </p:cNvPr>
            <p:cNvGrpSpPr/>
            <p:nvPr/>
          </p:nvGrpSpPr>
          <p:grpSpPr>
            <a:xfrm>
              <a:off x="8467875" y="539966"/>
              <a:ext cx="191193" cy="403168"/>
              <a:chOff x="2226424" y="2406534"/>
              <a:chExt cx="191193" cy="403168"/>
            </a:xfrm>
          </p:grpSpPr>
          <p:cxnSp>
            <p:nvCxnSpPr>
              <p:cNvPr id="369" name="直接箭头连接符 368">
                <a:extLst>
                  <a:ext uri="{FF2B5EF4-FFF2-40B4-BE49-F238E27FC236}">
                    <a16:creationId xmlns:a16="http://schemas.microsoft.com/office/drawing/2014/main" id="{B8B2C1B0-EA82-3EF7-1095-DF1893733C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0" name="椭圆 369">
                <a:extLst>
                  <a:ext uri="{FF2B5EF4-FFF2-40B4-BE49-F238E27FC236}">
                    <a16:creationId xmlns:a16="http://schemas.microsoft.com/office/drawing/2014/main" id="{56F5F2EE-4ED9-EC8E-9B33-94E1D0FF610A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0" name="组合 229">
              <a:extLst>
                <a:ext uri="{FF2B5EF4-FFF2-40B4-BE49-F238E27FC236}">
                  <a16:creationId xmlns:a16="http://schemas.microsoft.com/office/drawing/2014/main" id="{948B209D-1501-4FCC-2978-88C683416129}"/>
                </a:ext>
              </a:extLst>
            </p:cNvPr>
            <p:cNvGrpSpPr/>
            <p:nvPr/>
          </p:nvGrpSpPr>
          <p:grpSpPr>
            <a:xfrm flipV="1">
              <a:off x="8467875" y="1049121"/>
              <a:ext cx="191193" cy="403168"/>
              <a:chOff x="2226424" y="2406534"/>
              <a:chExt cx="191193" cy="403168"/>
            </a:xfrm>
          </p:grpSpPr>
          <p:cxnSp>
            <p:nvCxnSpPr>
              <p:cNvPr id="367" name="直接箭头连接符 366">
                <a:extLst>
                  <a:ext uri="{FF2B5EF4-FFF2-40B4-BE49-F238E27FC236}">
                    <a16:creationId xmlns:a16="http://schemas.microsoft.com/office/drawing/2014/main" id="{107D2A27-6E1E-6DDA-3616-4849D1DFEB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" name="椭圆 367">
                <a:extLst>
                  <a:ext uri="{FF2B5EF4-FFF2-40B4-BE49-F238E27FC236}">
                    <a16:creationId xmlns:a16="http://schemas.microsoft.com/office/drawing/2014/main" id="{573E7998-E1CE-6E4E-18F8-F23C12C91C7F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1" name="组合 230">
              <a:extLst>
                <a:ext uri="{FF2B5EF4-FFF2-40B4-BE49-F238E27FC236}">
                  <a16:creationId xmlns:a16="http://schemas.microsoft.com/office/drawing/2014/main" id="{4C000613-13F2-B565-C901-EC995D567F68}"/>
                </a:ext>
              </a:extLst>
            </p:cNvPr>
            <p:cNvGrpSpPr/>
            <p:nvPr/>
          </p:nvGrpSpPr>
          <p:grpSpPr>
            <a:xfrm>
              <a:off x="8837788" y="1049121"/>
              <a:ext cx="191193" cy="403168"/>
              <a:chOff x="2226424" y="2406534"/>
              <a:chExt cx="191193" cy="403168"/>
            </a:xfrm>
          </p:grpSpPr>
          <p:cxnSp>
            <p:nvCxnSpPr>
              <p:cNvPr id="365" name="直接箭头连接符 364">
                <a:extLst>
                  <a:ext uri="{FF2B5EF4-FFF2-40B4-BE49-F238E27FC236}">
                    <a16:creationId xmlns:a16="http://schemas.microsoft.com/office/drawing/2014/main" id="{AA9906CD-0205-E7B4-EB62-5E5E40C469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6" name="椭圆 365">
                <a:extLst>
                  <a:ext uri="{FF2B5EF4-FFF2-40B4-BE49-F238E27FC236}">
                    <a16:creationId xmlns:a16="http://schemas.microsoft.com/office/drawing/2014/main" id="{B26E7795-9A65-3C5B-3F80-23B4A58AA728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2" name="组合 231">
              <a:extLst>
                <a:ext uri="{FF2B5EF4-FFF2-40B4-BE49-F238E27FC236}">
                  <a16:creationId xmlns:a16="http://schemas.microsoft.com/office/drawing/2014/main" id="{5C7454CA-4CEE-8616-29AD-8AFE87DFB135}"/>
                </a:ext>
              </a:extLst>
            </p:cNvPr>
            <p:cNvGrpSpPr/>
            <p:nvPr/>
          </p:nvGrpSpPr>
          <p:grpSpPr>
            <a:xfrm flipV="1">
              <a:off x="8837789" y="539966"/>
              <a:ext cx="191193" cy="403168"/>
              <a:chOff x="2226424" y="2406534"/>
              <a:chExt cx="191193" cy="403168"/>
            </a:xfrm>
          </p:grpSpPr>
          <p:cxnSp>
            <p:nvCxnSpPr>
              <p:cNvPr id="363" name="直接箭头连接符 362">
                <a:extLst>
                  <a:ext uri="{FF2B5EF4-FFF2-40B4-BE49-F238E27FC236}">
                    <a16:creationId xmlns:a16="http://schemas.microsoft.com/office/drawing/2014/main" id="{50313841-0A5A-D832-86B3-2B691310FB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4" name="椭圆 363">
                <a:extLst>
                  <a:ext uri="{FF2B5EF4-FFF2-40B4-BE49-F238E27FC236}">
                    <a16:creationId xmlns:a16="http://schemas.microsoft.com/office/drawing/2014/main" id="{6F277BEB-0E9C-FD82-087D-F9050EA36E0C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3" name="组合 232">
              <a:extLst>
                <a:ext uri="{FF2B5EF4-FFF2-40B4-BE49-F238E27FC236}">
                  <a16:creationId xmlns:a16="http://schemas.microsoft.com/office/drawing/2014/main" id="{9895D320-F964-37EE-1B1B-4B8D0630B76B}"/>
                </a:ext>
              </a:extLst>
            </p:cNvPr>
            <p:cNvGrpSpPr/>
            <p:nvPr/>
          </p:nvGrpSpPr>
          <p:grpSpPr>
            <a:xfrm>
              <a:off x="7728048" y="1642786"/>
              <a:ext cx="191193" cy="403168"/>
              <a:chOff x="2226424" y="2406534"/>
              <a:chExt cx="191193" cy="403168"/>
            </a:xfrm>
          </p:grpSpPr>
          <p:cxnSp>
            <p:nvCxnSpPr>
              <p:cNvPr id="361" name="直接箭头连接符 360">
                <a:extLst>
                  <a:ext uri="{FF2B5EF4-FFF2-40B4-BE49-F238E27FC236}">
                    <a16:creationId xmlns:a16="http://schemas.microsoft.com/office/drawing/2014/main" id="{2509CB32-54C5-83AE-64CE-C308B54F17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2" name="椭圆 361">
                <a:extLst>
                  <a:ext uri="{FF2B5EF4-FFF2-40B4-BE49-F238E27FC236}">
                    <a16:creationId xmlns:a16="http://schemas.microsoft.com/office/drawing/2014/main" id="{2A2C3C7A-F3E5-4FF3-9A7F-3806A028188A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4" name="组合 233">
              <a:extLst>
                <a:ext uri="{FF2B5EF4-FFF2-40B4-BE49-F238E27FC236}">
                  <a16:creationId xmlns:a16="http://schemas.microsoft.com/office/drawing/2014/main" id="{6234F9C8-DE73-396A-80E5-0BDAA72AA7BF}"/>
                </a:ext>
              </a:extLst>
            </p:cNvPr>
            <p:cNvGrpSpPr/>
            <p:nvPr/>
          </p:nvGrpSpPr>
          <p:grpSpPr>
            <a:xfrm flipV="1">
              <a:off x="7728048" y="2151941"/>
              <a:ext cx="191193" cy="403168"/>
              <a:chOff x="2226424" y="2406534"/>
              <a:chExt cx="191193" cy="403168"/>
            </a:xfrm>
          </p:grpSpPr>
          <p:cxnSp>
            <p:nvCxnSpPr>
              <p:cNvPr id="359" name="直接箭头连接符 358">
                <a:extLst>
                  <a:ext uri="{FF2B5EF4-FFF2-40B4-BE49-F238E27FC236}">
                    <a16:creationId xmlns:a16="http://schemas.microsoft.com/office/drawing/2014/main" id="{F52060F9-9F85-B1CA-5B26-7A6478F6A8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0" name="椭圆 359">
                <a:extLst>
                  <a:ext uri="{FF2B5EF4-FFF2-40B4-BE49-F238E27FC236}">
                    <a16:creationId xmlns:a16="http://schemas.microsoft.com/office/drawing/2014/main" id="{70FDA0F2-2613-258B-D620-230D542AB505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5" name="组合 234">
              <a:extLst>
                <a:ext uri="{FF2B5EF4-FFF2-40B4-BE49-F238E27FC236}">
                  <a16:creationId xmlns:a16="http://schemas.microsoft.com/office/drawing/2014/main" id="{D063AD6D-2604-6DB9-4D77-50EDF7366D80}"/>
                </a:ext>
              </a:extLst>
            </p:cNvPr>
            <p:cNvGrpSpPr/>
            <p:nvPr/>
          </p:nvGrpSpPr>
          <p:grpSpPr>
            <a:xfrm>
              <a:off x="8097961" y="2151941"/>
              <a:ext cx="191193" cy="403168"/>
              <a:chOff x="2226424" y="2406534"/>
              <a:chExt cx="191193" cy="403168"/>
            </a:xfrm>
          </p:grpSpPr>
          <p:cxnSp>
            <p:nvCxnSpPr>
              <p:cNvPr id="357" name="直接箭头连接符 356">
                <a:extLst>
                  <a:ext uri="{FF2B5EF4-FFF2-40B4-BE49-F238E27FC236}">
                    <a16:creationId xmlns:a16="http://schemas.microsoft.com/office/drawing/2014/main" id="{4B29960D-8E88-9354-E149-BB2ED029C1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8" name="椭圆 357">
                <a:extLst>
                  <a:ext uri="{FF2B5EF4-FFF2-40B4-BE49-F238E27FC236}">
                    <a16:creationId xmlns:a16="http://schemas.microsoft.com/office/drawing/2014/main" id="{DD0A11E3-C218-FD95-057E-9994CE66D81D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6" name="组合 235">
              <a:extLst>
                <a:ext uri="{FF2B5EF4-FFF2-40B4-BE49-F238E27FC236}">
                  <a16:creationId xmlns:a16="http://schemas.microsoft.com/office/drawing/2014/main" id="{0AFEC332-FE66-1609-BA80-A60173B9203C}"/>
                </a:ext>
              </a:extLst>
            </p:cNvPr>
            <p:cNvGrpSpPr/>
            <p:nvPr/>
          </p:nvGrpSpPr>
          <p:grpSpPr>
            <a:xfrm flipV="1">
              <a:off x="8097962" y="1642786"/>
              <a:ext cx="191193" cy="403168"/>
              <a:chOff x="2226424" y="2406534"/>
              <a:chExt cx="191193" cy="403168"/>
            </a:xfrm>
          </p:grpSpPr>
          <p:cxnSp>
            <p:nvCxnSpPr>
              <p:cNvPr id="355" name="直接箭头连接符 354">
                <a:extLst>
                  <a:ext uri="{FF2B5EF4-FFF2-40B4-BE49-F238E27FC236}">
                    <a16:creationId xmlns:a16="http://schemas.microsoft.com/office/drawing/2014/main" id="{35FB4B8D-C26C-241B-F7EA-FDB5C94C13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6" name="椭圆 355">
                <a:extLst>
                  <a:ext uri="{FF2B5EF4-FFF2-40B4-BE49-F238E27FC236}">
                    <a16:creationId xmlns:a16="http://schemas.microsoft.com/office/drawing/2014/main" id="{CCD54134-87AA-5CD7-4031-141922EF29DB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7" name="组合 236">
              <a:extLst>
                <a:ext uri="{FF2B5EF4-FFF2-40B4-BE49-F238E27FC236}">
                  <a16:creationId xmlns:a16="http://schemas.microsoft.com/office/drawing/2014/main" id="{9FFB1044-6D69-EA3D-9870-27187E1D3576}"/>
                </a:ext>
              </a:extLst>
            </p:cNvPr>
            <p:cNvGrpSpPr/>
            <p:nvPr/>
          </p:nvGrpSpPr>
          <p:grpSpPr>
            <a:xfrm>
              <a:off x="8467873" y="1642786"/>
              <a:ext cx="191193" cy="403168"/>
              <a:chOff x="2226424" y="2406534"/>
              <a:chExt cx="191193" cy="403168"/>
            </a:xfrm>
          </p:grpSpPr>
          <p:cxnSp>
            <p:nvCxnSpPr>
              <p:cNvPr id="353" name="直接箭头连接符 352">
                <a:extLst>
                  <a:ext uri="{FF2B5EF4-FFF2-40B4-BE49-F238E27FC236}">
                    <a16:creationId xmlns:a16="http://schemas.microsoft.com/office/drawing/2014/main" id="{5807F2F3-3C84-2C57-6A26-B29B535E6A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4" name="椭圆 353">
                <a:extLst>
                  <a:ext uri="{FF2B5EF4-FFF2-40B4-BE49-F238E27FC236}">
                    <a16:creationId xmlns:a16="http://schemas.microsoft.com/office/drawing/2014/main" id="{D67D0F36-0B57-D79E-CD21-B3C673F316AF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8" name="组合 237">
              <a:extLst>
                <a:ext uri="{FF2B5EF4-FFF2-40B4-BE49-F238E27FC236}">
                  <a16:creationId xmlns:a16="http://schemas.microsoft.com/office/drawing/2014/main" id="{02FC577B-A9AC-82D2-AF7F-19FC8B126B39}"/>
                </a:ext>
              </a:extLst>
            </p:cNvPr>
            <p:cNvGrpSpPr/>
            <p:nvPr/>
          </p:nvGrpSpPr>
          <p:grpSpPr>
            <a:xfrm flipV="1">
              <a:off x="8467873" y="2151941"/>
              <a:ext cx="191193" cy="403168"/>
              <a:chOff x="2226424" y="2406534"/>
              <a:chExt cx="191193" cy="403168"/>
            </a:xfrm>
          </p:grpSpPr>
          <p:cxnSp>
            <p:nvCxnSpPr>
              <p:cNvPr id="351" name="直接箭头连接符 350">
                <a:extLst>
                  <a:ext uri="{FF2B5EF4-FFF2-40B4-BE49-F238E27FC236}">
                    <a16:creationId xmlns:a16="http://schemas.microsoft.com/office/drawing/2014/main" id="{C08B2AA2-6996-31E8-4BEB-6E0FD7E6EB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2" name="椭圆 351">
                <a:extLst>
                  <a:ext uri="{FF2B5EF4-FFF2-40B4-BE49-F238E27FC236}">
                    <a16:creationId xmlns:a16="http://schemas.microsoft.com/office/drawing/2014/main" id="{EECB8C23-5445-9C77-590C-C83B9BF2ECC4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9" name="组合 238">
              <a:extLst>
                <a:ext uri="{FF2B5EF4-FFF2-40B4-BE49-F238E27FC236}">
                  <a16:creationId xmlns:a16="http://schemas.microsoft.com/office/drawing/2014/main" id="{303FB32A-C74F-6699-1DA2-981A4E3E5EE8}"/>
                </a:ext>
              </a:extLst>
            </p:cNvPr>
            <p:cNvGrpSpPr/>
            <p:nvPr/>
          </p:nvGrpSpPr>
          <p:grpSpPr>
            <a:xfrm>
              <a:off x="8837786" y="2151941"/>
              <a:ext cx="191193" cy="403168"/>
              <a:chOff x="2226424" y="2406534"/>
              <a:chExt cx="191193" cy="403168"/>
            </a:xfrm>
          </p:grpSpPr>
          <p:cxnSp>
            <p:nvCxnSpPr>
              <p:cNvPr id="349" name="直接箭头连接符 348">
                <a:extLst>
                  <a:ext uri="{FF2B5EF4-FFF2-40B4-BE49-F238E27FC236}">
                    <a16:creationId xmlns:a16="http://schemas.microsoft.com/office/drawing/2014/main" id="{224F6696-2077-CDBA-AFCA-533634DF59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0" name="椭圆 349">
                <a:extLst>
                  <a:ext uri="{FF2B5EF4-FFF2-40B4-BE49-F238E27FC236}">
                    <a16:creationId xmlns:a16="http://schemas.microsoft.com/office/drawing/2014/main" id="{ED10ACE0-4B82-3FF0-8A85-2CE853740CA2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0" name="组合 239">
              <a:extLst>
                <a:ext uri="{FF2B5EF4-FFF2-40B4-BE49-F238E27FC236}">
                  <a16:creationId xmlns:a16="http://schemas.microsoft.com/office/drawing/2014/main" id="{BACFDE8B-EAA0-27A2-88D2-EA258D44DBCF}"/>
                </a:ext>
              </a:extLst>
            </p:cNvPr>
            <p:cNvGrpSpPr/>
            <p:nvPr/>
          </p:nvGrpSpPr>
          <p:grpSpPr>
            <a:xfrm flipV="1">
              <a:off x="8837787" y="1642786"/>
              <a:ext cx="191193" cy="403168"/>
              <a:chOff x="2226424" y="2406534"/>
              <a:chExt cx="191193" cy="403168"/>
            </a:xfrm>
          </p:grpSpPr>
          <p:cxnSp>
            <p:nvCxnSpPr>
              <p:cNvPr id="347" name="直接箭头连接符 346">
                <a:extLst>
                  <a:ext uri="{FF2B5EF4-FFF2-40B4-BE49-F238E27FC236}">
                    <a16:creationId xmlns:a16="http://schemas.microsoft.com/office/drawing/2014/main" id="{E4A72461-F542-8F18-D522-76BE2B0F88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8" name="椭圆 347">
                <a:extLst>
                  <a:ext uri="{FF2B5EF4-FFF2-40B4-BE49-F238E27FC236}">
                    <a16:creationId xmlns:a16="http://schemas.microsoft.com/office/drawing/2014/main" id="{FF0720BA-B1E5-A399-C33D-0CF4602E3F99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1" name="组合 240">
              <a:extLst>
                <a:ext uri="{FF2B5EF4-FFF2-40B4-BE49-F238E27FC236}">
                  <a16:creationId xmlns:a16="http://schemas.microsoft.com/office/drawing/2014/main" id="{94961E98-C11E-8B1E-3882-EC2383598EEF}"/>
                </a:ext>
              </a:extLst>
            </p:cNvPr>
            <p:cNvGrpSpPr/>
            <p:nvPr/>
          </p:nvGrpSpPr>
          <p:grpSpPr>
            <a:xfrm>
              <a:off x="6248399" y="2725522"/>
              <a:ext cx="191193" cy="403168"/>
              <a:chOff x="2226424" y="2406534"/>
              <a:chExt cx="191193" cy="403168"/>
            </a:xfrm>
          </p:grpSpPr>
          <p:cxnSp>
            <p:nvCxnSpPr>
              <p:cNvPr id="345" name="直接箭头连接符 344">
                <a:extLst>
                  <a:ext uri="{FF2B5EF4-FFF2-40B4-BE49-F238E27FC236}">
                    <a16:creationId xmlns:a16="http://schemas.microsoft.com/office/drawing/2014/main" id="{369E39B4-DE5E-F5CA-42FF-E666969492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6" name="椭圆 345">
                <a:extLst>
                  <a:ext uri="{FF2B5EF4-FFF2-40B4-BE49-F238E27FC236}">
                    <a16:creationId xmlns:a16="http://schemas.microsoft.com/office/drawing/2014/main" id="{A6CC6565-B687-37F6-465F-1882803C724C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2" name="组合 241">
              <a:extLst>
                <a:ext uri="{FF2B5EF4-FFF2-40B4-BE49-F238E27FC236}">
                  <a16:creationId xmlns:a16="http://schemas.microsoft.com/office/drawing/2014/main" id="{33DF8176-3BB7-5F5A-9261-62453CDC3940}"/>
                </a:ext>
              </a:extLst>
            </p:cNvPr>
            <p:cNvGrpSpPr/>
            <p:nvPr/>
          </p:nvGrpSpPr>
          <p:grpSpPr>
            <a:xfrm flipV="1">
              <a:off x="6248399" y="3234677"/>
              <a:ext cx="191193" cy="403168"/>
              <a:chOff x="2226424" y="2406534"/>
              <a:chExt cx="191193" cy="403168"/>
            </a:xfrm>
          </p:grpSpPr>
          <p:cxnSp>
            <p:nvCxnSpPr>
              <p:cNvPr id="343" name="直接箭头连接符 342">
                <a:extLst>
                  <a:ext uri="{FF2B5EF4-FFF2-40B4-BE49-F238E27FC236}">
                    <a16:creationId xmlns:a16="http://schemas.microsoft.com/office/drawing/2014/main" id="{7CDD06C7-E3BD-A83E-3085-F6EDAA8A15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4" name="椭圆 343">
                <a:extLst>
                  <a:ext uri="{FF2B5EF4-FFF2-40B4-BE49-F238E27FC236}">
                    <a16:creationId xmlns:a16="http://schemas.microsoft.com/office/drawing/2014/main" id="{2AD787E3-A5F4-2034-2FFB-3FFECCE91433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3" name="组合 242">
              <a:extLst>
                <a:ext uri="{FF2B5EF4-FFF2-40B4-BE49-F238E27FC236}">
                  <a16:creationId xmlns:a16="http://schemas.microsoft.com/office/drawing/2014/main" id="{502151C2-BA8F-E9F5-A183-5474EAEDE339}"/>
                </a:ext>
              </a:extLst>
            </p:cNvPr>
            <p:cNvGrpSpPr/>
            <p:nvPr/>
          </p:nvGrpSpPr>
          <p:grpSpPr>
            <a:xfrm>
              <a:off x="6618312" y="3234677"/>
              <a:ext cx="191193" cy="403168"/>
              <a:chOff x="2226424" y="2406534"/>
              <a:chExt cx="191193" cy="403168"/>
            </a:xfrm>
          </p:grpSpPr>
          <p:cxnSp>
            <p:nvCxnSpPr>
              <p:cNvPr id="341" name="直接箭头连接符 340">
                <a:extLst>
                  <a:ext uri="{FF2B5EF4-FFF2-40B4-BE49-F238E27FC236}">
                    <a16:creationId xmlns:a16="http://schemas.microsoft.com/office/drawing/2014/main" id="{927A5E2C-A833-FDE0-D309-FE1F898C08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2" name="椭圆 341">
                <a:extLst>
                  <a:ext uri="{FF2B5EF4-FFF2-40B4-BE49-F238E27FC236}">
                    <a16:creationId xmlns:a16="http://schemas.microsoft.com/office/drawing/2014/main" id="{D461E1E1-1404-E8EF-EC22-B815F575D43B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4" name="组合 243">
              <a:extLst>
                <a:ext uri="{FF2B5EF4-FFF2-40B4-BE49-F238E27FC236}">
                  <a16:creationId xmlns:a16="http://schemas.microsoft.com/office/drawing/2014/main" id="{B5F4CECA-6114-EF62-D85E-C915B5F10E76}"/>
                </a:ext>
              </a:extLst>
            </p:cNvPr>
            <p:cNvGrpSpPr/>
            <p:nvPr/>
          </p:nvGrpSpPr>
          <p:grpSpPr>
            <a:xfrm flipV="1">
              <a:off x="6618313" y="2725522"/>
              <a:ext cx="191193" cy="403168"/>
              <a:chOff x="2226424" y="2406534"/>
              <a:chExt cx="191193" cy="403168"/>
            </a:xfrm>
          </p:grpSpPr>
          <p:cxnSp>
            <p:nvCxnSpPr>
              <p:cNvPr id="339" name="直接箭头连接符 338">
                <a:extLst>
                  <a:ext uri="{FF2B5EF4-FFF2-40B4-BE49-F238E27FC236}">
                    <a16:creationId xmlns:a16="http://schemas.microsoft.com/office/drawing/2014/main" id="{32A49617-468A-B9E1-F697-77B42D8CDF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0" name="椭圆 339">
                <a:extLst>
                  <a:ext uri="{FF2B5EF4-FFF2-40B4-BE49-F238E27FC236}">
                    <a16:creationId xmlns:a16="http://schemas.microsoft.com/office/drawing/2014/main" id="{B3974581-6D4E-9ED1-DE10-F3183F750B3E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5" name="组合 244">
              <a:extLst>
                <a:ext uri="{FF2B5EF4-FFF2-40B4-BE49-F238E27FC236}">
                  <a16:creationId xmlns:a16="http://schemas.microsoft.com/office/drawing/2014/main" id="{6A3270F8-A5F0-CF93-1C1D-328652D71CE5}"/>
                </a:ext>
              </a:extLst>
            </p:cNvPr>
            <p:cNvGrpSpPr/>
            <p:nvPr/>
          </p:nvGrpSpPr>
          <p:grpSpPr>
            <a:xfrm>
              <a:off x="6988224" y="2725522"/>
              <a:ext cx="191193" cy="403168"/>
              <a:chOff x="2226424" y="2406534"/>
              <a:chExt cx="191193" cy="403168"/>
            </a:xfrm>
          </p:grpSpPr>
          <p:cxnSp>
            <p:nvCxnSpPr>
              <p:cNvPr id="337" name="直接箭头连接符 336">
                <a:extLst>
                  <a:ext uri="{FF2B5EF4-FFF2-40B4-BE49-F238E27FC236}">
                    <a16:creationId xmlns:a16="http://schemas.microsoft.com/office/drawing/2014/main" id="{A5D617BE-9F54-62A4-AFF4-2EA1F9B81A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8" name="椭圆 337">
                <a:extLst>
                  <a:ext uri="{FF2B5EF4-FFF2-40B4-BE49-F238E27FC236}">
                    <a16:creationId xmlns:a16="http://schemas.microsoft.com/office/drawing/2014/main" id="{D410EB7F-81C6-1E82-F4B2-C518063FB549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6" name="组合 245">
              <a:extLst>
                <a:ext uri="{FF2B5EF4-FFF2-40B4-BE49-F238E27FC236}">
                  <a16:creationId xmlns:a16="http://schemas.microsoft.com/office/drawing/2014/main" id="{7EF321F3-0CB6-02B0-F3C5-7AB6578A9EBE}"/>
                </a:ext>
              </a:extLst>
            </p:cNvPr>
            <p:cNvGrpSpPr/>
            <p:nvPr/>
          </p:nvGrpSpPr>
          <p:grpSpPr>
            <a:xfrm flipV="1">
              <a:off x="6988224" y="3234677"/>
              <a:ext cx="191193" cy="403168"/>
              <a:chOff x="2226424" y="2406534"/>
              <a:chExt cx="191193" cy="403168"/>
            </a:xfrm>
          </p:grpSpPr>
          <p:cxnSp>
            <p:nvCxnSpPr>
              <p:cNvPr id="335" name="直接箭头连接符 334">
                <a:extLst>
                  <a:ext uri="{FF2B5EF4-FFF2-40B4-BE49-F238E27FC236}">
                    <a16:creationId xmlns:a16="http://schemas.microsoft.com/office/drawing/2014/main" id="{4D9E2601-BDA5-AE06-281B-904BD1CCD9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6" name="椭圆 335">
                <a:extLst>
                  <a:ext uri="{FF2B5EF4-FFF2-40B4-BE49-F238E27FC236}">
                    <a16:creationId xmlns:a16="http://schemas.microsoft.com/office/drawing/2014/main" id="{65B53681-EF01-2DDC-02C5-6957A6694B15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7" name="组合 246">
              <a:extLst>
                <a:ext uri="{FF2B5EF4-FFF2-40B4-BE49-F238E27FC236}">
                  <a16:creationId xmlns:a16="http://schemas.microsoft.com/office/drawing/2014/main" id="{933BE98A-E028-9A9D-A0D8-94471BE81AB5}"/>
                </a:ext>
              </a:extLst>
            </p:cNvPr>
            <p:cNvGrpSpPr/>
            <p:nvPr/>
          </p:nvGrpSpPr>
          <p:grpSpPr>
            <a:xfrm>
              <a:off x="7358137" y="3234677"/>
              <a:ext cx="191193" cy="403168"/>
              <a:chOff x="2226424" y="2406534"/>
              <a:chExt cx="191193" cy="403168"/>
            </a:xfrm>
          </p:grpSpPr>
          <p:cxnSp>
            <p:nvCxnSpPr>
              <p:cNvPr id="333" name="直接箭头连接符 332">
                <a:extLst>
                  <a:ext uri="{FF2B5EF4-FFF2-40B4-BE49-F238E27FC236}">
                    <a16:creationId xmlns:a16="http://schemas.microsoft.com/office/drawing/2014/main" id="{7B52E52A-5A0C-E718-476B-75EB46D590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4" name="椭圆 333">
                <a:extLst>
                  <a:ext uri="{FF2B5EF4-FFF2-40B4-BE49-F238E27FC236}">
                    <a16:creationId xmlns:a16="http://schemas.microsoft.com/office/drawing/2014/main" id="{43AAC6A5-C144-09BA-FE20-B89D3B895972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8" name="组合 247">
              <a:extLst>
                <a:ext uri="{FF2B5EF4-FFF2-40B4-BE49-F238E27FC236}">
                  <a16:creationId xmlns:a16="http://schemas.microsoft.com/office/drawing/2014/main" id="{DBCBBDEA-EBC3-EDDD-892D-E2D004B88A3D}"/>
                </a:ext>
              </a:extLst>
            </p:cNvPr>
            <p:cNvGrpSpPr/>
            <p:nvPr/>
          </p:nvGrpSpPr>
          <p:grpSpPr>
            <a:xfrm flipV="1">
              <a:off x="7358138" y="2725522"/>
              <a:ext cx="191193" cy="403168"/>
              <a:chOff x="2226424" y="2406534"/>
              <a:chExt cx="191193" cy="403168"/>
            </a:xfrm>
          </p:grpSpPr>
          <p:cxnSp>
            <p:nvCxnSpPr>
              <p:cNvPr id="331" name="直接箭头连接符 330">
                <a:extLst>
                  <a:ext uri="{FF2B5EF4-FFF2-40B4-BE49-F238E27FC236}">
                    <a16:creationId xmlns:a16="http://schemas.microsoft.com/office/drawing/2014/main" id="{D4033E01-E0D8-891F-9A32-C1ABA64553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2" name="椭圆 331">
                <a:extLst>
                  <a:ext uri="{FF2B5EF4-FFF2-40B4-BE49-F238E27FC236}">
                    <a16:creationId xmlns:a16="http://schemas.microsoft.com/office/drawing/2014/main" id="{7783C44E-4718-32D7-359E-D7C501474EC9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9" name="组合 248">
              <a:extLst>
                <a:ext uri="{FF2B5EF4-FFF2-40B4-BE49-F238E27FC236}">
                  <a16:creationId xmlns:a16="http://schemas.microsoft.com/office/drawing/2014/main" id="{E2B68C1B-574B-7441-3319-7203230FB035}"/>
                </a:ext>
              </a:extLst>
            </p:cNvPr>
            <p:cNvGrpSpPr/>
            <p:nvPr/>
          </p:nvGrpSpPr>
          <p:grpSpPr>
            <a:xfrm>
              <a:off x="6248397" y="3828342"/>
              <a:ext cx="191193" cy="403168"/>
              <a:chOff x="2226424" y="2406534"/>
              <a:chExt cx="191193" cy="403168"/>
            </a:xfrm>
          </p:grpSpPr>
          <p:cxnSp>
            <p:nvCxnSpPr>
              <p:cNvPr id="329" name="直接箭头连接符 328">
                <a:extLst>
                  <a:ext uri="{FF2B5EF4-FFF2-40B4-BE49-F238E27FC236}">
                    <a16:creationId xmlns:a16="http://schemas.microsoft.com/office/drawing/2014/main" id="{01DBC670-4D0E-C1F6-E424-E258FE516F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0" name="椭圆 329">
                <a:extLst>
                  <a:ext uri="{FF2B5EF4-FFF2-40B4-BE49-F238E27FC236}">
                    <a16:creationId xmlns:a16="http://schemas.microsoft.com/office/drawing/2014/main" id="{97B333C6-712D-4499-A75E-97941F588765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50" name="组合 249">
              <a:extLst>
                <a:ext uri="{FF2B5EF4-FFF2-40B4-BE49-F238E27FC236}">
                  <a16:creationId xmlns:a16="http://schemas.microsoft.com/office/drawing/2014/main" id="{1EFC7EE2-9E75-726E-9450-7414369BE82C}"/>
                </a:ext>
              </a:extLst>
            </p:cNvPr>
            <p:cNvGrpSpPr/>
            <p:nvPr/>
          </p:nvGrpSpPr>
          <p:grpSpPr>
            <a:xfrm flipV="1">
              <a:off x="6248397" y="4337497"/>
              <a:ext cx="191193" cy="403168"/>
              <a:chOff x="2226424" y="2406534"/>
              <a:chExt cx="191193" cy="403168"/>
            </a:xfrm>
          </p:grpSpPr>
          <p:cxnSp>
            <p:nvCxnSpPr>
              <p:cNvPr id="327" name="直接箭头连接符 326">
                <a:extLst>
                  <a:ext uri="{FF2B5EF4-FFF2-40B4-BE49-F238E27FC236}">
                    <a16:creationId xmlns:a16="http://schemas.microsoft.com/office/drawing/2014/main" id="{CEFCC6C2-8775-5A18-9AA3-27474CE0B0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8" name="椭圆 327">
                <a:extLst>
                  <a:ext uri="{FF2B5EF4-FFF2-40B4-BE49-F238E27FC236}">
                    <a16:creationId xmlns:a16="http://schemas.microsoft.com/office/drawing/2014/main" id="{278F8F97-00A7-A0ED-9F1F-8D500C8CE91F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51" name="组合 250">
              <a:extLst>
                <a:ext uri="{FF2B5EF4-FFF2-40B4-BE49-F238E27FC236}">
                  <a16:creationId xmlns:a16="http://schemas.microsoft.com/office/drawing/2014/main" id="{5BCC5248-896B-5B5C-9A5C-90D5B1EF71F7}"/>
                </a:ext>
              </a:extLst>
            </p:cNvPr>
            <p:cNvGrpSpPr/>
            <p:nvPr/>
          </p:nvGrpSpPr>
          <p:grpSpPr>
            <a:xfrm>
              <a:off x="6618310" y="4337497"/>
              <a:ext cx="191193" cy="403168"/>
              <a:chOff x="2226424" y="2406534"/>
              <a:chExt cx="191193" cy="403168"/>
            </a:xfrm>
          </p:grpSpPr>
          <p:cxnSp>
            <p:nvCxnSpPr>
              <p:cNvPr id="325" name="直接箭头连接符 324">
                <a:extLst>
                  <a:ext uri="{FF2B5EF4-FFF2-40B4-BE49-F238E27FC236}">
                    <a16:creationId xmlns:a16="http://schemas.microsoft.com/office/drawing/2014/main" id="{613B4CC5-80EA-23F1-F269-58849ACE00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6" name="椭圆 325">
                <a:extLst>
                  <a:ext uri="{FF2B5EF4-FFF2-40B4-BE49-F238E27FC236}">
                    <a16:creationId xmlns:a16="http://schemas.microsoft.com/office/drawing/2014/main" id="{C1CE86BE-56DA-454C-4CE3-0C99FB09F644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52" name="组合 251">
              <a:extLst>
                <a:ext uri="{FF2B5EF4-FFF2-40B4-BE49-F238E27FC236}">
                  <a16:creationId xmlns:a16="http://schemas.microsoft.com/office/drawing/2014/main" id="{F58110CA-36EF-D0D2-0EAA-EAD9E51525A3}"/>
                </a:ext>
              </a:extLst>
            </p:cNvPr>
            <p:cNvGrpSpPr/>
            <p:nvPr/>
          </p:nvGrpSpPr>
          <p:grpSpPr>
            <a:xfrm flipV="1">
              <a:off x="6618311" y="3828342"/>
              <a:ext cx="191193" cy="403168"/>
              <a:chOff x="2226424" y="2406534"/>
              <a:chExt cx="191193" cy="403168"/>
            </a:xfrm>
          </p:grpSpPr>
          <p:cxnSp>
            <p:nvCxnSpPr>
              <p:cNvPr id="323" name="直接箭头连接符 322">
                <a:extLst>
                  <a:ext uri="{FF2B5EF4-FFF2-40B4-BE49-F238E27FC236}">
                    <a16:creationId xmlns:a16="http://schemas.microsoft.com/office/drawing/2014/main" id="{F7EB3128-DBA4-0019-F299-2EDF38412F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4" name="椭圆 323">
                <a:extLst>
                  <a:ext uri="{FF2B5EF4-FFF2-40B4-BE49-F238E27FC236}">
                    <a16:creationId xmlns:a16="http://schemas.microsoft.com/office/drawing/2014/main" id="{387D76BE-6F43-725A-9859-86BE1516A3DE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53" name="组合 252">
              <a:extLst>
                <a:ext uri="{FF2B5EF4-FFF2-40B4-BE49-F238E27FC236}">
                  <a16:creationId xmlns:a16="http://schemas.microsoft.com/office/drawing/2014/main" id="{DD41360E-69A1-F71C-7E96-1B260EC564AB}"/>
                </a:ext>
              </a:extLst>
            </p:cNvPr>
            <p:cNvGrpSpPr/>
            <p:nvPr/>
          </p:nvGrpSpPr>
          <p:grpSpPr>
            <a:xfrm>
              <a:off x="6988222" y="3828342"/>
              <a:ext cx="191193" cy="403168"/>
              <a:chOff x="2226424" y="2406534"/>
              <a:chExt cx="191193" cy="403168"/>
            </a:xfrm>
          </p:grpSpPr>
          <p:cxnSp>
            <p:nvCxnSpPr>
              <p:cNvPr id="321" name="直接箭头连接符 320">
                <a:extLst>
                  <a:ext uri="{FF2B5EF4-FFF2-40B4-BE49-F238E27FC236}">
                    <a16:creationId xmlns:a16="http://schemas.microsoft.com/office/drawing/2014/main" id="{24C71BDE-7629-51F3-564A-A04E2DC0C1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2" name="椭圆 321">
                <a:extLst>
                  <a:ext uri="{FF2B5EF4-FFF2-40B4-BE49-F238E27FC236}">
                    <a16:creationId xmlns:a16="http://schemas.microsoft.com/office/drawing/2014/main" id="{6CA5D6E8-CF33-530C-D246-22122CFA8FC9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54" name="组合 253">
              <a:extLst>
                <a:ext uri="{FF2B5EF4-FFF2-40B4-BE49-F238E27FC236}">
                  <a16:creationId xmlns:a16="http://schemas.microsoft.com/office/drawing/2014/main" id="{3DACD3CF-2A13-AF43-5170-026043379B3D}"/>
                </a:ext>
              </a:extLst>
            </p:cNvPr>
            <p:cNvGrpSpPr/>
            <p:nvPr/>
          </p:nvGrpSpPr>
          <p:grpSpPr>
            <a:xfrm>
              <a:off x="6988222" y="4337497"/>
              <a:ext cx="191193" cy="403168"/>
              <a:chOff x="2226424" y="2406534"/>
              <a:chExt cx="191193" cy="403168"/>
            </a:xfrm>
          </p:grpSpPr>
          <p:cxnSp>
            <p:nvCxnSpPr>
              <p:cNvPr id="319" name="直接箭头连接符 318">
                <a:extLst>
                  <a:ext uri="{FF2B5EF4-FFF2-40B4-BE49-F238E27FC236}">
                    <a16:creationId xmlns:a16="http://schemas.microsoft.com/office/drawing/2014/main" id="{51ACDF88-4092-C4BE-FCF0-2477C1A87B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0" name="椭圆 319">
                <a:extLst>
                  <a:ext uri="{FF2B5EF4-FFF2-40B4-BE49-F238E27FC236}">
                    <a16:creationId xmlns:a16="http://schemas.microsoft.com/office/drawing/2014/main" id="{9D75EAA7-AA2A-9C95-3945-C4CB2867E587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55" name="组合 254">
              <a:extLst>
                <a:ext uri="{FF2B5EF4-FFF2-40B4-BE49-F238E27FC236}">
                  <a16:creationId xmlns:a16="http://schemas.microsoft.com/office/drawing/2014/main" id="{D492CC81-E641-5A42-93FB-B8C5E24BB806}"/>
                </a:ext>
              </a:extLst>
            </p:cNvPr>
            <p:cNvGrpSpPr/>
            <p:nvPr/>
          </p:nvGrpSpPr>
          <p:grpSpPr>
            <a:xfrm>
              <a:off x="7358135" y="4337497"/>
              <a:ext cx="191193" cy="403168"/>
              <a:chOff x="2226424" y="2406534"/>
              <a:chExt cx="191193" cy="403168"/>
            </a:xfrm>
          </p:grpSpPr>
          <p:cxnSp>
            <p:nvCxnSpPr>
              <p:cNvPr id="317" name="直接箭头连接符 316">
                <a:extLst>
                  <a:ext uri="{FF2B5EF4-FFF2-40B4-BE49-F238E27FC236}">
                    <a16:creationId xmlns:a16="http://schemas.microsoft.com/office/drawing/2014/main" id="{FB6D7050-7E83-0100-3511-B8B607DC57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8" name="椭圆 317">
                <a:extLst>
                  <a:ext uri="{FF2B5EF4-FFF2-40B4-BE49-F238E27FC236}">
                    <a16:creationId xmlns:a16="http://schemas.microsoft.com/office/drawing/2014/main" id="{AEF64F34-CC24-EC84-05FC-E521A01EB4A8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56" name="组合 255">
              <a:extLst>
                <a:ext uri="{FF2B5EF4-FFF2-40B4-BE49-F238E27FC236}">
                  <a16:creationId xmlns:a16="http://schemas.microsoft.com/office/drawing/2014/main" id="{49E7DD98-E800-BB1E-8E80-A74D9AB291B1}"/>
                </a:ext>
              </a:extLst>
            </p:cNvPr>
            <p:cNvGrpSpPr/>
            <p:nvPr/>
          </p:nvGrpSpPr>
          <p:grpSpPr>
            <a:xfrm flipV="1">
              <a:off x="7358136" y="3828342"/>
              <a:ext cx="191193" cy="403168"/>
              <a:chOff x="2226424" y="2406534"/>
              <a:chExt cx="191193" cy="403168"/>
            </a:xfrm>
          </p:grpSpPr>
          <p:cxnSp>
            <p:nvCxnSpPr>
              <p:cNvPr id="315" name="直接箭头连接符 314">
                <a:extLst>
                  <a:ext uri="{FF2B5EF4-FFF2-40B4-BE49-F238E27FC236}">
                    <a16:creationId xmlns:a16="http://schemas.microsoft.com/office/drawing/2014/main" id="{C9706490-FEAD-C004-75D2-C9290E8669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6" name="椭圆 315">
                <a:extLst>
                  <a:ext uri="{FF2B5EF4-FFF2-40B4-BE49-F238E27FC236}">
                    <a16:creationId xmlns:a16="http://schemas.microsoft.com/office/drawing/2014/main" id="{46A5F4E5-B687-2EBB-424E-C4541C2A0BCE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57" name="组合 256">
              <a:extLst>
                <a:ext uri="{FF2B5EF4-FFF2-40B4-BE49-F238E27FC236}">
                  <a16:creationId xmlns:a16="http://schemas.microsoft.com/office/drawing/2014/main" id="{CF953D20-5C79-A922-FD57-3FDCCEEDC5F2}"/>
                </a:ext>
              </a:extLst>
            </p:cNvPr>
            <p:cNvGrpSpPr/>
            <p:nvPr/>
          </p:nvGrpSpPr>
          <p:grpSpPr>
            <a:xfrm>
              <a:off x="7728050" y="2724828"/>
              <a:ext cx="191193" cy="403168"/>
              <a:chOff x="2226424" y="2406534"/>
              <a:chExt cx="191193" cy="403168"/>
            </a:xfrm>
          </p:grpSpPr>
          <p:cxnSp>
            <p:nvCxnSpPr>
              <p:cNvPr id="313" name="直接箭头连接符 312">
                <a:extLst>
                  <a:ext uri="{FF2B5EF4-FFF2-40B4-BE49-F238E27FC236}">
                    <a16:creationId xmlns:a16="http://schemas.microsoft.com/office/drawing/2014/main" id="{6EA29EED-5ACB-CE0D-7846-0DE42B9986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4" name="椭圆 313">
                <a:extLst>
                  <a:ext uri="{FF2B5EF4-FFF2-40B4-BE49-F238E27FC236}">
                    <a16:creationId xmlns:a16="http://schemas.microsoft.com/office/drawing/2014/main" id="{E092F6D0-3728-E004-2574-C1FD0870C06C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58" name="组合 257">
              <a:extLst>
                <a:ext uri="{FF2B5EF4-FFF2-40B4-BE49-F238E27FC236}">
                  <a16:creationId xmlns:a16="http://schemas.microsoft.com/office/drawing/2014/main" id="{39639A94-CB28-201C-4826-FB58285BB915}"/>
                </a:ext>
              </a:extLst>
            </p:cNvPr>
            <p:cNvGrpSpPr/>
            <p:nvPr/>
          </p:nvGrpSpPr>
          <p:grpSpPr>
            <a:xfrm flipV="1">
              <a:off x="7728050" y="3233983"/>
              <a:ext cx="191193" cy="403168"/>
              <a:chOff x="2226424" y="2406534"/>
              <a:chExt cx="191193" cy="403168"/>
            </a:xfrm>
          </p:grpSpPr>
          <p:cxnSp>
            <p:nvCxnSpPr>
              <p:cNvPr id="311" name="直接箭头连接符 310">
                <a:extLst>
                  <a:ext uri="{FF2B5EF4-FFF2-40B4-BE49-F238E27FC236}">
                    <a16:creationId xmlns:a16="http://schemas.microsoft.com/office/drawing/2014/main" id="{500C0FC2-98B4-9E73-096E-DBB335A331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2" name="椭圆 311">
                <a:extLst>
                  <a:ext uri="{FF2B5EF4-FFF2-40B4-BE49-F238E27FC236}">
                    <a16:creationId xmlns:a16="http://schemas.microsoft.com/office/drawing/2014/main" id="{A7524E25-68BB-5096-C8B3-26AE70318356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59" name="组合 258">
              <a:extLst>
                <a:ext uri="{FF2B5EF4-FFF2-40B4-BE49-F238E27FC236}">
                  <a16:creationId xmlns:a16="http://schemas.microsoft.com/office/drawing/2014/main" id="{935732DB-2EF1-2E6D-E369-9A63FBD558FA}"/>
                </a:ext>
              </a:extLst>
            </p:cNvPr>
            <p:cNvGrpSpPr/>
            <p:nvPr/>
          </p:nvGrpSpPr>
          <p:grpSpPr>
            <a:xfrm>
              <a:off x="8097963" y="3233983"/>
              <a:ext cx="191193" cy="403168"/>
              <a:chOff x="2226424" y="2406534"/>
              <a:chExt cx="191193" cy="403168"/>
            </a:xfrm>
          </p:grpSpPr>
          <p:cxnSp>
            <p:nvCxnSpPr>
              <p:cNvPr id="309" name="直接箭头连接符 308">
                <a:extLst>
                  <a:ext uri="{FF2B5EF4-FFF2-40B4-BE49-F238E27FC236}">
                    <a16:creationId xmlns:a16="http://schemas.microsoft.com/office/drawing/2014/main" id="{E91DD0A9-E7CB-2DE7-11B2-210B78BBD5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0" name="椭圆 309">
                <a:extLst>
                  <a:ext uri="{FF2B5EF4-FFF2-40B4-BE49-F238E27FC236}">
                    <a16:creationId xmlns:a16="http://schemas.microsoft.com/office/drawing/2014/main" id="{33301E1A-067E-68E5-E91E-0FBE24A4E810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0" name="组合 259">
              <a:extLst>
                <a:ext uri="{FF2B5EF4-FFF2-40B4-BE49-F238E27FC236}">
                  <a16:creationId xmlns:a16="http://schemas.microsoft.com/office/drawing/2014/main" id="{EFBB31C4-C151-16D4-B941-C295CF96E8A1}"/>
                </a:ext>
              </a:extLst>
            </p:cNvPr>
            <p:cNvGrpSpPr/>
            <p:nvPr/>
          </p:nvGrpSpPr>
          <p:grpSpPr>
            <a:xfrm flipV="1">
              <a:off x="8097964" y="2724828"/>
              <a:ext cx="191193" cy="403168"/>
              <a:chOff x="2226424" y="2406534"/>
              <a:chExt cx="191193" cy="403168"/>
            </a:xfrm>
          </p:grpSpPr>
          <p:cxnSp>
            <p:nvCxnSpPr>
              <p:cNvPr id="307" name="直接箭头连接符 306">
                <a:extLst>
                  <a:ext uri="{FF2B5EF4-FFF2-40B4-BE49-F238E27FC236}">
                    <a16:creationId xmlns:a16="http://schemas.microsoft.com/office/drawing/2014/main" id="{B0819481-8C4D-40BB-F863-778598AB09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8" name="椭圆 307">
                <a:extLst>
                  <a:ext uri="{FF2B5EF4-FFF2-40B4-BE49-F238E27FC236}">
                    <a16:creationId xmlns:a16="http://schemas.microsoft.com/office/drawing/2014/main" id="{539B677B-61B9-62CA-E7A2-64845CCD8E5E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1" name="组合 260">
              <a:extLst>
                <a:ext uri="{FF2B5EF4-FFF2-40B4-BE49-F238E27FC236}">
                  <a16:creationId xmlns:a16="http://schemas.microsoft.com/office/drawing/2014/main" id="{3C514719-4CFD-4A6A-65CA-9C204096D2AD}"/>
                </a:ext>
              </a:extLst>
            </p:cNvPr>
            <p:cNvGrpSpPr/>
            <p:nvPr/>
          </p:nvGrpSpPr>
          <p:grpSpPr>
            <a:xfrm>
              <a:off x="8467875" y="2724828"/>
              <a:ext cx="191193" cy="403168"/>
              <a:chOff x="2226424" y="2406534"/>
              <a:chExt cx="191193" cy="403168"/>
            </a:xfrm>
          </p:grpSpPr>
          <p:cxnSp>
            <p:nvCxnSpPr>
              <p:cNvPr id="305" name="直接箭头连接符 304">
                <a:extLst>
                  <a:ext uri="{FF2B5EF4-FFF2-40B4-BE49-F238E27FC236}">
                    <a16:creationId xmlns:a16="http://schemas.microsoft.com/office/drawing/2014/main" id="{22653725-8186-D151-69EB-FCE3DAAC54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6" name="椭圆 305">
                <a:extLst>
                  <a:ext uri="{FF2B5EF4-FFF2-40B4-BE49-F238E27FC236}">
                    <a16:creationId xmlns:a16="http://schemas.microsoft.com/office/drawing/2014/main" id="{4C43FA44-A4CD-13DF-1BE4-FF007A0B766B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2" name="组合 261">
              <a:extLst>
                <a:ext uri="{FF2B5EF4-FFF2-40B4-BE49-F238E27FC236}">
                  <a16:creationId xmlns:a16="http://schemas.microsoft.com/office/drawing/2014/main" id="{891C01E3-D0F2-FA45-115C-A2F20D09F8AF}"/>
                </a:ext>
              </a:extLst>
            </p:cNvPr>
            <p:cNvGrpSpPr/>
            <p:nvPr/>
          </p:nvGrpSpPr>
          <p:grpSpPr>
            <a:xfrm flipV="1">
              <a:off x="8467875" y="3233983"/>
              <a:ext cx="191193" cy="403168"/>
              <a:chOff x="2226424" y="2406534"/>
              <a:chExt cx="191193" cy="403168"/>
            </a:xfrm>
          </p:grpSpPr>
          <p:cxnSp>
            <p:nvCxnSpPr>
              <p:cNvPr id="303" name="直接箭头连接符 302">
                <a:extLst>
                  <a:ext uri="{FF2B5EF4-FFF2-40B4-BE49-F238E27FC236}">
                    <a16:creationId xmlns:a16="http://schemas.microsoft.com/office/drawing/2014/main" id="{E9B94626-7A24-028D-3C9E-15E02F7D0A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4" name="椭圆 303">
                <a:extLst>
                  <a:ext uri="{FF2B5EF4-FFF2-40B4-BE49-F238E27FC236}">
                    <a16:creationId xmlns:a16="http://schemas.microsoft.com/office/drawing/2014/main" id="{D1D57B47-C94B-76CB-56E2-9AF871380270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3" name="组合 262">
              <a:extLst>
                <a:ext uri="{FF2B5EF4-FFF2-40B4-BE49-F238E27FC236}">
                  <a16:creationId xmlns:a16="http://schemas.microsoft.com/office/drawing/2014/main" id="{1644C1E6-D867-52A0-B72E-3AECE0441767}"/>
                </a:ext>
              </a:extLst>
            </p:cNvPr>
            <p:cNvGrpSpPr/>
            <p:nvPr/>
          </p:nvGrpSpPr>
          <p:grpSpPr>
            <a:xfrm flipV="1">
              <a:off x="8837788" y="3233983"/>
              <a:ext cx="191193" cy="403168"/>
              <a:chOff x="2226424" y="2406534"/>
              <a:chExt cx="191193" cy="403168"/>
            </a:xfrm>
          </p:grpSpPr>
          <p:cxnSp>
            <p:nvCxnSpPr>
              <p:cNvPr id="301" name="直接箭头连接符 300">
                <a:extLst>
                  <a:ext uri="{FF2B5EF4-FFF2-40B4-BE49-F238E27FC236}">
                    <a16:creationId xmlns:a16="http://schemas.microsoft.com/office/drawing/2014/main" id="{3F25A0D9-C601-4153-D0C9-38B62A1920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2" name="椭圆 301">
                <a:extLst>
                  <a:ext uri="{FF2B5EF4-FFF2-40B4-BE49-F238E27FC236}">
                    <a16:creationId xmlns:a16="http://schemas.microsoft.com/office/drawing/2014/main" id="{033E0BFD-9870-DA0F-1282-969DEDB5C0C6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4" name="组合 263">
              <a:extLst>
                <a:ext uri="{FF2B5EF4-FFF2-40B4-BE49-F238E27FC236}">
                  <a16:creationId xmlns:a16="http://schemas.microsoft.com/office/drawing/2014/main" id="{4FDE3C44-8904-A66E-2421-654D88E2E172}"/>
                </a:ext>
              </a:extLst>
            </p:cNvPr>
            <p:cNvGrpSpPr/>
            <p:nvPr/>
          </p:nvGrpSpPr>
          <p:grpSpPr>
            <a:xfrm flipV="1">
              <a:off x="8837789" y="2724828"/>
              <a:ext cx="191193" cy="403168"/>
              <a:chOff x="2226424" y="2406534"/>
              <a:chExt cx="191193" cy="403168"/>
            </a:xfrm>
          </p:grpSpPr>
          <p:cxnSp>
            <p:nvCxnSpPr>
              <p:cNvPr id="299" name="直接箭头连接符 298">
                <a:extLst>
                  <a:ext uri="{FF2B5EF4-FFF2-40B4-BE49-F238E27FC236}">
                    <a16:creationId xmlns:a16="http://schemas.microsoft.com/office/drawing/2014/main" id="{B0177939-8A69-70B1-BA3D-688FC28428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0" name="椭圆 299">
                <a:extLst>
                  <a:ext uri="{FF2B5EF4-FFF2-40B4-BE49-F238E27FC236}">
                    <a16:creationId xmlns:a16="http://schemas.microsoft.com/office/drawing/2014/main" id="{F255DAEA-0B66-6623-FEFD-B19C0308C3ED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5" name="组合 264">
              <a:extLst>
                <a:ext uri="{FF2B5EF4-FFF2-40B4-BE49-F238E27FC236}">
                  <a16:creationId xmlns:a16="http://schemas.microsoft.com/office/drawing/2014/main" id="{5F8CAACE-4CF8-142A-06BA-54232138C2E4}"/>
                </a:ext>
              </a:extLst>
            </p:cNvPr>
            <p:cNvGrpSpPr/>
            <p:nvPr/>
          </p:nvGrpSpPr>
          <p:grpSpPr>
            <a:xfrm>
              <a:off x="7728048" y="3827648"/>
              <a:ext cx="191193" cy="403168"/>
              <a:chOff x="2226424" y="2406534"/>
              <a:chExt cx="191193" cy="403168"/>
            </a:xfrm>
          </p:grpSpPr>
          <p:cxnSp>
            <p:nvCxnSpPr>
              <p:cNvPr id="297" name="直接箭头连接符 296">
                <a:extLst>
                  <a:ext uri="{FF2B5EF4-FFF2-40B4-BE49-F238E27FC236}">
                    <a16:creationId xmlns:a16="http://schemas.microsoft.com/office/drawing/2014/main" id="{4C91DA6B-6235-7A1C-6635-EA009619A3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8" name="椭圆 297">
                <a:extLst>
                  <a:ext uri="{FF2B5EF4-FFF2-40B4-BE49-F238E27FC236}">
                    <a16:creationId xmlns:a16="http://schemas.microsoft.com/office/drawing/2014/main" id="{CD0CA0A8-54BF-733B-D8B9-EDB5694625C3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6" name="组合 265">
              <a:extLst>
                <a:ext uri="{FF2B5EF4-FFF2-40B4-BE49-F238E27FC236}">
                  <a16:creationId xmlns:a16="http://schemas.microsoft.com/office/drawing/2014/main" id="{C6B626A5-AB8D-014A-D8B3-3066049972B3}"/>
                </a:ext>
              </a:extLst>
            </p:cNvPr>
            <p:cNvGrpSpPr/>
            <p:nvPr/>
          </p:nvGrpSpPr>
          <p:grpSpPr>
            <a:xfrm flipV="1">
              <a:off x="7728048" y="4336803"/>
              <a:ext cx="191193" cy="403168"/>
              <a:chOff x="2226424" y="2406534"/>
              <a:chExt cx="191193" cy="403168"/>
            </a:xfrm>
          </p:grpSpPr>
          <p:cxnSp>
            <p:nvCxnSpPr>
              <p:cNvPr id="295" name="直接箭头连接符 294">
                <a:extLst>
                  <a:ext uri="{FF2B5EF4-FFF2-40B4-BE49-F238E27FC236}">
                    <a16:creationId xmlns:a16="http://schemas.microsoft.com/office/drawing/2014/main" id="{753A4390-7912-2A66-6DDB-5A7C77F97B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6" name="椭圆 295">
                <a:extLst>
                  <a:ext uri="{FF2B5EF4-FFF2-40B4-BE49-F238E27FC236}">
                    <a16:creationId xmlns:a16="http://schemas.microsoft.com/office/drawing/2014/main" id="{62CA8D78-B36F-7504-03C4-6292BB8C6A92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7" name="组合 266">
              <a:extLst>
                <a:ext uri="{FF2B5EF4-FFF2-40B4-BE49-F238E27FC236}">
                  <a16:creationId xmlns:a16="http://schemas.microsoft.com/office/drawing/2014/main" id="{2634A204-92DC-F8B5-D3AF-573D8F72C767}"/>
                </a:ext>
              </a:extLst>
            </p:cNvPr>
            <p:cNvGrpSpPr/>
            <p:nvPr/>
          </p:nvGrpSpPr>
          <p:grpSpPr>
            <a:xfrm>
              <a:off x="8097961" y="4336803"/>
              <a:ext cx="191193" cy="403168"/>
              <a:chOff x="2226424" y="2406534"/>
              <a:chExt cx="191193" cy="403168"/>
            </a:xfrm>
          </p:grpSpPr>
          <p:cxnSp>
            <p:nvCxnSpPr>
              <p:cNvPr id="293" name="直接箭头连接符 292">
                <a:extLst>
                  <a:ext uri="{FF2B5EF4-FFF2-40B4-BE49-F238E27FC236}">
                    <a16:creationId xmlns:a16="http://schemas.microsoft.com/office/drawing/2014/main" id="{4E416769-278C-9D67-65D3-D706901E46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4" name="椭圆 293">
                <a:extLst>
                  <a:ext uri="{FF2B5EF4-FFF2-40B4-BE49-F238E27FC236}">
                    <a16:creationId xmlns:a16="http://schemas.microsoft.com/office/drawing/2014/main" id="{D61EF566-5433-8EC2-4488-2E696C2899AD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8" name="组合 267">
              <a:extLst>
                <a:ext uri="{FF2B5EF4-FFF2-40B4-BE49-F238E27FC236}">
                  <a16:creationId xmlns:a16="http://schemas.microsoft.com/office/drawing/2014/main" id="{FB89D712-26EF-991C-71CF-8663374471D3}"/>
                </a:ext>
              </a:extLst>
            </p:cNvPr>
            <p:cNvGrpSpPr/>
            <p:nvPr/>
          </p:nvGrpSpPr>
          <p:grpSpPr>
            <a:xfrm flipV="1">
              <a:off x="8097962" y="3827648"/>
              <a:ext cx="191193" cy="403168"/>
              <a:chOff x="2226424" y="2406534"/>
              <a:chExt cx="191193" cy="403168"/>
            </a:xfrm>
          </p:grpSpPr>
          <p:cxnSp>
            <p:nvCxnSpPr>
              <p:cNvPr id="291" name="直接箭头连接符 290">
                <a:extLst>
                  <a:ext uri="{FF2B5EF4-FFF2-40B4-BE49-F238E27FC236}">
                    <a16:creationId xmlns:a16="http://schemas.microsoft.com/office/drawing/2014/main" id="{01E3AC14-E6BC-3AC1-18BB-9DF26FACA1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2" name="椭圆 291">
                <a:extLst>
                  <a:ext uri="{FF2B5EF4-FFF2-40B4-BE49-F238E27FC236}">
                    <a16:creationId xmlns:a16="http://schemas.microsoft.com/office/drawing/2014/main" id="{B83B66E1-9FB1-E523-FFC0-B2621833D824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9" name="组合 268">
              <a:extLst>
                <a:ext uri="{FF2B5EF4-FFF2-40B4-BE49-F238E27FC236}">
                  <a16:creationId xmlns:a16="http://schemas.microsoft.com/office/drawing/2014/main" id="{E597B76D-A905-02E4-4CA3-8F2A4D2FE5B3}"/>
                </a:ext>
              </a:extLst>
            </p:cNvPr>
            <p:cNvGrpSpPr/>
            <p:nvPr/>
          </p:nvGrpSpPr>
          <p:grpSpPr>
            <a:xfrm>
              <a:off x="8467873" y="3827648"/>
              <a:ext cx="191193" cy="403168"/>
              <a:chOff x="2226424" y="2406534"/>
              <a:chExt cx="191193" cy="403168"/>
            </a:xfrm>
          </p:grpSpPr>
          <p:cxnSp>
            <p:nvCxnSpPr>
              <p:cNvPr id="289" name="直接箭头连接符 288">
                <a:extLst>
                  <a:ext uri="{FF2B5EF4-FFF2-40B4-BE49-F238E27FC236}">
                    <a16:creationId xmlns:a16="http://schemas.microsoft.com/office/drawing/2014/main" id="{047D16F6-3AFF-7BE1-115C-F09FC4F308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0" name="椭圆 289">
                <a:extLst>
                  <a:ext uri="{FF2B5EF4-FFF2-40B4-BE49-F238E27FC236}">
                    <a16:creationId xmlns:a16="http://schemas.microsoft.com/office/drawing/2014/main" id="{FA1DB866-822F-997C-A5C4-AE8F78E010B4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0" name="组合 269">
              <a:extLst>
                <a:ext uri="{FF2B5EF4-FFF2-40B4-BE49-F238E27FC236}">
                  <a16:creationId xmlns:a16="http://schemas.microsoft.com/office/drawing/2014/main" id="{6547682C-3D70-6116-0E19-4784268E3B93}"/>
                </a:ext>
              </a:extLst>
            </p:cNvPr>
            <p:cNvGrpSpPr/>
            <p:nvPr/>
          </p:nvGrpSpPr>
          <p:grpSpPr>
            <a:xfrm flipV="1">
              <a:off x="8467873" y="4336803"/>
              <a:ext cx="191193" cy="403168"/>
              <a:chOff x="2226424" y="2406534"/>
              <a:chExt cx="191193" cy="403168"/>
            </a:xfrm>
          </p:grpSpPr>
          <p:cxnSp>
            <p:nvCxnSpPr>
              <p:cNvPr id="287" name="直接箭头连接符 286">
                <a:extLst>
                  <a:ext uri="{FF2B5EF4-FFF2-40B4-BE49-F238E27FC236}">
                    <a16:creationId xmlns:a16="http://schemas.microsoft.com/office/drawing/2014/main" id="{060E8975-6388-1527-7030-1A432427F8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8" name="椭圆 287">
                <a:extLst>
                  <a:ext uri="{FF2B5EF4-FFF2-40B4-BE49-F238E27FC236}">
                    <a16:creationId xmlns:a16="http://schemas.microsoft.com/office/drawing/2014/main" id="{B55948FE-7C99-FD9E-331A-9E93EF8F9067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1" name="组合 270">
              <a:extLst>
                <a:ext uri="{FF2B5EF4-FFF2-40B4-BE49-F238E27FC236}">
                  <a16:creationId xmlns:a16="http://schemas.microsoft.com/office/drawing/2014/main" id="{B965A351-B51B-BFBF-AD8C-E326F7BE00A9}"/>
                </a:ext>
              </a:extLst>
            </p:cNvPr>
            <p:cNvGrpSpPr/>
            <p:nvPr/>
          </p:nvGrpSpPr>
          <p:grpSpPr>
            <a:xfrm>
              <a:off x="8837786" y="4336803"/>
              <a:ext cx="191193" cy="403168"/>
              <a:chOff x="2226424" y="2406534"/>
              <a:chExt cx="191193" cy="403168"/>
            </a:xfrm>
          </p:grpSpPr>
          <p:cxnSp>
            <p:nvCxnSpPr>
              <p:cNvPr id="285" name="直接箭头连接符 284">
                <a:extLst>
                  <a:ext uri="{FF2B5EF4-FFF2-40B4-BE49-F238E27FC236}">
                    <a16:creationId xmlns:a16="http://schemas.microsoft.com/office/drawing/2014/main" id="{6A6FCEBC-D7B5-BA46-B11E-9272261EFA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6" name="椭圆 285">
                <a:extLst>
                  <a:ext uri="{FF2B5EF4-FFF2-40B4-BE49-F238E27FC236}">
                    <a16:creationId xmlns:a16="http://schemas.microsoft.com/office/drawing/2014/main" id="{340E8C1E-A096-AFA5-4437-C7736394B983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2" name="组合 271">
              <a:extLst>
                <a:ext uri="{FF2B5EF4-FFF2-40B4-BE49-F238E27FC236}">
                  <a16:creationId xmlns:a16="http://schemas.microsoft.com/office/drawing/2014/main" id="{073C9B7A-57E2-011E-68D3-8CEB1DC37324}"/>
                </a:ext>
              </a:extLst>
            </p:cNvPr>
            <p:cNvGrpSpPr/>
            <p:nvPr/>
          </p:nvGrpSpPr>
          <p:grpSpPr>
            <a:xfrm flipV="1">
              <a:off x="8837787" y="3827648"/>
              <a:ext cx="191193" cy="403168"/>
              <a:chOff x="2226424" y="2406534"/>
              <a:chExt cx="191193" cy="403168"/>
            </a:xfrm>
          </p:grpSpPr>
          <p:cxnSp>
            <p:nvCxnSpPr>
              <p:cNvPr id="283" name="直接箭头连接符 282">
                <a:extLst>
                  <a:ext uri="{FF2B5EF4-FFF2-40B4-BE49-F238E27FC236}">
                    <a16:creationId xmlns:a16="http://schemas.microsoft.com/office/drawing/2014/main" id="{4E42BAA7-BF15-9922-4738-9340EA17AE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4" name="椭圆 283">
                <a:extLst>
                  <a:ext uri="{FF2B5EF4-FFF2-40B4-BE49-F238E27FC236}">
                    <a16:creationId xmlns:a16="http://schemas.microsoft.com/office/drawing/2014/main" id="{AC4DD3A4-CEE6-C95E-1258-F1786DF17B19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273" name="直接连接符 272">
              <a:extLst>
                <a:ext uri="{FF2B5EF4-FFF2-40B4-BE49-F238E27FC236}">
                  <a16:creationId xmlns:a16="http://schemas.microsoft.com/office/drawing/2014/main" id="{3C219741-D820-E081-8640-D722C48A50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32455" y="467924"/>
              <a:ext cx="0" cy="4344782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直接连接符 273">
              <a:extLst>
                <a:ext uri="{FF2B5EF4-FFF2-40B4-BE49-F238E27FC236}">
                  <a16:creationId xmlns:a16="http://schemas.microsoft.com/office/drawing/2014/main" id="{F86CBBB9-C831-4CD1-8235-59A88C1FA5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82924" y="467924"/>
              <a:ext cx="0" cy="4344782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直接连接符 274">
              <a:extLst>
                <a:ext uri="{FF2B5EF4-FFF2-40B4-BE49-F238E27FC236}">
                  <a16:creationId xmlns:a16="http://schemas.microsoft.com/office/drawing/2014/main" id="{BEABA52A-2C87-3178-A823-76B60CD498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94455" y="467924"/>
              <a:ext cx="0" cy="4344782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直接连接符 275">
              <a:extLst>
                <a:ext uri="{FF2B5EF4-FFF2-40B4-BE49-F238E27FC236}">
                  <a16:creationId xmlns:a16="http://schemas.microsoft.com/office/drawing/2014/main" id="{B70FF041-F819-464F-1FEB-40BB42DA3D0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81196" y="2643865"/>
              <a:ext cx="2897697" cy="536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直接连接符 276">
              <a:extLst>
                <a:ext uri="{FF2B5EF4-FFF2-40B4-BE49-F238E27FC236}">
                  <a16:creationId xmlns:a16="http://schemas.microsoft.com/office/drawing/2014/main" id="{7D41F55C-89C5-D360-00E5-2A351AA6A55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81196" y="1553597"/>
              <a:ext cx="2897697" cy="536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直接连接符 277">
              <a:extLst>
                <a:ext uri="{FF2B5EF4-FFF2-40B4-BE49-F238E27FC236}">
                  <a16:creationId xmlns:a16="http://schemas.microsoft.com/office/drawing/2014/main" id="{791E7A5C-2C5F-F048-4B44-046446CD22F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81196" y="3738981"/>
              <a:ext cx="2897697" cy="536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直接箭头连接符 278">
              <a:extLst>
                <a:ext uri="{FF2B5EF4-FFF2-40B4-BE49-F238E27FC236}">
                  <a16:creationId xmlns:a16="http://schemas.microsoft.com/office/drawing/2014/main" id="{9FE1518C-4D79-93A5-24F7-F7362EBE8B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39342" y="712983"/>
              <a:ext cx="0" cy="615142"/>
            </a:xfrm>
            <a:prstGeom prst="straightConnector1">
              <a:avLst/>
            </a:prstGeom>
            <a:ln w="28575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直接箭头连接符 279">
              <a:extLst>
                <a:ext uri="{FF2B5EF4-FFF2-40B4-BE49-F238E27FC236}">
                  <a16:creationId xmlns:a16="http://schemas.microsoft.com/office/drawing/2014/main" id="{2E5E8505-784C-303D-0776-2FB02BBA648D}"/>
                </a:ext>
              </a:extLst>
            </p:cNvPr>
            <p:cNvCxnSpPr>
              <a:cxnSpLocks/>
            </p:cNvCxnSpPr>
            <p:nvPr/>
          </p:nvCxnSpPr>
          <p:spPr>
            <a:xfrm>
              <a:off x="7268792" y="1808190"/>
              <a:ext cx="0" cy="615142"/>
            </a:xfrm>
            <a:prstGeom prst="straightConnector1">
              <a:avLst/>
            </a:prstGeom>
            <a:ln w="28575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直接箭头连接符 280">
              <a:extLst>
                <a:ext uri="{FF2B5EF4-FFF2-40B4-BE49-F238E27FC236}">
                  <a16:creationId xmlns:a16="http://schemas.microsoft.com/office/drawing/2014/main" id="{599013FF-7B88-942E-7273-648F99B6AE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37463" y="2902425"/>
              <a:ext cx="0" cy="615142"/>
            </a:xfrm>
            <a:prstGeom prst="straightConnector1">
              <a:avLst/>
            </a:prstGeom>
            <a:ln w="28575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直接箭头连接符 281">
              <a:extLst>
                <a:ext uri="{FF2B5EF4-FFF2-40B4-BE49-F238E27FC236}">
                  <a16:creationId xmlns:a16="http://schemas.microsoft.com/office/drawing/2014/main" id="{2F4E29F0-F069-A62C-7120-3DC96DA06243}"/>
                </a:ext>
              </a:extLst>
            </p:cNvPr>
            <p:cNvCxnSpPr>
              <a:cxnSpLocks/>
            </p:cNvCxnSpPr>
            <p:nvPr/>
          </p:nvCxnSpPr>
          <p:spPr>
            <a:xfrm>
              <a:off x="7269587" y="4000665"/>
              <a:ext cx="0" cy="615142"/>
            </a:xfrm>
            <a:prstGeom prst="straightConnector1">
              <a:avLst/>
            </a:prstGeom>
            <a:ln w="28575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88991D8A-31E7-F71C-3A83-FA15A0DDB551}"/>
              </a:ext>
            </a:extLst>
          </p:cNvPr>
          <p:cNvSpPr txBox="1"/>
          <p:nvPr/>
        </p:nvSpPr>
        <p:spPr>
          <a:xfrm>
            <a:off x="3930984" y="303893"/>
            <a:ext cx="3273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Spin density fluctuation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74566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96453E2F-58BA-BB24-CC17-04CF0B436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06" y="401433"/>
            <a:ext cx="7088556" cy="2273406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id="{9B58917C-0868-C305-ECE1-006DFEF827B0}"/>
              </a:ext>
            </a:extLst>
          </p:cNvPr>
          <p:cNvGrpSpPr/>
          <p:nvPr/>
        </p:nvGrpSpPr>
        <p:grpSpPr>
          <a:xfrm>
            <a:off x="8967879" y="479155"/>
            <a:ext cx="1350474" cy="1525954"/>
            <a:chOff x="8847016" y="4028830"/>
            <a:chExt cx="1350474" cy="1525954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F4371327-C8E2-F620-5D4F-32AD57637465}"/>
                </a:ext>
              </a:extLst>
            </p:cNvPr>
            <p:cNvGrpSpPr/>
            <p:nvPr/>
          </p:nvGrpSpPr>
          <p:grpSpPr>
            <a:xfrm>
              <a:off x="8847016" y="4028830"/>
              <a:ext cx="1350474" cy="1525954"/>
              <a:chOff x="8241323" y="4153877"/>
              <a:chExt cx="1350474" cy="1525954"/>
            </a:xfrm>
          </p:grpSpPr>
          <p:grpSp>
            <p:nvGrpSpPr>
              <p:cNvPr id="21" name="组合 20">
                <a:extLst>
                  <a:ext uri="{FF2B5EF4-FFF2-40B4-BE49-F238E27FC236}">
                    <a16:creationId xmlns:a16="http://schemas.microsoft.com/office/drawing/2014/main" id="{C379C3CB-67A5-9479-5DFE-3978E0B79A14}"/>
                  </a:ext>
                </a:extLst>
              </p:cNvPr>
              <p:cNvGrpSpPr/>
              <p:nvPr/>
            </p:nvGrpSpPr>
            <p:grpSpPr>
              <a:xfrm>
                <a:off x="8241323" y="4153877"/>
                <a:ext cx="519723" cy="1525954"/>
                <a:chOff x="8241323" y="4153877"/>
                <a:chExt cx="519723" cy="1525954"/>
              </a:xfrm>
            </p:grpSpPr>
            <p:cxnSp>
              <p:nvCxnSpPr>
                <p:cNvPr id="11" name="直接连接符 10">
                  <a:extLst>
                    <a:ext uri="{FF2B5EF4-FFF2-40B4-BE49-F238E27FC236}">
                      <a16:creationId xmlns:a16="http://schemas.microsoft.com/office/drawing/2014/main" id="{3E0947E7-9AB3-346A-2E32-21A4F51A072D}"/>
                    </a:ext>
                  </a:extLst>
                </p:cNvPr>
                <p:cNvCxnSpPr/>
                <p:nvPr/>
              </p:nvCxnSpPr>
              <p:spPr>
                <a:xfrm>
                  <a:off x="8241323" y="4153877"/>
                  <a:ext cx="519723" cy="801077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直接连接符 11">
                  <a:extLst>
                    <a:ext uri="{FF2B5EF4-FFF2-40B4-BE49-F238E27FC236}">
                      <a16:creationId xmlns:a16="http://schemas.microsoft.com/office/drawing/2014/main" id="{147856AA-AB34-BB80-5B52-C1EB016A56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272584" y="4954954"/>
                  <a:ext cx="488462" cy="724877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组合 19">
                <a:extLst>
                  <a:ext uri="{FF2B5EF4-FFF2-40B4-BE49-F238E27FC236}">
                    <a16:creationId xmlns:a16="http://schemas.microsoft.com/office/drawing/2014/main" id="{D35BE8A9-8481-8B5B-E9E7-8D85150F3DC1}"/>
                  </a:ext>
                </a:extLst>
              </p:cNvPr>
              <p:cNvGrpSpPr/>
              <p:nvPr/>
            </p:nvGrpSpPr>
            <p:grpSpPr>
              <a:xfrm flipH="1">
                <a:off x="9072074" y="4153877"/>
                <a:ext cx="519723" cy="1525954"/>
                <a:chOff x="8393723" y="4306277"/>
                <a:chExt cx="519723" cy="1525954"/>
              </a:xfrm>
            </p:grpSpPr>
            <p:cxnSp>
              <p:nvCxnSpPr>
                <p:cNvPr id="18" name="直接连接符 17">
                  <a:extLst>
                    <a:ext uri="{FF2B5EF4-FFF2-40B4-BE49-F238E27FC236}">
                      <a16:creationId xmlns:a16="http://schemas.microsoft.com/office/drawing/2014/main" id="{FBA0D2AD-EFF2-5BC8-B469-1573CA77CA72}"/>
                    </a:ext>
                  </a:extLst>
                </p:cNvPr>
                <p:cNvCxnSpPr/>
                <p:nvPr/>
              </p:nvCxnSpPr>
              <p:spPr>
                <a:xfrm>
                  <a:off x="8393723" y="4306277"/>
                  <a:ext cx="519723" cy="801077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接连接符 18">
                  <a:extLst>
                    <a:ext uri="{FF2B5EF4-FFF2-40B4-BE49-F238E27FC236}">
                      <a16:creationId xmlns:a16="http://schemas.microsoft.com/office/drawing/2014/main" id="{5EDF92BD-A5FA-E5AA-B859-0EFF5EF991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424984" y="5107354"/>
                  <a:ext cx="488462" cy="724877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C3A1018C-2B50-E6D0-F227-B7C46B7A37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1046" y="4954954"/>
                <a:ext cx="343877" cy="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0792C968-E0D7-A948-1F73-6A6FE9C3C1DD}"/>
                </a:ext>
              </a:extLst>
            </p:cNvPr>
            <p:cNvSpPr/>
            <p:nvPr/>
          </p:nvSpPr>
          <p:spPr>
            <a:xfrm>
              <a:off x="9085385" y="4290646"/>
              <a:ext cx="910492" cy="1004277"/>
            </a:xfrm>
            <a:prstGeom prst="ellipse">
              <a:avLst/>
            </a:prstGeom>
            <a:solidFill>
              <a:schemeClr val="accent3">
                <a:lumMod val="75000"/>
                <a:alpha val="8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B66CBFF2-046B-44BB-D9E7-CB9A500EB275}"/>
              </a:ext>
            </a:extLst>
          </p:cNvPr>
          <p:cNvGrpSpPr/>
          <p:nvPr/>
        </p:nvGrpSpPr>
        <p:grpSpPr>
          <a:xfrm>
            <a:off x="7300835" y="2082665"/>
            <a:ext cx="4389163" cy="2047722"/>
            <a:chOff x="7300835" y="2082665"/>
            <a:chExt cx="4389163" cy="2047722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6A3278F-CF2F-0004-F26A-5AD082366D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0835" y="2082665"/>
              <a:ext cx="4389163" cy="204772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文本框 27">
                  <a:extLst>
                    <a:ext uri="{FF2B5EF4-FFF2-40B4-BE49-F238E27FC236}">
                      <a16:creationId xmlns:a16="http://schemas.microsoft.com/office/drawing/2014/main" id="{22CD5A4C-1D36-91DC-613B-34DEA3CFC9B7}"/>
                    </a:ext>
                  </a:extLst>
                </p:cNvPr>
                <p:cNvSpPr txBox="1"/>
                <p:nvPr/>
              </p:nvSpPr>
              <p:spPr>
                <a:xfrm>
                  <a:off x="8629260" y="3415701"/>
                  <a:ext cx="44755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zh-CN" altLang="en-US" sz="2400" b="1" dirty="0"/>
                </a:p>
              </p:txBody>
            </p:sp>
          </mc:Choice>
          <mc:Fallback xmlns="">
            <p:sp>
              <p:nvSpPr>
                <p:cNvPr id="28" name="文本框 27">
                  <a:extLst>
                    <a:ext uri="{FF2B5EF4-FFF2-40B4-BE49-F238E27FC236}">
                      <a16:creationId xmlns:a16="http://schemas.microsoft.com/office/drawing/2014/main" id="{22CD5A4C-1D36-91DC-613B-34DEA3CFC9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9260" y="3415701"/>
                  <a:ext cx="447558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00BF9DB0-E21C-B0E7-99C8-FD1A79DBE8FA}"/>
                    </a:ext>
                  </a:extLst>
                </p:cNvPr>
                <p:cNvSpPr txBox="1"/>
                <p:nvPr/>
              </p:nvSpPr>
              <p:spPr>
                <a:xfrm>
                  <a:off x="9951273" y="3453507"/>
                  <a:ext cx="45397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oMath>
                    </m:oMathPara>
                  </a14:m>
                  <a:endParaRPr lang="zh-CN" altLang="en-US" sz="2400" b="1" dirty="0"/>
                </a:p>
              </p:txBody>
            </p:sp>
          </mc:Choice>
          <mc:Fallback xmlns="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00BF9DB0-E21C-B0E7-99C8-FD1A79DBE8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1273" y="3453507"/>
                  <a:ext cx="453970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12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5" name="图片 34">
            <a:extLst>
              <a:ext uri="{FF2B5EF4-FFF2-40B4-BE49-F238E27FC236}">
                <a16:creationId xmlns:a16="http://schemas.microsoft.com/office/drawing/2014/main" id="{778F8674-7349-5D53-007C-9C741F87C0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52" y="3508828"/>
            <a:ext cx="5623128" cy="892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CF45C89F-048E-E497-0280-7965027C32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64" y="4964376"/>
            <a:ext cx="6371271" cy="92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52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E765B96-630F-35BA-390A-E052B413B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72" y="727889"/>
            <a:ext cx="5623128" cy="892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8169352-5594-E7C3-24F2-DF3D4D8262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" t="70744" r="11170" b="9929"/>
          <a:stretch/>
        </p:blipFill>
        <p:spPr>
          <a:xfrm>
            <a:off x="1285629" y="3898537"/>
            <a:ext cx="8011486" cy="1325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57D7E75-47E6-82A7-ADBA-AF4D98B369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197" y="604042"/>
            <a:ext cx="4062840" cy="11405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A7685D03-A7BE-A0BF-BE40-7E50CABCE98E}"/>
              </a:ext>
            </a:extLst>
          </p:cNvPr>
          <p:cNvGrpSpPr/>
          <p:nvPr/>
        </p:nvGrpSpPr>
        <p:grpSpPr>
          <a:xfrm>
            <a:off x="5121375" y="1970748"/>
            <a:ext cx="2293127" cy="988715"/>
            <a:chOff x="4888523" y="2504831"/>
            <a:chExt cx="2293127" cy="988715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AA490508-6F70-1CCB-6488-30B60AF7E189}"/>
                </a:ext>
              </a:extLst>
            </p:cNvPr>
            <p:cNvSpPr/>
            <p:nvPr/>
          </p:nvSpPr>
          <p:spPr>
            <a:xfrm>
              <a:off x="4888523" y="2504831"/>
              <a:ext cx="2270369" cy="97301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0CD3CADB-94AE-E027-EF91-5D4483DFBE5D}"/>
                    </a:ext>
                  </a:extLst>
                </p:cNvPr>
                <p:cNvSpPr txBox="1"/>
                <p:nvPr/>
              </p:nvSpPr>
              <p:spPr>
                <a:xfrm>
                  <a:off x="5010350" y="2524370"/>
                  <a:ext cx="2171300" cy="9691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zh-CN" altLang="en-US" sz="28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altLang="zh-CN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zh-CN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2800" i="1" smtClean="0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  <m:sup>
                                    <m: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</m:e>
                        </m:rad>
                        <m:r>
                          <a:rPr lang="en-US" altLang="zh-CN" sz="2800" b="0" i="0" smtClean="0">
                            <a:latin typeface="Cambria Math" panose="02040503050406030204" pitchFamily="18" charset="0"/>
                          </a:rPr>
                          <m:t> ~ </m:t>
                        </m:r>
                        <m:r>
                          <m:rPr>
                            <m:sty m:val="p"/>
                          </m:rPr>
                          <a:rPr lang="el-GR" altLang="zh-C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l-GR" altLang="zh-CN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0CD3CADB-94AE-E027-EF91-5D4483DFBE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10350" y="2524370"/>
                  <a:ext cx="2171300" cy="96917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96CA30C5-65A2-A375-4D9E-0AB021230B07}"/>
              </a:ext>
            </a:extLst>
          </p:cNvPr>
          <p:cNvCxnSpPr>
            <a:cxnSpLocks/>
          </p:cNvCxnSpPr>
          <p:nvPr/>
        </p:nvCxnSpPr>
        <p:spPr>
          <a:xfrm flipH="1">
            <a:off x="5771662" y="1834048"/>
            <a:ext cx="2766646" cy="235890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24951707-6D2F-EAB9-D0E9-7F69436C9088}"/>
              </a:ext>
            </a:extLst>
          </p:cNvPr>
          <p:cNvCxnSpPr/>
          <p:nvPr/>
        </p:nvCxnSpPr>
        <p:spPr>
          <a:xfrm>
            <a:off x="6267939" y="1211385"/>
            <a:ext cx="527538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C2953FED-8F76-F8CD-1C6E-ECE8214DCDAC}"/>
              </a:ext>
            </a:extLst>
          </p:cNvPr>
          <p:cNvGrpSpPr/>
          <p:nvPr/>
        </p:nvGrpSpPr>
        <p:grpSpPr>
          <a:xfrm>
            <a:off x="1547377" y="5971156"/>
            <a:ext cx="7565582" cy="565604"/>
            <a:chOff x="1002484" y="5629013"/>
            <a:chExt cx="3600976" cy="565604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C96E8006-2F54-0BF5-C428-3C735D68A33F}"/>
                </a:ext>
              </a:extLst>
            </p:cNvPr>
            <p:cNvSpPr/>
            <p:nvPr/>
          </p:nvSpPr>
          <p:spPr>
            <a:xfrm>
              <a:off x="1002484" y="5629013"/>
              <a:ext cx="3577905" cy="56560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D795B84D-BBC0-C116-E196-14E171278C08}"/>
                    </a:ext>
                  </a:extLst>
                </p:cNvPr>
                <p:cNvSpPr txBox="1"/>
                <p:nvPr/>
              </p:nvSpPr>
              <p:spPr>
                <a:xfrm>
                  <a:off x="1025555" y="5735741"/>
                  <a:ext cx="357790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dirty="0"/>
                    <a:t>Spin density fluctuation induced by </a:t>
                  </a:r>
                  <a:r>
                    <a:rPr lang="zh-CN" altLang="en-US" dirty="0"/>
                    <a:t>𝐼𝐼 ̅</a:t>
                  </a:r>
                  <a:r>
                    <a:rPr lang="en-US" altLang="zh-CN" dirty="0"/>
                    <a:t>-Molecule lead to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&lt;1/3</m:t>
                      </m:r>
                    </m:oMath>
                  </a14:m>
                  <a:r>
                    <a:rPr lang="en-US" altLang="zh-CN" dirty="0"/>
                    <a:t> for </a:t>
                  </a:r>
                  <a14:m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a14:m>
                  <a:r>
                    <a:rPr lang="en-US" altLang="zh-CN" dirty="0"/>
                    <a:t> </a:t>
                  </a:r>
                  <a:endParaRPr lang="zh-CN" altLang="en-US" dirty="0"/>
                </a:p>
              </p:txBody>
            </p:sp>
          </mc:Choice>
          <mc:Fallback xmlns="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D795B84D-BBC0-C116-E196-14E171278C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555" y="5735741"/>
                  <a:ext cx="3577905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730" t="-11475" b="-2459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66908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E80D8FE-F25C-64A9-A025-85CDA543ED3E}"/>
                  </a:ext>
                </a:extLst>
              </p:cNvPr>
              <p:cNvSpPr txBox="1"/>
              <p:nvPr/>
            </p:nvSpPr>
            <p:spPr>
              <a:xfrm>
                <a:off x="2712965" y="828881"/>
                <a:ext cx="610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∗0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E80D8FE-F25C-64A9-A025-85CDA543ED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965" y="828881"/>
                <a:ext cx="610232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组合 8">
            <a:extLst>
              <a:ext uri="{FF2B5EF4-FFF2-40B4-BE49-F238E27FC236}">
                <a16:creationId xmlns:a16="http://schemas.microsoft.com/office/drawing/2014/main" id="{D3DD704E-0D34-3164-C9D9-D48A66324924}"/>
              </a:ext>
            </a:extLst>
          </p:cNvPr>
          <p:cNvGrpSpPr/>
          <p:nvPr/>
        </p:nvGrpSpPr>
        <p:grpSpPr>
          <a:xfrm>
            <a:off x="71215" y="938750"/>
            <a:ext cx="4932652" cy="4715680"/>
            <a:chOff x="520895" y="1114145"/>
            <a:chExt cx="4932652" cy="471568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676A3528-8E60-2350-202A-E538FFD52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895" y="1114145"/>
              <a:ext cx="4932652" cy="471568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49C77C64-8E00-3375-BB35-A923616C58B4}"/>
                </a:ext>
              </a:extLst>
            </p:cNvPr>
            <p:cNvSpPr/>
            <p:nvPr/>
          </p:nvSpPr>
          <p:spPr>
            <a:xfrm>
              <a:off x="3387969" y="3216030"/>
              <a:ext cx="230554" cy="24227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9A49281C-5F28-F5F4-D987-79132BDC11EF}"/>
                </a:ext>
              </a:extLst>
            </p:cNvPr>
            <p:cNvSpPr/>
            <p:nvPr/>
          </p:nvSpPr>
          <p:spPr>
            <a:xfrm>
              <a:off x="2409515" y="3657600"/>
              <a:ext cx="224270" cy="41421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2B214388-CC74-5618-3FBA-758C8602CE55}"/>
                </a:ext>
              </a:extLst>
            </p:cNvPr>
            <p:cNvSpPr/>
            <p:nvPr/>
          </p:nvSpPr>
          <p:spPr>
            <a:xfrm>
              <a:off x="2633785" y="3200400"/>
              <a:ext cx="189101" cy="17584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993C3D3-FECB-05C5-AEE0-A40D6FA1B69C}"/>
                  </a:ext>
                </a:extLst>
              </p:cNvPr>
              <p:cNvSpPr txBox="1"/>
              <p:nvPr/>
            </p:nvSpPr>
            <p:spPr>
              <a:xfrm>
                <a:off x="5306646" y="356125"/>
                <a:ext cx="6615723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/>
                  <a:t>If the spin density fluctuations of s and d quarks are completely un-correlated, then there is no spin alignment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of</a:t>
                </a:r>
                <a:r>
                  <a:rPr lang="zh-CN" altLang="en-US" sz="2000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∗0</m:t>
                        </m:r>
                      </m:sup>
                    </m:sSup>
                  </m:oMath>
                </a14:m>
                <a:r>
                  <a:rPr lang="en-US" altLang="zh-CN" sz="2000" dirty="0"/>
                  <a:t>.</a:t>
                </a:r>
              </a:p>
              <a:p>
                <a:endParaRPr lang="en-US" altLang="zh-CN" sz="2000" dirty="0"/>
              </a:p>
              <a:p>
                <a:r>
                  <a:rPr lang="en-US" altLang="zh-CN" sz="2000" dirty="0"/>
                  <a:t>In other words, s and d quarks have correlation.</a:t>
                </a:r>
              </a:p>
              <a:p>
                <a:endParaRPr lang="en-US" altLang="zh-CN" sz="2000" dirty="0"/>
              </a:p>
              <a:p>
                <a:r>
                  <a:rPr lang="en-US" altLang="zh-CN" sz="2000" dirty="0"/>
                  <a:t>In other other words, flavor-mixing interaction is expected.</a:t>
                </a: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993C3D3-FECB-05C5-AEE0-A40D6FA1B6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6646" y="356125"/>
                <a:ext cx="6615723" cy="2246769"/>
              </a:xfrm>
              <a:prstGeom prst="rect">
                <a:avLst/>
              </a:prstGeom>
              <a:blipFill>
                <a:blip r:embed="rId4"/>
                <a:stretch>
                  <a:fillRect l="-1014" t="-1355" r="-645" b="-37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FA272C0D-E059-E75F-53E3-34703519CBE5}"/>
              </a:ext>
            </a:extLst>
          </p:cNvPr>
          <p:cNvSpPr txBox="1"/>
          <p:nvPr/>
        </p:nvSpPr>
        <p:spPr>
          <a:xfrm>
            <a:off x="6089013" y="2643554"/>
            <a:ext cx="51768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/>
              <a:t>OGE  </a:t>
            </a:r>
            <a:r>
              <a:rPr lang="en-US" altLang="zh-CN" sz="2400" b="1" dirty="0">
                <a:solidFill>
                  <a:srgbClr val="FF0000"/>
                </a:solidFill>
              </a:rPr>
              <a:t>×                </a:t>
            </a:r>
            <a:r>
              <a:rPr lang="en-US" altLang="zh-CN" sz="2400" b="1" dirty="0"/>
              <a:t>Instanton </a:t>
            </a: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</a:rPr>
              <a:t>√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1DF8305A-2653-1A37-751A-EFE01D456EAF}"/>
              </a:ext>
            </a:extLst>
          </p:cNvPr>
          <p:cNvGrpSpPr/>
          <p:nvPr/>
        </p:nvGrpSpPr>
        <p:grpSpPr>
          <a:xfrm>
            <a:off x="5588065" y="3226296"/>
            <a:ext cx="6098451" cy="1245560"/>
            <a:chOff x="5762573" y="5178791"/>
            <a:chExt cx="6098451" cy="124556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135396D6-B3AB-C2D8-ED97-20BBC59CFA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2573" y="5178791"/>
              <a:ext cx="6098451" cy="1245560"/>
            </a:xfrm>
            <a:prstGeom prst="rect">
              <a:avLst/>
            </a:prstGeom>
          </p:spPr>
        </p:pic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73749CA2-E713-46C3-E448-D2FD35706E82}"/>
                </a:ext>
              </a:extLst>
            </p:cNvPr>
            <p:cNvSpPr/>
            <p:nvPr/>
          </p:nvSpPr>
          <p:spPr>
            <a:xfrm>
              <a:off x="8581292" y="5857631"/>
              <a:ext cx="1117600" cy="44938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195F0AEF-5B81-296A-682D-AE8DD81F2F44}"/>
                </a:ext>
              </a:extLst>
            </p:cNvPr>
            <p:cNvSpPr/>
            <p:nvPr/>
          </p:nvSpPr>
          <p:spPr>
            <a:xfrm>
              <a:off x="10070122" y="5857631"/>
              <a:ext cx="1117600" cy="44938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40010F12-7665-FE29-BBD1-1FBE7460CE3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7" r="22471" b="59483"/>
          <a:stretch/>
        </p:blipFill>
        <p:spPr>
          <a:xfrm>
            <a:off x="6361723" y="4777250"/>
            <a:ext cx="2387600" cy="74689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FDA86E4-BBC5-7705-1FB1-6EBDB52F080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28"/>
          <a:stretch/>
        </p:blipFill>
        <p:spPr>
          <a:xfrm>
            <a:off x="6324102" y="5654430"/>
            <a:ext cx="4251976" cy="8474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92446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4963B65-6838-533A-EEA6-65AAAB7A8578}"/>
              </a:ext>
            </a:extLst>
          </p:cNvPr>
          <p:cNvGrpSpPr/>
          <p:nvPr/>
        </p:nvGrpSpPr>
        <p:grpSpPr>
          <a:xfrm>
            <a:off x="578841" y="196196"/>
            <a:ext cx="2552700" cy="1760220"/>
            <a:chOff x="6233160" y="3200400"/>
            <a:chExt cx="2552700" cy="176022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7A09065-4E23-CBA8-C3F3-0B5D915C7BF8}"/>
                </a:ext>
              </a:extLst>
            </p:cNvPr>
            <p:cNvSpPr/>
            <p:nvPr/>
          </p:nvSpPr>
          <p:spPr>
            <a:xfrm>
              <a:off x="6233160" y="3200400"/>
              <a:ext cx="2552700" cy="1760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2A57E071-05D9-14D9-178C-B7A8D928AA88}"/>
                </a:ext>
              </a:extLst>
            </p:cNvPr>
            <p:cNvGrpSpPr/>
            <p:nvPr/>
          </p:nvGrpSpPr>
          <p:grpSpPr>
            <a:xfrm>
              <a:off x="6428006" y="3356013"/>
              <a:ext cx="2163008" cy="1448994"/>
              <a:chOff x="7519161" y="2228144"/>
              <a:chExt cx="2163008" cy="1448994"/>
            </a:xfrm>
          </p:grpSpPr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34CC1BB9-4C87-88AC-4A29-1C0FC2A648E8}"/>
                  </a:ext>
                </a:extLst>
              </p:cNvPr>
              <p:cNvSpPr/>
              <p:nvPr/>
            </p:nvSpPr>
            <p:spPr>
              <a:xfrm>
                <a:off x="7776307" y="2228144"/>
                <a:ext cx="1647579" cy="1448994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" name="直接箭头连接符 7">
                <a:extLst>
                  <a:ext uri="{FF2B5EF4-FFF2-40B4-BE49-F238E27FC236}">
                    <a16:creationId xmlns:a16="http://schemas.microsoft.com/office/drawing/2014/main" id="{E697149E-E84F-2A13-08DB-268EC8F6325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8654129" y="3623105"/>
                <a:ext cx="0" cy="10806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椭圆 8">
                <a:extLst>
                  <a:ext uri="{FF2B5EF4-FFF2-40B4-BE49-F238E27FC236}">
                    <a16:creationId xmlns:a16="http://schemas.microsoft.com/office/drawing/2014/main" id="{958E5530-3872-EF17-B4AD-96E140B49C7E}"/>
                  </a:ext>
                </a:extLst>
              </p:cNvPr>
              <p:cNvSpPr/>
              <p:nvPr/>
            </p:nvSpPr>
            <p:spPr>
              <a:xfrm>
                <a:off x="8077231" y="2693539"/>
                <a:ext cx="1060199" cy="518204"/>
              </a:xfrm>
              <a:prstGeom prst="ellipse">
                <a:avLst/>
              </a:prstGeom>
              <a:noFill/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0" name="组合 9">
                <a:extLst>
                  <a:ext uri="{FF2B5EF4-FFF2-40B4-BE49-F238E27FC236}">
                    <a16:creationId xmlns:a16="http://schemas.microsoft.com/office/drawing/2014/main" id="{F2592F02-0F3A-802A-5D64-1DC5D1335028}"/>
                  </a:ext>
                </a:extLst>
              </p:cNvPr>
              <p:cNvGrpSpPr/>
              <p:nvPr/>
            </p:nvGrpSpPr>
            <p:grpSpPr>
              <a:xfrm>
                <a:off x="7726430" y="2920571"/>
                <a:ext cx="400678" cy="93006"/>
                <a:chOff x="7726430" y="2920571"/>
                <a:chExt cx="400678" cy="93006"/>
              </a:xfrm>
            </p:grpSpPr>
            <p:sp>
              <p:nvSpPr>
                <p:cNvPr id="21" name="椭圆 20">
                  <a:extLst>
                    <a:ext uri="{FF2B5EF4-FFF2-40B4-BE49-F238E27FC236}">
                      <a16:creationId xmlns:a16="http://schemas.microsoft.com/office/drawing/2014/main" id="{F8472BFD-634F-64F5-EAE0-F2E35EA4A557}"/>
                    </a:ext>
                  </a:extLst>
                </p:cNvPr>
                <p:cNvSpPr/>
                <p:nvPr/>
              </p:nvSpPr>
              <p:spPr>
                <a:xfrm rot="10800000">
                  <a:off x="8027355" y="2920572"/>
                  <a:ext cx="99753" cy="9300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22" name="椭圆 21">
                  <a:extLst>
                    <a:ext uri="{FF2B5EF4-FFF2-40B4-BE49-F238E27FC236}">
                      <a16:creationId xmlns:a16="http://schemas.microsoft.com/office/drawing/2014/main" id="{4F8137E4-9827-299F-EDA7-FFB5C4A5184D}"/>
                    </a:ext>
                  </a:extLst>
                </p:cNvPr>
                <p:cNvSpPr/>
                <p:nvPr/>
              </p:nvSpPr>
              <p:spPr>
                <a:xfrm rot="10800000">
                  <a:off x="7726430" y="2920571"/>
                  <a:ext cx="99753" cy="9300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23" name="直接连接符 22">
                  <a:extLst>
                    <a:ext uri="{FF2B5EF4-FFF2-40B4-BE49-F238E27FC236}">
                      <a16:creationId xmlns:a16="http://schemas.microsoft.com/office/drawing/2014/main" id="{446D9C3E-0AF8-0634-BDE8-872717EE95B4}"/>
                    </a:ext>
                  </a:extLst>
                </p:cNvPr>
                <p:cNvCxnSpPr>
                  <a:cxnSpLocks/>
                  <a:stCxn id="21" idx="6"/>
                  <a:endCxn id="22" idx="2"/>
                </p:cNvCxnSpPr>
                <p:nvPr/>
              </p:nvCxnSpPr>
              <p:spPr>
                <a:xfrm flipH="1" flipV="1">
                  <a:off x="7826183" y="2967073"/>
                  <a:ext cx="201172" cy="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组合 10">
                <a:extLst>
                  <a:ext uri="{FF2B5EF4-FFF2-40B4-BE49-F238E27FC236}">
                    <a16:creationId xmlns:a16="http://schemas.microsoft.com/office/drawing/2014/main" id="{7D1CC88E-1C83-64C9-FFC5-D797A9FB29CE}"/>
                  </a:ext>
                </a:extLst>
              </p:cNvPr>
              <p:cNvGrpSpPr/>
              <p:nvPr/>
            </p:nvGrpSpPr>
            <p:grpSpPr>
              <a:xfrm>
                <a:off x="9080319" y="2906138"/>
                <a:ext cx="400678" cy="93006"/>
                <a:chOff x="7726430" y="2920571"/>
                <a:chExt cx="400678" cy="93006"/>
              </a:xfrm>
            </p:grpSpPr>
            <p:sp>
              <p:nvSpPr>
                <p:cNvPr id="18" name="椭圆 17">
                  <a:extLst>
                    <a:ext uri="{FF2B5EF4-FFF2-40B4-BE49-F238E27FC236}">
                      <a16:creationId xmlns:a16="http://schemas.microsoft.com/office/drawing/2014/main" id="{DF7FBB30-8496-2011-E368-414255213F91}"/>
                    </a:ext>
                  </a:extLst>
                </p:cNvPr>
                <p:cNvSpPr/>
                <p:nvPr/>
              </p:nvSpPr>
              <p:spPr>
                <a:xfrm rot="10800000">
                  <a:off x="8027355" y="2920572"/>
                  <a:ext cx="99753" cy="9300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19" name="椭圆 18">
                  <a:extLst>
                    <a:ext uri="{FF2B5EF4-FFF2-40B4-BE49-F238E27FC236}">
                      <a16:creationId xmlns:a16="http://schemas.microsoft.com/office/drawing/2014/main" id="{FF5762EF-AB70-DC6C-3755-5E5BE37B94D6}"/>
                    </a:ext>
                  </a:extLst>
                </p:cNvPr>
                <p:cNvSpPr/>
                <p:nvPr/>
              </p:nvSpPr>
              <p:spPr>
                <a:xfrm rot="10800000">
                  <a:off x="7726430" y="2920571"/>
                  <a:ext cx="99753" cy="9300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20" name="直接连接符 19">
                  <a:extLst>
                    <a:ext uri="{FF2B5EF4-FFF2-40B4-BE49-F238E27FC236}">
                      <a16:creationId xmlns:a16="http://schemas.microsoft.com/office/drawing/2014/main" id="{576970C9-A7CE-3ED2-1A43-38D8B823085F}"/>
                    </a:ext>
                  </a:extLst>
                </p:cNvPr>
                <p:cNvCxnSpPr>
                  <a:cxnSpLocks/>
                  <a:stCxn id="18" idx="6"/>
                  <a:endCxn id="19" idx="2"/>
                </p:cNvCxnSpPr>
                <p:nvPr/>
              </p:nvCxnSpPr>
              <p:spPr>
                <a:xfrm flipH="1" flipV="1">
                  <a:off x="7826183" y="2967073"/>
                  <a:ext cx="201172" cy="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" name="直接箭头连接符 11">
                <a:extLst>
                  <a:ext uri="{FF2B5EF4-FFF2-40B4-BE49-F238E27FC236}">
                    <a16:creationId xmlns:a16="http://schemas.microsoft.com/office/drawing/2014/main" id="{9357D9D4-A0CC-F5D8-40C6-BB46D532923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8654129" y="3157710"/>
                <a:ext cx="0" cy="10806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箭头连接符 12">
                <a:extLst>
                  <a:ext uri="{FF2B5EF4-FFF2-40B4-BE49-F238E27FC236}">
                    <a16:creationId xmlns:a16="http://schemas.microsoft.com/office/drawing/2014/main" id="{C6444151-626E-820D-9FA6-9371E3A041E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8600095" y="2639506"/>
                <a:ext cx="0" cy="10806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箭头连接符 13">
                <a:extLst>
                  <a:ext uri="{FF2B5EF4-FFF2-40B4-BE49-F238E27FC236}">
                    <a16:creationId xmlns:a16="http://schemas.microsoft.com/office/drawing/2014/main" id="{F772BBD4-53C9-9609-A3B2-A6EAEAF69D8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8600095" y="2180460"/>
                <a:ext cx="0" cy="10806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文本框 14">
                    <a:extLst>
                      <a:ext uri="{FF2B5EF4-FFF2-40B4-BE49-F238E27FC236}">
                        <a16:creationId xmlns:a16="http://schemas.microsoft.com/office/drawing/2014/main" id="{8764EA8E-13BE-4BED-42F0-E63734968216}"/>
                      </a:ext>
                    </a:extLst>
                  </p:cNvPr>
                  <p:cNvSpPr txBox="1"/>
                  <p:nvPr/>
                </p:nvSpPr>
                <p:spPr>
                  <a:xfrm>
                    <a:off x="9050352" y="2999142"/>
                    <a:ext cx="31059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81" name="文本框 80">
                    <a:extLst>
                      <a:ext uri="{FF2B5EF4-FFF2-40B4-BE49-F238E27FC236}">
                        <a16:creationId xmlns:a16="http://schemas.microsoft.com/office/drawing/2014/main" id="{00ED02DF-BE10-E156-F11E-9DA1B162FCA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50352" y="2999142"/>
                    <a:ext cx="310598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7647" r="-7843" b="-17778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文本框 15">
                    <a:extLst>
                      <a:ext uri="{FF2B5EF4-FFF2-40B4-BE49-F238E27FC236}">
                        <a16:creationId xmlns:a16="http://schemas.microsoft.com/office/drawing/2014/main" id="{37D8EBFE-8ACB-8F85-3B3A-1256D7B5AF5D}"/>
                      </a:ext>
                    </a:extLst>
                  </p:cNvPr>
                  <p:cNvSpPr txBox="1"/>
                  <p:nvPr/>
                </p:nvSpPr>
                <p:spPr>
                  <a:xfrm>
                    <a:off x="7519161" y="2828573"/>
                    <a:ext cx="18594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l-GR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83" name="文本框 82">
                    <a:extLst>
                      <a:ext uri="{FF2B5EF4-FFF2-40B4-BE49-F238E27FC236}">
                        <a16:creationId xmlns:a16="http://schemas.microsoft.com/office/drawing/2014/main" id="{9267721D-700B-824A-F20A-3A4F4E513C3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19161" y="2828573"/>
                    <a:ext cx="185948" cy="2769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25806" r="-25806" b="-8889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文本框 16">
                    <a:extLst>
                      <a:ext uri="{FF2B5EF4-FFF2-40B4-BE49-F238E27FC236}">
                        <a16:creationId xmlns:a16="http://schemas.microsoft.com/office/drawing/2014/main" id="{44DBD7B1-232C-B971-B9CB-8561CF178273}"/>
                      </a:ext>
                    </a:extLst>
                  </p:cNvPr>
                  <p:cNvSpPr txBox="1"/>
                  <p:nvPr/>
                </p:nvSpPr>
                <p:spPr>
                  <a:xfrm>
                    <a:off x="9496221" y="2782071"/>
                    <a:ext cx="18594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l-GR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10" name="文本框 109">
                    <a:extLst>
                      <a:ext uri="{FF2B5EF4-FFF2-40B4-BE49-F238E27FC236}">
                        <a16:creationId xmlns:a16="http://schemas.microsoft.com/office/drawing/2014/main" id="{04F87306-F8FC-2C32-86B5-B8A814D1A29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96221" y="2782071"/>
                    <a:ext cx="185948" cy="27699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30000" r="-26667" b="-6522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24" name="图片 23">
            <a:extLst>
              <a:ext uri="{FF2B5EF4-FFF2-40B4-BE49-F238E27FC236}">
                <a16:creationId xmlns:a16="http://schemas.microsoft.com/office/drawing/2014/main" id="{71555DA6-EC8B-15D2-AD6A-F4B7EBB15DB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7" r="22471" b="59483"/>
          <a:stretch/>
        </p:blipFill>
        <p:spPr>
          <a:xfrm>
            <a:off x="714854" y="2166286"/>
            <a:ext cx="2387600" cy="74689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27F1BAF6-C6FB-2130-E32D-56ABE40197D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28"/>
          <a:stretch/>
        </p:blipFill>
        <p:spPr>
          <a:xfrm>
            <a:off x="6539287" y="1044236"/>
            <a:ext cx="4251976" cy="8474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5" name="组合 34">
            <a:extLst>
              <a:ext uri="{FF2B5EF4-FFF2-40B4-BE49-F238E27FC236}">
                <a16:creationId xmlns:a16="http://schemas.microsoft.com/office/drawing/2014/main" id="{3511AB32-80FB-BE06-75AB-A983529CCC7B}"/>
              </a:ext>
            </a:extLst>
          </p:cNvPr>
          <p:cNvGrpSpPr/>
          <p:nvPr/>
        </p:nvGrpSpPr>
        <p:grpSpPr>
          <a:xfrm>
            <a:off x="3725647" y="383574"/>
            <a:ext cx="2744808" cy="2168770"/>
            <a:chOff x="3725647" y="383574"/>
            <a:chExt cx="2744808" cy="2168770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DFF7CFBD-D6A3-0F24-5252-874875BB44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5647" y="383574"/>
              <a:ext cx="2744808" cy="2168770"/>
            </a:xfrm>
            <a:prstGeom prst="rect">
              <a:avLst/>
            </a:prstGeom>
          </p:spPr>
        </p:pic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BB5548AE-9B04-E899-2D21-3CBFA8750413}"/>
                </a:ext>
              </a:extLst>
            </p:cNvPr>
            <p:cNvGrpSpPr/>
            <p:nvPr/>
          </p:nvGrpSpPr>
          <p:grpSpPr>
            <a:xfrm>
              <a:off x="4177322" y="1190960"/>
              <a:ext cx="1796096" cy="415834"/>
              <a:chOff x="4177322" y="1190960"/>
              <a:chExt cx="1796096" cy="41583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文本框 27">
                    <a:extLst>
                      <a:ext uri="{FF2B5EF4-FFF2-40B4-BE49-F238E27FC236}">
                        <a16:creationId xmlns:a16="http://schemas.microsoft.com/office/drawing/2014/main" id="{50DBA183-7C76-6554-B4E2-E24BE57933C3}"/>
                      </a:ext>
                    </a:extLst>
                  </p:cNvPr>
                  <p:cNvSpPr txBox="1"/>
                  <p:nvPr/>
                </p:nvSpPr>
                <p:spPr>
                  <a:xfrm>
                    <a:off x="4177322" y="1237462"/>
                    <a:ext cx="37760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28" name="文本框 27">
                    <a:extLst>
                      <a:ext uri="{FF2B5EF4-FFF2-40B4-BE49-F238E27FC236}">
                        <a16:creationId xmlns:a16="http://schemas.microsoft.com/office/drawing/2014/main" id="{50DBA183-7C76-6554-B4E2-E24BE57933C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77322" y="1237462"/>
                    <a:ext cx="377604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文本框 28">
                    <a:extLst>
                      <a:ext uri="{FF2B5EF4-FFF2-40B4-BE49-F238E27FC236}">
                        <a16:creationId xmlns:a16="http://schemas.microsoft.com/office/drawing/2014/main" id="{6CBC8BF7-466D-9115-A5F0-E0A211C82486}"/>
                      </a:ext>
                    </a:extLst>
                  </p:cNvPr>
                  <p:cNvSpPr txBox="1"/>
                  <p:nvPr/>
                </p:nvSpPr>
                <p:spPr>
                  <a:xfrm>
                    <a:off x="5595814" y="1190960"/>
                    <a:ext cx="37760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29" name="文本框 28">
                    <a:extLst>
                      <a:ext uri="{FF2B5EF4-FFF2-40B4-BE49-F238E27FC236}">
                        <a16:creationId xmlns:a16="http://schemas.microsoft.com/office/drawing/2014/main" id="{6CBC8BF7-466D-9115-A5F0-E0A211C8248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95814" y="1190960"/>
                    <a:ext cx="377604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655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31" name="图片 30">
            <a:extLst>
              <a:ext uri="{FF2B5EF4-FFF2-40B4-BE49-F238E27FC236}">
                <a16:creationId xmlns:a16="http://schemas.microsoft.com/office/drawing/2014/main" id="{2C5CF603-741E-DDC1-236A-D8B29AD4F3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653" y="3857155"/>
            <a:ext cx="6286546" cy="938219"/>
          </a:xfrm>
          <a:prstGeom prst="rect">
            <a:avLst/>
          </a:prstGeom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id="{335FA340-A198-D7F5-728D-9E7AC3DFC301}"/>
              </a:ext>
            </a:extLst>
          </p:cNvPr>
          <p:cNvSpPr txBox="1"/>
          <p:nvPr/>
        </p:nvSpPr>
        <p:spPr>
          <a:xfrm>
            <a:off x="1454231" y="3544855"/>
            <a:ext cx="5740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Correlation between spin density of s</a:t>
            </a:r>
            <a:r>
              <a:rPr lang="zh-CN" altLang="en-US" dirty="0"/>
              <a:t> </a:t>
            </a:r>
            <a:r>
              <a:rPr lang="en-US" altLang="zh-CN" dirty="0"/>
              <a:t>quark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d</a:t>
            </a:r>
            <a:r>
              <a:rPr lang="zh-CN" altLang="en-US" dirty="0"/>
              <a:t> </a:t>
            </a:r>
            <a:r>
              <a:rPr lang="en-US" altLang="zh-CN" dirty="0"/>
              <a:t>quark: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ABC51427-9AAC-3A7B-FFD1-C0186924F24B}"/>
              </a:ext>
            </a:extLst>
          </p:cNvPr>
          <p:cNvSpPr txBox="1"/>
          <p:nvPr/>
        </p:nvSpPr>
        <p:spPr>
          <a:xfrm>
            <a:off x="1399890" y="5028934"/>
            <a:ext cx="91470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Not zero, obviously.</a:t>
            </a:r>
          </a:p>
          <a:p>
            <a:endParaRPr lang="en-US" altLang="zh-CN" dirty="0"/>
          </a:p>
          <a:p>
            <a:r>
              <a:rPr lang="en-US" altLang="zh-CN" dirty="0"/>
              <a:t>Sign is most important, which determines the direction of SP background of s and d quark.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9726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A7B891A-A13A-9F45-835F-A85AB69DF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39"/>
            <a:ext cx="12192000" cy="6737321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3DA3AF3B-78FC-B5BF-2EE6-835174BE7849}"/>
              </a:ext>
            </a:extLst>
          </p:cNvPr>
          <p:cNvSpPr txBox="1"/>
          <p:nvPr/>
        </p:nvSpPr>
        <p:spPr>
          <a:xfrm>
            <a:off x="348690" y="1609969"/>
            <a:ext cx="434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+</a:t>
            </a:r>
            <a:endParaRPr lang="zh-CN" altLang="en-US" sz="2800" b="1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4A31456-221F-F061-A743-B30652153CD9}"/>
              </a:ext>
            </a:extLst>
          </p:cNvPr>
          <p:cNvSpPr txBox="1"/>
          <p:nvPr/>
        </p:nvSpPr>
        <p:spPr>
          <a:xfrm>
            <a:off x="348690" y="2993291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/>
              <a:t>-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769686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9AC11D4-78C2-9DF5-536E-AC48AFBA1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666" y="1289752"/>
            <a:ext cx="4733432" cy="302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5912088-AE2B-C8F6-BD8C-F57BD31BE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991" y="905175"/>
            <a:ext cx="4144084" cy="402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A330DAD2-D8D7-888D-191D-4A2B50BD64CD}"/>
              </a:ext>
            </a:extLst>
          </p:cNvPr>
          <p:cNvSpPr txBox="1"/>
          <p:nvPr/>
        </p:nvSpPr>
        <p:spPr>
          <a:xfrm>
            <a:off x="6819271" y="4931673"/>
            <a:ext cx="34048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zh-CN" sz="1200" b="1" i="1" dirty="0"/>
              <a:t>STAR. </a:t>
            </a:r>
          </a:p>
          <a:p>
            <a:r>
              <a:rPr lang="fr-FR" altLang="zh-CN" sz="1200" b="1" i="1" dirty="0"/>
              <a:t>Nature 614 (2023) 7947, 244-248</a:t>
            </a:r>
            <a:endParaRPr lang="zh-CN" altLang="en-US" sz="1200" b="1" i="1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2EF2248-FB82-97A2-8597-3AC619809A27}"/>
              </a:ext>
            </a:extLst>
          </p:cNvPr>
          <p:cNvSpPr txBox="1"/>
          <p:nvPr/>
        </p:nvSpPr>
        <p:spPr>
          <a:xfrm>
            <a:off x="871415" y="429846"/>
            <a:ext cx="4107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Spin alignment in Heavy Ion Collision</a:t>
            </a:r>
            <a:endParaRPr lang="zh-CN" altLang="en-US" b="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6329644-D439-771F-6A4D-E3F7B3BD4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666" y="1328829"/>
            <a:ext cx="4733432" cy="302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8D717DC-F3A6-AC1F-7B5B-4BAC3746CBC5}"/>
              </a:ext>
            </a:extLst>
          </p:cNvPr>
          <p:cNvSpPr txBox="1"/>
          <p:nvPr/>
        </p:nvSpPr>
        <p:spPr>
          <a:xfrm>
            <a:off x="1367692" y="4350169"/>
            <a:ext cx="2824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/>
              <a:t>Rotation&amp;Magnetic</a:t>
            </a:r>
            <a:r>
              <a:rPr lang="en-US" altLang="zh-CN" b="1" dirty="0"/>
              <a:t> Field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140525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EEB367B-E253-26A5-3555-36F9D7B1F9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4181"/>
          <a:stretch/>
        </p:blipFill>
        <p:spPr>
          <a:xfrm>
            <a:off x="0" y="60340"/>
            <a:ext cx="12192000" cy="24132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51E3494-0179-E63E-4241-A82415D8F74B}"/>
                  </a:ext>
                </a:extLst>
              </p:cNvPr>
              <p:cNvSpPr txBox="1"/>
              <p:nvPr/>
            </p:nvSpPr>
            <p:spPr>
              <a:xfrm>
                <a:off x="734646" y="2675817"/>
                <a:ext cx="2128916" cy="565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51E3494-0179-E63E-4241-A82415D8F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646" y="2675817"/>
                <a:ext cx="2128916" cy="5656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A3050DC-BF85-F6AD-68E1-CCAE646F956F}"/>
                  </a:ext>
                </a:extLst>
              </p:cNvPr>
              <p:cNvSpPr txBox="1"/>
              <p:nvPr/>
            </p:nvSpPr>
            <p:spPr>
              <a:xfrm>
                <a:off x="445789" y="4627629"/>
                <a:ext cx="3965005" cy="9917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,−1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𝑀</m:t>
                                              </m:r>
                                            </m:e>
                                            <m:sub>
                                              <m:r>
                                                <a:rPr lang="zh-CN" altLang="en-US" i="1">
                                                  <a:latin typeface="Cambria Math" panose="02040503050406030204" pitchFamily="18" charset="0"/>
                                                </a:rPr>
                                                <m:t>𝜙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+(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CN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))</m:t>
                                          </m:r>
                                        </m:e>
                                        <m:sup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p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A3050DC-BF85-F6AD-68E1-CCAE646F95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89" y="4627629"/>
                <a:ext cx="3965005" cy="9917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802E1B7-1494-B1C0-25B9-4BD221CB2769}"/>
                  </a:ext>
                </a:extLst>
              </p:cNvPr>
              <p:cNvSpPr txBox="1"/>
              <p:nvPr/>
            </p:nvSpPr>
            <p:spPr>
              <a:xfrm>
                <a:off x="445789" y="3585083"/>
                <a:ext cx="3965005" cy="9917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𝑀</m:t>
                                              </m:r>
                                            </m:e>
                                            <m:sub>
                                              <m:r>
                                                <a:rPr lang="zh-CN" altLang="en-US" i="1">
                                                  <a:latin typeface="Cambria Math" panose="02040503050406030204" pitchFamily="18" charset="0"/>
                                                </a:rPr>
                                                <m:t>𝜙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))</m:t>
                                          </m:r>
                                        </m:e>
                                        <m:sup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p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802E1B7-1494-B1C0-25B9-4BD221CB27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89" y="3585083"/>
                <a:ext cx="3965005" cy="9917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5EB405E0-26C3-0DCE-D5B3-7A5B5A70C182}"/>
                  </a:ext>
                </a:extLst>
              </p:cNvPr>
              <p:cNvSpPr txBox="1"/>
              <p:nvPr/>
            </p:nvSpPr>
            <p:spPr>
              <a:xfrm>
                <a:off x="5185820" y="2965433"/>
                <a:ext cx="3965005" cy="9917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𝑀</m:t>
                                              </m:r>
                                            </m:e>
                                            <m:sub>
                                              <m:r>
                                                <a:rPr lang="zh-CN" altLang="en-US" i="1">
                                                  <a:latin typeface="Cambria Math" panose="02040503050406030204" pitchFamily="18" charset="0"/>
                                                </a:rPr>
                                                <m:t>𝜙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−(|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CN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|))</m:t>
                                          </m:r>
                                        </m:e>
                                        <m:sup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p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5EB405E0-26C3-0DCE-D5B3-7A5B5A70C1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5820" y="2965433"/>
                <a:ext cx="3965005" cy="9917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4B5E72A-0ED7-DB46-EF69-D2D5D40CD5DB}"/>
                  </a:ext>
                </a:extLst>
              </p:cNvPr>
              <p:cNvSpPr txBox="1"/>
              <p:nvPr/>
            </p:nvSpPr>
            <p:spPr>
              <a:xfrm>
                <a:off x="5535061" y="4715214"/>
                <a:ext cx="3162468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𝐵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4B5E72A-0ED7-DB46-EF69-D2D5D40CD5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5061" y="4715214"/>
                <a:ext cx="3162468" cy="5203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9458D6EC-11D3-82B1-7389-B91DEE1D12BE}"/>
              </a:ext>
            </a:extLst>
          </p:cNvPr>
          <p:cNvSpPr txBox="1"/>
          <p:nvPr/>
        </p:nvSpPr>
        <p:spPr>
          <a:xfrm>
            <a:off x="5623169" y="5568461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有点复杂，还没算明白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19BDE08-133F-84E3-6D7D-DD41BA94C9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29480" y="4009272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75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366E57D-608F-58C4-831D-74C33EFD52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38" y="707666"/>
            <a:ext cx="4932652" cy="471568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EE95BCC-473B-0F9A-07E2-667123628A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572"/>
          <a:stretch/>
        </p:blipFill>
        <p:spPr>
          <a:xfrm>
            <a:off x="9628554" y="2076471"/>
            <a:ext cx="2563446" cy="239498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87B5CA5-EC45-0F8A-3A20-A8A6293FBB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122" y="707666"/>
            <a:ext cx="7405679" cy="8825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内容占位符 2">
                <a:extLst>
                  <a:ext uri="{FF2B5EF4-FFF2-40B4-BE49-F238E27FC236}">
                    <a16:creationId xmlns:a16="http://schemas.microsoft.com/office/drawing/2014/main" id="{0829EC2B-46FD-6F0D-2954-CD7964D4BE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49055" y="293078"/>
                <a:ext cx="5505244" cy="589518"/>
              </a:xfrm>
            </p:spPr>
            <p:txBody>
              <a:bodyPr>
                <a:normAutofit/>
              </a:bodyPr>
              <a:lstStyle/>
              <a:p>
                <a:pPr marL="457200" lvl="1" indent="0">
                  <a:buNone/>
                </a:pPr>
                <a:r>
                  <a:rPr lang="en-US" altLang="zh-CN" dirty="0"/>
                  <a:t>Low T: Non-interacting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𝐼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acc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Gas</a:t>
                </a:r>
              </a:p>
            </p:txBody>
          </p:sp>
        </mc:Choice>
        <mc:Fallback xmlns="">
          <p:sp>
            <p:nvSpPr>
              <p:cNvPr id="9" name="内容占位符 2">
                <a:extLst>
                  <a:ext uri="{FF2B5EF4-FFF2-40B4-BE49-F238E27FC236}">
                    <a16:creationId xmlns:a16="http://schemas.microsoft.com/office/drawing/2014/main" id="{0829EC2B-46FD-6F0D-2954-CD7964D4BE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49055" y="293078"/>
                <a:ext cx="5505244" cy="589518"/>
              </a:xfrm>
              <a:blipFill>
                <a:blip r:embed="rId5"/>
                <a:stretch>
                  <a:fillRect t="-134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8CF5260B-2FF9-2FF4-A6CF-77315B1840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470" y="3952517"/>
            <a:ext cx="6098451" cy="12455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47CA4F86-9256-F4F4-EE9A-14D1BD3E70DD}"/>
                  </a:ext>
                </a:extLst>
              </p:cNvPr>
              <p:cNvSpPr txBox="1"/>
              <p:nvPr/>
            </p:nvSpPr>
            <p:spPr>
              <a:xfrm>
                <a:off x="5288492" y="2961117"/>
                <a:ext cx="406013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altLang="zh-CN" sz="2800" dirty="0"/>
                  <a:t>High T: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𝐼</m:t>
                    </m:r>
                    <m:acc>
                      <m:accPr>
                        <m:chr m:val="̅"/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acc>
                  </m:oMath>
                </a14:m>
                <a:r>
                  <a:rPr lang="en-US" altLang="zh-CN" sz="2800" dirty="0"/>
                  <a:t>-Molecule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47CA4F86-9256-F4F4-EE9A-14D1BD3E70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492" y="2961117"/>
                <a:ext cx="4060135" cy="523220"/>
              </a:xfrm>
              <a:prstGeom prst="rect">
                <a:avLst/>
              </a:prstGeom>
              <a:blipFill>
                <a:blip r:embed="rId7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61C8F6E7-4140-0B51-BF7A-402BC642B5A6}"/>
              </a:ext>
            </a:extLst>
          </p:cNvPr>
          <p:cNvSpPr/>
          <p:nvPr/>
        </p:nvSpPr>
        <p:spPr>
          <a:xfrm>
            <a:off x="10106108" y="830911"/>
            <a:ext cx="1482918" cy="6917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3AE41640-B4D9-8FB4-93F4-E93C8105566D}"/>
                  </a:ext>
                </a:extLst>
              </p:cNvPr>
              <p:cNvSpPr txBox="1"/>
              <p:nvPr/>
            </p:nvSpPr>
            <p:spPr>
              <a:xfrm>
                <a:off x="5498327" y="2063363"/>
                <a:ext cx="42360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Low T-&gt; tensor interaction-&gt;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&gt;1/3</m:t>
                    </m:r>
                  </m:oMath>
                </a14:m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3AE41640-B4D9-8FB4-93F4-E93C810556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327" y="2063363"/>
                <a:ext cx="4236096" cy="369332"/>
              </a:xfrm>
              <a:prstGeom prst="rect">
                <a:avLst/>
              </a:prstGeom>
              <a:blipFill>
                <a:blip r:embed="rId8"/>
                <a:stretch>
                  <a:fillRect l="-1295" t="-8197" r="-144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19179078-8EBF-2D25-66F5-950BBDAE666E}"/>
              </a:ext>
            </a:extLst>
          </p:cNvPr>
          <p:cNvSpPr/>
          <p:nvPr/>
        </p:nvSpPr>
        <p:spPr>
          <a:xfrm>
            <a:off x="9609831" y="4506313"/>
            <a:ext cx="1482918" cy="6917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1421B99C-45D7-CD02-A2FD-FF43326411A4}"/>
                  </a:ext>
                </a:extLst>
              </p:cNvPr>
              <p:cNvSpPr txBox="1"/>
              <p:nvPr/>
            </p:nvSpPr>
            <p:spPr>
              <a:xfrm>
                <a:off x="5603835" y="5646548"/>
                <a:ext cx="39683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High T-&gt; AV interaction-&gt;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&lt;1/3</m:t>
                    </m:r>
                  </m:oMath>
                </a14:m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1421B99C-45D7-CD02-A2FD-FF43326411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3835" y="5646548"/>
                <a:ext cx="3968394" cy="369332"/>
              </a:xfrm>
              <a:prstGeom prst="rect">
                <a:avLst/>
              </a:prstGeom>
              <a:blipFill>
                <a:blip r:embed="rId9"/>
                <a:stretch>
                  <a:fillRect l="-1229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3777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D1318D-381F-6402-2758-BEE20FB67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5123" y="3342786"/>
            <a:ext cx="3163277" cy="1325563"/>
          </a:xfrm>
        </p:spPr>
        <p:txBody>
          <a:bodyPr/>
          <a:lstStyle/>
          <a:p>
            <a:r>
              <a:rPr lang="en-US" altLang="zh-CN" dirty="0"/>
              <a:t>Thank you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F46D05A-2792-70FE-82BE-C0D08DFD8A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625963"/>
                <a:ext cx="10515600" cy="2586160"/>
              </a:xfrm>
            </p:spPr>
            <p:txBody>
              <a:bodyPr/>
              <a:lstStyle/>
              <a:p>
                <a:r>
                  <a:rPr lang="en-US" altLang="zh-CN" dirty="0"/>
                  <a:t>SP induces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altLang="zh-CN" dirty="0"/>
                  <a:t> for 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dirty="0"/>
                  <a:t> </a:t>
                </a:r>
              </a:p>
              <a:p>
                <a:r>
                  <a:rPr lang="en-US" altLang="zh-CN" dirty="0"/>
                  <a:t>MMP induces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for 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dirty="0"/>
                  <a:t> </a:t>
                </a:r>
              </a:p>
              <a:p>
                <a:r>
                  <a:rPr lang="en-US" altLang="zh-CN" dirty="0"/>
                  <a:t>May induces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altLang="zh-CN" dirty="0"/>
                  <a:t>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/>
                  <a:t> </a:t>
                </a:r>
              </a:p>
              <a:p>
                <a:r>
                  <a:rPr lang="en-US" altLang="zh-CN" dirty="0"/>
                  <a:t>Instanton induced interactions are good! Could be the source of spin alignment!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F46D05A-2792-70FE-82BE-C0D08DFD8A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25963"/>
                <a:ext cx="10515600" cy="2586160"/>
              </a:xfrm>
              <a:blipFill>
                <a:blip r:embed="rId2"/>
                <a:stretch>
                  <a:fillRect l="-1043" t="-42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69306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组合 45">
            <a:extLst>
              <a:ext uri="{FF2B5EF4-FFF2-40B4-BE49-F238E27FC236}">
                <a16:creationId xmlns:a16="http://schemas.microsoft.com/office/drawing/2014/main" id="{C4978B38-7E7C-99DA-C6AE-0B6DBF0C607C}"/>
              </a:ext>
            </a:extLst>
          </p:cNvPr>
          <p:cNvGrpSpPr/>
          <p:nvPr/>
        </p:nvGrpSpPr>
        <p:grpSpPr>
          <a:xfrm>
            <a:off x="2403592" y="1381290"/>
            <a:ext cx="6833000" cy="3199418"/>
            <a:chOff x="2011707" y="571392"/>
            <a:chExt cx="6833000" cy="3199418"/>
          </a:xfrm>
        </p:grpSpPr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8A719969-2F1B-061E-85CA-8DDE719F36AA}"/>
                </a:ext>
              </a:extLst>
            </p:cNvPr>
            <p:cNvGrpSpPr/>
            <p:nvPr/>
          </p:nvGrpSpPr>
          <p:grpSpPr>
            <a:xfrm>
              <a:off x="3490666" y="571392"/>
              <a:ext cx="5101576" cy="1087983"/>
              <a:chOff x="3490666" y="571392"/>
              <a:chExt cx="5101576" cy="1087983"/>
            </a:xfrm>
          </p:grpSpPr>
          <p:grpSp>
            <p:nvGrpSpPr>
              <p:cNvPr id="27" name="组合 26">
                <a:extLst>
                  <a:ext uri="{FF2B5EF4-FFF2-40B4-BE49-F238E27FC236}">
                    <a16:creationId xmlns:a16="http://schemas.microsoft.com/office/drawing/2014/main" id="{CECA1CE2-4154-A938-3C77-9C9744B60547}"/>
                  </a:ext>
                </a:extLst>
              </p:cNvPr>
              <p:cNvGrpSpPr/>
              <p:nvPr/>
            </p:nvGrpSpPr>
            <p:grpSpPr>
              <a:xfrm>
                <a:off x="6404816" y="571392"/>
                <a:ext cx="860454" cy="1087983"/>
                <a:chOff x="5995513" y="588809"/>
                <a:chExt cx="860454" cy="1087983"/>
              </a:xfrm>
            </p:grpSpPr>
            <p:pic>
              <p:nvPicPr>
                <p:cNvPr id="16" name="图片 15">
                  <a:extLst>
                    <a:ext uri="{FF2B5EF4-FFF2-40B4-BE49-F238E27FC236}">
                      <a16:creationId xmlns:a16="http://schemas.microsoft.com/office/drawing/2014/main" id="{6A02BDA9-4B28-4EC3-10E9-CA882DA431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995513" y="944012"/>
                  <a:ext cx="347970" cy="346856"/>
                </a:xfrm>
                <a:prstGeom prst="rect">
                  <a:avLst/>
                </a:prstGeom>
              </p:spPr>
            </p:pic>
            <p:pic>
              <p:nvPicPr>
                <p:cNvPr id="17" name="图片 16">
                  <a:extLst>
                    <a:ext uri="{FF2B5EF4-FFF2-40B4-BE49-F238E27FC236}">
                      <a16:creationId xmlns:a16="http://schemas.microsoft.com/office/drawing/2014/main" id="{817A0963-5A4E-D91A-00FC-B4A5DCE501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509111" y="944012"/>
                  <a:ext cx="346856" cy="346856"/>
                </a:xfrm>
                <a:prstGeom prst="rect">
                  <a:avLst/>
                </a:prstGeom>
              </p:spPr>
            </p:pic>
            <p:sp>
              <p:nvSpPr>
                <p:cNvPr id="18" name="箭头: 上 17">
                  <a:extLst>
                    <a:ext uri="{FF2B5EF4-FFF2-40B4-BE49-F238E27FC236}">
                      <a16:creationId xmlns:a16="http://schemas.microsoft.com/office/drawing/2014/main" id="{F627BCBE-5881-E5E2-F47C-6A71A22FEDF4}"/>
                    </a:ext>
                  </a:extLst>
                </p:cNvPr>
                <p:cNvSpPr/>
                <p:nvPr/>
              </p:nvSpPr>
              <p:spPr>
                <a:xfrm>
                  <a:off x="6105869" y="588809"/>
                  <a:ext cx="127258" cy="328632"/>
                </a:xfrm>
                <a:prstGeom prst="upArrow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" name="箭头: 上 18">
                  <a:extLst>
                    <a:ext uri="{FF2B5EF4-FFF2-40B4-BE49-F238E27FC236}">
                      <a16:creationId xmlns:a16="http://schemas.microsoft.com/office/drawing/2014/main" id="{EC401E2B-A90B-D65E-40EF-CB99CB961653}"/>
                    </a:ext>
                  </a:extLst>
                </p:cNvPr>
                <p:cNvSpPr/>
                <p:nvPr/>
              </p:nvSpPr>
              <p:spPr>
                <a:xfrm rot="10800000">
                  <a:off x="6618910" y="1348160"/>
                  <a:ext cx="127258" cy="328632"/>
                </a:xfrm>
                <a:prstGeom prst="upArrow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94A8F1D1-0881-C3C5-FE1E-179D2CA65E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490666" y="926595"/>
                <a:ext cx="347970" cy="346856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F1369388-6568-C1D5-3FB2-AA6A14D093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04264" y="926595"/>
                <a:ext cx="346856" cy="346856"/>
              </a:xfrm>
              <a:prstGeom prst="rect">
                <a:avLst/>
              </a:prstGeom>
            </p:spPr>
          </p:pic>
          <p:sp>
            <p:nvSpPr>
              <p:cNvPr id="14" name="箭头: 上 13">
                <a:extLst>
                  <a:ext uri="{FF2B5EF4-FFF2-40B4-BE49-F238E27FC236}">
                    <a16:creationId xmlns:a16="http://schemas.microsoft.com/office/drawing/2014/main" id="{6A40B67D-3F3F-1594-D691-1B9BFD18063F}"/>
                  </a:ext>
                </a:extLst>
              </p:cNvPr>
              <p:cNvSpPr/>
              <p:nvPr/>
            </p:nvSpPr>
            <p:spPr>
              <a:xfrm>
                <a:off x="3601022" y="571392"/>
                <a:ext cx="127258" cy="328632"/>
              </a:xfrm>
              <a:prstGeom prst="upArrow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5" name="箭头: 上 14">
                <a:extLst>
                  <a:ext uri="{FF2B5EF4-FFF2-40B4-BE49-F238E27FC236}">
                    <a16:creationId xmlns:a16="http://schemas.microsoft.com/office/drawing/2014/main" id="{D93CBAA3-F5BC-0825-1C8F-DB263793A84C}"/>
                  </a:ext>
                </a:extLst>
              </p:cNvPr>
              <p:cNvSpPr/>
              <p:nvPr/>
            </p:nvSpPr>
            <p:spPr>
              <a:xfrm>
                <a:off x="4114063" y="571392"/>
                <a:ext cx="127258" cy="328632"/>
              </a:xfrm>
              <a:prstGeom prst="upArrow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8" name="组合 27">
                <a:extLst>
                  <a:ext uri="{FF2B5EF4-FFF2-40B4-BE49-F238E27FC236}">
                    <a16:creationId xmlns:a16="http://schemas.microsoft.com/office/drawing/2014/main" id="{8A1D82CA-F69F-0653-3DA8-52B2A9368276}"/>
                  </a:ext>
                </a:extLst>
              </p:cNvPr>
              <p:cNvGrpSpPr/>
              <p:nvPr/>
            </p:nvGrpSpPr>
            <p:grpSpPr>
              <a:xfrm>
                <a:off x="5014215" y="902799"/>
                <a:ext cx="860454" cy="716022"/>
                <a:chOff x="4604912" y="920216"/>
                <a:chExt cx="860454" cy="716022"/>
              </a:xfrm>
            </p:grpSpPr>
            <p:sp>
              <p:nvSpPr>
                <p:cNvPr id="8" name="箭头: 上 7">
                  <a:extLst>
                    <a:ext uri="{FF2B5EF4-FFF2-40B4-BE49-F238E27FC236}">
                      <a16:creationId xmlns:a16="http://schemas.microsoft.com/office/drawing/2014/main" id="{546BAA53-F798-597F-0893-F893D7EC43F7}"/>
                    </a:ext>
                  </a:extLst>
                </p:cNvPr>
                <p:cNvSpPr/>
                <p:nvPr/>
              </p:nvSpPr>
              <p:spPr>
                <a:xfrm rot="10800000">
                  <a:off x="5228309" y="1307605"/>
                  <a:ext cx="127258" cy="328633"/>
                </a:xfrm>
                <a:prstGeom prst="upArrow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CD60A335-49FE-9634-7840-22A41216281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4604912" y="920216"/>
                  <a:ext cx="347970" cy="346856"/>
                </a:xfrm>
                <a:prstGeom prst="rect">
                  <a:avLst/>
                </a:prstGeom>
              </p:spPr>
            </p:pic>
            <p:pic>
              <p:nvPicPr>
                <p:cNvPr id="10" name="图片 9">
                  <a:extLst>
                    <a:ext uri="{FF2B5EF4-FFF2-40B4-BE49-F238E27FC236}">
                      <a16:creationId xmlns:a16="http://schemas.microsoft.com/office/drawing/2014/main" id="{1520E711-6111-AB3C-65FB-3DC7A4E813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118510" y="920216"/>
                  <a:ext cx="346856" cy="346856"/>
                </a:xfrm>
                <a:prstGeom prst="rect">
                  <a:avLst/>
                </a:prstGeom>
              </p:spPr>
            </p:pic>
            <p:sp>
              <p:nvSpPr>
                <p:cNvPr id="11" name="箭头: 上 10">
                  <a:extLst>
                    <a:ext uri="{FF2B5EF4-FFF2-40B4-BE49-F238E27FC236}">
                      <a16:creationId xmlns:a16="http://schemas.microsoft.com/office/drawing/2014/main" id="{B12FFE01-5CCE-174E-5E11-0A394F0D7670}"/>
                    </a:ext>
                  </a:extLst>
                </p:cNvPr>
                <p:cNvSpPr/>
                <p:nvPr/>
              </p:nvSpPr>
              <p:spPr>
                <a:xfrm rot="10800000">
                  <a:off x="4715268" y="1307605"/>
                  <a:ext cx="127258" cy="328633"/>
                </a:xfrm>
                <a:prstGeom prst="upArrow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6" name="组合 25">
                <a:extLst>
                  <a:ext uri="{FF2B5EF4-FFF2-40B4-BE49-F238E27FC236}">
                    <a16:creationId xmlns:a16="http://schemas.microsoft.com/office/drawing/2014/main" id="{09BE5F7C-CFC0-F5D9-577E-E46851180A3E}"/>
                  </a:ext>
                </a:extLst>
              </p:cNvPr>
              <p:cNvGrpSpPr/>
              <p:nvPr/>
            </p:nvGrpSpPr>
            <p:grpSpPr>
              <a:xfrm>
                <a:off x="7731788" y="571392"/>
                <a:ext cx="860454" cy="1087982"/>
                <a:chOff x="7322485" y="588809"/>
                <a:chExt cx="860454" cy="1087982"/>
              </a:xfrm>
            </p:grpSpPr>
            <p:pic>
              <p:nvPicPr>
                <p:cNvPr id="20" name="图片 19">
                  <a:extLst>
                    <a:ext uri="{FF2B5EF4-FFF2-40B4-BE49-F238E27FC236}">
                      <a16:creationId xmlns:a16="http://schemas.microsoft.com/office/drawing/2014/main" id="{B2F8C15E-32AA-ABEE-A980-E53FC293AB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7322485" y="944012"/>
                  <a:ext cx="347970" cy="346856"/>
                </a:xfrm>
                <a:prstGeom prst="rect">
                  <a:avLst/>
                </a:prstGeom>
              </p:spPr>
            </p:pic>
            <p:pic>
              <p:nvPicPr>
                <p:cNvPr id="21" name="图片 20">
                  <a:extLst>
                    <a:ext uri="{FF2B5EF4-FFF2-40B4-BE49-F238E27FC236}">
                      <a16:creationId xmlns:a16="http://schemas.microsoft.com/office/drawing/2014/main" id="{89AE41F5-BD66-5A0F-FFAF-8B4234B3E4F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836083" y="944012"/>
                  <a:ext cx="346856" cy="346856"/>
                </a:xfrm>
                <a:prstGeom prst="rect">
                  <a:avLst/>
                </a:prstGeom>
              </p:spPr>
            </p:pic>
            <p:sp>
              <p:nvSpPr>
                <p:cNvPr id="24" name="箭头: 上 23">
                  <a:extLst>
                    <a:ext uri="{FF2B5EF4-FFF2-40B4-BE49-F238E27FC236}">
                      <a16:creationId xmlns:a16="http://schemas.microsoft.com/office/drawing/2014/main" id="{2B5BC8DC-81B2-E669-D4F9-44407D40ED2C}"/>
                    </a:ext>
                  </a:extLst>
                </p:cNvPr>
                <p:cNvSpPr/>
                <p:nvPr/>
              </p:nvSpPr>
              <p:spPr>
                <a:xfrm rot="10800000">
                  <a:off x="7432841" y="1348158"/>
                  <a:ext cx="127258" cy="328633"/>
                </a:xfrm>
                <a:prstGeom prst="upArrow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5" name="箭头: 上 24">
                  <a:extLst>
                    <a:ext uri="{FF2B5EF4-FFF2-40B4-BE49-F238E27FC236}">
                      <a16:creationId xmlns:a16="http://schemas.microsoft.com/office/drawing/2014/main" id="{3205DE5D-57A1-162C-C3D4-72DAEE9C18A6}"/>
                    </a:ext>
                  </a:extLst>
                </p:cNvPr>
                <p:cNvSpPr/>
                <p:nvPr/>
              </p:nvSpPr>
              <p:spPr>
                <a:xfrm>
                  <a:off x="7942962" y="588809"/>
                  <a:ext cx="127258" cy="328632"/>
                </a:xfrm>
                <a:prstGeom prst="upArrow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212E8779-27BA-0520-F2D6-DBA35C6C1E2E}"/>
                </a:ext>
              </a:extLst>
            </p:cNvPr>
            <p:cNvGrpSpPr/>
            <p:nvPr/>
          </p:nvGrpSpPr>
          <p:grpSpPr>
            <a:xfrm>
              <a:off x="2011707" y="2089083"/>
              <a:ext cx="527816" cy="1681727"/>
              <a:chOff x="2011707" y="2089083"/>
              <a:chExt cx="527816" cy="1681727"/>
            </a:xfrm>
          </p:grpSpPr>
          <p:sp>
            <p:nvSpPr>
              <p:cNvPr id="30" name="箭头: 上 29">
                <a:extLst>
                  <a:ext uri="{FF2B5EF4-FFF2-40B4-BE49-F238E27FC236}">
                    <a16:creationId xmlns:a16="http://schemas.microsoft.com/office/drawing/2014/main" id="{B2BC5C0C-106E-ACFD-324B-D9CA1B754D52}"/>
                  </a:ext>
                </a:extLst>
              </p:cNvPr>
              <p:cNvSpPr/>
              <p:nvPr/>
            </p:nvSpPr>
            <p:spPr>
              <a:xfrm>
                <a:off x="2341868" y="2089083"/>
                <a:ext cx="197655" cy="510425"/>
              </a:xfrm>
              <a:prstGeom prst="upArrow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箭头: 上 31">
                <a:extLst>
                  <a:ext uri="{FF2B5EF4-FFF2-40B4-BE49-F238E27FC236}">
                    <a16:creationId xmlns:a16="http://schemas.microsoft.com/office/drawing/2014/main" id="{7C861A52-1573-F851-9209-06DF74206F7C}"/>
                  </a:ext>
                </a:extLst>
              </p:cNvPr>
              <p:cNvSpPr/>
              <p:nvPr/>
            </p:nvSpPr>
            <p:spPr>
              <a:xfrm>
                <a:off x="2011707" y="2089083"/>
                <a:ext cx="197655" cy="510425"/>
              </a:xfrm>
              <a:prstGeom prst="upArrow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3" name="箭头: 上 32">
                <a:extLst>
                  <a:ext uri="{FF2B5EF4-FFF2-40B4-BE49-F238E27FC236}">
                    <a16:creationId xmlns:a16="http://schemas.microsoft.com/office/drawing/2014/main" id="{EC32E13B-5FB8-F4FD-90E9-C0F63FF7D884}"/>
                  </a:ext>
                </a:extLst>
              </p:cNvPr>
              <p:cNvSpPr/>
              <p:nvPr/>
            </p:nvSpPr>
            <p:spPr>
              <a:xfrm flipH="1" flipV="1">
                <a:off x="2341868" y="3260385"/>
                <a:ext cx="197655" cy="510425"/>
              </a:xfrm>
              <a:prstGeom prst="upArrow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箭头: 上 33">
                <a:extLst>
                  <a:ext uri="{FF2B5EF4-FFF2-40B4-BE49-F238E27FC236}">
                    <a16:creationId xmlns:a16="http://schemas.microsoft.com/office/drawing/2014/main" id="{0DDA650A-F089-EC6E-88E7-05FB2F182EE0}"/>
                  </a:ext>
                </a:extLst>
              </p:cNvPr>
              <p:cNvSpPr/>
              <p:nvPr/>
            </p:nvSpPr>
            <p:spPr>
              <a:xfrm>
                <a:off x="2011707" y="3260385"/>
                <a:ext cx="197655" cy="510425"/>
              </a:xfrm>
              <a:prstGeom prst="upArrow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86006824-AD2A-2C96-0B41-8A1823A505BA}"/>
                </a:ext>
              </a:extLst>
            </p:cNvPr>
            <p:cNvGrpSpPr/>
            <p:nvPr/>
          </p:nvGrpSpPr>
          <p:grpSpPr>
            <a:xfrm>
              <a:off x="3366234" y="2089082"/>
              <a:ext cx="5478473" cy="1565014"/>
              <a:chOff x="3366234" y="2089082"/>
              <a:chExt cx="5478473" cy="156501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文本框 34">
                    <a:extLst>
                      <a:ext uri="{FF2B5EF4-FFF2-40B4-BE49-F238E27FC236}">
                        <a16:creationId xmlns:a16="http://schemas.microsoft.com/office/drawing/2014/main" id="{1129BB8B-1C68-CF5E-00FD-E15416401E13}"/>
                      </a:ext>
                    </a:extLst>
                  </p:cNvPr>
                  <p:cNvSpPr txBox="1"/>
                  <p:nvPr/>
                </p:nvSpPr>
                <p:spPr>
                  <a:xfrm>
                    <a:off x="3366235" y="2089083"/>
                    <a:ext cx="98488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35" name="文本框 34">
                    <a:extLst>
                      <a:ext uri="{FF2B5EF4-FFF2-40B4-BE49-F238E27FC236}">
                        <a16:creationId xmlns:a16="http://schemas.microsoft.com/office/drawing/2014/main" id="{1129BB8B-1C68-CF5E-00FD-E15416401E1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66235" y="2089083"/>
                    <a:ext cx="984885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1235" b="-17778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文本框 35">
                    <a:extLst>
                      <a:ext uri="{FF2B5EF4-FFF2-40B4-BE49-F238E27FC236}">
                        <a16:creationId xmlns:a16="http://schemas.microsoft.com/office/drawing/2014/main" id="{9654A1B4-1BB3-0D84-504B-641E939969A2}"/>
                      </a:ext>
                    </a:extLst>
                  </p:cNvPr>
                  <p:cNvSpPr txBox="1"/>
                  <p:nvPr/>
                </p:nvSpPr>
                <p:spPr>
                  <a:xfrm>
                    <a:off x="6425971" y="3377095"/>
                    <a:ext cx="98488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36" name="文本框 35">
                    <a:extLst>
                      <a:ext uri="{FF2B5EF4-FFF2-40B4-BE49-F238E27FC236}">
                        <a16:creationId xmlns:a16="http://schemas.microsoft.com/office/drawing/2014/main" id="{9654A1B4-1BB3-0D84-504B-641E939969A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25971" y="3377095"/>
                    <a:ext cx="984885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1235" b="-17778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文本框 36">
                    <a:extLst>
                      <a:ext uri="{FF2B5EF4-FFF2-40B4-BE49-F238E27FC236}">
                        <a16:creationId xmlns:a16="http://schemas.microsoft.com/office/drawing/2014/main" id="{3ECFD178-17D1-DDB5-A2A6-605835AEF2AA}"/>
                      </a:ext>
                    </a:extLst>
                  </p:cNvPr>
                  <p:cNvSpPr txBox="1"/>
                  <p:nvPr/>
                </p:nvSpPr>
                <p:spPr>
                  <a:xfrm>
                    <a:off x="4889784" y="2089083"/>
                    <a:ext cx="98488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37" name="文本框 36">
                    <a:extLst>
                      <a:ext uri="{FF2B5EF4-FFF2-40B4-BE49-F238E27FC236}">
                        <a16:creationId xmlns:a16="http://schemas.microsoft.com/office/drawing/2014/main" id="{3ECFD178-17D1-DDB5-A2A6-605835AEF2A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89784" y="2089083"/>
                    <a:ext cx="984885" cy="2769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3704" r="-1235" b="-17778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文本框 37">
                    <a:extLst>
                      <a:ext uri="{FF2B5EF4-FFF2-40B4-BE49-F238E27FC236}">
                        <a16:creationId xmlns:a16="http://schemas.microsoft.com/office/drawing/2014/main" id="{A1933709-BDB2-4B6F-10C6-88CD2AFBA401}"/>
                      </a:ext>
                    </a:extLst>
                  </p:cNvPr>
                  <p:cNvSpPr txBox="1"/>
                  <p:nvPr/>
                </p:nvSpPr>
                <p:spPr>
                  <a:xfrm>
                    <a:off x="7731788" y="2089082"/>
                    <a:ext cx="98488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38" name="文本框 37">
                    <a:extLst>
                      <a:ext uri="{FF2B5EF4-FFF2-40B4-BE49-F238E27FC236}">
                        <a16:creationId xmlns:a16="http://schemas.microsoft.com/office/drawing/2014/main" id="{A1933709-BDB2-4B6F-10C6-88CD2AFBA40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31788" y="2089082"/>
                    <a:ext cx="984885" cy="27699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4348" r="-1863" b="-17778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文本框 38">
                    <a:extLst>
                      <a:ext uri="{FF2B5EF4-FFF2-40B4-BE49-F238E27FC236}">
                        <a16:creationId xmlns:a16="http://schemas.microsoft.com/office/drawing/2014/main" id="{89A80302-4C12-4228-64C1-74BA403EB40A}"/>
                      </a:ext>
                    </a:extLst>
                  </p:cNvPr>
                  <p:cNvSpPr txBox="1"/>
                  <p:nvPr/>
                </p:nvSpPr>
                <p:spPr>
                  <a:xfrm>
                    <a:off x="6377750" y="2099194"/>
                    <a:ext cx="98488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39" name="文本框 38">
                    <a:extLst>
                      <a:ext uri="{FF2B5EF4-FFF2-40B4-BE49-F238E27FC236}">
                        <a16:creationId xmlns:a16="http://schemas.microsoft.com/office/drawing/2014/main" id="{89A80302-4C12-4228-64C1-74BA403EB40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77750" y="2099194"/>
                    <a:ext cx="984885" cy="27699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4348" r="-1863" b="-1521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文本框 39">
                    <a:extLst>
                      <a:ext uri="{FF2B5EF4-FFF2-40B4-BE49-F238E27FC236}">
                        <a16:creationId xmlns:a16="http://schemas.microsoft.com/office/drawing/2014/main" id="{77DE8423-4E9A-6026-BDAE-FD66A816964D}"/>
                      </a:ext>
                    </a:extLst>
                  </p:cNvPr>
                  <p:cNvSpPr txBox="1"/>
                  <p:nvPr/>
                </p:nvSpPr>
                <p:spPr>
                  <a:xfrm>
                    <a:off x="3366234" y="3377097"/>
                    <a:ext cx="98488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40" name="文本框 39">
                    <a:extLst>
                      <a:ext uri="{FF2B5EF4-FFF2-40B4-BE49-F238E27FC236}">
                        <a16:creationId xmlns:a16="http://schemas.microsoft.com/office/drawing/2014/main" id="{77DE8423-4E9A-6026-BDAE-FD66A816964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66234" y="3377097"/>
                    <a:ext cx="984885" cy="27699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r="-1235" b="-17778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文本框 40">
                    <a:extLst>
                      <a:ext uri="{FF2B5EF4-FFF2-40B4-BE49-F238E27FC236}">
                        <a16:creationId xmlns:a16="http://schemas.microsoft.com/office/drawing/2014/main" id="{B70BD0C9-30BA-C45F-CE6B-152278C8D1EE}"/>
                      </a:ext>
                    </a:extLst>
                  </p:cNvPr>
                  <p:cNvSpPr txBox="1"/>
                  <p:nvPr/>
                </p:nvSpPr>
                <p:spPr>
                  <a:xfrm>
                    <a:off x="4889784" y="3377096"/>
                    <a:ext cx="98488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41" name="文本框 40">
                    <a:extLst>
                      <a:ext uri="{FF2B5EF4-FFF2-40B4-BE49-F238E27FC236}">
                        <a16:creationId xmlns:a16="http://schemas.microsoft.com/office/drawing/2014/main" id="{B70BD0C9-30BA-C45F-CE6B-152278C8D1E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89784" y="3377096"/>
                    <a:ext cx="984885" cy="27699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3704" r="-1235" b="-17778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文本框 41">
                    <a:extLst>
                      <a:ext uri="{FF2B5EF4-FFF2-40B4-BE49-F238E27FC236}">
                        <a16:creationId xmlns:a16="http://schemas.microsoft.com/office/drawing/2014/main" id="{362D1B43-9F4D-3355-8006-F86D93C56F7E}"/>
                      </a:ext>
                    </a:extLst>
                  </p:cNvPr>
                  <p:cNvSpPr txBox="1"/>
                  <p:nvPr/>
                </p:nvSpPr>
                <p:spPr>
                  <a:xfrm>
                    <a:off x="7859822" y="3377095"/>
                    <a:ext cx="98488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42" name="文本框 41">
                    <a:extLst>
                      <a:ext uri="{FF2B5EF4-FFF2-40B4-BE49-F238E27FC236}">
                        <a16:creationId xmlns:a16="http://schemas.microsoft.com/office/drawing/2014/main" id="{362D1B43-9F4D-3355-8006-F86D93C56F7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59822" y="3377095"/>
                    <a:ext cx="984885" cy="2769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4348" r="-1863" b="-17778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7F46C6DD-5959-EAE4-1F21-0EC9D36D2C80}"/>
                  </a:ext>
                </a:extLst>
              </p:cNvPr>
              <p:cNvSpPr txBox="1"/>
              <p:nvPr/>
            </p:nvSpPr>
            <p:spPr>
              <a:xfrm>
                <a:off x="740900" y="249073"/>
                <a:ext cx="23559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Spin alignment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∗0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7F46C6DD-5959-EAE4-1F21-0EC9D36D2C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900" y="249073"/>
                <a:ext cx="2355901" cy="369332"/>
              </a:xfrm>
              <a:prstGeom prst="rect">
                <a:avLst/>
              </a:prstGeom>
              <a:blipFill>
                <a:blip r:embed="rId12"/>
                <a:stretch>
                  <a:fillRect l="-2332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3176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DB49D33-ED27-1515-6065-FF47B61BB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91" y="320190"/>
            <a:ext cx="8724964" cy="6162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1A5D5E2F-A00D-8144-B1FA-E72949FDCEE1}"/>
              </a:ext>
            </a:extLst>
          </p:cNvPr>
          <p:cNvSpPr txBox="1"/>
          <p:nvPr/>
        </p:nvSpPr>
        <p:spPr>
          <a:xfrm>
            <a:off x="1703038" y="79812"/>
            <a:ext cx="235994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dirty="0"/>
              <a:t>From Prof. </a:t>
            </a:r>
            <a:r>
              <a:rPr lang="en-US" altLang="zh-CN" dirty="0" err="1"/>
              <a:t>Qun</a:t>
            </a:r>
            <a:r>
              <a:rPr lang="en-US" altLang="zh-CN" dirty="0"/>
              <a:t> Wang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900FD4B-9B13-A275-F60D-B19DF7362B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0436" y="4489569"/>
            <a:ext cx="2161564" cy="216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627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1CB5B27F-E61A-BEEF-C01A-FFA7ED40E82D}"/>
              </a:ext>
            </a:extLst>
          </p:cNvPr>
          <p:cNvGrpSpPr/>
          <p:nvPr/>
        </p:nvGrpSpPr>
        <p:grpSpPr>
          <a:xfrm>
            <a:off x="5796282" y="1296305"/>
            <a:ext cx="4932652" cy="4715680"/>
            <a:chOff x="5283771" y="1693621"/>
            <a:chExt cx="4932652" cy="471568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FC5C5E5E-41C8-BAAB-A2B7-9C42AD561C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3771" y="1693621"/>
              <a:ext cx="4932652" cy="4715680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8D412019-F022-59AD-71CE-39493C3920E4}"/>
                </a:ext>
              </a:extLst>
            </p:cNvPr>
            <p:cNvSpPr/>
            <p:nvPr/>
          </p:nvSpPr>
          <p:spPr>
            <a:xfrm>
              <a:off x="7970189" y="3684512"/>
              <a:ext cx="797798" cy="139172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9BE7F104-2C08-61F7-15B1-B884C4E7AFCD}"/>
                </a:ext>
              </a:extLst>
            </p:cNvPr>
            <p:cNvSpPr/>
            <p:nvPr/>
          </p:nvSpPr>
          <p:spPr>
            <a:xfrm>
              <a:off x="7172391" y="3925896"/>
              <a:ext cx="668922" cy="73612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A60B3D7-3074-A7A0-DE2B-4D5453F4B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487" y="159290"/>
            <a:ext cx="10515600" cy="1422035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Any other possible mechanism?</a:t>
            </a:r>
          </a:p>
          <a:p>
            <a:r>
              <a:rPr lang="en-US" altLang="zh-CN" sz="2400" dirty="0"/>
              <a:t>Without any environment conditions, such as, rotation or magnetic field or…</a:t>
            </a:r>
          </a:p>
          <a:p>
            <a:r>
              <a:rPr lang="en-US" altLang="zh-CN" sz="2400" dirty="0"/>
              <a:t>Only the nature of QCD? </a:t>
            </a:r>
            <a:r>
              <a:rPr lang="en-US" altLang="zh-CN" sz="2400" dirty="0">
                <a:solidFill>
                  <a:srgbClr val="FF0000"/>
                </a:solidFill>
              </a:rPr>
              <a:t>Interaction of quarks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22C28A-3850-A4A2-05AC-9E00F00BD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17" y="1932169"/>
            <a:ext cx="4144084" cy="402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CA6BB25F-3BE3-664A-82A4-DA08713CD338}"/>
              </a:ext>
            </a:extLst>
          </p:cNvPr>
          <p:cNvSpPr/>
          <p:nvPr/>
        </p:nvSpPr>
        <p:spPr>
          <a:xfrm>
            <a:off x="2600587" y="4693013"/>
            <a:ext cx="889233" cy="4613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9544AEA-3ACB-281E-62F3-EC6C6F262E70}"/>
              </a:ext>
            </a:extLst>
          </p:cNvPr>
          <p:cNvSpPr txBox="1"/>
          <p:nvPr/>
        </p:nvSpPr>
        <p:spPr>
          <a:xfrm>
            <a:off x="4601477" y="4360446"/>
            <a:ext cx="15921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Rotation,</a:t>
            </a:r>
          </a:p>
          <a:p>
            <a:r>
              <a:rPr lang="en-US" altLang="zh-CN" dirty="0"/>
              <a:t>Magnetic field</a:t>
            </a:r>
          </a:p>
          <a:p>
            <a:r>
              <a:rPr lang="en-US" altLang="zh-CN" dirty="0"/>
              <a:t>…</a:t>
            </a:r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69857ED-ADD2-A723-C2B1-F333E8E91221}"/>
              </a:ext>
            </a:extLst>
          </p:cNvPr>
          <p:cNvSpPr/>
          <p:nvPr/>
        </p:nvSpPr>
        <p:spPr>
          <a:xfrm>
            <a:off x="9078108" y="4708661"/>
            <a:ext cx="1396576" cy="3600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A9D19F0-1139-142A-A4CB-22E3E4781902}"/>
              </a:ext>
            </a:extLst>
          </p:cNvPr>
          <p:cNvSpPr txBox="1"/>
          <p:nvPr/>
        </p:nvSpPr>
        <p:spPr>
          <a:xfrm>
            <a:off x="9894674" y="5224251"/>
            <a:ext cx="19688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No</a:t>
            </a:r>
            <a:r>
              <a:rPr lang="en-US" altLang="zh-CN" dirty="0"/>
              <a:t> Rotation,</a:t>
            </a:r>
          </a:p>
          <a:p>
            <a:r>
              <a:rPr lang="en-US" altLang="zh-CN" b="1" dirty="0">
                <a:solidFill>
                  <a:srgbClr val="FF0000"/>
                </a:solidFill>
              </a:rPr>
              <a:t>No</a:t>
            </a:r>
            <a:r>
              <a:rPr lang="en-US" altLang="zh-CN" dirty="0"/>
              <a:t> Magnetic field</a:t>
            </a:r>
          </a:p>
          <a:p>
            <a:r>
              <a:rPr lang="en-US" altLang="zh-CN" b="1" dirty="0">
                <a:solidFill>
                  <a:srgbClr val="FF0000"/>
                </a:solidFill>
              </a:rPr>
              <a:t>No </a:t>
            </a:r>
            <a:r>
              <a:rPr lang="en-US" altLang="zh-CN" dirty="0"/>
              <a:t>net baryon</a:t>
            </a:r>
          </a:p>
          <a:p>
            <a:r>
              <a:rPr lang="en-US" altLang="zh-CN" dirty="0"/>
              <a:t>…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75840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表格 7">
                <a:extLst>
                  <a:ext uri="{FF2B5EF4-FFF2-40B4-BE49-F238E27FC236}">
                    <a16:creationId xmlns:a16="http://schemas.microsoft.com/office/drawing/2014/main" id="{EFE4D828-4EEF-99B2-E6F3-5455B25AB5F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65168895"/>
                  </p:ext>
                </p:extLst>
              </p:nvPr>
            </p:nvGraphicFramePr>
            <p:xfrm>
              <a:off x="1324708" y="126509"/>
              <a:ext cx="9186984" cy="624247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25108">
                      <a:extLst>
                        <a:ext uri="{9D8B030D-6E8A-4147-A177-3AD203B41FA5}">
                          <a16:colId xmlns:a16="http://schemas.microsoft.com/office/drawing/2014/main" val="3772367653"/>
                        </a:ext>
                      </a:extLst>
                    </a:gridCol>
                    <a:gridCol w="4661876">
                      <a:extLst>
                        <a:ext uri="{9D8B030D-6E8A-4147-A177-3AD203B41FA5}">
                          <a16:colId xmlns:a16="http://schemas.microsoft.com/office/drawing/2014/main" val="1249879037"/>
                        </a:ext>
                      </a:extLst>
                    </a:gridCol>
                  </a:tblGrid>
                  <a:tr h="7839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/>
                            <a:t>Axial-vector interaction</a:t>
                          </a:r>
                          <a:endParaRPr lang="zh-CN" alt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Tensor operator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23057842"/>
                      </a:ext>
                    </a:extLst>
                  </a:tr>
                  <a:tr h="75809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altLang="zh-CN" sz="18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CN" altLang="en-US" sz="1800" b="1" i="1" smtClean="0">
                                            <a:latin typeface="Cambria Math" panose="02040503050406030204" pitchFamily="18" charset="0"/>
                                          </a:rPr>
                                          <m:t>𝝍</m:t>
                                        </m:r>
                                      </m:e>
                                    </m:acc>
                                    <m:sSup>
                                      <m:sSupPr>
                                        <m:ctrlPr>
                                          <a:rPr lang="en-US" altLang="zh-CN" sz="1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zh-CN" altLang="en-US" sz="1800" b="1" i="1">
                                            <a:latin typeface="Cambria Math" panose="02040503050406030204" pitchFamily="18" charset="0"/>
                                          </a:rPr>
                                          <m:t>𝜸</m:t>
                                        </m:r>
                                      </m:e>
                                      <m:sup>
                                        <m:r>
                                          <a:rPr lang="en-US" altLang="zh-CN" sz="18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𝝁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altLang="zh-CN" sz="1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zh-CN" altLang="en-US" sz="1800" b="1" i="1">
                                            <a:latin typeface="Cambria Math" panose="02040503050406030204" pitchFamily="18" charset="0"/>
                                          </a:rPr>
                                          <m:t>𝜸</m:t>
                                        </m:r>
                                      </m:e>
                                      <m:sup>
                                        <m:r>
                                          <a:rPr lang="en-US" altLang="zh-CN" sz="1800" b="1" i="1" smtClean="0">
                                            <a:latin typeface="Cambria Math" panose="02040503050406030204" pitchFamily="18" charset="0"/>
                                          </a:rPr>
                                          <m:t>𝟓</m:t>
                                        </m:r>
                                      </m:sup>
                                    </m:sSup>
                                    <m:r>
                                      <a:rPr lang="zh-CN" altLang="en-US" sz="1800" b="1" i="1" smtClean="0">
                                        <a:latin typeface="Cambria Math" panose="02040503050406030204" pitchFamily="18" charset="0"/>
                                      </a:rPr>
                                      <m:t>𝝍</m:t>
                                    </m:r>
                                    <m: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altLang="zh-CN" sz="18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CN" altLang="en-US" sz="1800" b="1" i="1" smtClean="0">
                                            <a:latin typeface="Cambria Math" panose="02040503050406030204" pitchFamily="18" charset="0"/>
                                          </a:rPr>
                                          <m:t>𝝍</m:t>
                                        </m:r>
                                      </m:e>
                                    </m:acc>
                                    <m:sSup>
                                      <m:sSupPr>
                                        <m:ctrlPr>
                                          <a:rPr lang="en-US" altLang="zh-CN" sz="1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800" b="1" i="1" smtClean="0"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  <m:r>
                                          <a:rPr lang="zh-CN" altLang="en-US" sz="1800" b="1" i="1">
                                            <a:latin typeface="Cambria Math" panose="02040503050406030204" pitchFamily="18" charset="0"/>
                                          </a:rPr>
                                          <m:t>𝜸</m:t>
                                        </m:r>
                                      </m:e>
                                      <m:sup>
                                        <m:r>
                                          <a:rPr lang="en-US" altLang="zh-CN" sz="1800" b="1" i="1" smtClean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altLang="zh-CN" sz="1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zh-CN" altLang="en-US" sz="1800" b="1" i="1">
                                            <a:latin typeface="Cambria Math" panose="02040503050406030204" pitchFamily="18" charset="0"/>
                                          </a:rPr>
                                          <m:t>𝜸</m:t>
                                        </m:r>
                                      </m:e>
                                      <m:sup>
                                        <m:r>
                                          <a:rPr lang="en-US" altLang="zh-CN" sz="18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zh-CN" altLang="en-US" sz="1800" b="1" i="1" smtClean="0">
                                        <a:latin typeface="Cambria Math" panose="02040503050406030204" pitchFamily="18" charset="0"/>
                                      </a:rPr>
                                      <m:t>𝝍</m:t>
                                    </m:r>
                                    <m: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8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0180278"/>
                      </a:ext>
                    </a:extLst>
                  </a:tr>
                  <a:tr h="41566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zh-CN" alt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p>
                                      <m:sSup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𝜓</m:t>
                                        </m:r>
                                      </m:e>
                                    </m:acc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  <m:sSup>
                                      <m:sSup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e>
                                      <m:sup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e>
                                      <m:sup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p>
                                    </m:sSup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  <m:r>
                                  <a:rPr lang="en-US" altLang="zh-CN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~</m:t>
                                </m:r>
                                <m:sSubSup>
                                  <m:sSubSup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</m:sub>
                                  <m:sup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↑</m:t>
                                    </m:r>
                                  </m:sup>
                                </m:sSub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</m:sub>
                                  <m:sup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↓</m:t>
                                    </m:r>
                                  </m:sup>
                                </m:sSubSup>
                                <m:r>
                                  <m:rPr>
                                    <m:nor/>
                                  </m:rPr>
                                  <a:rPr lang="en-US" altLang="zh-CN" dirty="0"/>
                                  <m:t>+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dirty="0"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sSubSup>
                                  <m:sSubSup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</m:sub>
                                  <m:sup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↑</m:t>
                                    </m:r>
                                  </m:sup>
                                </m:sSub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</m:sub>
                                  <m:sup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↓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zh-CN" alt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p>
                                      <m:sSup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𝜓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p>
                                      <m:sSup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  <m:r>
                                  <a:rPr lang="en-US" altLang="zh-CN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~</m:t>
                                </m:r>
                                <m:sSubSup>
                                  <m:sSubSup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</m:sub>
                                  <m:sup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↑</m:t>
                                    </m:r>
                                  </m:sup>
                                </m:sSub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</m:sub>
                                  <m:sup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↓</m:t>
                                    </m:r>
                                  </m:sup>
                                </m:sSubSup>
                                <m:r>
                                  <a:rPr lang="en-US" altLang="zh-CN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−(</m:t>
                                </m:r>
                                <m:sSubSup>
                                  <m:sSubSup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</m:sub>
                                  <m:sup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↑</m:t>
                                    </m:r>
                                  </m:sup>
                                </m:sSub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</m:sub>
                                  <m:sup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↓</m:t>
                                    </m:r>
                                  </m:sup>
                                </m:sSub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64303419"/>
                      </a:ext>
                    </a:extLst>
                  </a:tr>
                  <a:tr h="112334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The number of spin-up minus the number of spin-down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The number of MM-up minus the number of MM-down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30073030"/>
                      </a:ext>
                    </a:extLst>
                  </a:tr>
                  <a:tr h="113323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</m:sub>
                                  <m:sup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↑</m:t>
                                    </m:r>
                                  </m:sup>
                                </m:sSub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f>
                                      <m:f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(2</m:t>
                                            </m:r>
                                            <m:r>
                                              <a:rPr lang="zh-CN" alt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)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  <m:f>
                                      <m:f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sub>
                                          <m:sup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⊥</m:t>
                                            </m:r>
                                          </m:sub>
                                          <m:sup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num>
                                      <m:den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  <m:sSup>
                                          <m:sSupPr>
                                            <m:ctrlP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acc>
                                              <m:accPr>
                                                <m:chr m:val="⃑"/>
                                                <m:ctrlP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</m:e>
                                            </m:acc>
                                          </m:e>
                                          <m:sup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nary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</m:sub>
                                  <m:sup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↑</m:t>
                                    </m:r>
                                  </m:sup>
                                </m:sSub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f>
                                      <m:f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(2</m:t>
                                            </m:r>
                                            <m:r>
                                              <a:rPr lang="zh-CN" alt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)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  <m:f>
                                      <m:f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⊥</m:t>
                                            </m:r>
                                          </m:sub>
                                          <m:sup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sub>
                                          <m:sup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num>
                                      <m:den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  <m:sSup>
                                          <m:sSupPr>
                                            <m:ctrlP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acc>
                                              <m:accPr>
                                                <m:chr m:val="⃑"/>
                                                <m:ctrlP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</m:e>
                                            </m:acc>
                                          </m:e>
                                          <m:sup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nary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73886320"/>
                      </a:ext>
                    </a:extLst>
                  </a:tr>
                  <a:tr h="97301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Spin Polarization(SP)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Magnetic Moment Polarization(MMP)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49168809"/>
                      </a:ext>
                    </a:extLst>
                  </a:tr>
                  <a:tr h="65984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Rotation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Magnetic Field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768934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表格 7">
                <a:extLst>
                  <a:ext uri="{FF2B5EF4-FFF2-40B4-BE49-F238E27FC236}">
                    <a16:creationId xmlns:a16="http://schemas.microsoft.com/office/drawing/2014/main" id="{EFE4D828-4EEF-99B2-E6F3-5455B25AB5F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65168895"/>
                  </p:ext>
                </p:extLst>
              </p:nvPr>
            </p:nvGraphicFramePr>
            <p:xfrm>
              <a:off x="1324708" y="126509"/>
              <a:ext cx="9186984" cy="624247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25108">
                      <a:extLst>
                        <a:ext uri="{9D8B030D-6E8A-4147-A177-3AD203B41FA5}">
                          <a16:colId xmlns:a16="http://schemas.microsoft.com/office/drawing/2014/main" val="3772367653"/>
                        </a:ext>
                      </a:extLst>
                    </a:gridCol>
                    <a:gridCol w="4661876">
                      <a:extLst>
                        <a:ext uri="{9D8B030D-6E8A-4147-A177-3AD203B41FA5}">
                          <a16:colId xmlns:a16="http://schemas.microsoft.com/office/drawing/2014/main" val="1249879037"/>
                        </a:ext>
                      </a:extLst>
                    </a:gridCol>
                  </a:tblGrid>
                  <a:tr h="7839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/>
                            <a:t>Axial-vector interaction</a:t>
                          </a:r>
                          <a:endParaRPr lang="zh-CN" alt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Tensor operator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23057842"/>
                      </a:ext>
                    </a:extLst>
                  </a:tr>
                  <a:tr h="758092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35" t="-104839" r="-103499" b="-6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7255" t="-104839" r="-523" b="-6241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0180278"/>
                      </a:ext>
                    </a:extLst>
                  </a:tr>
                  <a:tr h="81095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35" t="-190977" r="-103499" b="-4819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7255" t="-190977" r="-523" b="-4819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4303419"/>
                      </a:ext>
                    </a:extLst>
                  </a:tr>
                  <a:tr h="112334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The number of spin-up minus the number of spin-down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The number of MM-up minus the number of MM-down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30073030"/>
                      </a:ext>
                    </a:extLst>
                  </a:tr>
                  <a:tr h="113323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35" t="-307527" r="-103499" b="-1451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7255" t="-307527" r="-523" b="-1451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3886320"/>
                      </a:ext>
                    </a:extLst>
                  </a:tr>
                  <a:tr h="97301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Spin Polarization(SP)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Magnetic Moment Polarization(MMP)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49168809"/>
                      </a:ext>
                    </a:extLst>
                  </a:tr>
                  <a:tr h="65984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Rotation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Magnetic Field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7689344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13585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24E3752-BB00-B384-98CD-4BF0FBF83287}"/>
              </a:ext>
            </a:extLst>
          </p:cNvPr>
          <p:cNvGrpSpPr/>
          <p:nvPr/>
        </p:nvGrpSpPr>
        <p:grpSpPr>
          <a:xfrm>
            <a:off x="1003473" y="217132"/>
            <a:ext cx="3874779" cy="914850"/>
            <a:chOff x="1003473" y="443777"/>
            <a:chExt cx="3874779" cy="914850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62874B0F-FFF9-F9C4-7646-3574656AAF79}"/>
                </a:ext>
              </a:extLst>
            </p:cNvPr>
            <p:cNvGrpSpPr/>
            <p:nvPr/>
          </p:nvGrpSpPr>
          <p:grpSpPr>
            <a:xfrm>
              <a:off x="1270473" y="973078"/>
              <a:ext cx="2896049" cy="385549"/>
              <a:chOff x="1817928" y="940167"/>
              <a:chExt cx="2896049" cy="385549"/>
            </a:xfrm>
          </p:grpSpPr>
          <p:sp>
            <p:nvSpPr>
              <p:cNvPr id="3" name="矩形: 圆角 2">
                <a:extLst>
                  <a:ext uri="{FF2B5EF4-FFF2-40B4-BE49-F238E27FC236}">
                    <a16:creationId xmlns:a16="http://schemas.microsoft.com/office/drawing/2014/main" id="{82342A5F-D8E7-EE12-FDB5-9F741ABD14A1}"/>
                  </a:ext>
                </a:extLst>
              </p:cNvPr>
              <p:cNvSpPr/>
              <p:nvPr/>
            </p:nvSpPr>
            <p:spPr>
              <a:xfrm>
                <a:off x="3679511" y="940167"/>
                <a:ext cx="727824" cy="385549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7" name="组合 6">
                <a:extLst>
                  <a:ext uri="{FF2B5EF4-FFF2-40B4-BE49-F238E27FC236}">
                    <a16:creationId xmlns:a16="http://schemas.microsoft.com/office/drawing/2014/main" id="{645C65BC-19BF-E77B-F832-1A4BBD8E3B82}"/>
                  </a:ext>
                </a:extLst>
              </p:cNvPr>
              <p:cNvGrpSpPr/>
              <p:nvPr/>
            </p:nvGrpSpPr>
            <p:grpSpPr>
              <a:xfrm>
                <a:off x="1817928" y="987870"/>
                <a:ext cx="2896049" cy="311304"/>
                <a:chOff x="2543962" y="2380376"/>
                <a:chExt cx="2896049" cy="31130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" name="文本框 3">
                      <a:extLst>
                        <a:ext uri="{FF2B5EF4-FFF2-40B4-BE49-F238E27FC236}">
                          <a16:creationId xmlns:a16="http://schemas.microsoft.com/office/drawing/2014/main" id="{E2FCE21F-2DD6-4E95-AAC1-75DC88618BC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543962" y="2380376"/>
                      <a:ext cx="2896049" cy="31130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CN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acc>
                              <m:accPr>
                                <m:chr m:val="̅"/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CN" alt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</m:acc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zh-CN" alt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sSup>
                              <m:sSup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p>
                            </m:s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zh-CN" alt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oMath>
                        </m:oMathPara>
                      </a14:m>
                      <a:endParaRPr lang="zh-CN" altLang="en-US" sz="2000" dirty="0"/>
                    </a:p>
                  </p:txBody>
                </p:sp>
              </mc:Choice>
              <mc:Fallback xmlns="">
                <p:sp>
                  <p:nvSpPr>
                    <p:cNvPr id="4" name="文本框 3">
                      <a:extLst>
                        <a:ext uri="{FF2B5EF4-FFF2-40B4-BE49-F238E27FC236}">
                          <a16:creationId xmlns:a16="http://schemas.microsoft.com/office/drawing/2014/main" id="{E2FCE21F-2DD6-4E95-AAC1-75DC88618BC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543962" y="2380376"/>
                      <a:ext cx="2896049" cy="311304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l="-1263" r="-2526" b="-3529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6" name="直接连接符 5">
                  <a:extLst>
                    <a:ext uri="{FF2B5EF4-FFF2-40B4-BE49-F238E27FC236}">
                      <a16:creationId xmlns:a16="http://schemas.microsoft.com/office/drawing/2014/main" id="{7D914204-25AF-C4BB-34AE-145C2537EC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488809" y="2395057"/>
                  <a:ext cx="90311" cy="275706"/>
                </a:xfrm>
                <a:prstGeom prst="line">
                  <a:avLst/>
                </a:prstGeom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52640C5F-6FB3-68AB-9BDC-9C348A325BCF}"/>
                </a:ext>
              </a:extLst>
            </p:cNvPr>
            <p:cNvSpPr txBox="1"/>
            <p:nvPr/>
          </p:nvSpPr>
          <p:spPr>
            <a:xfrm>
              <a:off x="1003473" y="443777"/>
              <a:ext cx="38747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/>
                <a:t>Lagrangian with a SP background</a:t>
              </a:r>
              <a:endParaRPr lang="zh-CN" altLang="en-US" sz="2000" dirty="0"/>
            </a:p>
          </p:txBody>
        </p:sp>
      </p:grpSp>
      <p:sp>
        <p:nvSpPr>
          <p:cNvPr id="68" name="文本框 67">
            <a:extLst>
              <a:ext uri="{FF2B5EF4-FFF2-40B4-BE49-F238E27FC236}">
                <a16:creationId xmlns:a16="http://schemas.microsoft.com/office/drawing/2014/main" id="{5680A086-39A5-3CF2-9DB6-62EBA2D7D2F3}"/>
              </a:ext>
            </a:extLst>
          </p:cNvPr>
          <p:cNvSpPr txBox="1"/>
          <p:nvPr/>
        </p:nvSpPr>
        <p:spPr>
          <a:xfrm>
            <a:off x="1270473" y="2309915"/>
            <a:ext cx="83541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If spin is same direction with the SP background, then lower energy;</a:t>
            </a:r>
          </a:p>
          <a:p>
            <a:r>
              <a:rPr lang="en-US" altLang="zh-CN" sz="2000" dirty="0"/>
              <a:t>If spin is opposite direction with the SP background, then higher energy;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914D529C-0510-AC15-C1F1-B5ED8D2BA956}"/>
              </a:ext>
            </a:extLst>
          </p:cNvPr>
          <p:cNvGrpSpPr/>
          <p:nvPr/>
        </p:nvGrpSpPr>
        <p:grpSpPr>
          <a:xfrm>
            <a:off x="5890723" y="171546"/>
            <a:ext cx="3187732" cy="1045740"/>
            <a:chOff x="5792888" y="380682"/>
            <a:chExt cx="3187732" cy="1045740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4CC73CB4-03C1-A123-30C9-4E8AE357BAC6}"/>
                </a:ext>
              </a:extLst>
            </p:cNvPr>
            <p:cNvSpPr txBox="1"/>
            <p:nvPr/>
          </p:nvSpPr>
          <p:spPr>
            <a:xfrm>
              <a:off x="5829251" y="380682"/>
              <a:ext cx="22974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/>
                <a:t>Dispersion relation:</a:t>
              </a:r>
              <a:endParaRPr lang="zh-CN" altLang="en-US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E117A63E-23B1-8273-9999-50F0747774D8}"/>
                    </a:ext>
                  </a:extLst>
                </p:cNvPr>
                <p:cNvSpPr txBox="1"/>
                <p:nvPr/>
              </p:nvSpPr>
              <p:spPr>
                <a:xfrm>
                  <a:off x="5792888" y="800097"/>
                  <a:ext cx="3187732" cy="62632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0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ad>
                              <m:radPr>
                                <m:degHide m:val="on"/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rad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𝑠𝑎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E117A63E-23B1-8273-9999-50F0747774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2888" y="800097"/>
                  <a:ext cx="3187732" cy="62632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1" name="矩形: 圆角 70">
              <a:extLst>
                <a:ext uri="{FF2B5EF4-FFF2-40B4-BE49-F238E27FC236}">
                  <a16:creationId xmlns:a16="http://schemas.microsoft.com/office/drawing/2014/main" id="{40B49733-7D5B-5465-A448-508D1B3EC567}"/>
                </a:ext>
              </a:extLst>
            </p:cNvPr>
            <p:cNvSpPr/>
            <p:nvPr/>
          </p:nvSpPr>
          <p:spPr>
            <a:xfrm>
              <a:off x="7802422" y="963646"/>
              <a:ext cx="440422" cy="340714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4A9276FC-B637-07AD-C6BE-92C3505BD700}"/>
              </a:ext>
            </a:extLst>
          </p:cNvPr>
          <p:cNvGrpSpPr/>
          <p:nvPr/>
        </p:nvGrpSpPr>
        <p:grpSpPr>
          <a:xfrm>
            <a:off x="1887414" y="3196084"/>
            <a:ext cx="6721231" cy="1503750"/>
            <a:chOff x="1887414" y="3196084"/>
            <a:chExt cx="6721231" cy="1503750"/>
          </a:xfrm>
        </p:grpSpPr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9D497A70-1481-C866-D495-83364DDFAC8B}"/>
                </a:ext>
              </a:extLst>
            </p:cNvPr>
            <p:cNvSpPr/>
            <p:nvPr/>
          </p:nvSpPr>
          <p:spPr>
            <a:xfrm>
              <a:off x="1887414" y="3196084"/>
              <a:ext cx="6721231" cy="1503750"/>
            </a:xfrm>
            <a:prstGeom prst="roundRect">
              <a:avLst>
                <a:gd name="adj" fmla="val 7332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0B8C24B-B148-F7ED-EEB2-0508B0AFCF55}"/>
                </a:ext>
              </a:extLst>
            </p:cNvPr>
            <p:cNvGrpSpPr/>
            <p:nvPr/>
          </p:nvGrpSpPr>
          <p:grpSpPr>
            <a:xfrm>
              <a:off x="1951638" y="3234237"/>
              <a:ext cx="6631862" cy="1348611"/>
              <a:chOff x="2780069" y="3664892"/>
              <a:chExt cx="6631862" cy="1348611"/>
            </a:xfrm>
          </p:grpSpPr>
          <p:cxnSp>
            <p:nvCxnSpPr>
              <p:cNvPr id="85" name="直接连接符 84">
                <a:extLst>
                  <a:ext uri="{FF2B5EF4-FFF2-40B4-BE49-F238E27FC236}">
                    <a16:creationId xmlns:a16="http://schemas.microsoft.com/office/drawing/2014/main" id="{4C5050A5-4786-5016-D312-20BDB43C01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80069" y="4232129"/>
                <a:ext cx="6631862" cy="2"/>
              </a:xfrm>
              <a:prstGeom prst="line">
                <a:avLst/>
              </a:prstGeom>
              <a:ln w="2857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1" name="组合 80">
                <a:extLst>
                  <a:ext uri="{FF2B5EF4-FFF2-40B4-BE49-F238E27FC236}">
                    <a16:creationId xmlns:a16="http://schemas.microsoft.com/office/drawing/2014/main" id="{9702E5F2-0988-452E-B785-E2EED4B7725E}"/>
                  </a:ext>
                </a:extLst>
              </p:cNvPr>
              <p:cNvGrpSpPr/>
              <p:nvPr/>
            </p:nvGrpSpPr>
            <p:grpSpPr>
              <a:xfrm>
                <a:off x="4841237" y="3845950"/>
                <a:ext cx="426365" cy="899074"/>
                <a:chOff x="9608713" y="1932074"/>
                <a:chExt cx="191193" cy="403168"/>
              </a:xfrm>
            </p:grpSpPr>
            <p:cxnSp>
              <p:nvCxnSpPr>
                <p:cNvPr id="76" name="直接箭头连接符 75">
                  <a:extLst>
                    <a:ext uri="{FF2B5EF4-FFF2-40B4-BE49-F238E27FC236}">
                      <a16:creationId xmlns:a16="http://schemas.microsoft.com/office/drawing/2014/main" id="{CA4ABFB0-E7CD-A40C-4458-F2F33C6577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04309" y="1932074"/>
                  <a:ext cx="0" cy="403168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7" name="椭圆 76">
                  <a:extLst>
                    <a:ext uri="{FF2B5EF4-FFF2-40B4-BE49-F238E27FC236}">
                      <a16:creationId xmlns:a16="http://schemas.microsoft.com/office/drawing/2014/main" id="{C9BB8105-82F3-EDC5-1432-24E20011C09E}"/>
                    </a:ext>
                  </a:extLst>
                </p:cNvPr>
                <p:cNvSpPr/>
                <p:nvPr/>
              </p:nvSpPr>
              <p:spPr>
                <a:xfrm>
                  <a:off x="9608713" y="2038062"/>
                  <a:ext cx="191193" cy="19119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7C80">
                        <a:tint val="66000"/>
                        <a:satMod val="160000"/>
                      </a:srgbClr>
                    </a:gs>
                    <a:gs pos="50000">
                      <a:srgbClr val="FF7C80">
                        <a:tint val="44500"/>
                        <a:satMod val="160000"/>
                      </a:srgbClr>
                    </a:gs>
                    <a:gs pos="100000">
                      <a:srgbClr val="FF7C8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0" name="组合 79">
                <a:extLst>
                  <a:ext uri="{FF2B5EF4-FFF2-40B4-BE49-F238E27FC236}">
                    <a16:creationId xmlns:a16="http://schemas.microsoft.com/office/drawing/2014/main" id="{5F387693-C8D7-727C-CCE5-DC28679AFA9A}"/>
                  </a:ext>
                </a:extLst>
              </p:cNvPr>
              <p:cNvGrpSpPr/>
              <p:nvPr/>
            </p:nvGrpSpPr>
            <p:grpSpPr>
              <a:xfrm>
                <a:off x="4272736" y="3824090"/>
                <a:ext cx="426365" cy="899074"/>
                <a:chOff x="9608713" y="2556759"/>
                <a:chExt cx="191193" cy="403168"/>
              </a:xfrm>
            </p:grpSpPr>
            <p:cxnSp>
              <p:nvCxnSpPr>
                <p:cNvPr id="78" name="直接箭头连接符 77">
                  <a:extLst>
                    <a:ext uri="{FF2B5EF4-FFF2-40B4-BE49-F238E27FC236}">
                      <a16:creationId xmlns:a16="http://schemas.microsoft.com/office/drawing/2014/main" id="{8625097A-B3ED-D758-5AE2-603669BA3B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704309" y="2556759"/>
                  <a:ext cx="0" cy="403168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9" name="椭圆 78">
                  <a:extLst>
                    <a:ext uri="{FF2B5EF4-FFF2-40B4-BE49-F238E27FC236}">
                      <a16:creationId xmlns:a16="http://schemas.microsoft.com/office/drawing/2014/main" id="{B8762B8C-8897-D54F-EF13-51F117DEA876}"/>
                    </a:ext>
                  </a:extLst>
                </p:cNvPr>
                <p:cNvSpPr/>
                <p:nvPr/>
              </p:nvSpPr>
              <p:spPr>
                <a:xfrm flipV="1">
                  <a:off x="9608713" y="2662747"/>
                  <a:ext cx="191193" cy="19119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7C80">
                        <a:tint val="66000"/>
                        <a:satMod val="160000"/>
                      </a:srgbClr>
                    </a:gs>
                    <a:gs pos="50000">
                      <a:srgbClr val="FF7C80">
                        <a:tint val="44500"/>
                        <a:satMod val="160000"/>
                      </a:srgbClr>
                    </a:gs>
                    <a:gs pos="100000">
                      <a:srgbClr val="FF7C8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83" name="直接箭头连接符 82">
                <a:extLst>
                  <a:ext uri="{FF2B5EF4-FFF2-40B4-BE49-F238E27FC236}">
                    <a16:creationId xmlns:a16="http://schemas.microsoft.com/office/drawing/2014/main" id="{C530510E-C215-A90C-0CEF-F6413009D78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27728" y="3901248"/>
                <a:ext cx="0" cy="830602"/>
              </a:xfrm>
              <a:prstGeom prst="straightConnector1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8" name="组合 87">
                <a:extLst>
                  <a:ext uri="{FF2B5EF4-FFF2-40B4-BE49-F238E27FC236}">
                    <a16:creationId xmlns:a16="http://schemas.microsoft.com/office/drawing/2014/main" id="{FCC0861E-DA4E-FF3E-994B-0FC67CAF72AA}"/>
                  </a:ext>
                </a:extLst>
              </p:cNvPr>
              <p:cNvGrpSpPr/>
              <p:nvPr/>
            </p:nvGrpSpPr>
            <p:grpSpPr>
              <a:xfrm>
                <a:off x="7383370" y="3664892"/>
                <a:ext cx="426365" cy="899074"/>
                <a:chOff x="9608713" y="1932074"/>
                <a:chExt cx="191193" cy="403168"/>
              </a:xfrm>
            </p:grpSpPr>
            <p:cxnSp>
              <p:nvCxnSpPr>
                <p:cNvPr id="89" name="直接箭头连接符 88">
                  <a:extLst>
                    <a:ext uri="{FF2B5EF4-FFF2-40B4-BE49-F238E27FC236}">
                      <a16:creationId xmlns:a16="http://schemas.microsoft.com/office/drawing/2014/main" id="{181D0830-C560-0A34-02D6-C7B17E003F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04309" y="1932074"/>
                  <a:ext cx="0" cy="403168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0" name="椭圆 89">
                  <a:extLst>
                    <a:ext uri="{FF2B5EF4-FFF2-40B4-BE49-F238E27FC236}">
                      <a16:creationId xmlns:a16="http://schemas.microsoft.com/office/drawing/2014/main" id="{684DFBD2-7230-1B46-24A4-8AAA0101147A}"/>
                    </a:ext>
                  </a:extLst>
                </p:cNvPr>
                <p:cNvSpPr/>
                <p:nvPr/>
              </p:nvSpPr>
              <p:spPr>
                <a:xfrm>
                  <a:off x="9608713" y="2038062"/>
                  <a:ext cx="191193" cy="19119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7C80">
                        <a:tint val="66000"/>
                        <a:satMod val="160000"/>
                      </a:srgbClr>
                    </a:gs>
                    <a:gs pos="50000">
                      <a:srgbClr val="FF7C80">
                        <a:tint val="44500"/>
                        <a:satMod val="160000"/>
                      </a:srgbClr>
                    </a:gs>
                    <a:gs pos="100000">
                      <a:srgbClr val="FF7C8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1" name="组合 90">
                <a:extLst>
                  <a:ext uri="{FF2B5EF4-FFF2-40B4-BE49-F238E27FC236}">
                    <a16:creationId xmlns:a16="http://schemas.microsoft.com/office/drawing/2014/main" id="{84B22154-92EA-0DB0-E23E-D0AE8EAF6824}"/>
                  </a:ext>
                </a:extLst>
              </p:cNvPr>
              <p:cNvGrpSpPr/>
              <p:nvPr/>
            </p:nvGrpSpPr>
            <p:grpSpPr>
              <a:xfrm>
                <a:off x="6840530" y="4114429"/>
                <a:ext cx="426365" cy="899074"/>
                <a:chOff x="9608713" y="2556759"/>
                <a:chExt cx="191193" cy="403168"/>
              </a:xfrm>
            </p:grpSpPr>
            <p:cxnSp>
              <p:nvCxnSpPr>
                <p:cNvPr id="92" name="直接箭头连接符 91">
                  <a:extLst>
                    <a:ext uri="{FF2B5EF4-FFF2-40B4-BE49-F238E27FC236}">
                      <a16:creationId xmlns:a16="http://schemas.microsoft.com/office/drawing/2014/main" id="{BC8C540C-40A0-7ED8-E059-71CE91DF82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704309" y="2556759"/>
                  <a:ext cx="0" cy="403168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3" name="椭圆 92">
                  <a:extLst>
                    <a:ext uri="{FF2B5EF4-FFF2-40B4-BE49-F238E27FC236}">
                      <a16:creationId xmlns:a16="http://schemas.microsoft.com/office/drawing/2014/main" id="{B1A16A76-C818-CF29-E956-E9CFF52A3765}"/>
                    </a:ext>
                  </a:extLst>
                </p:cNvPr>
                <p:cNvSpPr/>
                <p:nvPr/>
              </p:nvSpPr>
              <p:spPr>
                <a:xfrm flipV="1">
                  <a:off x="9608713" y="2662747"/>
                  <a:ext cx="191193" cy="19119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7C80">
                        <a:tint val="66000"/>
                        <a:satMod val="160000"/>
                      </a:srgbClr>
                    </a:gs>
                    <a:gs pos="50000">
                      <a:srgbClr val="FF7C80">
                        <a:tint val="44500"/>
                        <a:satMod val="160000"/>
                      </a:srgbClr>
                    </a:gs>
                    <a:gs pos="100000">
                      <a:srgbClr val="FF7C8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CFC23700-D9A9-FED7-C14D-8EB6385362D0}"/>
              </a:ext>
            </a:extLst>
          </p:cNvPr>
          <p:cNvGrpSpPr/>
          <p:nvPr/>
        </p:nvGrpSpPr>
        <p:grpSpPr>
          <a:xfrm>
            <a:off x="2980884" y="1657616"/>
            <a:ext cx="4330408" cy="511572"/>
            <a:chOff x="2148545" y="1752018"/>
            <a:chExt cx="4330408" cy="5115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文本框 104">
                  <a:extLst>
                    <a:ext uri="{FF2B5EF4-FFF2-40B4-BE49-F238E27FC236}">
                      <a16:creationId xmlns:a16="http://schemas.microsoft.com/office/drawing/2014/main" id="{72A7426F-1B48-04D3-9188-B74AA56C5B81}"/>
                    </a:ext>
                  </a:extLst>
                </p:cNvPr>
                <p:cNvSpPr txBox="1"/>
                <p:nvPr/>
              </p:nvSpPr>
              <p:spPr>
                <a:xfrm>
                  <a:off x="4763854" y="1770806"/>
                  <a:ext cx="171509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𝑠𝑎</m:t>
                        </m:r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105" name="文本框 104">
                  <a:extLst>
                    <a:ext uri="{FF2B5EF4-FFF2-40B4-BE49-F238E27FC236}">
                      <a16:creationId xmlns:a16="http://schemas.microsoft.com/office/drawing/2014/main" id="{72A7426F-1B48-04D3-9188-B74AA56C5B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3854" y="1770806"/>
                  <a:ext cx="1715099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6" name="文本框 105">
              <a:extLst>
                <a:ext uri="{FF2B5EF4-FFF2-40B4-BE49-F238E27FC236}">
                  <a16:creationId xmlns:a16="http://schemas.microsoft.com/office/drawing/2014/main" id="{0099011F-D4FC-02CD-EFA0-84E666C97CEA}"/>
                </a:ext>
              </a:extLst>
            </p:cNvPr>
            <p:cNvSpPr txBox="1"/>
            <p:nvPr/>
          </p:nvSpPr>
          <p:spPr>
            <a:xfrm>
              <a:off x="2148545" y="1764370"/>
              <a:ext cx="25026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/>
                <a:t>Zero momentum:</a:t>
              </a:r>
              <a:endParaRPr lang="zh-CN" altLang="en-US" sz="2400" dirty="0"/>
            </a:p>
          </p:txBody>
        </p:sp>
        <p:sp>
          <p:nvSpPr>
            <p:cNvPr id="107" name="矩形: 圆角 106">
              <a:extLst>
                <a:ext uri="{FF2B5EF4-FFF2-40B4-BE49-F238E27FC236}">
                  <a16:creationId xmlns:a16="http://schemas.microsoft.com/office/drawing/2014/main" id="{AEFB168C-1664-47F8-2A67-8BF7485B76E2}"/>
                </a:ext>
              </a:extLst>
            </p:cNvPr>
            <p:cNvSpPr/>
            <p:nvPr/>
          </p:nvSpPr>
          <p:spPr>
            <a:xfrm>
              <a:off x="4878252" y="1752018"/>
              <a:ext cx="1507560" cy="511572"/>
            </a:xfrm>
            <a:prstGeom prst="round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</p:grpSp>
      <p:sp>
        <p:nvSpPr>
          <p:cNvPr id="108" name="文本框 107">
            <a:extLst>
              <a:ext uri="{FF2B5EF4-FFF2-40B4-BE49-F238E27FC236}">
                <a16:creationId xmlns:a16="http://schemas.microsoft.com/office/drawing/2014/main" id="{E7CE8611-54CF-55E1-3550-0FF7DCA471A4}"/>
              </a:ext>
            </a:extLst>
          </p:cNvPr>
          <p:cNvSpPr txBox="1"/>
          <p:nvPr/>
        </p:nvSpPr>
        <p:spPr>
          <a:xfrm>
            <a:off x="6126689" y="1224308"/>
            <a:ext cx="36711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No dependence on quark or anti-quark</a:t>
            </a:r>
            <a:endParaRPr lang="zh-CN" altLang="en-US" sz="1600" dirty="0"/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A538BD37-50FC-922C-B2B4-094333EE0D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921" y="4962973"/>
            <a:ext cx="4062840" cy="11405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42E80E88-EF14-5C3C-BB47-E58B168258B1}"/>
              </a:ext>
            </a:extLst>
          </p:cNvPr>
          <p:cNvSpPr txBox="1"/>
          <p:nvPr/>
        </p:nvSpPr>
        <p:spPr>
          <a:xfrm>
            <a:off x="1061206" y="5188032"/>
            <a:ext cx="4422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The number(density) difference between spin-up and spin-down s quark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864636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9357F513-24F1-0A7C-4CEE-0E793180D89C}"/>
              </a:ext>
            </a:extLst>
          </p:cNvPr>
          <p:cNvGrpSpPr/>
          <p:nvPr/>
        </p:nvGrpSpPr>
        <p:grpSpPr>
          <a:xfrm>
            <a:off x="691364" y="6021111"/>
            <a:ext cx="6452407" cy="375102"/>
            <a:chOff x="482600" y="4352897"/>
            <a:chExt cx="6452407" cy="375102"/>
          </a:xfrm>
        </p:grpSpPr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59B92565-E919-48F6-0971-2C8D09036D73}"/>
                </a:ext>
              </a:extLst>
            </p:cNvPr>
            <p:cNvSpPr/>
            <p:nvPr/>
          </p:nvSpPr>
          <p:spPr>
            <a:xfrm>
              <a:off x="482600" y="4352897"/>
              <a:ext cx="6452407" cy="37510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文本框 73">
              <a:extLst>
                <a:ext uri="{FF2B5EF4-FFF2-40B4-BE49-F238E27FC236}">
                  <a16:creationId xmlns:a16="http://schemas.microsoft.com/office/drawing/2014/main" id="{024B7C19-772D-E956-D544-61F50E9CCF9F}"/>
                </a:ext>
              </a:extLst>
            </p:cNvPr>
            <p:cNvSpPr txBox="1"/>
            <p:nvPr/>
          </p:nvSpPr>
          <p:spPr>
            <a:xfrm>
              <a:off x="482600" y="4358667"/>
              <a:ext cx="64524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This conclusion does not depend on the sign of SP background</a:t>
              </a:r>
              <a:endParaRPr lang="zh-CN" altLang="en-US" dirty="0"/>
            </a:p>
          </p:txBody>
        </p:sp>
      </p:grpSp>
      <p:grpSp>
        <p:nvGrpSpPr>
          <p:cNvPr id="109" name="组合 108">
            <a:extLst>
              <a:ext uri="{FF2B5EF4-FFF2-40B4-BE49-F238E27FC236}">
                <a16:creationId xmlns:a16="http://schemas.microsoft.com/office/drawing/2014/main" id="{A993E9FD-4ABA-8D33-1855-B1C999FD2911}"/>
              </a:ext>
            </a:extLst>
          </p:cNvPr>
          <p:cNvGrpSpPr/>
          <p:nvPr/>
        </p:nvGrpSpPr>
        <p:grpSpPr>
          <a:xfrm>
            <a:off x="482336" y="1536437"/>
            <a:ext cx="10435646" cy="3732393"/>
            <a:chOff x="517505" y="313485"/>
            <a:chExt cx="10435646" cy="3732393"/>
          </a:xfrm>
        </p:grpSpPr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id="{5795BA34-DAD4-E21C-BF7F-D0B7D3952421}"/>
                </a:ext>
              </a:extLst>
            </p:cNvPr>
            <p:cNvSpPr txBox="1"/>
            <p:nvPr/>
          </p:nvSpPr>
          <p:spPr>
            <a:xfrm>
              <a:off x="616309" y="838277"/>
              <a:ext cx="26068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Without  SP background</a:t>
              </a:r>
              <a:endParaRPr lang="zh-CN" altLang="en-US" dirty="0"/>
            </a:p>
          </p:txBody>
        </p:sp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44D4AC0F-7061-F736-1412-BB27BDC570E8}"/>
                </a:ext>
              </a:extLst>
            </p:cNvPr>
            <p:cNvSpPr txBox="1"/>
            <p:nvPr/>
          </p:nvSpPr>
          <p:spPr>
            <a:xfrm>
              <a:off x="718980" y="2436087"/>
              <a:ext cx="22733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With  SP background</a:t>
              </a:r>
              <a:endParaRPr lang="zh-CN" altLang="en-US" dirty="0"/>
            </a:p>
          </p:txBody>
        </p:sp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A0FB800B-F193-A5C2-030E-5F24E195541E}"/>
                </a:ext>
              </a:extLst>
            </p:cNvPr>
            <p:cNvSpPr txBox="1"/>
            <p:nvPr/>
          </p:nvSpPr>
          <p:spPr>
            <a:xfrm>
              <a:off x="9181427" y="2440105"/>
              <a:ext cx="15408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Mass splitting</a:t>
              </a:r>
              <a:endParaRPr lang="zh-CN" altLang="en-US" dirty="0"/>
            </a:p>
          </p:txBody>
        </p:sp>
        <p:sp>
          <p:nvSpPr>
            <p:cNvPr id="70" name="矩形 69">
              <a:extLst>
                <a:ext uri="{FF2B5EF4-FFF2-40B4-BE49-F238E27FC236}">
                  <a16:creationId xmlns:a16="http://schemas.microsoft.com/office/drawing/2014/main" id="{B40713E9-5CC5-CEDD-AA86-4B6DEBB3E39C}"/>
                </a:ext>
              </a:extLst>
            </p:cNvPr>
            <p:cNvSpPr/>
            <p:nvPr/>
          </p:nvSpPr>
          <p:spPr>
            <a:xfrm>
              <a:off x="517505" y="692341"/>
              <a:ext cx="10435646" cy="3353537"/>
            </a:xfrm>
            <a:prstGeom prst="rect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id="{5F1EB8C4-E79E-C419-7F0E-F76626EF65E0}"/>
                    </a:ext>
                  </a:extLst>
                </p:cNvPr>
                <p:cNvSpPr txBox="1"/>
                <p:nvPr/>
              </p:nvSpPr>
              <p:spPr>
                <a:xfrm>
                  <a:off x="5551700" y="3664037"/>
                  <a:ext cx="175790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id="{5F1EB8C4-E79E-C419-7F0E-F76626EF65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1700" y="3664037"/>
                  <a:ext cx="1757906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CFEB1443-1768-1495-5EE4-5528F5CB636D}"/>
                    </a:ext>
                  </a:extLst>
                </p:cNvPr>
                <p:cNvSpPr txBox="1"/>
                <p:nvPr/>
              </p:nvSpPr>
              <p:spPr>
                <a:xfrm>
                  <a:off x="3866768" y="3655648"/>
                  <a:ext cx="175790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CFEB1443-1768-1495-5EE4-5528F5CB63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6768" y="3655648"/>
                  <a:ext cx="1757906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文本框 72">
                  <a:extLst>
                    <a:ext uri="{FF2B5EF4-FFF2-40B4-BE49-F238E27FC236}">
                      <a16:creationId xmlns:a16="http://schemas.microsoft.com/office/drawing/2014/main" id="{DDC0FBC8-A992-B479-A989-B3B52DB53DA1}"/>
                    </a:ext>
                  </a:extLst>
                </p:cNvPr>
                <p:cNvSpPr txBox="1"/>
                <p:nvPr/>
              </p:nvSpPr>
              <p:spPr>
                <a:xfrm>
                  <a:off x="7394412" y="3656204"/>
                  <a:ext cx="175790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73" name="文本框 72">
                  <a:extLst>
                    <a:ext uri="{FF2B5EF4-FFF2-40B4-BE49-F238E27FC236}">
                      <a16:creationId xmlns:a16="http://schemas.microsoft.com/office/drawing/2014/main" id="{DDC0FBC8-A992-B479-A989-B3B52DB53D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4412" y="3656204"/>
                  <a:ext cx="1757906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5" name="组合 104">
              <a:extLst>
                <a:ext uri="{FF2B5EF4-FFF2-40B4-BE49-F238E27FC236}">
                  <a16:creationId xmlns:a16="http://schemas.microsoft.com/office/drawing/2014/main" id="{9CEA1FFA-EB98-C155-1ECA-B84C22A12671}"/>
                </a:ext>
              </a:extLst>
            </p:cNvPr>
            <p:cNvGrpSpPr/>
            <p:nvPr/>
          </p:nvGrpSpPr>
          <p:grpSpPr>
            <a:xfrm>
              <a:off x="3806166" y="723836"/>
              <a:ext cx="5033552" cy="2935028"/>
              <a:chOff x="3840032" y="304736"/>
              <a:chExt cx="5033552" cy="2935028"/>
            </a:xfrm>
          </p:grpSpPr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id="{3A2D57DF-A5AF-4E43-D6B9-EDCA6C286CF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840032" y="1867594"/>
                <a:ext cx="5033551" cy="30310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>
                <a:extLst>
                  <a:ext uri="{FF2B5EF4-FFF2-40B4-BE49-F238E27FC236}">
                    <a16:creationId xmlns:a16="http://schemas.microsoft.com/office/drawing/2014/main" id="{2D36D93B-AC40-D824-384C-23BAF9DA2FA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840033" y="1524755"/>
                <a:ext cx="5033551" cy="30310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>
                <a:extLst>
                  <a:ext uri="{FF2B5EF4-FFF2-40B4-BE49-F238E27FC236}">
                    <a16:creationId xmlns:a16="http://schemas.microsoft.com/office/drawing/2014/main" id="{5690C9C6-5D30-EAA5-CB10-A8427E0A14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40032" y="1681893"/>
                <a:ext cx="5033552" cy="6688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>
                <a:extLst>
                  <a:ext uri="{FF2B5EF4-FFF2-40B4-BE49-F238E27FC236}">
                    <a16:creationId xmlns:a16="http://schemas.microsoft.com/office/drawing/2014/main" id="{BBFE1960-6906-F32C-5B70-FA7D839E7E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40032" y="631307"/>
                <a:ext cx="4960924" cy="0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" name="组合 15">
                <a:extLst>
                  <a:ext uri="{FF2B5EF4-FFF2-40B4-BE49-F238E27FC236}">
                    <a16:creationId xmlns:a16="http://schemas.microsoft.com/office/drawing/2014/main" id="{5742C32B-96C6-E7D5-E57E-C47CF582BBF6}"/>
                  </a:ext>
                </a:extLst>
              </p:cNvPr>
              <p:cNvGrpSpPr/>
              <p:nvPr/>
            </p:nvGrpSpPr>
            <p:grpSpPr>
              <a:xfrm>
                <a:off x="4054784" y="310921"/>
                <a:ext cx="1236618" cy="653142"/>
                <a:chOff x="1240971" y="1654629"/>
                <a:chExt cx="1236618" cy="653142"/>
              </a:xfrm>
            </p:grpSpPr>
            <p:sp>
              <p:nvSpPr>
                <p:cNvPr id="58" name="椭圆 57">
                  <a:extLst>
                    <a:ext uri="{FF2B5EF4-FFF2-40B4-BE49-F238E27FC236}">
                      <a16:creationId xmlns:a16="http://schemas.microsoft.com/office/drawing/2014/main" id="{98926D93-D050-CFB7-9E54-ED611E004451}"/>
                    </a:ext>
                  </a:extLst>
                </p:cNvPr>
                <p:cNvSpPr/>
                <p:nvPr/>
              </p:nvSpPr>
              <p:spPr>
                <a:xfrm>
                  <a:off x="1240971" y="1654629"/>
                  <a:ext cx="1236618" cy="65314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grpSp>
              <p:nvGrpSpPr>
                <p:cNvPr id="59" name="组合 58">
                  <a:extLst>
                    <a:ext uri="{FF2B5EF4-FFF2-40B4-BE49-F238E27FC236}">
                      <a16:creationId xmlns:a16="http://schemas.microsoft.com/office/drawing/2014/main" id="{3603F19F-D345-0475-0462-2A93507525D8}"/>
                    </a:ext>
                  </a:extLst>
                </p:cNvPr>
                <p:cNvGrpSpPr/>
                <p:nvPr/>
              </p:nvGrpSpPr>
              <p:grpSpPr>
                <a:xfrm>
                  <a:off x="1596832" y="1791194"/>
                  <a:ext cx="191193" cy="403168"/>
                  <a:chOff x="2226424" y="2406534"/>
                  <a:chExt cx="191193" cy="403168"/>
                </a:xfrm>
              </p:grpSpPr>
              <p:cxnSp>
                <p:nvCxnSpPr>
                  <p:cNvPr id="63" name="直接箭头连接符 62">
                    <a:extLst>
                      <a:ext uri="{FF2B5EF4-FFF2-40B4-BE49-F238E27FC236}">
                        <a16:creationId xmlns:a16="http://schemas.microsoft.com/office/drawing/2014/main" id="{E4E20DF9-A2E2-7FCA-DA2B-FB634ECFF4D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322020" y="2406534"/>
                    <a:ext cx="0" cy="403168"/>
                  </a:xfrm>
                  <a:prstGeom prst="straightConnector1">
                    <a:avLst/>
                  </a:prstGeom>
                  <a:ln w="19050">
                    <a:solidFill>
                      <a:schemeClr val="accent2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4" name="椭圆 63">
                    <a:extLst>
                      <a:ext uri="{FF2B5EF4-FFF2-40B4-BE49-F238E27FC236}">
                        <a16:creationId xmlns:a16="http://schemas.microsoft.com/office/drawing/2014/main" id="{ADEDA96F-CD9A-1F80-39E9-88992CF62D55}"/>
                      </a:ext>
                    </a:extLst>
                  </p:cNvPr>
                  <p:cNvSpPr/>
                  <p:nvPr/>
                </p:nvSpPr>
                <p:spPr>
                  <a:xfrm>
                    <a:off x="2226424" y="2512522"/>
                    <a:ext cx="191193" cy="19119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7C80">
                          <a:tint val="66000"/>
                          <a:satMod val="160000"/>
                        </a:srgbClr>
                      </a:gs>
                      <a:gs pos="50000">
                        <a:srgbClr val="FF7C80">
                          <a:tint val="44500"/>
                          <a:satMod val="160000"/>
                        </a:srgbClr>
                      </a:gs>
                      <a:gs pos="100000">
                        <a:srgbClr val="FF7C80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60" name="组合 59">
                  <a:extLst>
                    <a:ext uri="{FF2B5EF4-FFF2-40B4-BE49-F238E27FC236}">
                      <a16:creationId xmlns:a16="http://schemas.microsoft.com/office/drawing/2014/main" id="{57157855-45BD-A349-BE6D-FE8A5DBD2667}"/>
                    </a:ext>
                  </a:extLst>
                </p:cNvPr>
                <p:cNvGrpSpPr/>
                <p:nvPr/>
              </p:nvGrpSpPr>
              <p:grpSpPr>
                <a:xfrm flipV="1">
                  <a:off x="1952895" y="1791194"/>
                  <a:ext cx="191193" cy="403168"/>
                  <a:chOff x="2226424" y="2406534"/>
                  <a:chExt cx="191193" cy="403168"/>
                </a:xfrm>
              </p:grpSpPr>
              <p:cxnSp>
                <p:nvCxnSpPr>
                  <p:cNvPr id="61" name="直接箭头连接符 60">
                    <a:extLst>
                      <a:ext uri="{FF2B5EF4-FFF2-40B4-BE49-F238E27FC236}">
                        <a16:creationId xmlns:a16="http://schemas.microsoft.com/office/drawing/2014/main" id="{F685C9AD-D1EA-2D37-55F1-DAFEB826F0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322020" y="2406534"/>
                    <a:ext cx="0" cy="403168"/>
                  </a:xfrm>
                  <a:prstGeom prst="straightConnector1">
                    <a:avLst/>
                  </a:prstGeom>
                  <a:ln w="19050">
                    <a:solidFill>
                      <a:schemeClr val="accent2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2" name="椭圆 61">
                    <a:extLst>
                      <a:ext uri="{FF2B5EF4-FFF2-40B4-BE49-F238E27FC236}">
                        <a16:creationId xmlns:a16="http://schemas.microsoft.com/office/drawing/2014/main" id="{66A6B297-ECC8-2610-A3A5-9B4D0DF85A57}"/>
                      </a:ext>
                    </a:extLst>
                  </p:cNvPr>
                  <p:cNvSpPr/>
                  <p:nvPr/>
                </p:nvSpPr>
                <p:spPr>
                  <a:xfrm>
                    <a:off x="2226424" y="2512522"/>
                    <a:ext cx="191193" cy="19119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7C80">
                          <a:tint val="66000"/>
                          <a:satMod val="160000"/>
                        </a:srgbClr>
                      </a:gs>
                      <a:gs pos="50000">
                        <a:srgbClr val="FF7C80">
                          <a:tint val="44500"/>
                          <a:satMod val="160000"/>
                        </a:srgbClr>
                      </a:gs>
                      <a:gs pos="100000">
                        <a:srgbClr val="FF7C80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17" name="组合 16">
                <a:extLst>
                  <a:ext uri="{FF2B5EF4-FFF2-40B4-BE49-F238E27FC236}">
                    <a16:creationId xmlns:a16="http://schemas.microsoft.com/office/drawing/2014/main" id="{C4696155-C824-E5CB-8F4C-6415471A0AA4}"/>
                  </a:ext>
                </a:extLst>
              </p:cNvPr>
              <p:cNvGrpSpPr/>
              <p:nvPr/>
            </p:nvGrpSpPr>
            <p:grpSpPr>
              <a:xfrm>
                <a:off x="5769194" y="304736"/>
                <a:ext cx="1236618" cy="653142"/>
                <a:chOff x="3365862" y="1650077"/>
                <a:chExt cx="1236618" cy="653142"/>
              </a:xfrm>
            </p:grpSpPr>
            <p:sp>
              <p:nvSpPr>
                <p:cNvPr id="51" name="椭圆 50">
                  <a:extLst>
                    <a:ext uri="{FF2B5EF4-FFF2-40B4-BE49-F238E27FC236}">
                      <a16:creationId xmlns:a16="http://schemas.microsoft.com/office/drawing/2014/main" id="{9472BB96-59CA-EA46-9E88-5038FDEF37F9}"/>
                    </a:ext>
                  </a:extLst>
                </p:cNvPr>
                <p:cNvSpPr/>
                <p:nvPr/>
              </p:nvSpPr>
              <p:spPr>
                <a:xfrm>
                  <a:off x="3365862" y="1650077"/>
                  <a:ext cx="1236618" cy="65314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52" name="组合 51">
                  <a:extLst>
                    <a:ext uri="{FF2B5EF4-FFF2-40B4-BE49-F238E27FC236}">
                      <a16:creationId xmlns:a16="http://schemas.microsoft.com/office/drawing/2014/main" id="{0081C6A7-8EEC-310A-64AE-B4A0BEB7A9D8}"/>
                    </a:ext>
                  </a:extLst>
                </p:cNvPr>
                <p:cNvGrpSpPr/>
                <p:nvPr/>
              </p:nvGrpSpPr>
              <p:grpSpPr>
                <a:xfrm flipV="1">
                  <a:off x="3721723" y="1786642"/>
                  <a:ext cx="191193" cy="403168"/>
                  <a:chOff x="2226424" y="2406534"/>
                  <a:chExt cx="191193" cy="403168"/>
                </a:xfrm>
              </p:grpSpPr>
              <p:cxnSp>
                <p:nvCxnSpPr>
                  <p:cNvPr id="56" name="直接箭头连接符 55">
                    <a:extLst>
                      <a:ext uri="{FF2B5EF4-FFF2-40B4-BE49-F238E27FC236}">
                        <a16:creationId xmlns:a16="http://schemas.microsoft.com/office/drawing/2014/main" id="{7FB8D843-C699-0A2C-A424-2CBD0364652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322020" y="2406534"/>
                    <a:ext cx="0" cy="403168"/>
                  </a:xfrm>
                  <a:prstGeom prst="straightConnector1">
                    <a:avLst/>
                  </a:prstGeom>
                  <a:ln w="19050">
                    <a:solidFill>
                      <a:schemeClr val="accent2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7" name="椭圆 56">
                    <a:extLst>
                      <a:ext uri="{FF2B5EF4-FFF2-40B4-BE49-F238E27FC236}">
                        <a16:creationId xmlns:a16="http://schemas.microsoft.com/office/drawing/2014/main" id="{F55F2933-17A6-1C95-388E-D4654C8A009D}"/>
                      </a:ext>
                    </a:extLst>
                  </p:cNvPr>
                  <p:cNvSpPr/>
                  <p:nvPr/>
                </p:nvSpPr>
                <p:spPr>
                  <a:xfrm>
                    <a:off x="2226424" y="2512522"/>
                    <a:ext cx="191193" cy="19119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7C80">
                          <a:tint val="66000"/>
                          <a:satMod val="160000"/>
                        </a:srgbClr>
                      </a:gs>
                      <a:gs pos="50000">
                        <a:srgbClr val="FF7C80">
                          <a:tint val="44500"/>
                          <a:satMod val="160000"/>
                        </a:srgbClr>
                      </a:gs>
                      <a:gs pos="100000">
                        <a:srgbClr val="FF7C80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53" name="组合 52">
                  <a:extLst>
                    <a:ext uri="{FF2B5EF4-FFF2-40B4-BE49-F238E27FC236}">
                      <a16:creationId xmlns:a16="http://schemas.microsoft.com/office/drawing/2014/main" id="{F3299744-BD8C-5114-2438-F92E95F0B8E4}"/>
                    </a:ext>
                  </a:extLst>
                </p:cNvPr>
                <p:cNvGrpSpPr/>
                <p:nvPr/>
              </p:nvGrpSpPr>
              <p:grpSpPr>
                <a:xfrm flipV="1">
                  <a:off x="4077786" y="1786642"/>
                  <a:ext cx="191193" cy="403168"/>
                  <a:chOff x="2226424" y="2406534"/>
                  <a:chExt cx="191193" cy="403168"/>
                </a:xfrm>
              </p:grpSpPr>
              <p:cxnSp>
                <p:nvCxnSpPr>
                  <p:cNvPr id="54" name="直接箭头连接符 53">
                    <a:extLst>
                      <a:ext uri="{FF2B5EF4-FFF2-40B4-BE49-F238E27FC236}">
                        <a16:creationId xmlns:a16="http://schemas.microsoft.com/office/drawing/2014/main" id="{0891D5D5-BB1E-7607-9EE8-21C08C062D9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322020" y="2406534"/>
                    <a:ext cx="0" cy="403168"/>
                  </a:xfrm>
                  <a:prstGeom prst="straightConnector1">
                    <a:avLst/>
                  </a:prstGeom>
                  <a:ln w="19050">
                    <a:solidFill>
                      <a:schemeClr val="accent2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5" name="椭圆 54">
                    <a:extLst>
                      <a:ext uri="{FF2B5EF4-FFF2-40B4-BE49-F238E27FC236}">
                        <a16:creationId xmlns:a16="http://schemas.microsoft.com/office/drawing/2014/main" id="{1F881A69-2934-4BF1-7657-051618440585}"/>
                      </a:ext>
                    </a:extLst>
                  </p:cNvPr>
                  <p:cNvSpPr/>
                  <p:nvPr/>
                </p:nvSpPr>
                <p:spPr>
                  <a:xfrm>
                    <a:off x="2226424" y="2512522"/>
                    <a:ext cx="191193" cy="19119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7C80">
                          <a:tint val="66000"/>
                          <a:satMod val="160000"/>
                        </a:srgbClr>
                      </a:gs>
                      <a:gs pos="50000">
                        <a:srgbClr val="FF7C80">
                          <a:tint val="44500"/>
                          <a:satMod val="160000"/>
                        </a:srgbClr>
                      </a:gs>
                      <a:gs pos="100000">
                        <a:srgbClr val="FF7C80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FA7C3F57-ECF0-394F-C3F9-998CDC7294F6}"/>
                  </a:ext>
                </a:extLst>
              </p:cNvPr>
              <p:cNvGrpSpPr/>
              <p:nvPr/>
            </p:nvGrpSpPr>
            <p:grpSpPr>
              <a:xfrm>
                <a:off x="7465845" y="314760"/>
                <a:ext cx="1236618" cy="653142"/>
                <a:chOff x="5351416" y="1650077"/>
                <a:chExt cx="1236618" cy="653142"/>
              </a:xfrm>
            </p:grpSpPr>
            <p:sp>
              <p:nvSpPr>
                <p:cNvPr id="44" name="椭圆 43">
                  <a:extLst>
                    <a:ext uri="{FF2B5EF4-FFF2-40B4-BE49-F238E27FC236}">
                      <a16:creationId xmlns:a16="http://schemas.microsoft.com/office/drawing/2014/main" id="{8A3AD78D-A5A7-10A3-1183-C85A79954738}"/>
                    </a:ext>
                  </a:extLst>
                </p:cNvPr>
                <p:cNvSpPr/>
                <p:nvPr/>
              </p:nvSpPr>
              <p:spPr>
                <a:xfrm>
                  <a:off x="5351416" y="1650077"/>
                  <a:ext cx="1236618" cy="65314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45" name="组合 44">
                  <a:extLst>
                    <a:ext uri="{FF2B5EF4-FFF2-40B4-BE49-F238E27FC236}">
                      <a16:creationId xmlns:a16="http://schemas.microsoft.com/office/drawing/2014/main" id="{DE55DE0C-0074-4519-9A34-55A10572E5A7}"/>
                    </a:ext>
                  </a:extLst>
                </p:cNvPr>
                <p:cNvGrpSpPr/>
                <p:nvPr/>
              </p:nvGrpSpPr>
              <p:grpSpPr>
                <a:xfrm>
                  <a:off x="5707277" y="1786642"/>
                  <a:ext cx="191193" cy="403168"/>
                  <a:chOff x="2226424" y="2406534"/>
                  <a:chExt cx="191193" cy="403168"/>
                </a:xfrm>
              </p:grpSpPr>
              <p:cxnSp>
                <p:nvCxnSpPr>
                  <p:cNvPr id="49" name="直接箭头连接符 48">
                    <a:extLst>
                      <a:ext uri="{FF2B5EF4-FFF2-40B4-BE49-F238E27FC236}">
                        <a16:creationId xmlns:a16="http://schemas.microsoft.com/office/drawing/2014/main" id="{DFACA864-2C3F-A953-B769-33D94D73109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322020" y="2406534"/>
                    <a:ext cx="0" cy="403168"/>
                  </a:xfrm>
                  <a:prstGeom prst="straightConnector1">
                    <a:avLst/>
                  </a:prstGeom>
                  <a:ln w="19050">
                    <a:solidFill>
                      <a:schemeClr val="accent2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0" name="椭圆 49">
                    <a:extLst>
                      <a:ext uri="{FF2B5EF4-FFF2-40B4-BE49-F238E27FC236}">
                        <a16:creationId xmlns:a16="http://schemas.microsoft.com/office/drawing/2014/main" id="{95D0B0BD-D3F6-915F-E437-843BF7268F69}"/>
                      </a:ext>
                    </a:extLst>
                  </p:cNvPr>
                  <p:cNvSpPr/>
                  <p:nvPr/>
                </p:nvSpPr>
                <p:spPr>
                  <a:xfrm>
                    <a:off x="2226424" y="2512522"/>
                    <a:ext cx="191193" cy="19119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7C80">
                          <a:tint val="66000"/>
                          <a:satMod val="160000"/>
                        </a:srgbClr>
                      </a:gs>
                      <a:gs pos="50000">
                        <a:srgbClr val="FF7C80">
                          <a:tint val="44500"/>
                          <a:satMod val="160000"/>
                        </a:srgbClr>
                      </a:gs>
                      <a:gs pos="100000">
                        <a:srgbClr val="FF7C80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6" name="组合 45">
                  <a:extLst>
                    <a:ext uri="{FF2B5EF4-FFF2-40B4-BE49-F238E27FC236}">
                      <a16:creationId xmlns:a16="http://schemas.microsoft.com/office/drawing/2014/main" id="{559537A1-9570-A1F5-1E49-1FE07A75E07B}"/>
                    </a:ext>
                  </a:extLst>
                </p:cNvPr>
                <p:cNvGrpSpPr/>
                <p:nvPr/>
              </p:nvGrpSpPr>
              <p:grpSpPr>
                <a:xfrm>
                  <a:off x="6063340" y="1786642"/>
                  <a:ext cx="191193" cy="403168"/>
                  <a:chOff x="2226424" y="2406534"/>
                  <a:chExt cx="191193" cy="403168"/>
                </a:xfrm>
              </p:grpSpPr>
              <p:cxnSp>
                <p:nvCxnSpPr>
                  <p:cNvPr id="47" name="直接箭头连接符 46">
                    <a:extLst>
                      <a:ext uri="{FF2B5EF4-FFF2-40B4-BE49-F238E27FC236}">
                        <a16:creationId xmlns:a16="http://schemas.microsoft.com/office/drawing/2014/main" id="{3CCBCE61-6E5A-E9AC-0354-5CDF03E6B21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322020" y="2406534"/>
                    <a:ext cx="0" cy="403168"/>
                  </a:xfrm>
                  <a:prstGeom prst="straightConnector1">
                    <a:avLst/>
                  </a:prstGeom>
                  <a:ln w="19050">
                    <a:solidFill>
                      <a:schemeClr val="accent2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8" name="椭圆 47">
                    <a:extLst>
                      <a:ext uri="{FF2B5EF4-FFF2-40B4-BE49-F238E27FC236}">
                        <a16:creationId xmlns:a16="http://schemas.microsoft.com/office/drawing/2014/main" id="{FB0CBCA8-7084-E9AD-4D7A-E65D7CBCFAD0}"/>
                      </a:ext>
                    </a:extLst>
                  </p:cNvPr>
                  <p:cNvSpPr/>
                  <p:nvPr/>
                </p:nvSpPr>
                <p:spPr>
                  <a:xfrm>
                    <a:off x="2226424" y="2512522"/>
                    <a:ext cx="191193" cy="19119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7C80">
                          <a:tint val="66000"/>
                          <a:satMod val="160000"/>
                        </a:srgbClr>
                      </a:gs>
                      <a:gs pos="50000">
                        <a:srgbClr val="FF7C80">
                          <a:tint val="44500"/>
                          <a:satMod val="160000"/>
                        </a:srgbClr>
                      </a:gs>
                      <a:gs pos="100000">
                        <a:srgbClr val="FF7C80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330A2D97-0E7C-FDD8-023F-1C8FAF650474}"/>
                  </a:ext>
                </a:extLst>
              </p:cNvPr>
              <p:cNvGrpSpPr/>
              <p:nvPr/>
            </p:nvGrpSpPr>
            <p:grpSpPr>
              <a:xfrm>
                <a:off x="4127412" y="1363845"/>
                <a:ext cx="1236618" cy="653142"/>
                <a:chOff x="1240971" y="1654629"/>
                <a:chExt cx="1236618" cy="653142"/>
              </a:xfrm>
            </p:grpSpPr>
            <p:sp>
              <p:nvSpPr>
                <p:cNvPr id="37" name="椭圆 36">
                  <a:extLst>
                    <a:ext uri="{FF2B5EF4-FFF2-40B4-BE49-F238E27FC236}">
                      <a16:creationId xmlns:a16="http://schemas.microsoft.com/office/drawing/2014/main" id="{DC5E3AB2-8F55-0368-793C-B9B12580D78F}"/>
                    </a:ext>
                  </a:extLst>
                </p:cNvPr>
                <p:cNvSpPr/>
                <p:nvPr/>
              </p:nvSpPr>
              <p:spPr>
                <a:xfrm>
                  <a:off x="1240971" y="1654629"/>
                  <a:ext cx="1236618" cy="65314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38" name="组合 37">
                  <a:extLst>
                    <a:ext uri="{FF2B5EF4-FFF2-40B4-BE49-F238E27FC236}">
                      <a16:creationId xmlns:a16="http://schemas.microsoft.com/office/drawing/2014/main" id="{4BE15BBD-6494-4A18-E571-B449154C2945}"/>
                    </a:ext>
                  </a:extLst>
                </p:cNvPr>
                <p:cNvGrpSpPr/>
                <p:nvPr/>
              </p:nvGrpSpPr>
              <p:grpSpPr>
                <a:xfrm>
                  <a:off x="1596832" y="1791194"/>
                  <a:ext cx="191193" cy="403168"/>
                  <a:chOff x="2226424" y="2406534"/>
                  <a:chExt cx="191193" cy="403168"/>
                </a:xfrm>
              </p:grpSpPr>
              <p:cxnSp>
                <p:nvCxnSpPr>
                  <p:cNvPr id="42" name="直接箭头连接符 41">
                    <a:extLst>
                      <a:ext uri="{FF2B5EF4-FFF2-40B4-BE49-F238E27FC236}">
                        <a16:creationId xmlns:a16="http://schemas.microsoft.com/office/drawing/2014/main" id="{9B7FEF53-9CE5-C443-A258-CF519CEC6D8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322020" y="2406534"/>
                    <a:ext cx="0" cy="403168"/>
                  </a:xfrm>
                  <a:prstGeom prst="straightConnector1">
                    <a:avLst/>
                  </a:prstGeom>
                  <a:ln w="19050">
                    <a:solidFill>
                      <a:schemeClr val="accent2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3" name="椭圆 42">
                    <a:extLst>
                      <a:ext uri="{FF2B5EF4-FFF2-40B4-BE49-F238E27FC236}">
                        <a16:creationId xmlns:a16="http://schemas.microsoft.com/office/drawing/2014/main" id="{7B0581F8-59BB-229F-5051-3E83BEABBCEA}"/>
                      </a:ext>
                    </a:extLst>
                  </p:cNvPr>
                  <p:cNvSpPr/>
                  <p:nvPr/>
                </p:nvSpPr>
                <p:spPr>
                  <a:xfrm>
                    <a:off x="2226424" y="2512522"/>
                    <a:ext cx="191193" cy="19119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7C80">
                          <a:tint val="66000"/>
                          <a:satMod val="160000"/>
                        </a:srgbClr>
                      </a:gs>
                      <a:gs pos="50000">
                        <a:srgbClr val="FF7C80">
                          <a:tint val="44500"/>
                          <a:satMod val="160000"/>
                        </a:srgbClr>
                      </a:gs>
                      <a:gs pos="100000">
                        <a:srgbClr val="FF7C80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39" name="组合 38">
                  <a:extLst>
                    <a:ext uri="{FF2B5EF4-FFF2-40B4-BE49-F238E27FC236}">
                      <a16:creationId xmlns:a16="http://schemas.microsoft.com/office/drawing/2014/main" id="{297516DD-E937-BBF6-98A9-F88AD8627885}"/>
                    </a:ext>
                  </a:extLst>
                </p:cNvPr>
                <p:cNvGrpSpPr/>
                <p:nvPr/>
              </p:nvGrpSpPr>
              <p:grpSpPr>
                <a:xfrm flipV="1">
                  <a:off x="1952895" y="1791194"/>
                  <a:ext cx="191193" cy="403168"/>
                  <a:chOff x="2226424" y="2406534"/>
                  <a:chExt cx="191193" cy="403168"/>
                </a:xfrm>
              </p:grpSpPr>
              <p:cxnSp>
                <p:nvCxnSpPr>
                  <p:cNvPr id="40" name="直接箭头连接符 39">
                    <a:extLst>
                      <a:ext uri="{FF2B5EF4-FFF2-40B4-BE49-F238E27FC236}">
                        <a16:creationId xmlns:a16="http://schemas.microsoft.com/office/drawing/2014/main" id="{D8EF32CE-F7DC-36DA-0C23-071FF492D02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322020" y="2406534"/>
                    <a:ext cx="0" cy="403168"/>
                  </a:xfrm>
                  <a:prstGeom prst="straightConnector1">
                    <a:avLst/>
                  </a:prstGeom>
                  <a:ln w="19050">
                    <a:solidFill>
                      <a:schemeClr val="accent2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1" name="椭圆 40">
                    <a:extLst>
                      <a:ext uri="{FF2B5EF4-FFF2-40B4-BE49-F238E27FC236}">
                        <a16:creationId xmlns:a16="http://schemas.microsoft.com/office/drawing/2014/main" id="{1DB64AED-9F17-570E-D093-73172BB78C64}"/>
                      </a:ext>
                    </a:extLst>
                  </p:cNvPr>
                  <p:cNvSpPr/>
                  <p:nvPr/>
                </p:nvSpPr>
                <p:spPr>
                  <a:xfrm>
                    <a:off x="2226424" y="2512522"/>
                    <a:ext cx="191193" cy="19119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7C80">
                          <a:tint val="66000"/>
                          <a:satMod val="160000"/>
                        </a:srgbClr>
                      </a:gs>
                      <a:gs pos="50000">
                        <a:srgbClr val="FF7C80">
                          <a:tint val="44500"/>
                          <a:satMod val="160000"/>
                        </a:srgbClr>
                      </a:gs>
                      <a:gs pos="100000">
                        <a:srgbClr val="FF7C80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20" name="组合 19">
                <a:extLst>
                  <a:ext uri="{FF2B5EF4-FFF2-40B4-BE49-F238E27FC236}">
                    <a16:creationId xmlns:a16="http://schemas.microsoft.com/office/drawing/2014/main" id="{A2B70AC1-420B-E625-3191-01D769EBB842}"/>
                  </a:ext>
                </a:extLst>
              </p:cNvPr>
              <p:cNvGrpSpPr/>
              <p:nvPr/>
            </p:nvGrpSpPr>
            <p:grpSpPr>
              <a:xfrm>
                <a:off x="5862809" y="1516265"/>
                <a:ext cx="1236618" cy="653142"/>
                <a:chOff x="3365862" y="1650077"/>
                <a:chExt cx="1236618" cy="653142"/>
              </a:xfrm>
            </p:grpSpPr>
            <p:sp>
              <p:nvSpPr>
                <p:cNvPr id="30" name="椭圆 29">
                  <a:extLst>
                    <a:ext uri="{FF2B5EF4-FFF2-40B4-BE49-F238E27FC236}">
                      <a16:creationId xmlns:a16="http://schemas.microsoft.com/office/drawing/2014/main" id="{DF856DB8-5044-50AE-3212-B0331D603B5A}"/>
                    </a:ext>
                  </a:extLst>
                </p:cNvPr>
                <p:cNvSpPr/>
                <p:nvPr/>
              </p:nvSpPr>
              <p:spPr>
                <a:xfrm>
                  <a:off x="3365862" y="1650077"/>
                  <a:ext cx="1236618" cy="65314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31" name="组合 30">
                  <a:extLst>
                    <a:ext uri="{FF2B5EF4-FFF2-40B4-BE49-F238E27FC236}">
                      <a16:creationId xmlns:a16="http://schemas.microsoft.com/office/drawing/2014/main" id="{4A18DB56-B776-FBD1-BEA2-FAFE0362E169}"/>
                    </a:ext>
                  </a:extLst>
                </p:cNvPr>
                <p:cNvGrpSpPr/>
                <p:nvPr/>
              </p:nvGrpSpPr>
              <p:grpSpPr>
                <a:xfrm flipV="1">
                  <a:off x="3721723" y="1786642"/>
                  <a:ext cx="191193" cy="403168"/>
                  <a:chOff x="2226424" y="2406534"/>
                  <a:chExt cx="191193" cy="403168"/>
                </a:xfrm>
              </p:grpSpPr>
              <p:cxnSp>
                <p:nvCxnSpPr>
                  <p:cNvPr id="35" name="直接箭头连接符 34">
                    <a:extLst>
                      <a:ext uri="{FF2B5EF4-FFF2-40B4-BE49-F238E27FC236}">
                        <a16:creationId xmlns:a16="http://schemas.microsoft.com/office/drawing/2014/main" id="{5C33C539-840A-7F00-3DDD-E6CB7F9C67E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322020" y="2406534"/>
                    <a:ext cx="0" cy="403168"/>
                  </a:xfrm>
                  <a:prstGeom prst="straightConnector1">
                    <a:avLst/>
                  </a:prstGeom>
                  <a:ln w="19050">
                    <a:solidFill>
                      <a:schemeClr val="accent2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6" name="椭圆 35">
                    <a:extLst>
                      <a:ext uri="{FF2B5EF4-FFF2-40B4-BE49-F238E27FC236}">
                        <a16:creationId xmlns:a16="http://schemas.microsoft.com/office/drawing/2014/main" id="{BDC6CB9D-F6C3-3028-36B9-43C4A95F6730}"/>
                      </a:ext>
                    </a:extLst>
                  </p:cNvPr>
                  <p:cNvSpPr/>
                  <p:nvPr/>
                </p:nvSpPr>
                <p:spPr>
                  <a:xfrm>
                    <a:off x="2226424" y="2512522"/>
                    <a:ext cx="191193" cy="19119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7C80">
                          <a:tint val="66000"/>
                          <a:satMod val="160000"/>
                        </a:srgbClr>
                      </a:gs>
                      <a:gs pos="50000">
                        <a:srgbClr val="FF7C80">
                          <a:tint val="44500"/>
                          <a:satMod val="160000"/>
                        </a:srgbClr>
                      </a:gs>
                      <a:gs pos="100000">
                        <a:srgbClr val="FF7C80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32" name="组合 31">
                  <a:extLst>
                    <a:ext uri="{FF2B5EF4-FFF2-40B4-BE49-F238E27FC236}">
                      <a16:creationId xmlns:a16="http://schemas.microsoft.com/office/drawing/2014/main" id="{CB2672F9-00B6-4A9A-CE50-298A430F5722}"/>
                    </a:ext>
                  </a:extLst>
                </p:cNvPr>
                <p:cNvGrpSpPr/>
                <p:nvPr/>
              </p:nvGrpSpPr>
              <p:grpSpPr>
                <a:xfrm flipV="1">
                  <a:off x="4077786" y="1786642"/>
                  <a:ext cx="191193" cy="403168"/>
                  <a:chOff x="2226424" y="2406534"/>
                  <a:chExt cx="191193" cy="403168"/>
                </a:xfrm>
              </p:grpSpPr>
              <p:cxnSp>
                <p:nvCxnSpPr>
                  <p:cNvPr id="33" name="直接箭头连接符 32">
                    <a:extLst>
                      <a:ext uri="{FF2B5EF4-FFF2-40B4-BE49-F238E27FC236}">
                        <a16:creationId xmlns:a16="http://schemas.microsoft.com/office/drawing/2014/main" id="{2545F0E6-DA03-6D64-5A51-5696A336077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322020" y="2406534"/>
                    <a:ext cx="0" cy="403168"/>
                  </a:xfrm>
                  <a:prstGeom prst="straightConnector1">
                    <a:avLst/>
                  </a:prstGeom>
                  <a:ln w="19050">
                    <a:solidFill>
                      <a:schemeClr val="accent2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4" name="椭圆 33">
                    <a:extLst>
                      <a:ext uri="{FF2B5EF4-FFF2-40B4-BE49-F238E27FC236}">
                        <a16:creationId xmlns:a16="http://schemas.microsoft.com/office/drawing/2014/main" id="{19B272C2-91EA-44E8-23C7-9B505FC89771}"/>
                      </a:ext>
                    </a:extLst>
                  </p:cNvPr>
                  <p:cNvSpPr/>
                  <p:nvPr/>
                </p:nvSpPr>
                <p:spPr>
                  <a:xfrm>
                    <a:off x="2226424" y="2512522"/>
                    <a:ext cx="191193" cy="19119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7C80">
                          <a:tint val="66000"/>
                          <a:satMod val="160000"/>
                        </a:srgbClr>
                      </a:gs>
                      <a:gs pos="50000">
                        <a:srgbClr val="FF7C80">
                          <a:tint val="44500"/>
                          <a:satMod val="160000"/>
                        </a:srgbClr>
                      </a:gs>
                      <a:gs pos="100000">
                        <a:srgbClr val="FF7C80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21" name="组合 20">
                <a:extLst>
                  <a:ext uri="{FF2B5EF4-FFF2-40B4-BE49-F238E27FC236}">
                    <a16:creationId xmlns:a16="http://schemas.microsoft.com/office/drawing/2014/main" id="{60180643-B7CE-2463-F759-B09AAF1F64D3}"/>
                  </a:ext>
                </a:extLst>
              </p:cNvPr>
              <p:cNvGrpSpPr/>
              <p:nvPr/>
            </p:nvGrpSpPr>
            <p:grpSpPr>
              <a:xfrm>
                <a:off x="7465845" y="1217736"/>
                <a:ext cx="1236618" cy="653142"/>
                <a:chOff x="5351416" y="1650077"/>
                <a:chExt cx="1236618" cy="653142"/>
              </a:xfrm>
            </p:grpSpPr>
            <p:sp>
              <p:nvSpPr>
                <p:cNvPr id="23" name="椭圆 22">
                  <a:extLst>
                    <a:ext uri="{FF2B5EF4-FFF2-40B4-BE49-F238E27FC236}">
                      <a16:creationId xmlns:a16="http://schemas.microsoft.com/office/drawing/2014/main" id="{CBD56939-743D-165A-492E-6F6BC63CE64D}"/>
                    </a:ext>
                  </a:extLst>
                </p:cNvPr>
                <p:cNvSpPr/>
                <p:nvPr/>
              </p:nvSpPr>
              <p:spPr>
                <a:xfrm>
                  <a:off x="5351416" y="1650077"/>
                  <a:ext cx="1236618" cy="65314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24" name="组合 23">
                  <a:extLst>
                    <a:ext uri="{FF2B5EF4-FFF2-40B4-BE49-F238E27FC236}">
                      <a16:creationId xmlns:a16="http://schemas.microsoft.com/office/drawing/2014/main" id="{A26A10E9-5592-002B-59AE-3C277FD7220E}"/>
                    </a:ext>
                  </a:extLst>
                </p:cNvPr>
                <p:cNvGrpSpPr/>
                <p:nvPr/>
              </p:nvGrpSpPr>
              <p:grpSpPr>
                <a:xfrm>
                  <a:off x="5707277" y="1786642"/>
                  <a:ext cx="191193" cy="403168"/>
                  <a:chOff x="2226424" y="2406534"/>
                  <a:chExt cx="191193" cy="403168"/>
                </a:xfrm>
              </p:grpSpPr>
              <p:cxnSp>
                <p:nvCxnSpPr>
                  <p:cNvPr id="28" name="直接箭头连接符 27">
                    <a:extLst>
                      <a:ext uri="{FF2B5EF4-FFF2-40B4-BE49-F238E27FC236}">
                        <a16:creationId xmlns:a16="http://schemas.microsoft.com/office/drawing/2014/main" id="{14BFAF06-3F64-8165-6BA1-06E5F9E9983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322020" y="2406534"/>
                    <a:ext cx="0" cy="403168"/>
                  </a:xfrm>
                  <a:prstGeom prst="straightConnector1">
                    <a:avLst/>
                  </a:prstGeom>
                  <a:ln w="19050">
                    <a:solidFill>
                      <a:schemeClr val="accent2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" name="椭圆 28">
                    <a:extLst>
                      <a:ext uri="{FF2B5EF4-FFF2-40B4-BE49-F238E27FC236}">
                        <a16:creationId xmlns:a16="http://schemas.microsoft.com/office/drawing/2014/main" id="{34BA7AF1-6342-6408-5528-9E73D1F907F3}"/>
                      </a:ext>
                    </a:extLst>
                  </p:cNvPr>
                  <p:cNvSpPr/>
                  <p:nvPr/>
                </p:nvSpPr>
                <p:spPr>
                  <a:xfrm>
                    <a:off x="2226424" y="2512522"/>
                    <a:ext cx="191193" cy="19119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7C80">
                          <a:tint val="66000"/>
                          <a:satMod val="160000"/>
                        </a:srgbClr>
                      </a:gs>
                      <a:gs pos="50000">
                        <a:srgbClr val="FF7C80">
                          <a:tint val="44500"/>
                          <a:satMod val="160000"/>
                        </a:srgbClr>
                      </a:gs>
                      <a:gs pos="100000">
                        <a:srgbClr val="FF7C80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25" name="组合 24">
                  <a:extLst>
                    <a:ext uri="{FF2B5EF4-FFF2-40B4-BE49-F238E27FC236}">
                      <a16:creationId xmlns:a16="http://schemas.microsoft.com/office/drawing/2014/main" id="{BAD8788B-48F5-16D5-A742-021BCA3056C6}"/>
                    </a:ext>
                  </a:extLst>
                </p:cNvPr>
                <p:cNvGrpSpPr/>
                <p:nvPr/>
              </p:nvGrpSpPr>
              <p:grpSpPr>
                <a:xfrm>
                  <a:off x="6063340" y="1786642"/>
                  <a:ext cx="191193" cy="403168"/>
                  <a:chOff x="2226424" y="2406534"/>
                  <a:chExt cx="191193" cy="403168"/>
                </a:xfrm>
              </p:grpSpPr>
              <p:cxnSp>
                <p:nvCxnSpPr>
                  <p:cNvPr id="26" name="直接箭头连接符 25">
                    <a:extLst>
                      <a:ext uri="{FF2B5EF4-FFF2-40B4-BE49-F238E27FC236}">
                        <a16:creationId xmlns:a16="http://schemas.microsoft.com/office/drawing/2014/main" id="{B04FDC26-F678-8EE3-CAA0-1F64D587517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322020" y="2406534"/>
                    <a:ext cx="0" cy="403168"/>
                  </a:xfrm>
                  <a:prstGeom prst="straightConnector1">
                    <a:avLst/>
                  </a:prstGeom>
                  <a:ln w="19050">
                    <a:solidFill>
                      <a:schemeClr val="accent2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" name="椭圆 26">
                    <a:extLst>
                      <a:ext uri="{FF2B5EF4-FFF2-40B4-BE49-F238E27FC236}">
                        <a16:creationId xmlns:a16="http://schemas.microsoft.com/office/drawing/2014/main" id="{4758110C-FCC5-2920-266D-5B183DC42879}"/>
                      </a:ext>
                    </a:extLst>
                  </p:cNvPr>
                  <p:cNvSpPr/>
                  <p:nvPr/>
                </p:nvSpPr>
                <p:spPr>
                  <a:xfrm>
                    <a:off x="2226424" y="2512522"/>
                    <a:ext cx="191193" cy="19119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7C80">
                          <a:tint val="66000"/>
                          <a:satMod val="160000"/>
                        </a:srgbClr>
                      </a:gs>
                      <a:gs pos="50000">
                        <a:srgbClr val="FF7C80">
                          <a:tint val="44500"/>
                          <a:satMod val="160000"/>
                        </a:srgbClr>
                      </a:gs>
                      <a:gs pos="100000">
                        <a:srgbClr val="FF7C80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cxnSp>
            <p:nvCxnSpPr>
              <p:cNvPr id="22" name="直接箭头连接符 21">
                <a:extLst>
                  <a:ext uri="{FF2B5EF4-FFF2-40B4-BE49-F238E27FC236}">
                    <a16:creationId xmlns:a16="http://schemas.microsoft.com/office/drawing/2014/main" id="{68B8C43B-F3B9-BA4E-8F36-A4590E8A846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83722" y="1397883"/>
                <a:ext cx="0" cy="581397"/>
              </a:xfrm>
              <a:prstGeom prst="straightConnector1">
                <a:avLst/>
              </a:prstGeom>
              <a:ln w="28575">
                <a:solidFill>
                  <a:srgbClr val="C55A1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>
                <a:extLst>
                  <a:ext uri="{FF2B5EF4-FFF2-40B4-BE49-F238E27FC236}">
                    <a16:creationId xmlns:a16="http://schemas.microsoft.com/office/drawing/2014/main" id="{76205A5C-8BD0-0479-ADBE-284A5060EE7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840032" y="2879889"/>
                <a:ext cx="5033551" cy="30310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接连接符 75">
                <a:extLst>
                  <a:ext uri="{FF2B5EF4-FFF2-40B4-BE49-F238E27FC236}">
                    <a16:creationId xmlns:a16="http://schemas.microsoft.com/office/drawing/2014/main" id="{0BA2C6D2-2F77-3BBF-E1CD-E997CB2A1A1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840033" y="2537050"/>
                <a:ext cx="5033551" cy="30310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接连接符 76">
                <a:extLst>
                  <a:ext uri="{FF2B5EF4-FFF2-40B4-BE49-F238E27FC236}">
                    <a16:creationId xmlns:a16="http://schemas.microsoft.com/office/drawing/2014/main" id="{D1B5F747-99BF-DCFE-2165-681A06680FD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40032" y="2700876"/>
                <a:ext cx="5033552" cy="10318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8" name="组合 77">
                <a:extLst>
                  <a:ext uri="{FF2B5EF4-FFF2-40B4-BE49-F238E27FC236}">
                    <a16:creationId xmlns:a16="http://schemas.microsoft.com/office/drawing/2014/main" id="{CAABAE2C-4F9B-9DCF-BA04-A850879206A7}"/>
                  </a:ext>
                </a:extLst>
              </p:cNvPr>
              <p:cNvGrpSpPr/>
              <p:nvPr/>
            </p:nvGrpSpPr>
            <p:grpSpPr>
              <a:xfrm>
                <a:off x="4127412" y="2376140"/>
                <a:ext cx="1236618" cy="653142"/>
                <a:chOff x="1240971" y="1654629"/>
                <a:chExt cx="1236618" cy="653142"/>
              </a:xfrm>
            </p:grpSpPr>
            <p:sp>
              <p:nvSpPr>
                <p:cNvPr id="79" name="椭圆 78">
                  <a:extLst>
                    <a:ext uri="{FF2B5EF4-FFF2-40B4-BE49-F238E27FC236}">
                      <a16:creationId xmlns:a16="http://schemas.microsoft.com/office/drawing/2014/main" id="{0AA1F092-1BC1-2E14-30B9-58686EA03420}"/>
                    </a:ext>
                  </a:extLst>
                </p:cNvPr>
                <p:cNvSpPr/>
                <p:nvPr/>
              </p:nvSpPr>
              <p:spPr>
                <a:xfrm>
                  <a:off x="1240971" y="1654629"/>
                  <a:ext cx="1236618" cy="65314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80" name="组合 79">
                  <a:extLst>
                    <a:ext uri="{FF2B5EF4-FFF2-40B4-BE49-F238E27FC236}">
                      <a16:creationId xmlns:a16="http://schemas.microsoft.com/office/drawing/2014/main" id="{A49C4333-B551-3D43-69E8-08BF147B1841}"/>
                    </a:ext>
                  </a:extLst>
                </p:cNvPr>
                <p:cNvGrpSpPr/>
                <p:nvPr/>
              </p:nvGrpSpPr>
              <p:grpSpPr>
                <a:xfrm>
                  <a:off x="1596832" y="1791194"/>
                  <a:ext cx="191193" cy="403168"/>
                  <a:chOff x="2226424" y="2406534"/>
                  <a:chExt cx="191193" cy="403168"/>
                </a:xfrm>
              </p:grpSpPr>
              <p:cxnSp>
                <p:nvCxnSpPr>
                  <p:cNvPr id="84" name="直接箭头连接符 83">
                    <a:extLst>
                      <a:ext uri="{FF2B5EF4-FFF2-40B4-BE49-F238E27FC236}">
                        <a16:creationId xmlns:a16="http://schemas.microsoft.com/office/drawing/2014/main" id="{ECF67E12-9C63-F8E3-C927-3896294CBCD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322020" y="2406534"/>
                    <a:ext cx="0" cy="403168"/>
                  </a:xfrm>
                  <a:prstGeom prst="straightConnector1">
                    <a:avLst/>
                  </a:prstGeom>
                  <a:ln w="19050">
                    <a:solidFill>
                      <a:schemeClr val="accent2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5" name="椭圆 84">
                    <a:extLst>
                      <a:ext uri="{FF2B5EF4-FFF2-40B4-BE49-F238E27FC236}">
                        <a16:creationId xmlns:a16="http://schemas.microsoft.com/office/drawing/2014/main" id="{5E61CEF2-3DDD-56CE-1ED4-851D953D5893}"/>
                      </a:ext>
                    </a:extLst>
                  </p:cNvPr>
                  <p:cNvSpPr/>
                  <p:nvPr/>
                </p:nvSpPr>
                <p:spPr>
                  <a:xfrm>
                    <a:off x="2226424" y="2512522"/>
                    <a:ext cx="191193" cy="19119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7C80">
                          <a:tint val="66000"/>
                          <a:satMod val="160000"/>
                        </a:srgbClr>
                      </a:gs>
                      <a:gs pos="50000">
                        <a:srgbClr val="FF7C80">
                          <a:tint val="44500"/>
                          <a:satMod val="160000"/>
                        </a:srgbClr>
                      </a:gs>
                      <a:gs pos="100000">
                        <a:srgbClr val="FF7C80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81" name="组合 80">
                  <a:extLst>
                    <a:ext uri="{FF2B5EF4-FFF2-40B4-BE49-F238E27FC236}">
                      <a16:creationId xmlns:a16="http://schemas.microsoft.com/office/drawing/2014/main" id="{C61D22BC-D8B4-1889-1306-62BBC17DE703}"/>
                    </a:ext>
                  </a:extLst>
                </p:cNvPr>
                <p:cNvGrpSpPr/>
                <p:nvPr/>
              </p:nvGrpSpPr>
              <p:grpSpPr>
                <a:xfrm flipV="1">
                  <a:off x="1952895" y="1791194"/>
                  <a:ext cx="191193" cy="403168"/>
                  <a:chOff x="2226424" y="2406534"/>
                  <a:chExt cx="191193" cy="403168"/>
                </a:xfrm>
              </p:grpSpPr>
              <p:cxnSp>
                <p:nvCxnSpPr>
                  <p:cNvPr id="82" name="直接箭头连接符 81">
                    <a:extLst>
                      <a:ext uri="{FF2B5EF4-FFF2-40B4-BE49-F238E27FC236}">
                        <a16:creationId xmlns:a16="http://schemas.microsoft.com/office/drawing/2014/main" id="{C08767FC-7088-29C3-EDA9-C87E7339FD2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322020" y="2406534"/>
                    <a:ext cx="0" cy="403168"/>
                  </a:xfrm>
                  <a:prstGeom prst="straightConnector1">
                    <a:avLst/>
                  </a:prstGeom>
                  <a:ln w="19050">
                    <a:solidFill>
                      <a:schemeClr val="accent2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3" name="椭圆 82">
                    <a:extLst>
                      <a:ext uri="{FF2B5EF4-FFF2-40B4-BE49-F238E27FC236}">
                        <a16:creationId xmlns:a16="http://schemas.microsoft.com/office/drawing/2014/main" id="{4465115D-2489-9849-7A6E-B3AAEB0E4056}"/>
                      </a:ext>
                    </a:extLst>
                  </p:cNvPr>
                  <p:cNvSpPr/>
                  <p:nvPr/>
                </p:nvSpPr>
                <p:spPr>
                  <a:xfrm>
                    <a:off x="2226424" y="2512522"/>
                    <a:ext cx="191193" cy="19119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7C80">
                          <a:tint val="66000"/>
                          <a:satMod val="160000"/>
                        </a:srgbClr>
                      </a:gs>
                      <a:gs pos="50000">
                        <a:srgbClr val="FF7C80">
                          <a:tint val="44500"/>
                          <a:satMod val="160000"/>
                        </a:srgbClr>
                      </a:gs>
                      <a:gs pos="100000">
                        <a:srgbClr val="FF7C80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86" name="组合 85">
                <a:extLst>
                  <a:ext uri="{FF2B5EF4-FFF2-40B4-BE49-F238E27FC236}">
                    <a16:creationId xmlns:a16="http://schemas.microsoft.com/office/drawing/2014/main" id="{0356EFC1-91DB-62D0-9CC1-6716ED3C31FF}"/>
                  </a:ext>
                </a:extLst>
              </p:cNvPr>
              <p:cNvGrpSpPr/>
              <p:nvPr/>
            </p:nvGrpSpPr>
            <p:grpSpPr>
              <a:xfrm>
                <a:off x="5862809" y="2224261"/>
                <a:ext cx="1236618" cy="653142"/>
                <a:chOff x="3365862" y="1650077"/>
                <a:chExt cx="1236618" cy="653142"/>
              </a:xfrm>
            </p:grpSpPr>
            <p:sp>
              <p:nvSpPr>
                <p:cNvPr id="87" name="椭圆 86">
                  <a:extLst>
                    <a:ext uri="{FF2B5EF4-FFF2-40B4-BE49-F238E27FC236}">
                      <a16:creationId xmlns:a16="http://schemas.microsoft.com/office/drawing/2014/main" id="{1E1423F4-8B77-780F-51CB-6A07B2033605}"/>
                    </a:ext>
                  </a:extLst>
                </p:cNvPr>
                <p:cNvSpPr/>
                <p:nvPr/>
              </p:nvSpPr>
              <p:spPr>
                <a:xfrm>
                  <a:off x="3365862" y="1650077"/>
                  <a:ext cx="1236618" cy="65314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88" name="组合 87">
                  <a:extLst>
                    <a:ext uri="{FF2B5EF4-FFF2-40B4-BE49-F238E27FC236}">
                      <a16:creationId xmlns:a16="http://schemas.microsoft.com/office/drawing/2014/main" id="{7884CFF2-390D-657D-CD6D-E391542B6528}"/>
                    </a:ext>
                  </a:extLst>
                </p:cNvPr>
                <p:cNvGrpSpPr/>
                <p:nvPr/>
              </p:nvGrpSpPr>
              <p:grpSpPr>
                <a:xfrm flipV="1">
                  <a:off x="3721723" y="1786642"/>
                  <a:ext cx="191193" cy="403168"/>
                  <a:chOff x="2226424" y="2406534"/>
                  <a:chExt cx="191193" cy="403168"/>
                </a:xfrm>
              </p:grpSpPr>
              <p:cxnSp>
                <p:nvCxnSpPr>
                  <p:cNvPr id="92" name="直接箭头连接符 91">
                    <a:extLst>
                      <a:ext uri="{FF2B5EF4-FFF2-40B4-BE49-F238E27FC236}">
                        <a16:creationId xmlns:a16="http://schemas.microsoft.com/office/drawing/2014/main" id="{74C867D0-D8EC-14CF-94EB-895B12B1B43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322020" y="2406534"/>
                    <a:ext cx="0" cy="403168"/>
                  </a:xfrm>
                  <a:prstGeom prst="straightConnector1">
                    <a:avLst/>
                  </a:prstGeom>
                  <a:ln w="19050">
                    <a:solidFill>
                      <a:schemeClr val="accent2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3" name="椭圆 92">
                    <a:extLst>
                      <a:ext uri="{FF2B5EF4-FFF2-40B4-BE49-F238E27FC236}">
                        <a16:creationId xmlns:a16="http://schemas.microsoft.com/office/drawing/2014/main" id="{ACA31C7C-38C1-8E1A-89B6-7575B517AEA0}"/>
                      </a:ext>
                    </a:extLst>
                  </p:cNvPr>
                  <p:cNvSpPr/>
                  <p:nvPr/>
                </p:nvSpPr>
                <p:spPr>
                  <a:xfrm>
                    <a:off x="2226424" y="2512522"/>
                    <a:ext cx="191193" cy="19119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7C80">
                          <a:tint val="66000"/>
                          <a:satMod val="160000"/>
                        </a:srgbClr>
                      </a:gs>
                      <a:gs pos="50000">
                        <a:srgbClr val="FF7C80">
                          <a:tint val="44500"/>
                          <a:satMod val="160000"/>
                        </a:srgbClr>
                      </a:gs>
                      <a:gs pos="100000">
                        <a:srgbClr val="FF7C80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89" name="组合 88">
                  <a:extLst>
                    <a:ext uri="{FF2B5EF4-FFF2-40B4-BE49-F238E27FC236}">
                      <a16:creationId xmlns:a16="http://schemas.microsoft.com/office/drawing/2014/main" id="{3BFAEA7C-2390-1ED8-237F-BD3F48D305E5}"/>
                    </a:ext>
                  </a:extLst>
                </p:cNvPr>
                <p:cNvGrpSpPr/>
                <p:nvPr/>
              </p:nvGrpSpPr>
              <p:grpSpPr>
                <a:xfrm flipV="1">
                  <a:off x="4077786" y="1786642"/>
                  <a:ext cx="191193" cy="403168"/>
                  <a:chOff x="2226424" y="2406534"/>
                  <a:chExt cx="191193" cy="403168"/>
                </a:xfrm>
              </p:grpSpPr>
              <p:cxnSp>
                <p:nvCxnSpPr>
                  <p:cNvPr id="90" name="直接箭头连接符 89">
                    <a:extLst>
                      <a:ext uri="{FF2B5EF4-FFF2-40B4-BE49-F238E27FC236}">
                        <a16:creationId xmlns:a16="http://schemas.microsoft.com/office/drawing/2014/main" id="{6484B63F-D41D-ABCE-F493-FEF4E098F7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322020" y="2406534"/>
                    <a:ext cx="0" cy="403168"/>
                  </a:xfrm>
                  <a:prstGeom prst="straightConnector1">
                    <a:avLst/>
                  </a:prstGeom>
                  <a:ln w="19050">
                    <a:solidFill>
                      <a:schemeClr val="accent2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1" name="椭圆 90">
                    <a:extLst>
                      <a:ext uri="{FF2B5EF4-FFF2-40B4-BE49-F238E27FC236}">
                        <a16:creationId xmlns:a16="http://schemas.microsoft.com/office/drawing/2014/main" id="{B69A0AA5-4835-C398-6B02-37AB06B2FB16}"/>
                      </a:ext>
                    </a:extLst>
                  </p:cNvPr>
                  <p:cNvSpPr/>
                  <p:nvPr/>
                </p:nvSpPr>
                <p:spPr>
                  <a:xfrm>
                    <a:off x="2226424" y="2512522"/>
                    <a:ext cx="191193" cy="19119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7C80">
                          <a:tint val="66000"/>
                          <a:satMod val="160000"/>
                        </a:srgbClr>
                      </a:gs>
                      <a:gs pos="50000">
                        <a:srgbClr val="FF7C80">
                          <a:tint val="44500"/>
                          <a:satMod val="160000"/>
                        </a:srgbClr>
                      </a:gs>
                      <a:gs pos="100000">
                        <a:srgbClr val="FF7C80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94" name="组合 93">
                <a:extLst>
                  <a:ext uri="{FF2B5EF4-FFF2-40B4-BE49-F238E27FC236}">
                    <a16:creationId xmlns:a16="http://schemas.microsoft.com/office/drawing/2014/main" id="{DDE678AA-5C00-F3EB-007D-BF7FAD093B99}"/>
                  </a:ext>
                </a:extLst>
              </p:cNvPr>
              <p:cNvGrpSpPr/>
              <p:nvPr/>
            </p:nvGrpSpPr>
            <p:grpSpPr>
              <a:xfrm>
                <a:off x="7465845" y="2586622"/>
                <a:ext cx="1236618" cy="653142"/>
                <a:chOff x="5351416" y="1650077"/>
                <a:chExt cx="1236618" cy="653142"/>
              </a:xfrm>
            </p:grpSpPr>
            <p:sp>
              <p:nvSpPr>
                <p:cNvPr id="95" name="椭圆 94">
                  <a:extLst>
                    <a:ext uri="{FF2B5EF4-FFF2-40B4-BE49-F238E27FC236}">
                      <a16:creationId xmlns:a16="http://schemas.microsoft.com/office/drawing/2014/main" id="{31112A74-C6BA-1CFC-3E31-78C8204E294F}"/>
                    </a:ext>
                  </a:extLst>
                </p:cNvPr>
                <p:cNvSpPr/>
                <p:nvPr/>
              </p:nvSpPr>
              <p:spPr>
                <a:xfrm>
                  <a:off x="5351416" y="1650077"/>
                  <a:ext cx="1236618" cy="65314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96" name="组合 95">
                  <a:extLst>
                    <a:ext uri="{FF2B5EF4-FFF2-40B4-BE49-F238E27FC236}">
                      <a16:creationId xmlns:a16="http://schemas.microsoft.com/office/drawing/2014/main" id="{9ECDB5F5-B1AC-0154-4ED4-1CFECA3A5AF6}"/>
                    </a:ext>
                  </a:extLst>
                </p:cNvPr>
                <p:cNvGrpSpPr/>
                <p:nvPr/>
              </p:nvGrpSpPr>
              <p:grpSpPr>
                <a:xfrm>
                  <a:off x="5707277" y="1786642"/>
                  <a:ext cx="191193" cy="403168"/>
                  <a:chOff x="2226424" y="2406534"/>
                  <a:chExt cx="191193" cy="403168"/>
                </a:xfrm>
              </p:grpSpPr>
              <p:cxnSp>
                <p:nvCxnSpPr>
                  <p:cNvPr id="100" name="直接箭头连接符 99">
                    <a:extLst>
                      <a:ext uri="{FF2B5EF4-FFF2-40B4-BE49-F238E27FC236}">
                        <a16:creationId xmlns:a16="http://schemas.microsoft.com/office/drawing/2014/main" id="{B6D9D3BC-CACF-B546-F896-C633D4BDEFF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322020" y="2406534"/>
                    <a:ext cx="0" cy="403168"/>
                  </a:xfrm>
                  <a:prstGeom prst="straightConnector1">
                    <a:avLst/>
                  </a:prstGeom>
                  <a:ln w="19050">
                    <a:solidFill>
                      <a:schemeClr val="accent2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1" name="椭圆 100">
                    <a:extLst>
                      <a:ext uri="{FF2B5EF4-FFF2-40B4-BE49-F238E27FC236}">
                        <a16:creationId xmlns:a16="http://schemas.microsoft.com/office/drawing/2014/main" id="{4762CC58-6E0B-1C07-7B08-B3EC905A7B43}"/>
                      </a:ext>
                    </a:extLst>
                  </p:cNvPr>
                  <p:cNvSpPr/>
                  <p:nvPr/>
                </p:nvSpPr>
                <p:spPr>
                  <a:xfrm>
                    <a:off x="2226424" y="2512522"/>
                    <a:ext cx="191193" cy="19119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7C80">
                          <a:tint val="66000"/>
                          <a:satMod val="160000"/>
                        </a:srgbClr>
                      </a:gs>
                      <a:gs pos="50000">
                        <a:srgbClr val="FF7C80">
                          <a:tint val="44500"/>
                          <a:satMod val="160000"/>
                        </a:srgbClr>
                      </a:gs>
                      <a:gs pos="100000">
                        <a:srgbClr val="FF7C80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97" name="组合 96">
                  <a:extLst>
                    <a:ext uri="{FF2B5EF4-FFF2-40B4-BE49-F238E27FC236}">
                      <a16:creationId xmlns:a16="http://schemas.microsoft.com/office/drawing/2014/main" id="{F830CF55-A4F5-A72E-E591-948A857C9E7B}"/>
                    </a:ext>
                  </a:extLst>
                </p:cNvPr>
                <p:cNvGrpSpPr/>
                <p:nvPr/>
              </p:nvGrpSpPr>
              <p:grpSpPr>
                <a:xfrm>
                  <a:off x="6063340" y="1786642"/>
                  <a:ext cx="191193" cy="403168"/>
                  <a:chOff x="2226424" y="2406534"/>
                  <a:chExt cx="191193" cy="403168"/>
                </a:xfrm>
              </p:grpSpPr>
              <p:cxnSp>
                <p:nvCxnSpPr>
                  <p:cNvPr id="98" name="直接箭头连接符 97">
                    <a:extLst>
                      <a:ext uri="{FF2B5EF4-FFF2-40B4-BE49-F238E27FC236}">
                        <a16:creationId xmlns:a16="http://schemas.microsoft.com/office/drawing/2014/main" id="{43311F27-CA42-2A0F-3994-BA7FC02FA1B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322020" y="2406534"/>
                    <a:ext cx="0" cy="403168"/>
                  </a:xfrm>
                  <a:prstGeom prst="straightConnector1">
                    <a:avLst/>
                  </a:prstGeom>
                  <a:ln w="19050">
                    <a:solidFill>
                      <a:schemeClr val="accent2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9" name="椭圆 98">
                    <a:extLst>
                      <a:ext uri="{FF2B5EF4-FFF2-40B4-BE49-F238E27FC236}">
                        <a16:creationId xmlns:a16="http://schemas.microsoft.com/office/drawing/2014/main" id="{D9040645-9282-D647-CDEE-E845158143F4}"/>
                      </a:ext>
                    </a:extLst>
                  </p:cNvPr>
                  <p:cNvSpPr/>
                  <p:nvPr/>
                </p:nvSpPr>
                <p:spPr>
                  <a:xfrm>
                    <a:off x="2226424" y="2512522"/>
                    <a:ext cx="191193" cy="19119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7C80">
                          <a:tint val="66000"/>
                          <a:satMod val="160000"/>
                        </a:srgbClr>
                      </a:gs>
                      <a:gs pos="50000">
                        <a:srgbClr val="FF7C80">
                          <a:tint val="44500"/>
                          <a:satMod val="160000"/>
                        </a:srgbClr>
                      </a:gs>
                      <a:gs pos="100000">
                        <a:srgbClr val="FF7C80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cxnSp>
            <p:nvCxnSpPr>
              <p:cNvPr id="102" name="直接箭头连接符 101">
                <a:extLst>
                  <a:ext uri="{FF2B5EF4-FFF2-40B4-BE49-F238E27FC236}">
                    <a16:creationId xmlns:a16="http://schemas.microsoft.com/office/drawing/2014/main" id="{548D3A90-6312-B1B8-334F-3807588596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3722" y="2410178"/>
                <a:ext cx="0" cy="581397"/>
              </a:xfrm>
              <a:prstGeom prst="straightConnector1">
                <a:avLst/>
              </a:prstGeom>
              <a:ln w="28575">
                <a:solidFill>
                  <a:srgbClr val="C55A1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文本框 105">
                  <a:extLst>
                    <a:ext uri="{FF2B5EF4-FFF2-40B4-BE49-F238E27FC236}">
                      <a16:creationId xmlns:a16="http://schemas.microsoft.com/office/drawing/2014/main" id="{7A607620-9E83-6E4E-4EF4-8A294218BC6C}"/>
                    </a:ext>
                  </a:extLst>
                </p:cNvPr>
                <p:cNvSpPr txBox="1"/>
                <p:nvPr/>
              </p:nvSpPr>
              <p:spPr>
                <a:xfrm>
                  <a:off x="3760274" y="342900"/>
                  <a:ext cx="175790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06" name="文本框 105">
                  <a:extLst>
                    <a:ext uri="{FF2B5EF4-FFF2-40B4-BE49-F238E27FC236}">
                      <a16:creationId xmlns:a16="http://schemas.microsoft.com/office/drawing/2014/main" id="{7A607620-9E83-6E4E-4EF4-8A294218BC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0274" y="342900"/>
                  <a:ext cx="1757906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文本框 106">
                  <a:extLst>
                    <a:ext uri="{FF2B5EF4-FFF2-40B4-BE49-F238E27FC236}">
                      <a16:creationId xmlns:a16="http://schemas.microsoft.com/office/drawing/2014/main" id="{D5CED330-6883-2BAB-2BCD-82105E9E9ABE}"/>
                    </a:ext>
                  </a:extLst>
                </p:cNvPr>
                <p:cNvSpPr txBox="1"/>
                <p:nvPr/>
              </p:nvSpPr>
              <p:spPr>
                <a:xfrm>
                  <a:off x="5497044" y="334675"/>
                  <a:ext cx="175790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07" name="文本框 106">
                  <a:extLst>
                    <a:ext uri="{FF2B5EF4-FFF2-40B4-BE49-F238E27FC236}">
                      <a16:creationId xmlns:a16="http://schemas.microsoft.com/office/drawing/2014/main" id="{D5CED330-6883-2BAB-2BCD-82105E9E9A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7044" y="334675"/>
                  <a:ext cx="1757906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文本框 107">
                  <a:extLst>
                    <a:ext uri="{FF2B5EF4-FFF2-40B4-BE49-F238E27FC236}">
                      <a16:creationId xmlns:a16="http://schemas.microsoft.com/office/drawing/2014/main" id="{E0414623-7127-A229-5CE1-C27487DEC8AB}"/>
                    </a:ext>
                  </a:extLst>
                </p:cNvPr>
                <p:cNvSpPr txBox="1"/>
                <p:nvPr/>
              </p:nvSpPr>
              <p:spPr>
                <a:xfrm>
                  <a:off x="7264950" y="313485"/>
                  <a:ext cx="175790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=−1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08" name="文本框 107">
                  <a:extLst>
                    <a:ext uri="{FF2B5EF4-FFF2-40B4-BE49-F238E27FC236}">
                      <a16:creationId xmlns:a16="http://schemas.microsoft.com/office/drawing/2014/main" id="{E0414623-7127-A229-5CE1-C27487DEC8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4950" y="313485"/>
                  <a:ext cx="1757906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文本框 110">
                <a:extLst>
                  <a:ext uri="{FF2B5EF4-FFF2-40B4-BE49-F238E27FC236}">
                    <a16:creationId xmlns:a16="http://schemas.microsoft.com/office/drawing/2014/main" id="{51B88557-8A0D-C97A-FF66-38412D77ED8C}"/>
                  </a:ext>
                </a:extLst>
              </p:cNvPr>
              <p:cNvSpPr txBox="1"/>
              <p:nvPr/>
            </p:nvSpPr>
            <p:spPr>
              <a:xfrm>
                <a:off x="7658578" y="5299519"/>
                <a:ext cx="3211652" cy="9917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𝑀</m:t>
                                              </m:r>
                                            </m:e>
                                            <m:sub>
                                              <m:r>
                                                <a:rPr lang="zh-CN" altLang="en-US" i="1">
                                                  <a:latin typeface="Cambria Math" panose="02040503050406030204" pitchFamily="18" charset="0"/>
                                                </a:rPr>
                                                <m:t>𝜙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+2</m:t>
                                          </m:r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𝑠𝑎</m:t>
                                          </m:r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  <m:sup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p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1" name="文本框 110">
                <a:extLst>
                  <a:ext uri="{FF2B5EF4-FFF2-40B4-BE49-F238E27FC236}">
                    <a16:creationId xmlns:a16="http://schemas.microsoft.com/office/drawing/2014/main" id="{51B88557-8A0D-C97A-FF66-38412D77ED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8578" y="5299519"/>
                <a:ext cx="3211652" cy="99174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6AD8B586-F3C4-67A4-A62A-9BD0CB008761}"/>
              </a:ext>
            </a:extLst>
          </p:cNvPr>
          <p:cNvSpPr txBox="1"/>
          <p:nvPr/>
        </p:nvSpPr>
        <p:spPr>
          <a:xfrm>
            <a:off x="5165588" y="5423615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Distribution function:</a:t>
            </a:r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A23F85B-4371-EAD6-74EC-03FEC30CBA04}"/>
                  </a:ext>
                </a:extLst>
              </p:cNvPr>
              <p:cNvSpPr txBox="1"/>
              <p:nvPr/>
            </p:nvSpPr>
            <p:spPr>
              <a:xfrm>
                <a:off x="410956" y="265387"/>
                <a:ext cx="465383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/>
                  <a:t>What happens to </a:t>
                </a:r>
                <a14:m>
                  <m:oMath xmlns:m="http://schemas.openxmlformats.org/officeDocument/2006/math">
                    <m:r>
                      <a:rPr lang="zh-CN" altLang="en-US" sz="200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meson? </a:t>
                </a:r>
              </a:p>
              <a:p>
                <a:r>
                  <a:rPr lang="en-US" altLang="zh-CN" sz="2000" dirty="0"/>
                  <a:t>Consider it in a constituent quark model: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A23F85B-4371-EAD6-74EC-03FEC30CBA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56" y="265387"/>
                <a:ext cx="4653838" cy="707886"/>
              </a:xfrm>
              <a:prstGeom prst="rect">
                <a:avLst/>
              </a:prstGeom>
              <a:blipFill>
                <a:blip r:embed="rId10"/>
                <a:stretch>
                  <a:fillRect l="-1309" t="-5172" r="-393" b="-14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组合 8">
            <a:extLst>
              <a:ext uri="{FF2B5EF4-FFF2-40B4-BE49-F238E27FC236}">
                <a16:creationId xmlns:a16="http://schemas.microsoft.com/office/drawing/2014/main" id="{D5E34646-59C8-CB15-74CF-F1233096EA3B}"/>
              </a:ext>
            </a:extLst>
          </p:cNvPr>
          <p:cNvGrpSpPr/>
          <p:nvPr/>
        </p:nvGrpSpPr>
        <p:grpSpPr>
          <a:xfrm>
            <a:off x="5328821" y="197159"/>
            <a:ext cx="2030422" cy="1072404"/>
            <a:chOff x="3752252" y="5538374"/>
            <a:chExt cx="1236618" cy="653142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94E46188-C8A3-AE6D-0E71-2E631B08EE15}"/>
                </a:ext>
              </a:extLst>
            </p:cNvPr>
            <p:cNvSpPr/>
            <p:nvPr/>
          </p:nvSpPr>
          <p:spPr>
            <a:xfrm>
              <a:off x="3752252" y="5538374"/>
              <a:ext cx="1236618" cy="65314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68" name="组合 67">
              <a:extLst>
                <a:ext uri="{FF2B5EF4-FFF2-40B4-BE49-F238E27FC236}">
                  <a16:creationId xmlns:a16="http://schemas.microsoft.com/office/drawing/2014/main" id="{F3B1BFBB-64D0-FCE0-CBAE-5075477A0141}"/>
                </a:ext>
              </a:extLst>
            </p:cNvPr>
            <p:cNvGrpSpPr/>
            <p:nvPr/>
          </p:nvGrpSpPr>
          <p:grpSpPr>
            <a:xfrm>
              <a:off x="4444491" y="5669159"/>
              <a:ext cx="191193" cy="403168"/>
              <a:chOff x="9608713" y="1932074"/>
              <a:chExt cx="191193" cy="403168"/>
            </a:xfrm>
          </p:grpSpPr>
          <p:cxnSp>
            <p:nvCxnSpPr>
              <p:cNvPr id="103" name="直接箭头连接符 102">
                <a:extLst>
                  <a:ext uri="{FF2B5EF4-FFF2-40B4-BE49-F238E27FC236}">
                    <a16:creationId xmlns:a16="http://schemas.microsoft.com/office/drawing/2014/main" id="{2A61C5DD-7E71-36A3-81DD-62E79AB40F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04309" y="193207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椭圆 103">
                <a:extLst>
                  <a:ext uri="{FF2B5EF4-FFF2-40B4-BE49-F238E27FC236}">
                    <a16:creationId xmlns:a16="http://schemas.microsoft.com/office/drawing/2014/main" id="{0BA6F862-8055-8A9C-F88B-EE9FFC7E1A34}"/>
                  </a:ext>
                </a:extLst>
              </p:cNvPr>
              <p:cNvSpPr/>
              <p:nvPr/>
            </p:nvSpPr>
            <p:spPr>
              <a:xfrm>
                <a:off x="9608713" y="203806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9" name="组合 68">
              <a:extLst>
                <a:ext uri="{FF2B5EF4-FFF2-40B4-BE49-F238E27FC236}">
                  <a16:creationId xmlns:a16="http://schemas.microsoft.com/office/drawing/2014/main" id="{F11EEE73-5FB6-25AF-E2F3-D62C96FFAD6F}"/>
                </a:ext>
              </a:extLst>
            </p:cNvPr>
            <p:cNvGrpSpPr/>
            <p:nvPr/>
          </p:nvGrpSpPr>
          <p:grpSpPr>
            <a:xfrm>
              <a:off x="4069853" y="5667237"/>
              <a:ext cx="191193" cy="403168"/>
              <a:chOff x="9608713" y="2556759"/>
              <a:chExt cx="191193" cy="403168"/>
            </a:xfrm>
          </p:grpSpPr>
          <p:cxnSp>
            <p:nvCxnSpPr>
              <p:cNvPr id="71" name="直接箭头连接符 70">
                <a:extLst>
                  <a:ext uri="{FF2B5EF4-FFF2-40B4-BE49-F238E27FC236}">
                    <a16:creationId xmlns:a16="http://schemas.microsoft.com/office/drawing/2014/main" id="{79AD3DE9-4BDF-4471-9D03-7FD39B88581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04309" y="2556759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椭圆 71">
                <a:extLst>
                  <a:ext uri="{FF2B5EF4-FFF2-40B4-BE49-F238E27FC236}">
                    <a16:creationId xmlns:a16="http://schemas.microsoft.com/office/drawing/2014/main" id="{33D5A90D-AD3B-30A8-15E0-6B2AB7ED85E4}"/>
                  </a:ext>
                </a:extLst>
              </p:cNvPr>
              <p:cNvSpPr/>
              <p:nvPr/>
            </p:nvSpPr>
            <p:spPr>
              <a:xfrm flipV="1">
                <a:off x="9608713" y="2662747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10" name="组合 109">
            <a:extLst>
              <a:ext uri="{FF2B5EF4-FFF2-40B4-BE49-F238E27FC236}">
                <a16:creationId xmlns:a16="http://schemas.microsoft.com/office/drawing/2014/main" id="{51E5DBC0-5920-5DFB-42B1-8FCC829B7A97}"/>
              </a:ext>
            </a:extLst>
          </p:cNvPr>
          <p:cNvGrpSpPr/>
          <p:nvPr/>
        </p:nvGrpSpPr>
        <p:grpSpPr>
          <a:xfrm>
            <a:off x="8072576" y="456366"/>
            <a:ext cx="2436437" cy="516907"/>
            <a:chOff x="4974395" y="5764908"/>
            <a:chExt cx="2436437" cy="5169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文本框 111">
                  <a:extLst>
                    <a:ext uri="{FF2B5EF4-FFF2-40B4-BE49-F238E27FC236}">
                      <a16:creationId xmlns:a16="http://schemas.microsoft.com/office/drawing/2014/main" id="{A411FEB9-4037-80BB-0685-1B8DA06BE55B}"/>
                    </a:ext>
                  </a:extLst>
                </p:cNvPr>
                <p:cNvSpPr txBox="1"/>
                <p:nvPr/>
              </p:nvSpPr>
              <p:spPr>
                <a:xfrm>
                  <a:off x="5073936" y="5764908"/>
                  <a:ext cx="2336896" cy="49455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altLang="zh-CN" sz="240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sub>
                      </m:sSub>
                    </m:oMath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112" name="文本框 111">
                  <a:extLst>
                    <a:ext uri="{FF2B5EF4-FFF2-40B4-BE49-F238E27FC236}">
                      <a16:creationId xmlns:a16="http://schemas.microsoft.com/office/drawing/2014/main" id="{A411FEB9-4037-80BB-0685-1B8DA06BE5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3936" y="5764908"/>
                  <a:ext cx="2336896" cy="494559"/>
                </a:xfrm>
                <a:prstGeom prst="rect">
                  <a:avLst/>
                </a:prstGeom>
                <a:blipFill>
                  <a:blip r:embed="rId11"/>
                  <a:stretch>
                    <a:fillRect l="-783" r="-1044" b="-1234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3" name="矩形: 圆角 112">
              <a:extLst>
                <a:ext uri="{FF2B5EF4-FFF2-40B4-BE49-F238E27FC236}">
                  <a16:creationId xmlns:a16="http://schemas.microsoft.com/office/drawing/2014/main" id="{6929A0D5-BEB0-163B-301A-AB712F1E1914}"/>
                </a:ext>
              </a:extLst>
            </p:cNvPr>
            <p:cNvSpPr/>
            <p:nvPr/>
          </p:nvSpPr>
          <p:spPr>
            <a:xfrm>
              <a:off x="4974395" y="5770243"/>
              <a:ext cx="2336895" cy="511572"/>
            </a:xfrm>
            <a:prstGeom prst="round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1975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8ECD5CD-8819-3231-0EFA-05EA7DA5EF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t="36294" r="14229" b="48813"/>
          <a:stretch/>
        </p:blipFill>
        <p:spPr>
          <a:xfrm>
            <a:off x="2791441" y="2641658"/>
            <a:ext cx="5784210" cy="8468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50B1F935-31F4-CB88-7DD6-F10DF1623E3A}"/>
                  </a:ext>
                </a:extLst>
              </p:cNvPr>
              <p:cNvSpPr txBox="1"/>
              <p:nvPr/>
            </p:nvSpPr>
            <p:spPr>
              <a:xfrm>
                <a:off x="956344" y="243280"/>
                <a:ext cx="28217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/>
                  <a:t>Spin alignment of 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50B1F935-31F4-CB88-7DD6-F10DF1623E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344" y="243280"/>
                <a:ext cx="2821798" cy="461665"/>
              </a:xfrm>
              <a:prstGeom prst="rect">
                <a:avLst/>
              </a:prstGeom>
              <a:blipFill>
                <a:blip r:embed="rId3"/>
                <a:stretch>
                  <a:fillRect l="-3456" t="-9211" r="-432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C721165-137D-3DB1-1955-F350C7E4232A}"/>
                  </a:ext>
                </a:extLst>
              </p:cNvPr>
              <p:cNvSpPr txBox="1"/>
              <p:nvPr/>
            </p:nvSpPr>
            <p:spPr>
              <a:xfrm>
                <a:off x="4451243" y="96123"/>
                <a:ext cx="2838790" cy="7541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C721165-137D-3DB1-1955-F350C7E423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243" y="96123"/>
                <a:ext cx="2838790" cy="7541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0EE6F36-D4FB-AD05-F5EC-5023DF1A3002}"/>
                  </a:ext>
                </a:extLst>
              </p:cNvPr>
              <p:cNvSpPr txBox="1"/>
              <p:nvPr/>
            </p:nvSpPr>
            <p:spPr>
              <a:xfrm>
                <a:off x="3321059" y="1172086"/>
                <a:ext cx="4353756" cy="807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zh-CN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zh-CN" altLang="en-US" sz="20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zh-CN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sSup>
                        <m:sSup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0EE6F36-D4FB-AD05-F5EC-5023DF1A30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1059" y="1172086"/>
                <a:ext cx="4353756" cy="8073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E2FBDEB-7064-1574-5A83-748F3CE8D615}"/>
                  </a:ext>
                </a:extLst>
              </p:cNvPr>
              <p:cNvSpPr txBox="1"/>
              <p:nvPr/>
            </p:nvSpPr>
            <p:spPr>
              <a:xfrm>
                <a:off x="8204433" y="1850008"/>
                <a:ext cx="2081147" cy="3350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≫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~0.15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𝐺𝑒𝑉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E2FBDEB-7064-1574-5A83-748F3CE8D6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4433" y="1850008"/>
                <a:ext cx="2081147" cy="335092"/>
              </a:xfrm>
              <a:prstGeom prst="rect">
                <a:avLst/>
              </a:prstGeom>
              <a:blipFill>
                <a:blip r:embed="rId6"/>
                <a:stretch>
                  <a:fillRect l="-2346" r="-2053" b="-27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91DEE7A-E394-F28C-EF41-B5AC90A9EB19}"/>
                  </a:ext>
                </a:extLst>
              </p:cNvPr>
              <p:cNvSpPr txBox="1"/>
              <p:nvPr/>
            </p:nvSpPr>
            <p:spPr>
              <a:xfrm>
                <a:off x="8163909" y="1338003"/>
                <a:ext cx="1997022" cy="4274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/>
                  <a:t>Assume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91DEE7A-E394-F28C-EF41-B5AC90A9E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3909" y="1338003"/>
                <a:ext cx="1997022" cy="427425"/>
              </a:xfrm>
              <a:prstGeom prst="rect">
                <a:avLst/>
              </a:prstGeom>
              <a:blipFill>
                <a:blip r:embed="rId7"/>
                <a:stretch>
                  <a:fillRect l="-3049" t="-5634" b="-183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4F9F0C59-6178-724B-110B-053C90EF18DF}"/>
              </a:ext>
            </a:extLst>
          </p:cNvPr>
          <p:cNvSpPr txBox="1"/>
          <p:nvPr/>
        </p:nvSpPr>
        <p:spPr>
          <a:xfrm>
            <a:off x="1071694" y="2146839"/>
            <a:ext cx="42226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The number change in denominator:</a:t>
            </a:r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DFBFA83-585F-22AC-C9B6-27A9C488CED5}"/>
                  </a:ext>
                </a:extLst>
              </p:cNvPr>
              <p:cNvSpPr txBox="1"/>
              <p:nvPr/>
            </p:nvSpPr>
            <p:spPr>
              <a:xfrm>
                <a:off x="956344" y="3633079"/>
                <a:ext cx="47026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/>
                  <a:t>Spin alignment of </a:t>
                </a:r>
                <a14:m>
                  <m:oMath xmlns:m="http://schemas.openxmlformats.org/officeDocument/2006/math">
                    <m:r>
                      <a:rPr lang="zh-CN" altLang="en-US" sz="200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sz="2000" dirty="0"/>
                  <a:t> with SP background: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DFBFA83-585F-22AC-C9B6-27A9C488CE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344" y="3633079"/>
                <a:ext cx="4702634" cy="400110"/>
              </a:xfrm>
              <a:prstGeom prst="rect">
                <a:avLst/>
              </a:prstGeom>
              <a:blipFill>
                <a:blip r:embed="rId8"/>
                <a:stretch>
                  <a:fillRect l="-1427" t="-9091" r="-519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组合 14">
            <a:extLst>
              <a:ext uri="{FF2B5EF4-FFF2-40B4-BE49-F238E27FC236}">
                <a16:creationId xmlns:a16="http://schemas.microsoft.com/office/drawing/2014/main" id="{9F55AC89-A280-0B83-BAC9-139A29BD7896}"/>
              </a:ext>
            </a:extLst>
          </p:cNvPr>
          <p:cNvGrpSpPr/>
          <p:nvPr/>
        </p:nvGrpSpPr>
        <p:grpSpPr>
          <a:xfrm>
            <a:off x="1178652" y="4177715"/>
            <a:ext cx="8057626" cy="1391297"/>
            <a:chOff x="1178652" y="4177715"/>
            <a:chExt cx="8057626" cy="1391297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2CDF08BF-3E33-53E9-D290-D19279DEDC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3" t="70744" r="11170" b="9929"/>
            <a:stretch/>
          </p:blipFill>
          <p:spPr>
            <a:xfrm>
              <a:off x="1178652" y="4177715"/>
              <a:ext cx="8011486" cy="1325462"/>
            </a:xfrm>
            <a:prstGeom prst="rect">
              <a:avLst/>
            </a:prstGeom>
          </p:spPr>
        </p:pic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C30DE6B6-1343-A9ED-A695-759C68205E0E}"/>
                </a:ext>
              </a:extLst>
            </p:cNvPr>
            <p:cNvSpPr/>
            <p:nvPr/>
          </p:nvSpPr>
          <p:spPr>
            <a:xfrm>
              <a:off x="4597166" y="4709141"/>
              <a:ext cx="276836" cy="315971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3E0BE76B-D199-B8EA-F0AA-793E6FC05AC1}"/>
                </a:ext>
              </a:extLst>
            </p:cNvPr>
            <p:cNvSpPr/>
            <p:nvPr/>
          </p:nvSpPr>
          <p:spPr>
            <a:xfrm>
              <a:off x="4911753" y="4177715"/>
              <a:ext cx="4324525" cy="1391297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80FEC096-3422-6280-DF40-09949824D4BA}"/>
              </a:ext>
            </a:extLst>
          </p:cNvPr>
          <p:cNvGrpSpPr/>
          <p:nvPr/>
        </p:nvGrpSpPr>
        <p:grpSpPr>
          <a:xfrm>
            <a:off x="3156012" y="5909536"/>
            <a:ext cx="5005932" cy="565604"/>
            <a:chOff x="3598805" y="5851084"/>
            <a:chExt cx="5005932" cy="565604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0D005F5B-7827-7C62-5A39-7DBA7F31B82A}"/>
                </a:ext>
              </a:extLst>
            </p:cNvPr>
            <p:cNvSpPr/>
            <p:nvPr/>
          </p:nvSpPr>
          <p:spPr>
            <a:xfrm>
              <a:off x="3598805" y="5851084"/>
              <a:ext cx="4865257" cy="56560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F1CEAA90-B488-B1ED-953B-21DA8A42F5EA}"/>
                    </a:ext>
                  </a:extLst>
                </p:cNvPr>
                <p:cNvSpPr txBox="1"/>
                <p:nvPr/>
              </p:nvSpPr>
              <p:spPr>
                <a:xfrm>
                  <a:off x="3690888" y="5903053"/>
                  <a:ext cx="4913849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2400" dirty="0"/>
                    <a:t>SP background lead to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&lt;1/3</m:t>
                      </m:r>
                    </m:oMath>
                  </a14:m>
                  <a:r>
                    <a:rPr lang="en-US" altLang="zh-CN" sz="2400" dirty="0"/>
                    <a:t> </a:t>
                  </a:r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F1CEAA90-B488-B1ED-953B-21DA8A42F5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0888" y="5903053"/>
                  <a:ext cx="4913849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1985" t="-9211" b="-3026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927D2E92-9E9A-A008-5A88-9FAD47DF049C}"/>
              </a:ext>
            </a:extLst>
          </p:cNvPr>
          <p:cNvSpPr txBox="1"/>
          <p:nvPr/>
        </p:nvSpPr>
        <p:spPr>
          <a:xfrm>
            <a:off x="2219810" y="1277633"/>
            <a:ext cx="114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Where </a:t>
            </a:r>
            <a:endParaRPr lang="zh-CN" altLang="en-US" sz="2400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13DAFB0-DC0C-C841-01D8-D5998F4870A6}"/>
              </a:ext>
            </a:extLst>
          </p:cNvPr>
          <p:cNvSpPr txBox="1"/>
          <p:nvPr/>
        </p:nvSpPr>
        <p:spPr>
          <a:xfrm>
            <a:off x="8077828" y="6105807"/>
            <a:ext cx="2169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Similar with rotation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3246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5330CAC-C756-1BE6-78E8-F31E556BC6C5}"/>
              </a:ext>
            </a:extLst>
          </p:cNvPr>
          <p:cNvGrpSpPr/>
          <p:nvPr/>
        </p:nvGrpSpPr>
        <p:grpSpPr>
          <a:xfrm>
            <a:off x="1426423" y="723301"/>
            <a:ext cx="2970942" cy="311111"/>
            <a:chOff x="2543962" y="2380376"/>
            <a:chExt cx="2970942" cy="3111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id="{A9405197-40C7-E5E0-42B2-36BD24118F5D}"/>
                    </a:ext>
                  </a:extLst>
                </p:cNvPr>
                <p:cNvSpPr txBox="1"/>
                <p:nvPr/>
              </p:nvSpPr>
              <p:spPr>
                <a:xfrm>
                  <a:off x="2543962" y="2380376"/>
                  <a:ext cx="2970942" cy="31111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̅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</m:acc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zh-CN" alt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zh-CN" alt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𝜅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zh-CN" alt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id="{A9405197-40C7-E5E0-42B2-36BD24118F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3962" y="2380376"/>
                  <a:ext cx="2970942" cy="311111"/>
                </a:xfrm>
                <a:prstGeom prst="rect">
                  <a:avLst/>
                </a:prstGeom>
                <a:blipFill>
                  <a:blip r:embed="rId2"/>
                  <a:stretch>
                    <a:fillRect l="-1437" t="-1961" r="-2259" b="-3529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B529A537-87CF-F43C-93EA-9EACA6A0FE9A}"/>
                </a:ext>
              </a:extLst>
            </p:cNvPr>
            <p:cNvCxnSpPr/>
            <p:nvPr/>
          </p:nvCxnSpPr>
          <p:spPr>
            <a:xfrm flipH="1">
              <a:off x="3389152" y="2395057"/>
              <a:ext cx="92279" cy="234892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D0D612B8-CD79-02A4-DB22-E9E5E6B870E2}"/>
              </a:ext>
            </a:extLst>
          </p:cNvPr>
          <p:cNvSpPr txBox="1"/>
          <p:nvPr/>
        </p:nvSpPr>
        <p:spPr>
          <a:xfrm>
            <a:off x="771088" y="176558"/>
            <a:ext cx="4988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Lagrangian with a MMP background</a:t>
            </a:r>
            <a:endParaRPr lang="zh-CN" altLang="en-US" sz="24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FDCC0D5-AC1F-ECB8-E6AF-E0B3506CBECF}"/>
              </a:ext>
            </a:extLst>
          </p:cNvPr>
          <p:cNvSpPr txBox="1"/>
          <p:nvPr/>
        </p:nvSpPr>
        <p:spPr>
          <a:xfrm>
            <a:off x="6265200" y="225125"/>
            <a:ext cx="2297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Dispersion relation:</a:t>
            </a:r>
            <a:endParaRPr lang="zh-CN" altLang="en-US" sz="2000" dirty="0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BB434074-7F60-65E4-CD03-2991B724FDB2}"/>
              </a:ext>
            </a:extLst>
          </p:cNvPr>
          <p:cNvGrpSpPr/>
          <p:nvPr/>
        </p:nvGrpSpPr>
        <p:grpSpPr>
          <a:xfrm>
            <a:off x="5983770" y="725213"/>
            <a:ext cx="3320974" cy="415033"/>
            <a:chOff x="5983770" y="725213"/>
            <a:chExt cx="3320974" cy="4150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4810B754-F355-4323-1ED5-CEA0F24A425A}"/>
                    </a:ext>
                  </a:extLst>
                </p:cNvPr>
                <p:cNvSpPr txBox="1"/>
                <p:nvPr/>
              </p:nvSpPr>
              <p:spPr>
                <a:xfrm>
                  <a:off x="5983770" y="725213"/>
                  <a:ext cx="3320974" cy="37273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0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ad>
                              <m:radPr>
                                <m:degHide m:val="on"/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  <m:sup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rad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𝑠𝑞</m:t>
                            </m:r>
                            <m:r>
                              <a:rPr lang="zh-CN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𝜅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4810B754-F355-4323-1ED5-CEA0F24A42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3770" y="725213"/>
                  <a:ext cx="3320974" cy="372731"/>
                </a:xfrm>
                <a:prstGeom prst="rect">
                  <a:avLst/>
                </a:prstGeom>
                <a:blipFill>
                  <a:blip r:embed="rId3"/>
                  <a:stretch>
                    <a:fillRect l="-551" r="-184" b="-295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B735DC64-9E4A-1096-62D1-F999CF76C642}"/>
                </a:ext>
              </a:extLst>
            </p:cNvPr>
            <p:cNvSpPr/>
            <p:nvPr/>
          </p:nvSpPr>
          <p:spPr>
            <a:xfrm>
              <a:off x="7966532" y="731222"/>
              <a:ext cx="641104" cy="40902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EBCE95A-BCA7-77E6-236B-E5ED261A24E3}"/>
                  </a:ext>
                </a:extLst>
              </p:cNvPr>
              <p:cNvSpPr txBox="1"/>
              <p:nvPr/>
            </p:nvSpPr>
            <p:spPr>
              <a:xfrm>
                <a:off x="7092034" y="1123757"/>
                <a:ext cx="3439261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600" b="1" i="1" smtClean="0"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en-US" altLang="zh-CN" sz="1600" b="1" i="1" dirty="0"/>
                  <a:t>: =1 for quark, =-1 for anti-quark</a:t>
                </a:r>
                <a:endParaRPr lang="zh-CN" altLang="en-US" sz="1600" b="1" i="1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EBCE95A-BCA7-77E6-236B-E5ED261A24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034" y="1123757"/>
                <a:ext cx="3439261" cy="338554"/>
              </a:xfrm>
              <a:prstGeom prst="rect">
                <a:avLst/>
              </a:prstGeom>
              <a:blipFill>
                <a:blip r:embed="rId4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4" name="组合 163">
            <a:extLst>
              <a:ext uri="{FF2B5EF4-FFF2-40B4-BE49-F238E27FC236}">
                <a16:creationId xmlns:a16="http://schemas.microsoft.com/office/drawing/2014/main" id="{EA4D0E0C-03AB-05CD-22DD-5E2A77273769}"/>
              </a:ext>
            </a:extLst>
          </p:cNvPr>
          <p:cNvGrpSpPr/>
          <p:nvPr/>
        </p:nvGrpSpPr>
        <p:grpSpPr>
          <a:xfrm>
            <a:off x="622869" y="1384497"/>
            <a:ext cx="10435646" cy="4241160"/>
            <a:chOff x="744008" y="1974629"/>
            <a:chExt cx="10435646" cy="4241160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907AA91D-58AB-3ACC-DEC9-845D603544B8}"/>
                </a:ext>
              </a:extLst>
            </p:cNvPr>
            <p:cNvSpPr txBox="1"/>
            <p:nvPr/>
          </p:nvSpPr>
          <p:spPr>
            <a:xfrm>
              <a:off x="842812" y="2692244"/>
              <a:ext cx="28889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Without  MMP background</a:t>
              </a:r>
              <a:endParaRPr lang="zh-CN" altLang="en-US" dirty="0"/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B5AB5A47-80D5-3D0F-82E8-0426998FF1C0}"/>
                </a:ext>
              </a:extLst>
            </p:cNvPr>
            <p:cNvSpPr txBox="1"/>
            <p:nvPr/>
          </p:nvSpPr>
          <p:spPr>
            <a:xfrm>
              <a:off x="945483" y="4290054"/>
              <a:ext cx="25555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With  MMP background</a:t>
              </a:r>
              <a:endParaRPr lang="zh-CN" altLang="en-US" dirty="0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0C5CD7AE-8800-638D-CD6A-29A6F5413368}"/>
                </a:ext>
              </a:extLst>
            </p:cNvPr>
            <p:cNvSpPr txBox="1"/>
            <p:nvPr/>
          </p:nvSpPr>
          <p:spPr>
            <a:xfrm>
              <a:off x="1817352" y="5136989"/>
              <a:ext cx="15408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Mass splitting</a:t>
              </a:r>
              <a:endParaRPr lang="zh-CN" altLang="en-US" dirty="0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D9AF90C1-9974-F83B-D192-D4287C74E01B}"/>
                </a:ext>
              </a:extLst>
            </p:cNvPr>
            <p:cNvSpPr/>
            <p:nvPr/>
          </p:nvSpPr>
          <p:spPr>
            <a:xfrm>
              <a:off x="744008" y="2546308"/>
              <a:ext cx="10435646" cy="3669481"/>
            </a:xfrm>
            <a:prstGeom prst="rect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A1824929-50CC-F204-1DC2-E585388E9782}"/>
                    </a:ext>
                  </a:extLst>
                </p:cNvPr>
                <p:cNvSpPr txBox="1"/>
                <p:nvPr/>
              </p:nvSpPr>
              <p:spPr>
                <a:xfrm>
                  <a:off x="7504606" y="5750236"/>
                  <a:ext cx="175790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A1824929-50CC-F204-1DC2-E585388E97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4606" y="5750236"/>
                  <a:ext cx="1757906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F24FD829-9ED4-5158-4F9D-3A8B7F0A5468}"/>
                    </a:ext>
                  </a:extLst>
                </p:cNvPr>
                <p:cNvSpPr txBox="1"/>
                <p:nvPr/>
              </p:nvSpPr>
              <p:spPr>
                <a:xfrm>
                  <a:off x="4093271" y="5778055"/>
                  <a:ext cx="175790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sub>
                      </m:sSub>
                    </m:oMath>
                  </a14:m>
                  <a:r>
                    <a:rPr lang="en-US" altLang="zh-CN" dirty="0"/>
                    <a:t> </a:t>
                  </a:r>
                  <a14:m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zh-CN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𝜅</m:t>
                      </m:r>
                    </m:oMath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F24FD829-9ED4-5158-4F9D-3A8B7F0A54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3271" y="5778055"/>
                  <a:ext cx="1757906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0B04EDBA-0F64-4D77-4986-66D62530E007}"/>
                    </a:ext>
                  </a:extLst>
                </p:cNvPr>
                <p:cNvSpPr txBox="1"/>
                <p:nvPr/>
              </p:nvSpPr>
              <p:spPr>
                <a:xfrm>
                  <a:off x="9168672" y="5778611"/>
                  <a:ext cx="175790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0B04EDBA-0F64-4D77-4986-66D62530E0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68672" y="5778611"/>
                  <a:ext cx="1757906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7ABED408-34E0-4B8E-43BB-181FAE38E81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32669" y="4140661"/>
              <a:ext cx="6617155" cy="6602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7FEB56CD-FBCF-7C86-20A6-F9A8E5BC44B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32670" y="3793465"/>
              <a:ext cx="6617154" cy="4357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E10834A8-E418-66BE-B2F8-6061B271E403}"/>
                </a:ext>
              </a:extLst>
            </p:cNvPr>
            <p:cNvCxnSpPr>
              <a:cxnSpLocks/>
            </p:cNvCxnSpPr>
            <p:nvPr/>
          </p:nvCxnSpPr>
          <p:spPr>
            <a:xfrm>
              <a:off x="4032669" y="3954960"/>
              <a:ext cx="6617155" cy="14988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835CF167-1C79-4E81-CE77-CA3332D95E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32669" y="2876910"/>
              <a:ext cx="6617155" cy="27464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05634C42-64D7-A28D-2E31-01117231A3F6}"/>
                </a:ext>
              </a:extLst>
            </p:cNvPr>
            <p:cNvGrpSpPr/>
            <p:nvPr/>
          </p:nvGrpSpPr>
          <p:grpSpPr>
            <a:xfrm>
              <a:off x="4247421" y="2583988"/>
              <a:ext cx="1236618" cy="653142"/>
              <a:chOff x="1240971" y="1654629"/>
              <a:chExt cx="1236618" cy="653142"/>
            </a:xfrm>
          </p:grpSpPr>
          <p:sp>
            <p:nvSpPr>
              <p:cNvPr id="97" name="椭圆 96">
                <a:extLst>
                  <a:ext uri="{FF2B5EF4-FFF2-40B4-BE49-F238E27FC236}">
                    <a16:creationId xmlns:a16="http://schemas.microsoft.com/office/drawing/2014/main" id="{3D2E8287-A85E-6024-D13E-99FDE6A01CB3}"/>
                  </a:ext>
                </a:extLst>
              </p:cNvPr>
              <p:cNvSpPr/>
              <p:nvPr/>
            </p:nvSpPr>
            <p:spPr>
              <a:xfrm>
                <a:off x="1240971" y="1654629"/>
                <a:ext cx="1236618" cy="65314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grpSp>
            <p:nvGrpSpPr>
              <p:cNvPr id="98" name="组合 97">
                <a:extLst>
                  <a:ext uri="{FF2B5EF4-FFF2-40B4-BE49-F238E27FC236}">
                    <a16:creationId xmlns:a16="http://schemas.microsoft.com/office/drawing/2014/main" id="{261F9039-D57C-7A0C-6E29-09E4C83EBF87}"/>
                  </a:ext>
                </a:extLst>
              </p:cNvPr>
              <p:cNvGrpSpPr/>
              <p:nvPr/>
            </p:nvGrpSpPr>
            <p:grpSpPr>
              <a:xfrm>
                <a:off x="1596832" y="1791194"/>
                <a:ext cx="191193" cy="403168"/>
                <a:chOff x="2226424" y="2406534"/>
                <a:chExt cx="191193" cy="403168"/>
              </a:xfrm>
            </p:grpSpPr>
            <p:cxnSp>
              <p:nvCxnSpPr>
                <p:cNvPr id="102" name="直接箭头连接符 101">
                  <a:extLst>
                    <a:ext uri="{FF2B5EF4-FFF2-40B4-BE49-F238E27FC236}">
                      <a16:creationId xmlns:a16="http://schemas.microsoft.com/office/drawing/2014/main" id="{B4EA4805-C3F9-F6E5-6564-48735A2401F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322020" y="2406534"/>
                  <a:ext cx="0" cy="403168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3" name="椭圆 102">
                  <a:extLst>
                    <a:ext uri="{FF2B5EF4-FFF2-40B4-BE49-F238E27FC236}">
                      <a16:creationId xmlns:a16="http://schemas.microsoft.com/office/drawing/2014/main" id="{B38A6FFB-0E58-98F4-FA2D-03E5003C2583}"/>
                    </a:ext>
                  </a:extLst>
                </p:cNvPr>
                <p:cNvSpPr/>
                <p:nvPr/>
              </p:nvSpPr>
              <p:spPr>
                <a:xfrm flipV="1">
                  <a:off x="2226424" y="2512522"/>
                  <a:ext cx="191193" cy="19119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7C80">
                        <a:tint val="66000"/>
                        <a:satMod val="160000"/>
                      </a:srgbClr>
                    </a:gs>
                    <a:gs pos="50000">
                      <a:srgbClr val="FF7C80">
                        <a:tint val="44500"/>
                        <a:satMod val="160000"/>
                      </a:srgbClr>
                    </a:gs>
                    <a:gs pos="100000">
                      <a:srgbClr val="FF7C8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9" name="组合 98">
                <a:extLst>
                  <a:ext uri="{FF2B5EF4-FFF2-40B4-BE49-F238E27FC236}">
                    <a16:creationId xmlns:a16="http://schemas.microsoft.com/office/drawing/2014/main" id="{8509912D-C0D9-5A76-7D68-FD45D247A70D}"/>
                  </a:ext>
                </a:extLst>
              </p:cNvPr>
              <p:cNvGrpSpPr/>
              <p:nvPr/>
            </p:nvGrpSpPr>
            <p:grpSpPr>
              <a:xfrm flipV="1">
                <a:off x="1952895" y="1791194"/>
                <a:ext cx="191193" cy="403168"/>
                <a:chOff x="2226424" y="2406534"/>
                <a:chExt cx="191193" cy="403168"/>
              </a:xfrm>
            </p:grpSpPr>
            <p:cxnSp>
              <p:nvCxnSpPr>
                <p:cNvPr id="100" name="直接箭头连接符 99">
                  <a:extLst>
                    <a:ext uri="{FF2B5EF4-FFF2-40B4-BE49-F238E27FC236}">
                      <a16:creationId xmlns:a16="http://schemas.microsoft.com/office/drawing/2014/main" id="{38203320-7A94-D834-20D4-0DB80BAC49A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322020" y="2406534"/>
                  <a:ext cx="0" cy="403168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1" name="椭圆 100">
                  <a:extLst>
                    <a:ext uri="{FF2B5EF4-FFF2-40B4-BE49-F238E27FC236}">
                      <a16:creationId xmlns:a16="http://schemas.microsoft.com/office/drawing/2014/main" id="{1367DE2D-C431-231E-019E-319DF43ABCDC}"/>
                    </a:ext>
                  </a:extLst>
                </p:cNvPr>
                <p:cNvSpPr/>
                <p:nvPr/>
              </p:nvSpPr>
              <p:spPr>
                <a:xfrm flipV="1">
                  <a:off x="2226424" y="2512522"/>
                  <a:ext cx="191193" cy="191193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0F559DD1-32BA-F4CD-4476-B383411C1ECF}"/>
                </a:ext>
              </a:extLst>
            </p:cNvPr>
            <p:cNvGrpSpPr/>
            <p:nvPr/>
          </p:nvGrpSpPr>
          <p:grpSpPr>
            <a:xfrm>
              <a:off x="7509588" y="2577803"/>
              <a:ext cx="1236618" cy="653142"/>
              <a:chOff x="3365862" y="1650077"/>
              <a:chExt cx="1236618" cy="653142"/>
            </a:xfrm>
          </p:grpSpPr>
          <p:sp>
            <p:nvSpPr>
              <p:cNvPr id="90" name="椭圆 89">
                <a:extLst>
                  <a:ext uri="{FF2B5EF4-FFF2-40B4-BE49-F238E27FC236}">
                    <a16:creationId xmlns:a16="http://schemas.microsoft.com/office/drawing/2014/main" id="{D077750E-9CB3-5022-D7C3-754965492614}"/>
                  </a:ext>
                </a:extLst>
              </p:cNvPr>
              <p:cNvSpPr/>
              <p:nvPr/>
            </p:nvSpPr>
            <p:spPr>
              <a:xfrm>
                <a:off x="3365862" y="1650077"/>
                <a:ext cx="1236618" cy="65314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91" name="组合 90">
                <a:extLst>
                  <a:ext uri="{FF2B5EF4-FFF2-40B4-BE49-F238E27FC236}">
                    <a16:creationId xmlns:a16="http://schemas.microsoft.com/office/drawing/2014/main" id="{31F00F0A-00D1-CEF4-8300-6933FE9C053B}"/>
                  </a:ext>
                </a:extLst>
              </p:cNvPr>
              <p:cNvGrpSpPr/>
              <p:nvPr/>
            </p:nvGrpSpPr>
            <p:grpSpPr>
              <a:xfrm flipV="1">
                <a:off x="3721723" y="1786642"/>
                <a:ext cx="191193" cy="403168"/>
                <a:chOff x="2226424" y="2406534"/>
                <a:chExt cx="191193" cy="403168"/>
              </a:xfrm>
            </p:grpSpPr>
            <p:cxnSp>
              <p:nvCxnSpPr>
                <p:cNvPr id="95" name="直接箭头连接符 94">
                  <a:extLst>
                    <a:ext uri="{FF2B5EF4-FFF2-40B4-BE49-F238E27FC236}">
                      <a16:creationId xmlns:a16="http://schemas.microsoft.com/office/drawing/2014/main" id="{5E171BF1-A6F8-F8B6-3E8E-1A710CA668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22020" y="2406534"/>
                  <a:ext cx="0" cy="403168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6" name="椭圆 95">
                  <a:extLst>
                    <a:ext uri="{FF2B5EF4-FFF2-40B4-BE49-F238E27FC236}">
                      <a16:creationId xmlns:a16="http://schemas.microsoft.com/office/drawing/2014/main" id="{5C626CAC-A710-9568-FC00-AA4593DACD9B}"/>
                    </a:ext>
                  </a:extLst>
                </p:cNvPr>
                <p:cNvSpPr/>
                <p:nvPr/>
              </p:nvSpPr>
              <p:spPr>
                <a:xfrm>
                  <a:off x="2226424" y="2512522"/>
                  <a:ext cx="191193" cy="19119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7C80">
                        <a:tint val="66000"/>
                        <a:satMod val="160000"/>
                      </a:srgbClr>
                    </a:gs>
                    <a:gs pos="50000">
                      <a:srgbClr val="FF7C80">
                        <a:tint val="44500"/>
                        <a:satMod val="160000"/>
                      </a:srgbClr>
                    </a:gs>
                    <a:gs pos="100000">
                      <a:srgbClr val="FF7C8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2" name="组合 91">
                <a:extLst>
                  <a:ext uri="{FF2B5EF4-FFF2-40B4-BE49-F238E27FC236}">
                    <a16:creationId xmlns:a16="http://schemas.microsoft.com/office/drawing/2014/main" id="{C6A431B3-31D6-C7AA-D6F0-16DBDAB84B9C}"/>
                  </a:ext>
                </a:extLst>
              </p:cNvPr>
              <p:cNvGrpSpPr/>
              <p:nvPr/>
            </p:nvGrpSpPr>
            <p:grpSpPr>
              <a:xfrm flipV="1">
                <a:off x="4077786" y="1786642"/>
                <a:ext cx="191193" cy="403168"/>
                <a:chOff x="2226424" y="2406534"/>
                <a:chExt cx="191193" cy="403168"/>
              </a:xfrm>
            </p:grpSpPr>
            <p:cxnSp>
              <p:nvCxnSpPr>
                <p:cNvPr id="93" name="直接箭头连接符 92">
                  <a:extLst>
                    <a:ext uri="{FF2B5EF4-FFF2-40B4-BE49-F238E27FC236}">
                      <a16:creationId xmlns:a16="http://schemas.microsoft.com/office/drawing/2014/main" id="{1C37AA3C-CE36-F347-78E6-EC9CE68F32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22020" y="2406534"/>
                  <a:ext cx="0" cy="403168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4" name="椭圆 93">
                  <a:extLst>
                    <a:ext uri="{FF2B5EF4-FFF2-40B4-BE49-F238E27FC236}">
                      <a16:creationId xmlns:a16="http://schemas.microsoft.com/office/drawing/2014/main" id="{194C89AD-0812-DEBB-886E-75DA7F18F80C}"/>
                    </a:ext>
                  </a:extLst>
                </p:cNvPr>
                <p:cNvSpPr/>
                <p:nvPr/>
              </p:nvSpPr>
              <p:spPr>
                <a:xfrm>
                  <a:off x="2226424" y="2512522"/>
                  <a:ext cx="191193" cy="191193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</p:grp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C929BB2F-307F-AC88-28BC-3AF07863D314}"/>
                </a:ext>
              </a:extLst>
            </p:cNvPr>
            <p:cNvGrpSpPr/>
            <p:nvPr/>
          </p:nvGrpSpPr>
          <p:grpSpPr>
            <a:xfrm>
              <a:off x="9206239" y="2587827"/>
              <a:ext cx="1236618" cy="653142"/>
              <a:chOff x="5351416" y="1650077"/>
              <a:chExt cx="1236618" cy="653142"/>
            </a:xfrm>
          </p:grpSpPr>
          <p:sp>
            <p:nvSpPr>
              <p:cNvPr id="83" name="椭圆 82">
                <a:extLst>
                  <a:ext uri="{FF2B5EF4-FFF2-40B4-BE49-F238E27FC236}">
                    <a16:creationId xmlns:a16="http://schemas.microsoft.com/office/drawing/2014/main" id="{CE09A6FC-82A0-67B2-9304-C87A405331C6}"/>
                  </a:ext>
                </a:extLst>
              </p:cNvPr>
              <p:cNvSpPr/>
              <p:nvPr/>
            </p:nvSpPr>
            <p:spPr>
              <a:xfrm>
                <a:off x="5351416" y="1650077"/>
                <a:ext cx="1236618" cy="65314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84" name="组合 83">
                <a:extLst>
                  <a:ext uri="{FF2B5EF4-FFF2-40B4-BE49-F238E27FC236}">
                    <a16:creationId xmlns:a16="http://schemas.microsoft.com/office/drawing/2014/main" id="{FA7B184B-B87D-81B6-B9A8-4E4DF556C188}"/>
                  </a:ext>
                </a:extLst>
              </p:cNvPr>
              <p:cNvGrpSpPr/>
              <p:nvPr/>
            </p:nvGrpSpPr>
            <p:grpSpPr>
              <a:xfrm>
                <a:off x="5707277" y="1786642"/>
                <a:ext cx="191193" cy="403168"/>
                <a:chOff x="2226424" y="2406534"/>
                <a:chExt cx="191193" cy="403168"/>
              </a:xfrm>
            </p:grpSpPr>
            <p:cxnSp>
              <p:nvCxnSpPr>
                <p:cNvPr id="88" name="直接箭头连接符 87">
                  <a:extLst>
                    <a:ext uri="{FF2B5EF4-FFF2-40B4-BE49-F238E27FC236}">
                      <a16:creationId xmlns:a16="http://schemas.microsoft.com/office/drawing/2014/main" id="{8B3586A6-BEC3-A7E0-174D-7DDF25BE14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22020" y="2406534"/>
                  <a:ext cx="0" cy="403168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9" name="椭圆 88">
                  <a:extLst>
                    <a:ext uri="{FF2B5EF4-FFF2-40B4-BE49-F238E27FC236}">
                      <a16:creationId xmlns:a16="http://schemas.microsoft.com/office/drawing/2014/main" id="{30BF677D-2742-603C-0B7F-E34792CF74CD}"/>
                    </a:ext>
                  </a:extLst>
                </p:cNvPr>
                <p:cNvSpPr/>
                <p:nvPr/>
              </p:nvSpPr>
              <p:spPr>
                <a:xfrm>
                  <a:off x="2226424" y="2512522"/>
                  <a:ext cx="191193" cy="19119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7C80">
                        <a:tint val="66000"/>
                        <a:satMod val="160000"/>
                      </a:srgbClr>
                    </a:gs>
                    <a:gs pos="50000">
                      <a:srgbClr val="FF7C80">
                        <a:tint val="44500"/>
                        <a:satMod val="160000"/>
                      </a:srgbClr>
                    </a:gs>
                    <a:gs pos="100000">
                      <a:srgbClr val="FF7C8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5" name="组合 84">
                <a:extLst>
                  <a:ext uri="{FF2B5EF4-FFF2-40B4-BE49-F238E27FC236}">
                    <a16:creationId xmlns:a16="http://schemas.microsoft.com/office/drawing/2014/main" id="{1736A789-0392-8E80-0F0D-F780BA721E19}"/>
                  </a:ext>
                </a:extLst>
              </p:cNvPr>
              <p:cNvGrpSpPr/>
              <p:nvPr/>
            </p:nvGrpSpPr>
            <p:grpSpPr>
              <a:xfrm>
                <a:off x="6063340" y="1786642"/>
                <a:ext cx="191193" cy="403168"/>
                <a:chOff x="2226424" y="2406534"/>
                <a:chExt cx="191193" cy="403168"/>
              </a:xfrm>
            </p:grpSpPr>
            <p:cxnSp>
              <p:nvCxnSpPr>
                <p:cNvPr id="86" name="直接箭头连接符 85">
                  <a:extLst>
                    <a:ext uri="{FF2B5EF4-FFF2-40B4-BE49-F238E27FC236}">
                      <a16:creationId xmlns:a16="http://schemas.microsoft.com/office/drawing/2014/main" id="{B1324716-7ABC-5403-E909-30371058A7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22020" y="2406534"/>
                  <a:ext cx="0" cy="403168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7" name="椭圆 86">
                  <a:extLst>
                    <a:ext uri="{FF2B5EF4-FFF2-40B4-BE49-F238E27FC236}">
                      <a16:creationId xmlns:a16="http://schemas.microsoft.com/office/drawing/2014/main" id="{601FA2F2-9F1E-3FA8-161D-4BF5487D28A5}"/>
                    </a:ext>
                  </a:extLst>
                </p:cNvPr>
                <p:cNvSpPr/>
                <p:nvPr/>
              </p:nvSpPr>
              <p:spPr>
                <a:xfrm>
                  <a:off x="2226424" y="2512522"/>
                  <a:ext cx="191193" cy="191193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</p:grp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2318C8A6-1ECF-AECC-958D-571DC0E19FB9}"/>
                </a:ext>
              </a:extLst>
            </p:cNvPr>
            <p:cNvGrpSpPr/>
            <p:nvPr/>
          </p:nvGrpSpPr>
          <p:grpSpPr>
            <a:xfrm>
              <a:off x="7600703" y="3641790"/>
              <a:ext cx="1236618" cy="653142"/>
              <a:chOff x="3365862" y="1650077"/>
              <a:chExt cx="1236618" cy="653142"/>
            </a:xfrm>
          </p:grpSpPr>
          <p:sp>
            <p:nvSpPr>
              <p:cNvPr id="69" name="椭圆 68">
                <a:extLst>
                  <a:ext uri="{FF2B5EF4-FFF2-40B4-BE49-F238E27FC236}">
                    <a16:creationId xmlns:a16="http://schemas.microsoft.com/office/drawing/2014/main" id="{08569A9C-FB2C-EB6A-80C5-49938780D51E}"/>
                  </a:ext>
                </a:extLst>
              </p:cNvPr>
              <p:cNvSpPr/>
              <p:nvPr/>
            </p:nvSpPr>
            <p:spPr>
              <a:xfrm>
                <a:off x="3365862" y="1650077"/>
                <a:ext cx="1236618" cy="65314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70" name="组合 69">
                <a:extLst>
                  <a:ext uri="{FF2B5EF4-FFF2-40B4-BE49-F238E27FC236}">
                    <a16:creationId xmlns:a16="http://schemas.microsoft.com/office/drawing/2014/main" id="{6162207A-92B0-820E-6FC5-512AC760B931}"/>
                  </a:ext>
                </a:extLst>
              </p:cNvPr>
              <p:cNvGrpSpPr/>
              <p:nvPr/>
            </p:nvGrpSpPr>
            <p:grpSpPr>
              <a:xfrm flipV="1">
                <a:off x="3721723" y="1786642"/>
                <a:ext cx="191193" cy="403168"/>
                <a:chOff x="2226424" y="2406534"/>
                <a:chExt cx="191193" cy="403168"/>
              </a:xfrm>
            </p:grpSpPr>
            <p:cxnSp>
              <p:nvCxnSpPr>
                <p:cNvPr id="74" name="直接箭头连接符 73">
                  <a:extLst>
                    <a:ext uri="{FF2B5EF4-FFF2-40B4-BE49-F238E27FC236}">
                      <a16:creationId xmlns:a16="http://schemas.microsoft.com/office/drawing/2014/main" id="{4277EE30-E120-3CDF-E180-87E7C5E717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22020" y="2406534"/>
                  <a:ext cx="0" cy="403168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5" name="椭圆 74">
                  <a:extLst>
                    <a:ext uri="{FF2B5EF4-FFF2-40B4-BE49-F238E27FC236}">
                      <a16:creationId xmlns:a16="http://schemas.microsoft.com/office/drawing/2014/main" id="{F871BF10-C964-1241-DDEE-FDEA92967236}"/>
                    </a:ext>
                  </a:extLst>
                </p:cNvPr>
                <p:cNvSpPr/>
                <p:nvPr/>
              </p:nvSpPr>
              <p:spPr>
                <a:xfrm>
                  <a:off x="2226424" y="2512522"/>
                  <a:ext cx="191193" cy="19119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7C80">
                        <a:tint val="66000"/>
                        <a:satMod val="160000"/>
                      </a:srgbClr>
                    </a:gs>
                    <a:gs pos="50000">
                      <a:srgbClr val="FF7C80">
                        <a:tint val="44500"/>
                        <a:satMod val="160000"/>
                      </a:srgbClr>
                    </a:gs>
                    <a:gs pos="100000">
                      <a:srgbClr val="FF7C8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1" name="组合 70">
                <a:extLst>
                  <a:ext uri="{FF2B5EF4-FFF2-40B4-BE49-F238E27FC236}">
                    <a16:creationId xmlns:a16="http://schemas.microsoft.com/office/drawing/2014/main" id="{0262D972-292B-A858-4C65-315E7B8F3144}"/>
                  </a:ext>
                </a:extLst>
              </p:cNvPr>
              <p:cNvGrpSpPr/>
              <p:nvPr/>
            </p:nvGrpSpPr>
            <p:grpSpPr>
              <a:xfrm flipV="1">
                <a:off x="4077786" y="1786642"/>
                <a:ext cx="191193" cy="403168"/>
                <a:chOff x="2226424" y="2406534"/>
                <a:chExt cx="191193" cy="403168"/>
              </a:xfrm>
            </p:grpSpPr>
            <p:cxnSp>
              <p:nvCxnSpPr>
                <p:cNvPr id="72" name="直接箭头连接符 71">
                  <a:extLst>
                    <a:ext uri="{FF2B5EF4-FFF2-40B4-BE49-F238E27FC236}">
                      <a16:creationId xmlns:a16="http://schemas.microsoft.com/office/drawing/2014/main" id="{24402B37-B8EA-8E25-07DE-3D907345BCB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22020" y="2406534"/>
                  <a:ext cx="0" cy="403168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3" name="椭圆 72">
                  <a:extLst>
                    <a:ext uri="{FF2B5EF4-FFF2-40B4-BE49-F238E27FC236}">
                      <a16:creationId xmlns:a16="http://schemas.microsoft.com/office/drawing/2014/main" id="{33CAD8DA-9DFA-7107-44C8-17B85A5BCD9E}"/>
                    </a:ext>
                  </a:extLst>
                </p:cNvPr>
                <p:cNvSpPr/>
                <p:nvPr/>
              </p:nvSpPr>
              <p:spPr>
                <a:xfrm>
                  <a:off x="2226424" y="2512522"/>
                  <a:ext cx="191193" cy="191193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</p:grp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260F8E09-1AA0-4DCA-CC47-CF041F5CB145}"/>
                </a:ext>
              </a:extLst>
            </p:cNvPr>
            <p:cNvGrpSpPr/>
            <p:nvPr/>
          </p:nvGrpSpPr>
          <p:grpSpPr>
            <a:xfrm>
              <a:off x="9206239" y="3653539"/>
              <a:ext cx="1236618" cy="653142"/>
              <a:chOff x="5351416" y="1650077"/>
              <a:chExt cx="1236618" cy="653142"/>
            </a:xfrm>
          </p:grpSpPr>
          <p:sp>
            <p:nvSpPr>
              <p:cNvPr id="62" name="椭圆 61">
                <a:extLst>
                  <a:ext uri="{FF2B5EF4-FFF2-40B4-BE49-F238E27FC236}">
                    <a16:creationId xmlns:a16="http://schemas.microsoft.com/office/drawing/2014/main" id="{F4006235-FB6C-D81A-D0C9-C54545C41F3C}"/>
                  </a:ext>
                </a:extLst>
              </p:cNvPr>
              <p:cNvSpPr/>
              <p:nvPr/>
            </p:nvSpPr>
            <p:spPr>
              <a:xfrm>
                <a:off x="5351416" y="1650077"/>
                <a:ext cx="1236618" cy="65314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3" name="组合 62">
                <a:extLst>
                  <a:ext uri="{FF2B5EF4-FFF2-40B4-BE49-F238E27FC236}">
                    <a16:creationId xmlns:a16="http://schemas.microsoft.com/office/drawing/2014/main" id="{20C62CCB-08DD-DC2E-C045-4E6647313132}"/>
                  </a:ext>
                </a:extLst>
              </p:cNvPr>
              <p:cNvGrpSpPr/>
              <p:nvPr/>
            </p:nvGrpSpPr>
            <p:grpSpPr>
              <a:xfrm>
                <a:off x="5707277" y="1786642"/>
                <a:ext cx="191193" cy="403168"/>
                <a:chOff x="2226424" y="2406534"/>
                <a:chExt cx="191193" cy="403168"/>
              </a:xfrm>
            </p:grpSpPr>
            <p:cxnSp>
              <p:nvCxnSpPr>
                <p:cNvPr id="67" name="直接箭头连接符 66">
                  <a:extLst>
                    <a:ext uri="{FF2B5EF4-FFF2-40B4-BE49-F238E27FC236}">
                      <a16:creationId xmlns:a16="http://schemas.microsoft.com/office/drawing/2014/main" id="{B042EAB4-7F5A-C880-95A6-CCFF22A528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22020" y="2406534"/>
                  <a:ext cx="0" cy="403168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8" name="椭圆 67">
                  <a:extLst>
                    <a:ext uri="{FF2B5EF4-FFF2-40B4-BE49-F238E27FC236}">
                      <a16:creationId xmlns:a16="http://schemas.microsoft.com/office/drawing/2014/main" id="{C5CF32A0-ADE8-4F90-39B2-BCDA5D15475A}"/>
                    </a:ext>
                  </a:extLst>
                </p:cNvPr>
                <p:cNvSpPr/>
                <p:nvPr/>
              </p:nvSpPr>
              <p:spPr>
                <a:xfrm>
                  <a:off x="2226424" y="2512522"/>
                  <a:ext cx="191193" cy="19119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7C80">
                        <a:tint val="66000"/>
                        <a:satMod val="160000"/>
                      </a:srgbClr>
                    </a:gs>
                    <a:gs pos="50000">
                      <a:srgbClr val="FF7C80">
                        <a:tint val="44500"/>
                        <a:satMod val="160000"/>
                      </a:srgbClr>
                    </a:gs>
                    <a:gs pos="100000">
                      <a:srgbClr val="FF7C8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4" name="组合 63">
                <a:extLst>
                  <a:ext uri="{FF2B5EF4-FFF2-40B4-BE49-F238E27FC236}">
                    <a16:creationId xmlns:a16="http://schemas.microsoft.com/office/drawing/2014/main" id="{037F0EC6-EE0C-FCA6-DE3C-816637734B3D}"/>
                  </a:ext>
                </a:extLst>
              </p:cNvPr>
              <p:cNvGrpSpPr/>
              <p:nvPr/>
            </p:nvGrpSpPr>
            <p:grpSpPr>
              <a:xfrm>
                <a:off x="6063340" y="1786642"/>
                <a:ext cx="191193" cy="403168"/>
                <a:chOff x="2226424" y="2406534"/>
                <a:chExt cx="191193" cy="403168"/>
              </a:xfrm>
            </p:grpSpPr>
            <p:cxnSp>
              <p:nvCxnSpPr>
                <p:cNvPr id="65" name="直接箭头连接符 64">
                  <a:extLst>
                    <a:ext uri="{FF2B5EF4-FFF2-40B4-BE49-F238E27FC236}">
                      <a16:creationId xmlns:a16="http://schemas.microsoft.com/office/drawing/2014/main" id="{123491AF-62D4-4D2A-74AB-4AD5FBA23B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22020" y="2406534"/>
                  <a:ext cx="0" cy="403168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椭圆 65">
                  <a:extLst>
                    <a:ext uri="{FF2B5EF4-FFF2-40B4-BE49-F238E27FC236}">
                      <a16:creationId xmlns:a16="http://schemas.microsoft.com/office/drawing/2014/main" id="{9884C6FA-A753-ADC9-9B7E-A892785525E0}"/>
                    </a:ext>
                  </a:extLst>
                </p:cNvPr>
                <p:cNvSpPr/>
                <p:nvPr/>
              </p:nvSpPr>
              <p:spPr>
                <a:xfrm>
                  <a:off x="2226424" y="2512522"/>
                  <a:ext cx="191193" cy="191193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</p:grpSp>
        <p:cxnSp>
          <p:nvCxnSpPr>
            <p:cNvPr id="33" name="直接箭头连接符 32">
              <a:extLst>
                <a:ext uri="{FF2B5EF4-FFF2-40B4-BE49-F238E27FC236}">
                  <a16:creationId xmlns:a16="http://schemas.microsoft.com/office/drawing/2014/main" id="{761B6D5D-32F1-3F88-7589-B4B3B8A42C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76359" y="3670950"/>
              <a:ext cx="0" cy="581397"/>
            </a:xfrm>
            <a:prstGeom prst="straightConnector1">
              <a:avLst/>
            </a:prstGeom>
            <a:ln w="28575">
              <a:solidFill>
                <a:srgbClr val="C55A1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705B1C53-0C84-61D0-6617-2A38D120C6A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32669" y="5421396"/>
              <a:ext cx="6558432" cy="45662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AE30EC1B-5AB6-68D0-7256-F309D63F0B3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32670" y="5078557"/>
              <a:ext cx="6558431" cy="20967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4DEB97EC-01C9-E581-1959-344390B18289}"/>
                </a:ext>
              </a:extLst>
            </p:cNvPr>
            <p:cNvCxnSpPr>
              <a:cxnSpLocks/>
            </p:cNvCxnSpPr>
            <p:nvPr/>
          </p:nvCxnSpPr>
          <p:spPr>
            <a:xfrm>
              <a:off x="4032669" y="5252701"/>
              <a:ext cx="6558432" cy="11477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314700E-EAA8-E82C-B9BA-6F355A2412E9}"/>
                </a:ext>
              </a:extLst>
            </p:cNvPr>
            <p:cNvGrpSpPr/>
            <p:nvPr/>
          </p:nvGrpSpPr>
          <p:grpSpPr>
            <a:xfrm>
              <a:off x="7626622" y="4937607"/>
              <a:ext cx="1236618" cy="653142"/>
              <a:chOff x="3365862" y="1650077"/>
              <a:chExt cx="1236618" cy="653142"/>
            </a:xfrm>
          </p:grpSpPr>
          <p:sp>
            <p:nvSpPr>
              <p:cNvPr id="48" name="椭圆 47">
                <a:extLst>
                  <a:ext uri="{FF2B5EF4-FFF2-40B4-BE49-F238E27FC236}">
                    <a16:creationId xmlns:a16="http://schemas.microsoft.com/office/drawing/2014/main" id="{66715C86-1C99-1DB6-8012-E1059C58A4B1}"/>
                  </a:ext>
                </a:extLst>
              </p:cNvPr>
              <p:cNvSpPr/>
              <p:nvPr/>
            </p:nvSpPr>
            <p:spPr>
              <a:xfrm>
                <a:off x="3365862" y="1650077"/>
                <a:ext cx="1236618" cy="65314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9" name="组合 48">
                <a:extLst>
                  <a:ext uri="{FF2B5EF4-FFF2-40B4-BE49-F238E27FC236}">
                    <a16:creationId xmlns:a16="http://schemas.microsoft.com/office/drawing/2014/main" id="{3B0A6A49-BBBB-FFBC-39E6-F3EC816636E0}"/>
                  </a:ext>
                </a:extLst>
              </p:cNvPr>
              <p:cNvGrpSpPr/>
              <p:nvPr/>
            </p:nvGrpSpPr>
            <p:grpSpPr>
              <a:xfrm flipV="1">
                <a:off x="3721723" y="1786642"/>
                <a:ext cx="191193" cy="403168"/>
                <a:chOff x="2226424" y="2406534"/>
                <a:chExt cx="191193" cy="403168"/>
              </a:xfrm>
            </p:grpSpPr>
            <p:cxnSp>
              <p:nvCxnSpPr>
                <p:cNvPr id="53" name="直接箭头连接符 52">
                  <a:extLst>
                    <a:ext uri="{FF2B5EF4-FFF2-40B4-BE49-F238E27FC236}">
                      <a16:creationId xmlns:a16="http://schemas.microsoft.com/office/drawing/2014/main" id="{6FE7600D-097E-1235-3A54-3132B95F98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22020" y="2406534"/>
                  <a:ext cx="0" cy="403168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椭圆 53">
                  <a:extLst>
                    <a:ext uri="{FF2B5EF4-FFF2-40B4-BE49-F238E27FC236}">
                      <a16:creationId xmlns:a16="http://schemas.microsoft.com/office/drawing/2014/main" id="{A2CB6192-A29A-2167-ED85-2021D4221BBA}"/>
                    </a:ext>
                  </a:extLst>
                </p:cNvPr>
                <p:cNvSpPr/>
                <p:nvPr/>
              </p:nvSpPr>
              <p:spPr>
                <a:xfrm>
                  <a:off x="2226424" y="2512522"/>
                  <a:ext cx="191193" cy="19119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7C80">
                        <a:tint val="66000"/>
                        <a:satMod val="160000"/>
                      </a:srgbClr>
                    </a:gs>
                    <a:gs pos="50000">
                      <a:srgbClr val="FF7C80">
                        <a:tint val="44500"/>
                        <a:satMod val="160000"/>
                      </a:srgbClr>
                    </a:gs>
                    <a:gs pos="100000">
                      <a:srgbClr val="FF7C8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0" name="组合 49">
                <a:extLst>
                  <a:ext uri="{FF2B5EF4-FFF2-40B4-BE49-F238E27FC236}">
                    <a16:creationId xmlns:a16="http://schemas.microsoft.com/office/drawing/2014/main" id="{6BDBBAC3-031B-F984-B860-D7E2C5858B32}"/>
                  </a:ext>
                </a:extLst>
              </p:cNvPr>
              <p:cNvGrpSpPr/>
              <p:nvPr/>
            </p:nvGrpSpPr>
            <p:grpSpPr>
              <a:xfrm flipV="1">
                <a:off x="4077786" y="1786642"/>
                <a:ext cx="191193" cy="403168"/>
                <a:chOff x="2226424" y="2406534"/>
                <a:chExt cx="191193" cy="403168"/>
              </a:xfrm>
            </p:grpSpPr>
            <p:cxnSp>
              <p:nvCxnSpPr>
                <p:cNvPr id="51" name="直接箭头连接符 50">
                  <a:extLst>
                    <a:ext uri="{FF2B5EF4-FFF2-40B4-BE49-F238E27FC236}">
                      <a16:creationId xmlns:a16="http://schemas.microsoft.com/office/drawing/2014/main" id="{E349FE71-A95F-A1A5-F2F7-B6E11DB571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22020" y="2406534"/>
                  <a:ext cx="0" cy="403168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椭圆 51">
                  <a:extLst>
                    <a:ext uri="{FF2B5EF4-FFF2-40B4-BE49-F238E27FC236}">
                      <a16:creationId xmlns:a16="http://schemas.microsoft.com/office/drawing/2014/main" id="{A1136440-4B3C-1FA7-69B1-E1BA83462AC3}"/>
                    </a:ext>
                  </a:extLst>
                </p:cNvPr>
                <p:cNvSpPr/>
                <p:nvPr/>
              </p:nvSpPr>
              <p:spPr>
                <a:xfrm>
                  <a:off x="2226424" y="2512522"/>
                  <a:ext cx="191193" cy="191193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</p:grpSp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7AEC518C-167A-0713-E26A-3F24BB7AE97B}"/>
                </a:ext>
              </a:extLst>
            </p:cNvPr>
            <p:cNvGrpSpPr/>
            <p:nvPr/>
          </p:nvGrpSpPr>
          <p:grpSpPr>
            <a:xfrm>
              <a:off x="9299854" y="4894436"/>
              <a:ext cx="1236618" cy="653142"/>
              <a:chOff x="5351416" y="1650077"/>
              <a:chExt cx="1236618" cy="653142"/>
            </a:xfrm>
          </p:grpSpPr>
          <p:sp>
            <p:nvSpPr>
              <p:cNvPr id="41" name="椭圆 40">
                <a:extLst>
                  <a:ext uri="{FF2B5EF4-FFF2-40B4-BE49-F238E27FC236}">
                    <a16:creationId xmlns:a16="http://schemas.microsoft.com/office/drawing/2014/main" id="{2B1A364B-C8E3-B517-E285-A8883BD20F0D}"/>
                  </a:ext>
                </a:extLst>
              </p:cNvPr>
              <p:cNvSpPr/>
              <p:nvPr/>
            </p:nvSpPr>
            <p:spPr>
              <a:xfrm>
                <a:off x="5351416" y="1650077"/>
                <a:ext cx="1236618" cy="65314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2" name="组合 41">
                <a:extLst>
                  <a:ext uri="{FF2B5EF4-FFF2-40B4-BE49-F238E27FC236}">
                    <a16:creationId xmlns:a16="http://schemas.microsoft.com/office/drawing/2014/main" id="{9E80A8D6-1A13-1F29-1379-090A579BE53B}"/>
                  </a:ext>
                </a:extLst>
              </p:cNvPr>
              <p:cNvGrpSpPr/>
              <p:nvPr/>
            </p:nvGrpSpPr>
            <p:grpSpPr>
              <a:xfrm>
                <a:off x="5707277" y="1786642"/>
                <a:ext cx="191193" cy="403168"/>
                <a:chOff x="2226424" y="2406534"/>
                <a:chExt cx="191193" cy="403168"/>
              </a:xfrm>
            </p:grpSpPr>
            <p:cxnSp>
              <p:nvCxnSpPr>
                <p:cNvPr id="46" name="直接箭头连接符 45">
                  <a:extLst>
                    <a:ext uri="{FF2B5EF4-FFF2-40B4-BE49-F238E27FC236}">
                      <a16:creationId xmlns:a16="http://schemas.microsoft.com/office/drawing/2014/main" id="{5D4A8CD8-1EF9-99BF-44E8-F6E4246569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22020" y="2406534"/>
                  <a:ext cx="0" cy="403168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椭圆 46">
                  <a:extLst>
                    <a:ext uri="{FF2B5EF4-FFF2-40B4-BE49-F238E27FC236}">
                      <a16:creationId xmlns:a16="http://schemas.microsoft.com/office/drawing/2014/main" id="{7D14CD55-F92C-A4A3-8092-D784CA6BAACA}"/>
                    </a:ext>
                  </a:extLst>
                </p:cNvPr>
                <p:cNvSpPr/>
                <p:nvPr/>
              </p:nvSpPr>
              <p:spPr>
                <a:xfrm>
                  <a:off x="2226424" y="2512522"/>
                  <a:ext cx="191193" cy="19119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7C80">
                        <a:tint val="66000"/>
                        <a:satMod val="160000"/>
                      </a:srgbClr>
                    </a:gs>
                    <a:gs pos="50000">
                      <a:srgbClr val="FF7C80">
                        <a:tint val="44500"/>
                        <a:satMod val="160000"/>
                      </a:srgbClr>
                    </a:gs>
                    <a:gs pos="100000">
                      <a:srgbClr val="FF7C8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3" name="组合 42">
                <a:extLst>
                  <a:ext uri="{FF2B5EF4-FFF2-40B4-BE49-F238E27FC236}">
                    <a16:creationId xmlns:a16="http://schemas.microsoft.com/office/drawing/2014/main" id="{16ABA150-4980-E3A2-3A10-B2C742B0F171}"/>
                  </a:ext>
                </a:extLst>
              </p:cNvPr>
              <p:cNvGrpSpPr/>
              <p:nvPr/>
            </p:nvGrpSpPr>
            <p:grpSpPr>
              <a:xfrm>
                <a:off x="6063340" y="1786642"/>
                <a:ext cx="191193" cy="403168"/>
                <a:chOff x="2226424" y="2406534"/>
                <a:chExt cx="191193" cy="403168"/>
              </a:xfrm>
            </p:grpSpPr>
            <p:cxnSp>
              <p:nvCxnSpPr>
                <p:cNvPr id="44" name="直接箭头连接符 43">
                  <a:extLst>
                    <a:ext uri="{FF2B5EF4-FFF2-40B4-BE49-F238E27FC236}">
                      <a16:creationId xmlns:a16="http://schemas.microsoft.com/office/drawing/2014/main" id="{2A6044C1-0A99-9AFF-B8C3-7ABE36F60A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22020" y="2406534"/>
                  <a:ext cx="0" cy="403168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椭圆 44">
                  <a:extLst>
                    <a:ext uri="{FF2B5EF4-FFF2-40B4-BE49-F238E27FC236}">
                      <a16:creationId xmlns:a16="http://schemas.microsoft.com/office/drawing/2014/main" id="{4FD599C1-C32F-09F1-C7A0-331777C8CE0D}"/>
                    </a:ext>
                  </a:extLst>
                </p:cNvPr>
                <p:cNvSpPr/>
                <p:nvPr/>
              </p:nvSpPr>
              <p:spPr>
                <a:xfrm>
                  <a:off x="2226424" y="2512522"/>
                  <a:ext cx="191193" cy="191193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</p:grpSp>
        <p:cxnSp>
          <p:nvCxnSpPr>
            <p:cNvPr id="40" name="直接箭头连接符 39">
              <a:extLst>
                <a:ext uri="{FF2B5EF4-FFF2-40B4-BE49-F238E27FC236}">
                  <a16:creationId xmlns:a16="http://schemas.microsoft.com/office/drawing/2014/main" id="{73889ED3-ADA5-8DFA-6841-BB1FEFAEECBF}"/>
                </a:ext>
              </a:extLst>
            </p:cNvPr>
            <p:cNvCxnSpPr>
              <a:cxnSpLocks/>
            </p:cNvCxnSpPr>
            <p:nvPr/>
          </p:nvCxnSpPr>
          <p:spPr>
            <a:xfrm>
              <a:off x="4176359" y="4951685"/>
              <a:ext cx="0" cy="581397"/>
            </a:xfrm>
            <a:prstGeom prst="straightConnector1">
              <a:avLst/>
            </a:prstGeom>
            <a:ln w="28575">
              <a:solidFill>
                <a:srgbClr val="C55A1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EABBB6D2-3FE8-3728-15F3-DEC599C19171}"/>
                    </a:ext>
                  </a:extLst>
                </p:cNvPr>
                <p:cNvSpPr txBox="1"/>
                <p:nvPr/>
              </p:nvSpPr>
              <p:spPr>
                <a:xfrm>
                  <a:off x="7218248" y="2137799"/>
                  <a:ext cx="175790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EABBB6D2-3FE8-3728-15F3-DEC599C191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8248" y="2137799"/>
                  <a:ext cx="1757906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5BAB627E-3059-5CC6-8235-9856DD3CFC63}"/>
                    </a:ext>
                  </a:extLst>
                </p:cNvPr>
                <p:cNvSpPr txBox="1"/>
                <p:nvPr/>
              </p:nvSpPr>
              <p:spPr>
                <a:xfrm>
                  <a:off x="9039210" y="2117986"/>
                  <a:ext cx="175790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=−1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5BAB627E-3059-5CC6-8235-9856DD3CFC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39210" y="2117986"/>
                  <a:ext cx="1757906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1" name="组合 110">
              <a:extLst>
                <a:ext uri="{FF2B5EF4-FFF2-40B4-BE49-F238E27FC236}">
                  <a16:creationId xmlns:a16="http://schemas.microsoft.com/office/drawing/2014/main" id="{BB262A25-8438-EDB4-1D1C-7B53C3CBCA95}"/>
                </a:ext>
              </a:extLst>
            </p:cNvPr>
            <p:cNvGrpSpPr/>
            <p:nvPr/>
          </p:nvGrpSpPr>
          <p:grpSpPr>
            <a:xfrm>
              <a:off x="5926607" y="2606362"/>
              <a:ext cx="1236618" cy="653142"/>
              <a:chOff x="1240971" y="1654629"/>
              <a:chExt cx="1236618" cy="653142"/>
            </a:xfrm>
          </p:grpSpPr>
          <p:sp>
            <p:nvSpPr>
              <p:cNvPr id="112" name="椭圆 111">
                <a:extLst>
                  <a:ext uri="{FF2B5EF4-FFF2-40B4-BE49-F238E27FC236}">
                    <a16:creationId xmlns:a16="http://schemas.microsoft.com/office/drawing/2014/main" id="{D8DA05CA-4370-B226-05A6-D5F6296462B3}"/>
                  </a:ext>
                </a:extLst>
              </p:cNvPr>
              <p:cNvSpPr/>
              <p:nvPr/>
            </p:nvSpPr>
            <p:spPr>
              <a:xfrm>
                <a:off x="1240971" y="1654629"/>
                <a:ext cx="1236618" cy="65314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grpSp>
            <p:nvGrpSpPr>
              <p:cNvPr id="113" name="组合 112">
                <a:extLst>
                  <a:ext uri="{FF2B5EF4-FFF2-40B4-BE49-F238E27FC236}">
                    <a16:creationId xmlns:a16="http://schemas.microsoft.com/office/drawing/2014/main" id="{818A2FBD-3C21-B40C-D618-03EDD3B372B7}"/>
                  </a:ext>
                </a:extLst>
              </p:cNvPr>
              <p:cNvGrpSpPr/>
              <p:nvPr/>
            </p:nvGrpSpPr>
            <p:grpSpPr>
              <a:xfrm>
                <a:off x="1596832" y="1791194"/>
                <a:ext cx="191193" cy="403168"/>
                <a:chOff x="2226424" y="2406534"/>
                <a:chExt cx="191193" cy="403168"/>
              </a:xfrm>
            </p:grpSpPr>
            <p:cxnSp>
              <p:nvCxnSpPr>
                <p:cNvPr id="117" name="直接箭头连接符 116">
                  <a:extLst>
                    <a:ext uri="{FF2B5EF4-FFF2-40B4-BE49-F238E27FC236}">
                      <a16:creationId xmlns:a16="http://schemas.microsoft.com/office/drawing/2014/main" id="{BDFC67DB-D9AC-79FC-8CEB-E32B19618B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22020" y="2406534"/>
                  <a:ext cx="0" cy="403168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8" name="椭圆 117">
                  <a:extLst>
                    <a:ext uri="{FF2B5EF4-FFF2-40B4-BE49-F238E27FC236}">
                      <a16:creationId xmlns:a16="http://schemas.microsoft.com/office/drawing/2014/main" id="{E017B1BD-18CE-3B91-BB84-0E72858AB28A}"/>
                    </a:ext>
                  </a:extLst>
                </p:cNvPr>
                <p:cNvSpPr/>
                <p:nvPr/>
              </p:nvSpPr>
              <p:spPr>
                <a:xfrm>
                  <a:off x="2226424" y="2512522"/>
                  <a:ext cx="191193" cy="19119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7C80">
                        <a:tint val="66000"/>
                        <a:satMod val="160000"/>
                      </a:srgbClr>
                    </a:gs>
                    <a:gs pos="50000">
                      <a:srgbClr val="FF7C80">
                        <a:tint val="44500"/>
                        <a:satMod val="160000"/>
                      </a:srgbClr>
                    </a:gs>
                    <a:gs pos="100000">
                      <a:srgbClr val="FF7C8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14" name="组合 113">
                <a:extLst>
                  <a:ext uri="{FF2B5EF4-FFF2-40B4-BE49-F238E27FC236}">
                    <a16:creationId xmlns:a16="http://schemas.microsoft.com/office/drawing/2014/main" id="{87F41895-55AA-E91A-2900-194A24666E0E}"/>
                  </a:ext>
                </a:extLst>
              </p:cNvPr>
              <p:cNvGrpSpPr/>
              <p:nvPr/>
            </p:nvGrpSpPr>
            <p:grpSpPr>
              <a:xfrm flipV="1">
                <a:off x="1952895" y="1791194"/>
                <a:ext cx="191193" cy="403168"/>
                <a:chOff x="2226424" y="2406534"/>
                <a:chExt cx="191193" cy="403168"/>
              </a:xfrm>
            </p:grpSpPr>
            <p:cxnSp>
              <p:nvCxnSpPr>
                <p:cNvPr id="115" name="直接箭头连接符 114">
                  <a:extLst>
                    <a:ext uri="{FF2B5EF4-FFF2-40B4-BE49-F238E27FC236}">
                      <a16:creationId xmlns:a16="http://schemas.microsoft.com/office/drawing/2014/main" id="{5F9E56D0-9AD6-F2AB-7302-7AAC90DA79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22020" y="2406534"/>
                  <a:ext cx="0" cy="403168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6" name="椭圆 115">
                  <a:extLst>
                    <a:ext uri="{FF2B5EF4-FFF2-40B4-BE49-F238E27FC236}">
                      <a16:creationId xmlns:a16="http://schemas.microsoft.com/office/drawing/2014/main" id="{3C38DABC-E399-CA4B-1BFF-25402AB311EA}"/>
                    </a:ext>
                  </a:extLst>
                </p:cNvPr>
                <p:cNvSpPr/>
                <p:nvPr/>
              </p:nvSpPr>
              <p:spPr>
                <a:xfrm>
                  <a:off x="2226424" y="2512522"/>
                  <a:ext cx="191193" cy="191193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</p:grpSp>
        <p:grpSp>
          <p:nvGrpSpPr>
            <p:cNvPr id="119" name="组合 118">
              <a:extLst>
                <a:ext uri="{FF2B5EF4-FFF2-40B4-BE49-F238E27FC236}">
                  <a16:creationId xmlns:a16="http://schemas.microsoft.com/office/drawing/2014/main" id="{FA09E3A2-9734-FE0D-AC1C-09DD00B1A79E}"/>
                </a:ext>
              </a:extLst>
            </p:cNvPr>
            <p:cNvGrpSpPr/>
            <p:nvPr/>
          </p:nvGrpSpPr>
          <p:grpSpPr>
            <a:xfrm>
              <a:off x="6054857" y="3476697"/>
              <a:ext cx="1236618" cy="653142"/>
              <a:chOff x="1240971" y="1654629"/>
              <a:chExt cx="1236618" cy="653142"/>
            </a:xfrm>
          </p:grpSpPr>
          <p:sp>
            <p:nvSpPr>
              <p:cNvPr id="120" name="椭圆 119">
                <a:extLst>
                  <a:ext uri="{FF2B5EF4-FFF2-40B4-BE49-F238E27FC236}">
                    <a16:creationId xmlns:a16="http://schemas.microsoft.com/office/drawing/2014/main" id="{1B42E6E3-A964-4B19-4210-504B531001D7}"/>
                  </a:ext>
                </a:extLst>
              </p:cNvPr>
              <p:cNvSpPr/>
              <p:nvPr/>
            </p:nvSpPr>
            <p:spPr>
              <a:xfrm>
                <a:off x="1240971" y="1654629"/>
                <a:ext cx="1236618" cy="65314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21" name="组合 120">
                <a:extLst>
                  <a:ext uri="{FF2B5EF4-FFF2-40B4-BE49-F238E27FC236}">
                    <a16:creationId xmlns:a16="http://schemas.microsoft.com/office/drawing/2014/main" id="{B68435B2-80B8-8C7D-E564-357D9D271554}"/>
                  </a:ext>
                </a:extLst>
              </p:cNvPr>
              <p:cNvGrpSpPr/>
              <p:nvPr/>
            </p:nvGrpSpPr>
            <p:grpSpPr>
              <a:xfrm>
                <a:off x="1596832" y="1791194"/>
                <a:ext cx="191193" cy="403168"/>
                <a:chOff x="2226424" y="2406534"/>
                <a:chExt cx="191193" cy="403168"/>
              </a:xfrm>
            </p:grpSpPr>
            <p:cxnSp>
              <p:nvCxnSpPr>
                <p:cNvPr id="125" name="直接箭头连接符 124">
                  <a:extLst>
                    <a:ext uri="{FF2B5EF4-FFF2-40B4-BE49-F238E27FC236}">
                      <a16:creationId xmlns:a16="http://schemas.microsoft.com/office/drawing/2014/main" id="{97D178F6-DDB6-7917-3C2A-C43145CCED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22020" y="2406534"/>
                  <a:ext cx="0" cy="403168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6" name="椭圆 125">
                  <a:extLst>
                    <a:ext uri="{FF2B5EF4-FFF2-40B4-BE49-F238E27FC236}">
                      <a16:creationId xmlns:a16="http://schemas.microsoft.com/office/drawing/2014/main" id="{167D1C24-F212-1455-6438-EA0A85FFC191}"/>
                    </a:ext>
                  </a:extLst>
                </p:cNvPr>
                <p:cNvSpPr/>
                <p:nvPr/>
              </p:nvSpPr>
              <p:spPr>
                <a:xfrm>
                  <a:off x="2226424" y="2512522"/>
                  <a:ext cx="191193" cy="19119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7C80">
                        <a:tint val="66000"/>
                        <a:satMod val="160000"/>
                      </a:srgbClr>
                    </a:gs>
                    <a:gs pos="50000">
                      <a:srgbClr val="FF7C80">
                        <a:tint val="44500"/>
                        <a:satMod val="160000"/>
                      </a:srgbClr>
                    </a:gs>
                    <a:gs pos="100000">
                      <a:srgbClr val="FF7C8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2" name="组合 121">
                <a:extLst>
                  <a:ext uri="{FF2B5EF4-FFF2-40B4-BE49-F238E27FC236}">
                    <a16:creationId xmlns:a16="http://schemas.microsoft.com/office/drawing/2014/main" id="{B7B92A7A-6A4D-ED5B-CDE6-8234A0A4C6D4}"/>
                  </a:ext>
                </a:extLst>
              </p:cNvPr>
              <p:cNvGrpSpPr/>
              <p:nvPr/>
            </p:nvGrpSpPr>
            <p:grpSpPr>
              <a:xfrm flipV="1">
                <a:off x="1952895" y="1791194"/>
                <a:ext cx="191193" cy="403168"/>
                <a:chOff x="2226424" y="2406534"/>
                <a:chExt cx="191193" cy="403168"/>
              </a:xfrm>
            </p:grpSpPr>
            <p:cxnSp>
              <p:nvCxnSpPr>
                <p:cNvPr id="123" name="直接箭头连接符 122">
                  <a:extLst>
                    <a:ext uri="{FF2B5EF4-FFF2-40B4-BE49-F238E27FC236}">
                      <a16:creationId xmlns:a16="http://schemas.microsoft.com/office/drawing/2014/main" id="{C89272CB-CD74-1A28-FC96-94C2C3C0639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22020" y="2406534"/>
                  <a:ext cx="0" cy="403168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4" name="椭圆 123">
                  <a:extLst>
                    <a:ext uri="{FF2B5EF4-FFF2-40B4-BE49-F238E27FC236}">
                      <a16:creationId xmlns:a16="http://schemas.microsoft.com/office/drawing/2014/main" id="{75A8192D-1D58-F0D7-460C-1A6718E55113}"/>
                    </a:ext>
                  </a:extLst>
                </p:cNvPr>
                <p:cNvSpPr/>
                <p:nvPr/>
              </p:nvSpPr>
              <p:spPr>
                <a:xfrm>
                  <a:off x="2226424" y="2512522"/>
                  <a:ext cx="191193" cy="191193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</p:grpSp>
        <p:grpSp>
          <p:nvGrpSpPr>
            <p:cNvPr id="128" name="组合 127">
              <a:extLst>
                <a:ext uri="{FF2B5EF4-FFF2-40B4-BE49-F238E27FC236}">
                  <a16:creationId xmlns:a16="http://schemas.microsoft.com/office/drawing/2014/main" id="{8A660D87-33EB-288F-DEA5-ACD3B5EBFDFD}"/>
                </a:ext>
              </a:extLst>
            </p:cNvPr>
            <p:cNvGrpSpPr/>
            <p:nvPr/>
          </p:nvGrpSpPr>
          <p:grpSpPr>
            <a:xfrm>
              <a:off x="5976555" y="5153572"/>
              <a:ext cx="1236618" cy="653142"/>
              <a:chOff x="1240971" y="1654629"/>
              <a:chExt cx="1236618" cy="653142"/>
            </a:xfrm>
          </p:grpSpPr>
          <p:sp>
            <p:nvSpPr>
              <p:cNvPr id="129" name="椭圆 128">
                <a:extLst>
                  <a:ext uri="{FF2B5EF4-FFF2-40B4-BE49-F238E27FC236}">
                    <a16:creationId xmlns:a16="http://schemas.microsoft.com/office/drawing/2014/main" id="{DA207592-B285-16C6-88E0-25C8B246CB50}"/>
                  </a:ext>
                </a:extLst>
              </p:cNvPr>
              <p:cNvSpPr/>
              <p:nvPr/>
            </p:nvSpPr>
            <p:spPr>
              <a:xfrm>
                <a:off x="1240971" y="1654629"/>
                <a:ext cx="1236618" cy="65314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30" name="组合 129">
                <a:extLst>
                  <a:ext uri="{FF2B5EF4-FFF2-40B4-BE49-F238E27FC236}">
                    <a16:creationId xmlns:a16="http://schemas.microsoft.com/office/drawing/2014/main" id="{1FDA6B76-9936-7280-3BC1-8891A737AB1F}"/>
                  </a:ext>
                </a:extLst>
              </p:cNvPr>
              <p:cNvGrpSpPr/>
              <p:nvPr/>
            </p:nvGrpSpPr>
            <p:grpSpPr>
              <a:xfrm>
                <a:off x="1596832" y="1791194"/>
                <a:ext cx="191193" cy="403168"/>
                <a:chOff x="2226424" y="2406534"/>
                <a:chExt cx="191193" cy="403168"/>
              </a:xfrm>
            </p:grpSpPr>
            <p:cxnSp>
              <p:nvCxnSpPr>
                <p:cNvPr id="134" name="直接箭头连接符 133">
                  <a:extLst>
                    <a:ext uri="{FF2B5EF4-FFF2-40B4-BE49-F238E27FC236}">
                      <a16:creationId xmlns:a16="http://schemas.microsoft.com/office/drawing/2014/main" id="{106063A3-274B-2864-DF46-B445E70D8C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22020" y="2406534"/>
                  <a:ext cx="0" cy="403168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5" name="椭圆 134">
                  <a:extLst>
                    <a:ext uri="{FF2B5EF4-FFF2-40B4-BE49-F238E27FC236}">
                      <a16:creationId xmlns:a16="http://schemas.microsoft.com/office/drawing/2014/main" id="{E0433D6E-96FD-B936-FB55-72D6F8B1CE90}"/>
                    </a:ext>
                  </a:extLst>
                </p:cNvPr>
                <p:cNvSpPr/>
                <p:nvPr/>
              </p:nvSpPr>
              <p:spPr>
                <a:xfrm>
                  <a:off x="2226424" y="2512522"/>
                  <a:ext cx="191193" cy="19119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7C80">
                        <a:tint val="66000"/>
                        <a:satMod val="160000"/>
                      </a:srgbClr>
                    </a:gs>
                    <a:gs pos="50000">
                      <a:srgbClr val="FF7C80">
                        <a:tint val="44500"/>
                        <a:satMod val="160000"/>
                      </a:srgbClr>
                    </a:gs>
                    <a:gs pos="100000">
                      <a:srgbClr val="FF7C8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31" name="组合 130">
                <a:extLst>
                  <a:ext uri="{FF2B5EF4-FFF2-40B4-BE49-F238E27FC236}">
                    <a16:creationId xmlns:a16="http://schemas.microsoft.com/office/drawing/2014/main" id="{A57A62CD-9B06-6549-DE59-B95B82C776BB}"/>
                  </a:ext>
                </a:extLst>
              </p:cNvPr>
              <p:cNvGrpSpPr/>
              <p:nvPr/>
            </p:nvGrpSpPr>
            <p:grpSpPr>
              <a:xfrm flipV="1">
                <a:off x="1952895" y="1791194"/>
                <a:ext cx="191193" cy="403168"/>
                <a:chOff x="2226424" y="2406534"/>
                <a:chExt cx="191193" cy="403168"/>
              </a:xfrm>
            </p:grpSpPr>
            <p:cxnSp>
              <p:nvCxnSpPr>
                <p:cNvPr id="132" name="直接箭头连接符 131">
                  <a:extLst>
                    <a:ext uri="{FF2B5EF4-FFF2-40B4-BE49-F238E27FC236}">
                      <a16:creationId xmlns:a16="http://schemas.microsoft.com/office/drawing/2014/main" id="{CDC9607A-61B7-39B7-01EC-5ED128B0A7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22020" y="2406534"/>
                  <a:ext cx="0" cy="403168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3" name="椭圆 132">
                  <a:extLst>
                    <a:ext uri="{FF2B5EF4-FFF2-40B4-BE49-F238E27FC236}">
                      <a16:creationId xmlns:a16="http://schemas.microsoft.com/office/drawing/2014/main" id="{9B58F69D-7499-2C8F-F899-67CFD93389E4}"/>
                    </a:ext>
                  </a:extLst>
                </p:cNvPr>
                <p:cNvSpPr/>
                <p:nvPr/>
              </p:nvSpPr>
              <p:spPr>
                <a:xfrm>
                  <a:off x="2226424" y="2512522"/>
                  <a:ext cx="191193" cy="191193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文本框 136">
                  <a:extLst>
                    <a:ext uri="{FF2B5EF4-FFF2-40B4-BE49-F238E27FC236}">
                      <a16:creationId xmlns:a16="http://schemas.microsoft.com/office/drawing/2014/main" id="{D56B2ECF-4C02-7384-9898-7A38D3E24BD7}"/>
                    </a:ext>
                  </a:extLst>
                </p:cNvPr>
                <p:cNvSpPr txBox="1"/>
                <p:nvPr/>
              </p:nvSpPr>
              <p:spPr>
                <a:xfrm>
                  <a:off x="3986777" y="2196867"/>
                  <a:ext cx="175790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37" name="文本框 136">
                  <a:extLst>
                    <a:ext uri="{FF2B5EF4-FFF2-40B4-BE49-F238E27FC236}">
                      <a16:creationId xmlns:a16="http://schemas.microsoft.com/office/drawing/2014/main" id="{D56B2ECF-4C02-7384-9898-7A38D3E24B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6777" y="2196867"/>
                  <a:ext cx="1757906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文本框 137">
                  <a:extLst>
                    <a:ext uri="{FF2B5EF4-FFF2-40B4-BE49-F238E27FC236}">
                      <a16:creationId xmlns:a16="http://schemas.microsoft.com/office/drawing/2014/main" id="{030B77E4-A7FD-723B-27B0-CB336AFE5EFB}"/>
                    </a:ext>
                  </a:extLst>
                </p:cNvPr>
                <p:cNvSpPr txBox="1"/>
                <p:nvPr/>
              </p:nvSpPr>
              <p:spPr>
                <a:xfrm>
                  <a:off x="5665963" y="2186060"/>
                  <a:ext cx="175790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38" name="文本框 137">
                  <a:extLst>
                    <a:ext uri="{FF2B5EF4-FFF2-40B4-BE49-F238E27FC236}">
                      <a16:creationId xmlns:a16="http://schemas.microsoft.com/office/drawing/2014/main" id="{030B77E4-A7FD-723B-27B0-CB336AFE5E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65963" y="2186060"/>
                  <a:ext cx="1757906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9" name="组合 138">
              <a:extLst>
                <a:ext uri="{FF2B5EF4-FFF2-40B4-BE49-F238E27FC236}">
                  <a16:creationId xmlns:a16="http://schemas.microsoft.com/office/drawing/2014/main" id="{C8D37947-AAA5-159B-4906-7268F4D178F6}"/>
                </a:ext>
              </a:extLst>
            </p:cNvPr>
            <p:cNvGrpSpPr/>
            <p:nvPr/>
          </p:nvGrpSpPr>
          <p:grpSpPr>
            <a:xfrm>
              <a:off x="4247591" y="3822594"/>
              <a:ext cx="1236618" cy="653142"/>
              <a:chOff x="1240971" y="1654629"/>
              <a:chExt cx="1236618" cy="653142"/>
            </a:xfrm>
          </p:grpSpPr>
          <p:sp>
            <p:nvSpPr>
              <p:cNvPr id="140" name="椭圆 139">
                <a:extLst>
                  <a:ext uri="{FF2B5EF4-FFF2-40B4-BE49-F238E27FC236}">
                    <a16:creationId xmlns:a16="http://schemas.microsoft.com/office/drawing/2014/main" id="{A9A1CB09-BC03-738F-02AE-7124B2D2D05F}"/>
                  </a:ext>
                </a:extLst>
              </p:cNvPr>
              <p:cNvSpPr/>
              <p:nvPr/>
            </p:nvSpPr>
            <p:spPr>
              <a:xfrm>
                <a:off x="1240971" y="1654629"/>
                <a:ext cx="1236618" cy="65314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grpSp>
            <p:nvGrpSpPr>
              <p:cNvPr id="141" name="组合 140">
                <a:extLst>
                  <a:ext uri="{FF2B5EF4-FFF2-40B4-BE49-F238E27FC236}">
                    <a16:creationId xmlns:a16="http://schemas.microsoft.com/office/drawing/2014/main" id="{999E0FCC-63CE-D5F6-759D-026D4C7D325D}"/>
                  </a:ext>
                </a:extLst>
              </p:cNvPr>
              <p:cNvGrpSpPr/>
              <p:nvPr/>
            </p:nvGrpSpPr>
            <p:grpSpPr>
              <a:xfrm>
                <a:off x="1596832" y="1791194"/>
                <a:ext cx="191193" cy="403168"/>
                <a:chOff x="2226424" y="2406534"/>
                <a:chExt cx="191193" cy="403168"/>
              </a:xfrm>
            </p:grpSpPr>
            <p:cxnSp>
              <p:nvCxnSpPr>
                <p:cNvPr id="145" name="直接箭头连接符 144">
                  <a:extLst>
                    <a:ext uri="{FF2B5EF4-FFF2-40B4-BE49-F238E27FC236}">
                      <a16:creationId xmlns:a16="http://schemas.microsoft.com/office/drawing/2014/main" id="{E4E1F53F-23A0-2E8B-4F6D-2D8F5AF285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322020" y="2406534"/>
                  <a:ext cx="0" cy="403168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6" name="椭圆 145">
                  <a:extLst>
                    <a:ext uri="{FF2B5EF4-FFF2-40B4-BE49-F238E27FC236}">
                      <a16:creationId xmlns:a16="http://schemas.microsoft.com/office/drawing/2014/main" id="{D965C84F-D677-7814-FD69-E1D6579D6472}"/>
                    </a:ext>
                  </a:extLst>
                </p:cNvPr>
                <p:cNvSpPr/>
                <p:nvPr/>
              </p:nvSpPr>
              <p:spPr>
                <a:xfrm flipV="1">
                  <a:off x="2226424" y="2512522"/>
                  <a:ext cx="191193" cy="19119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7C80">
                        <a:tint val="66000"/>
                        <a:satMod val="160000"/>
                      </a:srgbClr>
                    </a:gs>
                    <a:gs pos="50000">
                      <a:srgbClr val="FF7C80">
                        <a:tint val="44500"/>
                        <a:satMod val="160000"/>
                      </a:srgbClr>
                    </a:gs>
                    <a:gs pos="100000">
                      <a:srgbClr val="FF7C8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2" name="组合 141">
                <a:extLst>
                  <a:ext uri="{FF2B5EF4-FFF2-40B4-BE49-F238E27FC236}">
                    <a16:creationId xmlns:a16="http://schemas.microsoft.com/office/drawing/2014/main" id="{E3927637-D083-0A8B-16C3-E6237E1739B4}"/>
                  </a:ext>
                </a:extLst>
              </p:cNvPr>
              <p:cNvGrpSpPr/>
              <p:nvPr/>
            </p:nvGrpSpPr>
            <p:grpSpPr>
              <a:xfrm flipV="1">
                <a:off x="1952895" y="1791194"/>
                <a:ext cx="191193" cy="403168"/>
                <a:chOff x="2226424" y="2406534"/>
                <a:chExt cx="191193" cy="403168"/>
              </a:xfrm>
            </p:grpSpPr>
            <p:cxnSp>
              <p:nvCxnSpPr>
                <p:cNvPr id="143" name="直接箭头连接符 142">
                  <a:extLst>
                    <a:ext uri="{FF2B5EF4-FFF2-40B4-BE49-F238E27FC236}">
                      <a16:creationId xmlns:a16="http://schemas.microsoft.com/office/drawing/2014/main" id="{9AC9E99A-6690-82C1-7545-566D439788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322020" y="2406534"/>
                  <a:ext cx="0" cy="403168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4" name="椭圆 143">
                  <a:extLst>
                    <a:ext uri="{FF2B5EF4-FFF2-40B4-BE49-F238E27FC236}">
                      <a16:creationId xmlns:a16="http://schemas.microsoft.com/office/drawing/2014/main" id="{A099A497-76A6-D6BF-A826-749A809C6F5F}"/>
                    </a:ext>
                  </a:extLst>
                </p:cNvPr>
                <p:cNvSpPr/>
                <p:nvPr/>
              </p:nvSpPr>
              <p:spPr>
                <a:xfrm flipV="1">
                  <a:off x="2226424" y="2512522"/>
                  <a:ext cx="191193" cy="191193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147" name="组合 146">
              <a:extLst>
                <a:ext uri="{FF2B5EF4-FFF2-40B4-BE49-F238E27FC236}">
                  <a16:creationId xmlns:a16="http://schemas.microsoft.com/office/drawing/2014/main" id="{508941B4-1869-9388-B20D-C8F9BA852CA5}"/>
                </a:ext>
              </a:extLst>
            </p:cNvPr>
            <p:cNvGrpSpPr/>
            <p:nvPr/>
          </p:nvGrpSpPr>
          <p:grpSpPr>
            <a:xfrm>
              <a:off x="4247421" y="4717540"/>
              <a:ext cx="1236618" cy="653142"/>
              <a:chOff x="1240971" y="1654629"/>
              <a:chExt cx="1236618" cy="653142"/>
            </a:xfrm>
          </p:grpSpPr>
          <p:sp>
            <p:nvSpPr>
              <p:cNvPr id="148" name="椭圆 147">
                <a:extLst>
                  <a:ext uri="{FF2B5EF4-FFF2-40B4-BE49-F238E27FC236}">
                    <a16:creationId xmlns:a16="http://schemas.microsoft.com/office/drawing/2014/main" id="{005ED7A9-F707-C2AA-2EEA-54EA67E91829}"/>
                  </a:ext>
                </a:extLst>
              </p:cNvPr>
              <p:cNvSpPr/>
              <p:nvPr/>
            </p:nvSpPr>
            <p:spPr>
              <a:xfrm>
                <a:off x="1240971" y="1654629"/>
                <a:ext cx="1236618" cy="65314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grpSp>
            <p:nvGrpSpPr>
              <p:cNvPr id="149" name="组合 148">
                <a:extLst>
                  <a:ext uri="{FF2B5EF4-FFF2-40B4-BE49-F238E27FC236}">
                    <a16:creationId xmlns:a16="http://schemas.microsoft.com/office/drawing/2014/main" id="{CF3F84D0-E34C-E7A2-5BD3-3475BC3F8A0F}"/>
                  </a:ext>
                </a:extLst>
              </p:cNvPr>
              <p:cNvGrpSpPr/>
              <p:nvPr/>
            </p:nvGrpSpPr>
            <p:grpSpPr>
              <a:xfrm>
                <a:off x="1596832" y="1791194"/>
                <a:ext cx="191193" cy="403168"/>
                <a:chOff x="2226424" y="2406534"/>
                <a:chExt cx="191193" cy="403168"/>
              </a:xfrm>
            </p:grpSpPr>
            <p:cxnSp>
              <p:nvCxnSpPr>
                <p:cNvPr id="153" name="直接箭头连接符 152">
                  <a:extLst>
                    <a:ext uri="{FF2B5EF4-FFF2-40B4-BE49-F238E27FC236}">
                      <a16:creationId xmlns:a16="http://schemas.microsoft.com/office/drawing/2014/main" id="{361C5C47-7293-CF8C-064A-6954F57C68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322020" y="2406534"/>
                  <a:ext cx="0" cy="403168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4" name="椭圆 153">
                  <a:extLst>
                    <a:ext uri="{FF2B5EF4-FFF2-40B4-BE49-F238E27FC236}">
                      <a16:creationId xmlns:a16="http://schemas.microsoft.com/office/drawing/2014/main" id="{97E4CB37-88CF-FB68-6F7A-C665C530AD82}"/>
                    </a:ext>
                  </a:extLst>
                </p:cNvPr>
                <p:cNvSpPr/>
                <p:nvPr/>
              </p:nvSpPr>
              <p:spPr>
                <a:xfrm flipV="1">
                  <a:off x="2226424" y="2512522"/>
                  <a:ext cx="191193" cy="19119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7C80">
                        <a:tint val="66000"/>
                        <a:satMod val="160000"/>
                      </a:srgbClr>
                    </a:gs>
                    <a:gs pos="50000">
                      <a:srgbClr val="FF7C80">
                        <a:tint val="44500"/>
                        <a:satMod val="160000"/>
                      </a:srgbClr>
                    </a:gs>
                    <a:gs pos="100000">
                      <a:srgbClr val="FF7C8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50" name="组合 149">
                <a:extLst>
                  <a:ext uri="{FF2B5EF4-FFF2-40B4-BE49-F238E27FC236}">
                    <a16:creationId xmlns:a16="http://schemas.microsoft.com/office/drawing/2014/main" id="{B227D90D-B43F-79D4-5B4A-2CAEE2CDE73B}"/>
                  </a:ext>
                </a:extLst>
              </p:cNvPr>
              <p:cNvGrpSpPr/>
              <p:nvPr/>
            </p:nvGrpSpPr>
            <p:grpSpPr>
              <a:xfrm flipV="1">
                <a:off x="1952895" y="1791194"/>
                <a:ext cx="191193" cy="403168"/>
                <a:chOff x="2226424" y="2406534"/>
                <a:chExt cx="191193" cy="403168"/>
              </a:xfrm>
            </p:grpSpPr>
            <p:cxnSp>
              <p:nvCxnSpPr>
                <p:cNvPr id="151" name="直接箭头连接符 150">
                  <a:extLst>
                    <a:ext uri="{FF2B5EF4-FFF2-40B4-BE49-F238E27FC236}">
                      <a16:creationId xmlns:a16="http://schemas.microsoft.com/office/drawing/2014/main" id="{713BC77A-A9AA-596F-6625-0C20534513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322020" y="2406534"/>
                  <a:ext cx="0" cy="403168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2" name="椭圆 151">
                  <a:extLst>
                    <a:ext uri="{FF2B5EF4-FFF2-40B4-BE49-F238E27FC236}">
                      <a16:creationId xmlns:a16="http://schemas.microsoft.com/office/drawing/2014/main" id="{938A575B-7006-8E6B-B466-6FA7AEFE1C89}"/>
                    </a:ext>
                  </a:extLst>
                </p:cNvPr>
                <p:cNvSpPr/>
                <p:nvPr/>
              </p:nvSpPr>
              <p:spPr>
                <a:xfrm flipV="1">
                  <a:off x="2226424" y="2512522"/>
                  <a:ext cx="191193" cy="191193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文本框 154">
                  <a:extLst>
                    <a:ext uri="{FF2B5EF4-FFF2-40B4-BE49-F238E27FC236}">
                      <a16:creationId xmlns:a16="http://schemas.microsoft.com/office/drawing/2014/main" id="{E78C2BD4-CF99-E280-20E8-A52F060F8A98}"/>
                    </a:ext>
                  </a:extLst>
                </p:cNvPr>
                <p:cNvSpPr txBox="1"/>
                <p:nvPr/>
              </p:nvSpPr>
              <p:spPr>
                <a:xfrm>
                  <a:off x="4203925" y="4371016"/>
                  <a:ext cx="175790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sub>
                      </m:sSub>
                    </m:oMath>
                  </a14:m>
                  <a:r>
                    <a:rPr lang="en-US" altLang="zh-CN" dirty="0"/>
                    <a:t>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zh-CN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𝜅</m:t>
                      </m:r>
                    </m:oMath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55" name="文本框 154">
                  <a:extLst>
                    <a:ext uri="{FF2B5EF4-FFF2-40B4-BE49-F238E27FC236}">
                      <a16:creationId xmlns:a16="http://schemas.microsoft.com/office/drawing/2014/main" id="{E78C2BD4-CF99-E280-20E8-A52F060F8A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3925" y="4371016"/>
                  <a:ext cx="1757906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文本框 155">
                  <a:extLst>
                    <a:ext uri="{FF2B5EF4-FFF2-40B4-BE49-F238E27FC236}">
                      <a16:creationId xmlns:a16="http://schemas.microsoft.com/office/drawing/2014/main" id="{4221D438-FF35-5DFA-EFA3-A6D1E19FF83D}"/>
                    </a:ext>
                  </a:extLst>
                </p:cNvPr>
                <p:cNvSpPr txBox="1"/>
                <p:nvPr/>
              </p:nvSpPr>
              <p:spPr>
                <a:xfrm>
                  <a:off x="5868716" y="5825251"/>
                  <a:ext cx="175790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sub>
                      </m:sSub>
                    </m:oMath>
                  </a14:m>
                  <a:r>
                    <a:rPr lang="en-US" altLang="zh-CN" dirty="0"/>
                    <a:t>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zh-CN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𝜅</m:t>
                      </m:r>
                    </m:oMath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56" name="文本框 155">
                  <a:extLst>
                    <a:ext uri="{FF2B5EF4-FFF2-40B4-BE49-F238E27FC236}">
                      <a16:creationId xmlns:a16="http://schemas.microsoft.com/office/drawing/2014/main" id="{4221D438-FF35-5DFA-EFA3-A6D1E19FF8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8716" y="5825251"/>
                  <a:ext cx="1757906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文本框 158">
                  <a:extLst>
                    <a:ext uri="{FF2B5EF4-FFF2-40B4-BE49-F238E27FC236}">
                      <a16:creationId xmlns:a16="http://schemas.microsoft.com/office/drawing/2014/main" id="{0B934753-7C7D-C7A6-F90B-4D329A154947}"/>
                    </a:ext>
                  </a:extLst>
                </p:cNvPr>
                <p:cNvSpPr txBox="1"/>
                <p:nvPr/>
              </p:nvSpPr>
              <p:spPr>
                <a:xfrm>
                  <a:off x="6025983" y="4461771"/>
                  <a:ext cx="175790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sub>
                      </m:sSub>
                    </m:oMath>
                  </a14:m>
                  <a:r>
                    <a:rPr lang="en-US" altLang="zh-CN" dirty="0"/>
                    <a:t> </a:t>
                  </a:r>
                  <a14:m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zh-CN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𝜅</m:t>
                      </m:r>
                    </m:oMath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59" name="文本框 158">
                  <a:extLst>
                    <a:ext uri="{FF2B5EF4-FFF2-40B4-BE49-F238E27FC236}">
                      <a16:creationId xmlns:a16="http://schemas.microsoft.com/office/drawing/2014/main" id="{0B934753-7C7D-C7A6-F90B-4D329A1549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5983" y="4461771"/>
                  <a:ext cx="1757906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63" name="组合 162">
              <a:extLst>
                <a:ext uri="{FF2B5EF4-FFF2-40B4-BE49-F238E27FC236}">
                  <a16:creationId xmlns:a16="http://schemas.microsoft.com/office/drawing/2014/main" id="{8228B2A5-411B-D5DF-95E9-D673AE072233}"/>
                </a:ext>
              </a:extLst>
            </p:cNvPr>
            <p:cNvGrpSpPr/>
            <p:nvPr/>
          </p:nvGrpSpPr>
          <p:grpSpPr>
            <a:xfrm>
              <a:off x="1275127" y="1974629"/>
              <a:ext cx="1757906" cy="369332"/>
              <a:chOff x="1275127" y="1974629"/>
              <a:chExt cx="1757906" cy="369332"/>
            </a:xfrm>
          </p:grpSpPr>
          <p:sp>
            <p:nvSpPr>
              <p:cNvPr id="162" name="矩形: 圆角 161">
                <a:extLst>
                  <a:ext uri="{FF2B5EF4-FFF2-40B4-BE49-F238E27FC236}">
                    <a16:creationId xmlns:a16="http://schemas.microsoft.com/office/drawing/2014/main" id="{53B2EDB7-AA5C-9DEE-DCB9-DC4B2D831FBF}"/>
                  </a:ext>
                </a:extLst>
              </p:cNvPr>
              <p:cNvSpPr/>
              <p:nvPr/>
            </p:nvSpPr>
            <p:spPr>
              <a:xfrm>
                <a:off x="1275127" y="1974629"/>
                <a:ext cx="1757906" cy="369332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1" name="文本框 160">
                    <a:extLst>
                      <a:ext uri="{FF2B5EF4-FFF2-40B4-BE49-F238E27FC236}">
                        <a16:creationId xmlns:a16="http://schemas.microsoft.com/office/drawing/2014/main" id="{DDCDD11D-0203-D3F1-8BAD-A04F9ECE629B}"/>
                      </a:ext>
                    </a:extLst>
                  </p:cNvPr>
                  <p:cNvSpPr txBox="1"/>
                  <p:nvPr/>
                </p:nvSpPr>
                <p:spPr>
                  <a:xfrm>
                    <a:off x="1299018" y="1974629"/>
                    <a:ext cx="147880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dirty="0"/>
                      <a:t>MM ~ </a:t>
                    </a:r>
                    <a14:m>
                      <m:oMath xmlns:m="http://schemas.openxmlformats.org/officeDocument/2006/math"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 × </m:t>
                        </m:r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61" name="文本框 160">
                    <a:extLst>
                      <a:ext uri="{FF2B5EF4-FFF2-40B4-BE49-F238E27FC236}">
                        <a16:creationId xmlns:a16="http://schemas.microsoft.com/office/drawing/2014/main" id="{DDCDD11D-0203-D3F1-8BAD-A04F9ECE629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99018" y="1974629"/>
                    <a:ext cx="1478803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3292" t="-8197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文本框 164">
                <a:extLst>
                  <a:ext uri="{FF2B5EF4-FFF2-40B4-BE49-F238E27FC236}">
                    <a16:creationId xmlns:a16="http://schemas.microsoft.com/office/drawing/2014/main" id="{BAA41C5C-2DAC-548A-C76E-CE52F81F575E}"/>
                  </a:ext>
                </a:extLst>
              </p:cNvPr>
              <p:cNvSpPr txBox="1"/>
              <p:nvPr/>
            </p:nvSpPr>
            <p:spPr>
              <a:xfrm>
                <a:off x="4603282" y="5625657"/>
                <a:ext cx="6096000" cy="9917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𝑀</m:t>
                                              </m:r>
                                            </m:e>
                                            <m:sub>
                                              <m:r>
                                                <a:rPr lang="zh-CN" altLang="en-US" i="1">
                                                  <a:latin typeface="Cambria Math" panose="02040503050406030204" pitchFamily="18" charset="0"/>
                                                </a:rPr>
                                                <m:t>𝜙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+2</m:t>
                                          </m:r>
                                          <m:r>
                                            <a:rPr lang="zh-CN" alt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𝜅</m:t>
                                          </m:r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  <m:sup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p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5" name="文本框 164">
                <a:extLst>
                  <a:ext uri="{FF2B5EF4-FFF2-40B4-BE49-F238E27FC236}">
                    <a16:creationId xmlns:a16="http://schemas.microsoft.com/office/drawing/2014/main" id="{BAA41C5C-2DAC-548A-C76E-CE52F81F57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282" y="5625657"/>
                <a:ext cx="6096000" cy="99174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8" name="组合 167">
            <a:extLst>
              <a:ext uri="{FF2B5EF4-FFF2-40B4-BE49-F238E27FC236}">
                <a16:creationId xmlns:a16="http://schemas.microsoft.com/office/drawing/2014/main" id="{570BEE9B-EFDA-6AEA-E163-B287A6809817}"/>
              </a:ext>
            </a:extLst>
          </p:cNvPr>
          <p:cNvGrpSpPr/>
          <p:nvPr/>
        </p:nvGrpSpPr>
        <p:grpSpPr>
          <a:xfrm>
            <a:off x="675592" y="5742072"/>
            <a:ext cx="4233842" cy="648664"/>
            <a:chOff x="448811" y="5611488"/>
            <a:chExt cx="4233842" cy="648664"/>
          </a:xfrm>
        </p:grpSpPr>
        <p:sp>
          <p:nvSpPr>
            <p:cNvPr id="167" name="矩形: 圆角 166">
              <a:extLst>
                <a:ext uri="{FF2B5EF4-FFF2-40B4-BE49-F238E27FC236}">
                  <a16:creationId xmlns:a16="http://schemas.microsoft.com/office/drawing/2014/main" id="{2BCC27E1-0EFA-E83E-FA77-4D36B9E1BCCF}"/>
                </a:ext>
              </a:extLst>
            </p:cNvPr>
            <p:cNvSpPr/>
            <p:nvPr/>
          </p:nvSpPr>
          <p:spPr>
            <a:xfrm>
              <a:off x="448811" y="5611488"/>
              <a:ext cx="4190301" cy="620293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6" name="文本框 165">
              <a:extLst>
                <a:ext uri="{FF2B5EF4-FFF2-40B4-BE49-F238E27FC236}">
                  <a16:creationId xmlns:a16="http://schemas.microsoft.com/office/drawing/2014/main" id="{9A426349-2A13-3019-7C9A-BC39C6864753}"/>
                </a:ext>
              </a:extLst>
            </p:cNvPr>
            <p:cNvSpPr txBox="1"/>
            <p:nvPr/>
          </p:nvSpPr>
          <p:spPr>
            <a:xfrm>
              <a:off x="455214" y="5613821"/>
              <a:ext cx="42274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This conclusion does not </a:t>
              </a:r>
            </a:p>
            <a:p>
              <a:r>
                <a:rPr lang="en-US" altLang="zh-CN" dirty="0"/>
                <a:t>depend on the sign of MMP background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70571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4841</TotalTime>
  <Words>908</Words>
  <Application>Microsoft Office PowerPoint</Application>
  <PresentationFormat>宽屏</PresentationFormat>
  <Paragraphs>177</Paragraphs>
  <Slides>23</Slides>
  <Notes>1</Notes>
  <HiddenSlides>1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-apple-system</vt:lpstr>
      <vt:lpstr>等线</vt:lpstr>
      <vt:lpstr>等线 Light</vt:lpstr>
      <vt:lpstr>Arial</vt:lpstr>
      <vt:lpstr>Cambria Math</vt:lpstr>
      <vt:lpstr>Montserrat</vt:lpstr>
      <vt:lpstr>Office 主题​​</vt:lpstr>
      <vt:lpstr>Spin alignment induced by  the spin density fluctuation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where is the background? axial-vector/tensor interaction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 you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Spin alignment induced by the interacting quarks</dc:title>
  <dc:creator>坤 许</dc:creator>
  <cp:lastModifiedBy>坤 许</cp:lastModifiedBy>
  <cp:revision>1</cp:revision>
  <dcterms:created xsi:type="dcterms:W3CDTF">2023-11-12T02:12:46Z</dcterms:created>
  <dcterms:modified xsi:type="dcterms:W3CDTF">2023-11-25T07:06:43Z</dcterms:modified>
</cp:coreProperties>
</file>