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customXml/itemProps246.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2.svg" ContentType="image/svg+xml"/>
  <Override PartName="/ppt/media/image4.svg" ContentType="image/svg+xml"/>
  <Override PartName="/ppt/media/image6.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7.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59" r:id="rId3"/>
    <p:sldMasterId id="2147483670" r:id="rId4"/>
    <p:sldMasterId id="2147483681" r:id="rId5"/>
  </p:sldMasterIdLst>
  <p:notesMasterIdLst>
    <p:notesMasterId r:id="rId8"/>
  </p:notesMasterIdLst>
  <p:handoutMasterIdLst>
    <p:handoutMasterId r:id="rId24"/>
  </p:handoutMasterIdLst>
  <p:sldIdLst>
    <p:sldId id="283" r:id="rId6"/>
    <p:sldId id="294" r:id="rId7"/>
    <p:sldId id="284" r:id="rId9"/>
    <p:sldId id="295" r:id="rId10"/>
    <p:sldId id="298" r:id="rId11"/>
    <p:sldId id="297" r:id="rId12"/>
    <p:sldId id="285" r:id="rId13"/>
    <p:sldId id="299" r:id="rId14"/>
    <p:sldId id="300" r:id="rId15"/>
    <p:sldId id="307" r:id="rId16"/>
    <p:sldId id="301" r:id="rId17"/>
    <p:sldId id="302" r:id="rId18"/>
    <p:sldId id="303" r:id="rId19"/>
    <p:sldId id="304" r:id="rId20"/>
    <p:sldId id="306" r:id="rId21"/>
    <p:sldId id="308" r:id="rId22"/>
    <p:sldId id="296" r:id="rId23"/>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88" userDrawn="1">
          <p15:clr>
            <a:srgbClr val="A4A3A4"/>
          </p15:clr>
        </p15:guide>
        <p15:guide id="2" pos="376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4B26C0"/>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088"/>
        <p:guide pos="3766"/>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notesMaster" Target="notesMasters/notesMaster1.xml"/><Relationship Id="rId7" Type="http://schemas.openxmlformats.org/officeDocument/2006/relationships/slide" Target="slides/slide2.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0" Type="http://schemas.openxmlformats.org/officeDocument/2006/relationships/tags" Target="tags/tag247.xml"/><Relationship Id="rId3" Type="http://schemas.openxmlformats.org/officeDocument/2006/relationships/slideMaster" Target="slideMasters/slideMaster2.xml"/><Relationship Id="rId29" Type="http://schemas.openxmlformats.org/officeDocument/2006/relationships/customXml" Target="../customXml/item1.xml"/><Relationship Id="rId28" Type="http://schemas.openxmlformats.org/officeDocument/2006/relationships/customXmlProps" Target="../customXml/itemProps246.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Let me briefly review the procedure we use to correct the electronics saturation effect.</a:t>
            </a:r>
            <a:endParaRPr lang="en-US" altLang="zh-CN"/>
          </a:p>
          <a:p>
            <a:r>
              <a:rPr lang="en-US" altLang="zh-CN"/>
              <a:t>First, we train a stable CNN–LSTM model using the MC-digi samples. After the model is pretrained, all network parameters are frozen.</a:t>
            </a:r>
            <a:endParaRPr lang="en-US" altLang="zh-CN"/>
          </a:p>
          <a:p>
            <a:r>
              <a:rPr lang="en-US" altLang="zh-CN"/>
              <a:t>Then, for the beam-test data, we apply the inverse response inverse function, to correct the electronics saturation at the cell level. During this calibration step, the CNN–LSTM remains fixed, and only the two response parameters, \(a\) and \(b\), are optimized for each cell.</a:t>
            </a:r>
            <a:endParaRPr lang="en-US" altLang="zh-CN"/>
          </a:p>
          <a:p>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7" Type="http://schemas.openxmlformats.org/officeDocument/2006/relationships/tags" Target="../tags/tag78.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86.xml"/><Relationship Id="rId8" Type="http://schemas.openxmlformats.org/officeDocument/2006/relationships/tags" Target="../tags/tag85.xml"/><Relationship Id="rId7" Type="http://schemas.openxmlformats.org/officeDocument/2006/relationships/tags" Target="../tags/tag84.xml"/><Relationship Id="rId6" Type="http://schemas.openxmlformats.org/officeDocument/2006/relationships/tags" Target="../tags/tag83.xml"/><Relationship Id="rId5" Type="http://schemas.openxmlformats.org/officeDocument/2006/relationships/tags" Target="../tags/tag82.xml"/><Relationship Id="rId4" Type="http://schemas.openxmlformats.org/officeDocument/2006/relationships/tags" Target="../tags/tag81.xml"/><Relationship Id="rId3" Type="http://schemas.openxmlformats.org/officeDocument/2006/relationships/tags" Target="../tags/tag80.xml"/><Relationship Id="rId2" Type="http://schemas.openxmlformats.org/officeDocument/2006/relationships/tags" Target="../tags/tag79.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7" Type="http://schemas.openxmlformats.org/officeDocument/2006/relationships/tags" Target="../tags/tag99.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3" Type="http://schemas.openxmlformats.org/officeDocument/2006/relationships/tags" Target="../tags/tag95.xml"/><Relationship Id="rId2" Type="http://schemas.openxmlformats.org/officeDocument/2006/relationships/tags" Target="../tags/tag9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tags" Target="../tags/tag122.xml"/><Relationship Id="rId3" Type="http://schemas.openxmlformats.org/officeDocument/2006/relationships/tags" Target="../tags/tag121.xml"/><Relationship Id="rId2" Type="http://schemas.openxmlformats.org/officeDocument/2006/relationships/tags" Target="../tags/tag120.xml"/><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7" Type="http://schemas.openxmlformats.org/officeDocument/2006/relationships/tags" Target="../tags/tag135.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tags" Target="../tags/tag132.xml"/><Relationship Id="rId3" Type="http://schemas.openxmlformats.org/officeDocument/2006/relationships/tags" Target="../tags/tag131.xml"/><Relationship Id="rId2" Type="http://schemas.openxmlformats.org/officeDocument/2006/relationships/tags" Target="../tags/tag130.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143.xml"/><Relationship Id="rId8" Type="http://schemas.openxmlformats.org/officeDocument/2006/relationships/tags" Target="../tags/tag142.xml"/><Relationship Id="rId7" Type="http://schemas.openxmlformats.org/officeDocument/2006/relationships/tags" Target="../tags/tag141.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5" Type="http://schemas.openxmlformats.org/officeDocument/2006/relationships/tags" Target="../tags/tag147.xml"/><Relationship Id="rId4" Type="http://schemas.openxmlformats.org/officeDocument/2006/relationships/tags" Target="../tags/tag146.xml"/><Relationship Id="rId3" Type="http://schemas.openxmlformats.org/officeDocument/2006/relationships/tags" Target="../tags/tag145.xml"/><Relationship Id="rId2" Type="http://schemas.openxmlformats.org/officeDocument/2006/relationships/tags" Target="../tags/tag144.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4" Type="http://schemas.openxmlformats.org/officeDocument/2006/relationships/tags" Target="../tags/tag150.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7" Type="http://schemas.openxmlformats.org/officeDocument/2006/relationships/tags" Target="../tags/tag156.xml"/><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tags" Target="../tags/tag153.xml"/><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6" Type="http://schemas.openxmlformats.org/officeDocument/2006/relationships/tags" Target="../tags/tag161.xml"/><Relationship Id="rId5" Type="http://schemas.openxmlformats.org/officeDocument/2006/relationships/tags" Target="../tags/tag160.xml"/><Relationship Id="rId4" Type="http://schemas.openxmlformats.org/officeDocument/2006/relationships/tags" Target="../tags/tag159.xml"/><Relationship Id="rId3" Type="http://schemas.openxmlformats.org/officeDocument/2006/relationships/tags" Target="../tags/tag158.xml"/><Relationship Id="rId2" Type="http://schemas.openxmlformats.org/officeDocument/2006/relationships/tags" Target="../tags/tag157.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6" Type="http://schemas.openxmlformats.org/officeDocument/2006/relationships/tags" Target="../tags/tag176.xml"/><Relationship Id="rId5" Type="http://schemas.openxmlformats.org/officeDocument/2006/relationships/tags" Target="../tags/tag175.xml"/><Relationship Id="rId4" Type="http://schemas.openxmlformats.org/officeDocument/2006/relationships/tags" Target="../tags/tag174.xml"/><Relationship Id="rId3" Type="http://schemas.openxmlformats.org/officeDocument/2006/relationships/tags" Target="../tags/tag173.xml"/><Relationship Id="rId2" Type="http://schemas.openxmlformats.org/officeDocument/2006/relationships/tags" Target="../tags/tag172.xml"/><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6" Type="http://schemas.openxmlformats.org/officeDocument/2006/relationships/tags" Target="../tags/tag181.xml"/><Relationship Id="rId5" Type="http://schemas.openxmlformats.org/officeDocument/2006/relationships/tags" Target="../tags/tag180.xml"/><Relationship Id="rId4" Type="http://schemas.openxmlformats.org/officeDocument/2006/relationships/tags" Target="../tags/tag179.xml"/><Relationship Id="rId3" Type="http://schemas.openxmlformats.org/officeDocument/2006/relationships/tags" Target="../tags/tag178.xml"/><Relationship Id="rId2" Type="http://schemas.openxmlformats.org/officeDocument/2006/relationships/tags" Target="../tags/tag177.xml"/><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6" Type="http://schemas.openxmlformats.org/officeDocument/2006/relationships/tags" Target="../tags/tag186.xml"/><Relationship Id="rId5" Type="http://schemas.openxmlformats.org/officeDocument/2006/relationships/tags" Target="../tags/tag185.xml"/><Relationship Id="rId4" Type="http://schemas.openxmlformats.org/officeDocument/2006/relationships/tags" Target="../tags/tag184.xml"/><Relationship Id="rId3" Type="http://schemas.openxmlformats.org/officeDocument/2006/relationships/tags" Target="../tags/tag183.xml"/><Relationship Id="rId2" Type="http://schemas.openxmlformats.org/officeDocument/2006/relationships/tags" Target="../tags/tag182.xml"/><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7" Type="http://schemas.openxmlformats.org/officeDocument/2006/relationships/tags" Target="../tags/tag192.xml"/><Relationship Id="rId6" Type="http://schemas.openxmlformats.org/officeDocument/2006/relationships/tags" Target="../tags/tag191.xml"/><Relationship Id="rId5" Type="http://schemas.openxmlformats.org/officeDocument/2006/relationships/tags" Target="../tags/tag190.xml"/><Relationship Id="rId4" Type="http://schemas.openxmlformats.org/officeDocument/2006/relationships/tags" Target="../tags/tag189.xml"/><Relationship Id="rId3" Type="http://schemas.openxmlformats.org/officeDocument/2006/relationships/tags" Target="../tags/tag188.xml"/><Relationship Id="rId2" Type="http://schemas.openxmlformats.org/officeDocument/2006/relationships/tags" Target="../tags/tag187.xml"/><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9" Type="http://schemas.openxmlformats.org/officeDocument/2006/relationships/tags" Target="../tags/tag200.xml"/><Relationship Id="rId8" Type="http://schemas.openxmlformats.org/officeDocument/2006/relationships/tags" Target="../tags/tag199.xml"/><Relationship Id="rId7" Type="http://schemas.openxmlformats.org/officeDocument/2006/relationships/tags" Target="../tags/tag198.xml"/><Relationship Id="rId6" Type="http://schemas.openxmlformats.org/officeDocument/2006/relationships/tags" Target="../tags/tag197.xml"/><Relationship Id="rId5" Type="http://schemas.openxmlformats.org/officeDocument/2006/relationships/tags" Target="../tags/tag196.xml"/><Relationship Id="rId4" Type="http://schemas.openxmlformats.org/officeDocument/2006/relationships/tags" Target="../tags/tag195.xml"/><Relationship Id="rId3" Type="http://schemas.openxmlformats.org/officeDocument/2006/relationships/tags" Target="../tags/tag194.xml"/><Relationship Id="rId2" Type="http://schemas.openxmlformats.org/officeDocument/2006/relationships/tags" Target="../tags/tag193.xml"/><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5" Type="http://schemas.openxmlformats.org/officeDocument/2006/relationships/tags" Target="../tags/tag204.xml"/><Relationship Id="rId4" Type="http://schemas.openxmlformats.org/officeDocument/2006/relationships/tags" Target="../tags/tag203.xml"/><Relationship Id="rId3" Type="http://schemas.openxmlformats.org/officeDocument/2006/relationships/tags" Target="../tags/tag202.xml"/><Relationship Id="rId2" Type="http://schemas.openxmlformats.org/officeDocument/2006/relationships/tags" Target="../tags/tag201.xml"/><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4" Type="http://schemas.openxmlformats.org/officeDocument/2006/relationships/tags" Target="../tags/tag207.xml"/><Relationship Id="rId3" Type="http://schemas.openxmlformats.org/officeDocument/2006/relationships/tags" Target="../tags/tag206.xml"/><Relationship Id="rId2" Type="http://schemas.openxmlformats.org/officeDocument/2006/relationships/tags" Target="../tags/tag205.xml"/><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7" Type="http://schemas.openxmlformats.org/officeDocument/2006/relationships/tags" Target="../tags/tag213.xml"/><Relationship Id="rId6" Type="http://schemas.openxmlformats.org/officeDocument/2006/relationships/tags" Target="../tags/tag212.xml"/><Relationship Id="rId5" Type="http://schemas.openxmlformats.org/officeDocument/2006/relationships/tags" Target="../tags/tag211.xml"/><Relationship Id="rId4" Type="http://schemas.openxmlformats.org/officeDocument/2006/relationships/tags" Target="../tags/tag210.xml"/><Relationship Id="rId3" Type="http://schemas.openxmlformats.org/officeDocument/2006/relationships/tags" Target="../tags/tag209.xml"/><Relationship Id="rId2" Type="http://schemas.openxmlformats.org/officeDocument/2006/relationships/tags" Target="../tags/tag208.xml"/><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6" Type="http://schemas.openxmlformats.org/officeDocument/2006/relationships/tags" Target="../tags/tag218.xml"/><Relationship Id="rId5" Type="http://schemas.openxmlformats.org/officeDocument/2006/relationships/tags" Target="../tags/tag217.xml"/><Relationship Id="rId4" Type="http://schemas.openxmlformats.org/officeDocument/2006/relationships/tags" Target="../tags/tag216.xml"/><Relationship Id="rId3" Type="http://schemas.openxmlformats.org/officeDocument/2006/relationships/tags" Target="../tags/tag215.xml"/><Relationship Id="rId2" Type="http://schemas.openxmlformats.org/officeDocument/2006/relationships/tags" Target="../tags/tag214.xml"/><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5" Type="http://schemas.openxmlformats.org/officeDocument/2006/relationships/tags" Target="../tags/tag222.xml"/><Relationship Id="rId4" Type="http://schemas.openxmlformats.org/officeDocument/2006/relationships/tags" Target="../tags/tag221.xml"/><Relationship Id="rId3" Type="http://schemas.openxmlformats.org/officeDocument/2006/relationships/tags" Target="../tags/tag220.xml"/><Relationship Id="rId2" Type="http://schemas.openxmlformats.org/officeDocument/2006/relationships/tags" Target="../tags/tag219.xml"/><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endParaRPr lang="en-US" altLang="zh-CN"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diaohb</a:t>
            </a:r>
            <a:endParaRPr lang="en-US" altLang="zh-CN" dirty="0"/>
          </a:p>
        </p:txBody>
      </p:sp>
      <p:sp>
        <p:nvSpPr>
          <p:cNvPr id="16" name="日期占位符 15"/>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08400" y="186760"/>
            <a:ext cx="10969200" cy="705600"/>
          </a:xfrm>
        </p:spPr>
        <p:txBody>
          <a:bodyPr vert="horz" lIns="90000" tIns="46800" rIns="90000" bIns="46800" rtlCol="0" anchor="ctr" anchorCtr="0">
            <a:normAutofit/>
          </a:bodyPr>
          <a:lstStyle/>
          <a:p>
            <a:pPr lvl="0"/>
            <a:endParaRPr lang="en-US" altLang="zh-CN" smtClean="0"/>
          </a:p>
        </p:txBody>
      </p:sp>
      <p:sp>
        <p:nvSpPr>
          <p:cNvPr id="3" name="内容占位符 2"/>
          <p:cNvSpPr>
            <a:spLocks noGrp="1"/>
          </p:cNvSpPr>
          <p:nvPr>
            <p:ph idx="1"/>
            <p:custDataLst>
              <p:tags r:id="rId3"/>
            </p:custDataLst>
          </p:nvPr>
        </p:nvSpPr>
        <p:spPr>
          <a:xfrm>
            <a:off x="608330" y="1172210"/>
            <a:ext cx="10968990" cy="507746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1">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1">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1">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1">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1">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1">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330" y="1026795"/>
            <a:ext cx="10972800" cy="522986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endParaRPr lang="en-US" altLang="zh-CN"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diaohb</a:t>
            </a:r>
            <a:endParaRPr lang="en-US" altLang="zh-CN" dirty="0"/>
          </a:p>
        </p:txBody>
      </p:sp>
      <p:sp>
        <p:nvSpPr>
          <p:cNvPr id="16" name="日期占位符 15"/>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08400" y="186760"/>
            <a:ext cx="10969200" cy="705600"/>
          </a:xfrm>
        </p:spPr>
        <p:txBody>
          <a:bodyPr vert="horz" lIns="90000" tIns="46800" rIns="90000" bIns="46800" rtlCol="0" anchor="ctr" anchorCtr="0">
            <a:normAutofit/>
          </a:bodyPr>
          <a:lstStyle/>
          <a:p>
            <a:pPr lvl="0"/>
            <a:endParaRPr lang="en-US" altLang="zh-CN" smtClean="0"/>
          </a:p>
        </p:txBody>
      </p:sp>
      <p:sp>
        <p:nvSpPr>
          <p:cNvPr id="3" name="内容占位符 2"/>
          <p:cNvSpPr>
            <a:spLocks noGrp="1"/>
          </p:cNvSpPr>
          <p:nvPr>
            <p:ph idx="1"/>
            <p:custDataLst>
              <p:tags r:id="rId3"/>
            </p:custDataLst>
          </p:nvPr>
        </p:nvSpPr>
        <p:spPr>
          <a:xfrm>
            <a:off x="608330" y="1172210"/>
            <a:ext cx="10968990" cy="507746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1">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1">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1">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1">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1">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hf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1">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330" y="1026795"/>
            <a:ext cx="10972800" cy="522986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hf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endParaRPr lang="en-US" altLang="zh-CN"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diaohb</a:t>
            </a:r>
            <a:endParaRPr lang="en-US" altLang="zh-CN" dirty="0"/>
          </a:p>
        </p:txBody>
      </p:sp>
      <p:sp>
        <p:nvSpPr>
          <p:cNvPr id="16" name="日期占位符 15"/>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hf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08400" y="186760"/>
            <a:ext cx="10969200" cy="705600"/>
          </a:xfrm>
        </p:spPr>
        <p:txBody>
          <a:bodyPr vert="horz" lIns="90000" tIns="46800" rIns="90000" bIns="46800" rtlCol="0" anchor="ctr" anchorCtr="0">
            <a:normAutofit/>
          </a:bodyPr>
          <a:lstStyle/>
          <a:p>
            <a:pPr lvl="0"/>
            <a:endParaRPr lang="en-US" altLang="zh-CN" smtClean="0"/>
          </a:p>
        </p:txBody>
      </p:sp>
      <p:sp>
        <p:nvSpPr>
          <p:cNvPr id="3" name="内容占位符 2"/>
          <p:cNvSpPr>
            <a:spLocks noGrp="1"/>
          </p:cNvSpPr>
          <p:nvPr>
            <p:ph idx="1"/>
            <p:custDataLst>
              <p:tags r:id="rId3"/>
            </p:custDataLst>
          </p:nvPr>
        </p:nvSpPr>
        <p:spPr>
          <a:xfrm>
            <a:off x="608330" y="1172210"/>
            <a:ext cx="10968990" cy="507746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1">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1">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1">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1">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1">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hf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1">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330" y="1026795"/>
            <a:ext cx="10972800" cy="522986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hf hdr="0" ftr="0"/>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endParaRPr lang="en-US" altLang="zh-CN"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dirty="0"/>
              <a:t>diaohb</a:t>
            </a:r>
            <a:endParaRPr lang="en-US" altLang="zh-CN" dirty="0"/>
          </a:p>
        </p:txBody>
      </p:sp>
      <p:sp>
        <p:nvSpPr>
          <p:cNvPr id="16" name="日期占位符 15"/>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hf hdr="0" ftr="0"/>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608400" y="186760"/>
            <a:ext cx="10969200" cy="705600"/>
          </a:xfrm>
        </p:spPr>
        <p:txBody>
          <a:bodyPr vert="horz" lIns="90000" tIns="46800" rIns="90000" bIns="46800" rtlCol="0" anchor="ctr" anchorCtr="0">
            <a:normAutofit/>
          </a:bodyPr>
          <a:lstStyle/>
          <a:p>
            <a:pPr lvl="0"/>
            <a:endParaRPr lang="en-US" altLang="zh-CN" smtClean="0"/>
          </a:p>
        </p:txBody>
      </p:sp>
      <p:sp>
        <p:nvSpPr>
          <p:cNvPr id="3" name="内容占位符 2"/>
          <p:cNvSpPr>
            <a:spLocks noGrp="1"/>
          </p:cNvSpPr>
          <p:nvPr>
            <p:ph idx="1"/>
            <p:custDataLst>
              <p:tags r:id="rId3"/>
            </p:custDataLst>
          </p:nvPr>
        </p:nvSpPr>
        <p:spPr>
          <a:xfrm>
            <a:off x="608330" y="1172210"/>
            <a:ext cx="10968990" cy="507746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1">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1">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1">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1">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1">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hf hdr="0" ftr="0"/>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1">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hf hdr="0" ftr="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1">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330" y="1026795"/>
            <a:ext cx="10972800" cy="522986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hf hdr="0" ftr="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57.xml"/><Relationship Id="rId17" Type="http://schemas.openxmlformats.org/officeDocument/2006/relationships/image" Target="../media/image2.svg"/><Relationship Id="rId16" Type="http://schemas.openxmlformats.org/officeDocument/2006/relationships/image" Target="../media/image1.png"/><Relationship Id="rId15" Type="http://schemas.openxmlformats.org/officeDocument/2006/relationships/tags" Target="../tags/tag56.xml"/><Relationship Id="rId14" Type="http://schemas.openxmlformats.org/officeDocument/2006/relationships/tags" Target="../tags/tag55.xml"/><Relationship Id="rId13" Type="http://schemas.openxmlformats.org/officeDocument/2006/relationships/tags" Target="../tags/tag54.xml"/><Relationship Id="rId12" Type="http://schemas.openxmlformats.org/officeDocument/2006/relationships/tags" Target="../tags/tag53.xml"/><Relationship Id="rId11" Type="http://schemas.openxmlformats.org/officeDocument/2006/relationships/tags" Target="../tags/tag52.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9" Type="http://schemas.openxmlformats.org/officeDocument/2006/relationships/theme" Target="../theme/theme2.xml"/><Relationship Id="rId18" Type="http://schemas.openxmlformats.org/officeDocument/2006/relationships/tags" Target="../tags/tag114.xml"/><Relationship Id="rId17" Type="http://schemas.openxmlformats.org/officeDocument/2006/relationships/image" Target="../media/image4.svg"/><Relationship Id="rId16" Type="http://schemas.openxmlformats.org/officeDocument/2006/relationships/image" Target="../media/image3.png"/><Relationship Id="rId15" Type="http://schemas.openxmlformats.org/officeDocument/2006/relationships/tags" Target="../tags/tag113.xml"/><Relationship Id="rId14" Type="http://schemas.openxmlformats.org/officeDocument/2006/relationships/tags" Target="../tags/tag112.xml"/><Relationship Id="rId13" Type="http://schemas.openxmlformats.org/officeDocument/2006/relationships/tags" Target="../tags/tag111.xml"/><Relationship Id="rId12" Type="http://schemas.openxmlformats.org/officeDocument/2006/relationships/tags" Target="../tags/tag110.xml"/><Relationship Id="rId11" Type="http://schemas.openxmlformats.org/officeDocument/2006/relationships/tags" Target="../tags/tag109.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9.xml"/><Relationship Id="rId8" Type="http://schemas.openxmlformats.org/officeDocument/2006/relationships/slideLayout" Target="../slideLayouts/slideLayout28.xml"/><Relationship Id="rId7" Type="http://schemas.openxmlformats.org/officeDocument/2006/relationships/slideLayout" Target="../slideLayouts/slideLayout27.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3" Type="http://schemas.openxmlformats.org/officeDocument/2006/relationships/slideLayout" Target="../slideLayouts/slideLayout23.xml"/><Relationship Id="rId2" Type="http://schemas.openxmlformats.org/officeDocument/2006/relationships/slideLayout" Target="../slideLayouts/slideLayout22.xml"/><Relationship Id="rId19" Type="http://schemas.openxmlformats.org/officeDocument/2006/relationships/theme" Target="../theme/theme3.xml"/><Relationship Id="rId18" Type="http://schemas.openxmlformats.org/officeDocument/2006/relationships/tags" Target="../tags/tag171.xml"/><Relationship Id="rId17" Type="http://schemas.openxmlformats.org/officeDocument/2006/relationships/image" Target="../media/image6.svg"/><Relationship Id="rId16" Type="http://schemas.openxmlformats.org/officeDocument/2006/relationships/image" Target="../media/image5.png"/><Relationship Id="rId15" Type="http://schemas.openxmlformats.org/officeDocument/2006/relationships/tags" Target="../tags/tag170.xml"/><Relationship Id="rId14" Type="http://schemas.openxmlformats.org/officeDocument/2006/relationships/tags" Target="../tags/tag169.xml"/><Relationship Id="rId13" Type="http://schemas.openxmlformats.org/officeDocument/2006/relationships/tags" Target="../tags/tag168.xml"/><Relationship Id="rId12" Type="http://schemas.openxmlformats.org/officeDocument/2006/relationships/tags" Target="../tags/tag167.xml"/><Relationship Id="rId11" Type="http://schemas.openxmlformats.org/officeDocument/2006/relationships/tags" Target="../tags/tag166.xml"/><Relationship Id="rId10" Type="http://schemas.openxmlformats.org/officeDocument/2006/relationships/slideLayout" Target="../slideLayouts/slideLayout30.xml"/><Relationship Id="rId1"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39.xml"/><Relationship Id="rId8" Type="http://schemas.openxmlformats.org/officeDocument/2006/relationships/slideLayout" Target="../slideLayouts/slideLayout38.xml"/><Relationship Id="rId7" Type="http://schemas.openxmlformats.org/officeDocument/2006/relationships/slideLayout" Target="../slideLayouts/slideLayout37.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3" Type="http://schemas.openxmlformats.org/officeDocument/2006/relationships/slideLayout" Target="../slideLayouts/slideLayout33.xml"/><Relationship Id="rId2" Type="http://schemas.openxmlformats.org/officeDocument/2006/relationships/slideLayout" Target="../slideLayouts/slideLayout32.xml"/><Relationship Id="rId19" Type="http://schemas.openxmlformats.org/officeDocument/2006/relationships/theme" Target="../theme/theme4.xml"/><Relationship Id="rId18" Type="http://schemas.openxmlformats.org/officeDocument/2006/relationships/tags" Target="../tags/tag228.xml"/><Relationship Id="rId17" Type="http://schemas.openxmlformats.org/officeDocument/2006/relationships/image" Target="../media/image6.svg"/><Relationship Id="rId16" Type="http://schemas.openxmlformats.org/officeDocument/2006/relationships/image" Target="../media/image5.png"/><Relationship Id="rId15" Type="http://schemas.openxmlformats.org/officeDocument/2006/relationships/tags" Target="../tags/tag227.xml"/><Relationship Id="rId14" Type="http://schemas.openxmlformats.org/officeDocument/2006/relationships/tags" Target="../tags/tag226.xml"/><Relationship Id="rId13" Type="http://schemas.openxmlformats.org/officeDocument/2006/relationships/tags" Target="../tags/tag225.xml"/><Relationship Id="rId12" Type="http://schemas.openxmlformats.org/officeDocument/2006/relationships/tags" Target="../tags/tag224.xml"/><Relationship Id="rId11" Type="http://schemas.openxmlformats.org/officeDocument/2006/relationships/tags" Target="../tags/tag223.xml"/><Relationship Id="rId10" Type="http://schemas.openxmlformats.org/officeDocument/2006/relationships/slideLayout" Target="../slideLayouts/slideLayout40.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1"/>
            </p:custDataLst>
          </p:nvPr>
        </p:nvSpPr>
        <p:spPr>
          <a:xfrm>
            <a:off x="627450" y="161360"/>
            <a:ext cx="10969200" cy="705600"/>
          </a:xfrm>
          <a:prstGeom prst="rect">
            <a:avLst/>
          </a:prstGeom>
          <a:effectLst>
            <a:outerShdw dir="5400000" sx="1000" sy="1000" algn="ctr" rotWithShape="0">
              <a:srgbClr val="000000">
                <a:alpha val="100000"/>
              </a:srgbClr>
            </a:outerShdw>
          </a:effectLst>
        </p:spPr>
        <p:txBody>
          <a:bodyPr vert="horz" lIns="90170" tIns="46990" rIns="90170" bIns="46990" rtlCol="0" anchor="ctr" anchorCtr="0">
            <a:normAutofit/>
          </a:bodyPr>
          <a:lstStyle/>
          <a:p>
            <a:endParaRPr lang="en-US" altLang="zh-CN" dirty="0"/>
          </a:p>
        </p:txBody>
      </p:sp>
      <p:sp>
        <p:nvSpPr>
          <p:cNvPr id="3" name="文本占位符 2"/>
          <p:cNvSpPr>
            <a:spLocks noGrp="1"/>
          </p:cNvSpPr>
          <p:nvPr>
            <p:ph type="body" idx="1"/>
            <p:custDataLst>
              <p:tags r:id="rId12"/>
            </p:custDataLst>
          </p:nvPr>
        </p:nvSpPr>
        <p:spPr>
          <a:xfrm>
            <a:off x="608330" y="1139825"/>
            <a:ext cx="10968990" cy="5109845"/>
          </a:xfrm>
          <a:prstGeom prst="rect">
            <a:avLst/>
          </a:prstGeom>
        </p:spPr>
        <p:txBody>
          <a:bodyPr vert="horz" lIns="90000" tIns="46800" rIns="90000" bIns="46800" rtlCol="0">
            <a:normAutofit/>
          </a:bodyPr>
          <a:lstStyle/>
          <a:p>
            <a:pPr lvl="0"/>
            <a:endParaRPr lang="zh-CN" altLang="en-US" dirty="0"/>
          </a:p>
          <a:p>
            <a:pPr lvl="1"/>
            <a:endParaRPr lang="zh-CN" altLang="en-US" dirty="0"/>
          </a:p>
          <a:p>
            <a:pPr lvl="2"/>
            <a:endParaRPr lang="zh-CN" altLang="en-US" dirty="0"/>
          </a:p>
          <a:p>
            <a:pPr lvl="3"/>
            <a:endParaRPr lang="zh-CN" altLang="en-US" dirty="0"/>
          </a:p>
          <a:p>
            <a:pPr lvl="4"/>
            <a:endParaRPr lang="en-US" altLang="zh-CN" dirty="0"/>
          </a:p>
        </p:txBody>
      </p:sp>
      <p:sp>
        <p:nvSpPr>
          <p:cNvPr id="4" name="日期占位符 3"/>
          <p:cNvSpPr>
            <a:spLocks noGrp="1"/>
          </p:cNvSpPr>
          <p:nvPr>
            <p:ph type="dt" sz="half" idx="2"/>
            <p:custDataLst>
              <p:tags r:id="rId13"/>
            </p:custDataLst>
          </p:nvPr>
        </p:nvSpPr>
        <p:spPr>
          <a:xfrm>
            <a:off x="251320" y="642362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1">
              <a:rPr lang="zh-CN" altLang="en-US" smtClean="0"/>
            </a:fld>
            <a:endParaRPr lang="zh-CN" altLang="en-US"/>
          </a:p>
        </p:txBody>
      </p:sp>
      <p:sp>
        <p:nvSpPr>
          <p:cNvPr id="5" name="页脚占位符 4"/>
          <p:cNvSpPr>
            <a:spLocks noGrp="1"/>
          </p:cNvSpPr>
          <p:nvPr>
            <p:ph type="ftr" sz="quarter" idx="3"/>
            <p:custDataLst>
              <p:tags r:id="rId14"/>
            </p:custDataLst>
          </p:nvPr>
        </p:nvSpPr>
        <p:spPr>
          <a:xfrm>
            <a:off x="4097495" y="6423620"/>
            <a:ext cx="395986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5"/>
            </p:custDataLst>
          </p:nvPr>
        </p:nvSpPr>
        <p:spPr>
          <a:xfrm>
            <a:off x="9203530" y="6423620"/>
            <a:ext cx="2699385"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logo"/>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8380095" y="105410"/>
            <a:ext cx="3201035" cy="612775"/>
          </a:xfrm>
          <a:prstGeom prst="rect">
            <a:avLst/>
          </a:prstGeom>
        </p:spPr>
      </p:pic>
      <p:cxnSp>
        <p:nvCxnSpPr>
          <p:cNvPr id="8" name="直接连接符 7"/>
          <p:cNvCxnSpPr/>
          <p:nvPr/>
        </p:nvCxnSpPr>
        <p:spPr>
          <a:xfrm>
            <a:off x="640080" y="874395"/>
            <a:ext cx="10934065" cy="9525"/>
          </a:xfrm>
          <a:prstGeom prst="line">
            <a:avLst/>
          </a:prstGeom>
          <a:ln>
            <a:solidFill>
              <a:schemeClr val="accent1"/>
            </a:solidFill>
          </a:ln>
          <a:effectLst>
            <a:outerShdw dir="5400000" sx="1000" sy="1000" algn="ctr" rotWithShape="0">
              <a:schemeClr val="accent1">
                <a:lumMod val="40000"/>
                <a:lumOff val="60000"/>
                <a:alpha val="100000"/>
              </a:schemeClr>
            </a:outerShdw>
          </a:effectLst>
        </p:spPr>
        <p:style>
          <a:lnRef idx="2">
            <a:schemeClr val="accent1"/>
          </a:lnRef>
          <a:fillRef idx="0">
            <a:srgbClr val="FFFFFF"/>
          </a:fillRef>
          <a:effectRef idx="0">
            <a:srgbClr val="FFFFFF"/>
          </a:effectRef>
          <a:fontRef idx="minor">
            <a:schemeClr val="tx1"/>
          </a:fontRef>
        </p:style>
      </p:cxn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hdr="0" ftr="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mj-ea"/>
          <a:cs typeface="Arial" panose="020B0604020202020204" pitchFamily="34" charset="0"/>
        </a:defRPr>
      </a:lvl1pPr>
    </p:titleStyle>
    <p:bodyStyle>
      <a:lvl1pPr marL="228600" indent="-228600" algn="l" defTabSz="914400" rtl="0" eaLnBrk="1" fontAlgn="auto" latinLnBrk="0" hangingPunct="1">
        <a:lnSpc>
          <a:spcPct val="130000"/>
        </a:lnSpc>
        <a:spcBef>
          <a:spcPts val="0"/>
        </a:spcBef>
        <a:spcAft>
          <a:spcPts val="1000"/>
        </a:spcAft>
        <a:buFont typeface="Wingdings" panose="05000000000000000000" charset="0"/>
        <a:buChar char="Ø"/>
        <a:defRPr sz="2400" u="none" strike="noStrike" kern="1200" cap="none" spc="150" normalizeH="0" baseline="0">
          <a:solidFill>
            <a:schemeClr val="tx1"/>
          </a:solidFill>
          <a:uFillTx/>
          <a:latin typeface="+mn-lt"/>
          <a:ea typeface="+mn-ea"/>
          <a:cs typeface="+mn-lt"/>
        </a:defRPr>
      </a:lvl1pPr>
      <a:lvl2pPr marL="685800" indent="-228600" algn="l" defTabSz="914400" rtl="0" eaLnBrk="1" fontAlgn="auto" latinLnBrk="0" hangingPunct="1">
        <a:lnSpc>
          <a:spcPct val="120000"/>
        </a:lnSpc>
        <a:spcBef>
          <a:spcPts val="0"/>
        </a:spcBef>
        <a:spcAft>
          <a:spcPts val="600"/>
        </a:spcAft>
        <a:buFont typeface="Wingdings" panose="05000000000000000000" charset="0"/>
        <a:buChar char="Ø"/>
        <a:tabLst>
          <a:tab pos="1609725" algn="l"/>
          <a:tab pos="1609725" algn="l"/>
          <a:tab pos="1609725" algn="l"/>
          <a:tab pos="1609725" algn="l"/>
        </a:tabLst>
        <a:defRPr sz="2000" u="none" strike="noStrike" kern="1200" cap="none" spc="150" normalizeH="0" baseline="0">
          <a:solidFill>
            <a:schemeClr val="tx1"/>
          </a:solidFill>
          <a:uFillTx/>
          <a:latin typeface="+mn-lt"/>
          <a:ea typeface="+mn-ea"/>
          <a:cs typeface="+mn-lt"/>
        </a:defRPr>
      </a:lvl2pPr>
      <a:lvl3pPr marL="1143000" indent="-228600" algn="l" defTabSz="914400" rtl="0" eaLnBrk="1" fontAlgn="auto" latinLnBrk="0" hangingPunct="1">
        <a:lnSpc>
          <a:spcPct val="120000"/>
        </a:lnSpc>
        <a:spcBef>
          <a:spcPts val="0"/>
        </a:spcBef>
        <a:spcAft>
          <a:spcPts val="600"/>
        </a:spcAft>
        <a:buFont typeface="Wingdings" panose="05000000000000000000" charset="0"/>
        <a:buChar char="Ø"/>
        <a:defRPr sz="1800" u="none" strike="noStrike" kern="1200" cap="none" spc="150" normalizeH="0" baseline="0">
          <a:solidFill>
            <a:schemeClr val="tx1"/>
          </a:solidFill>
          <a:uFillTx/>
          <a:latin typeface="+mn-lt"/>
          <a:ea typeface="+mn-ea"/>
          <a:cs typeface="+mn-lt"/>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Ø"/>
        <a:defRPr sz="1600" u="none" strike="noStrike" kern="1200" cap="none" spc="150" normalizeH="0" baseline="0">
          <a:solidFill>
            <a:schemeClr val="tx1"/>
          </a:solidFill>
          <a:uFillTx/>
          <a:latin typeface="+mn-lt"/>
          <a:ea typeface="+mn-ea"/>
          <a:cs typeface="+mn-lt"/>
        </a:defRPr>
      </a:lvl4pPr>
      <a:lvl5pPr marL="2057400" indent="-228600" algn="l" defTabSz="914400" rtl="0" eaLnBrk="1" fontAlgn="auto" latinLnBrk="0" hangingPunct="1">
        <a:lnSpc>
          <a:spcPct val="120000"/>
        </a:lnSpc>
        <a:spcBef>
          <a:spcPts val="0"/>
        </a:spcBef>
        <a:spcAft>
          <a:spcPts val="300"/>
        </a:spcAft>
        <a:buFont typeface="Wingdings" panose="05000000000000000000" charset="0"/>
        <a:buChar char="Ø"/>
        <a:defRPr sz="1600" u="none" strike="noStrike" kern="1200" cap="none" spc="150" normalizeH="0" baseline="0">
          <a:solidFill>
            <a:schemeClr val="tx1"/>
          </a:solidFill>
          <a:uFillTx/>
          <a:latin typeface="+mn-lt"/>
          <a:ea typeface="+mn-ea"/>
          <a:cs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1"/>
            </p:custDataLst>
          </p:nvPr>
        </p:nvSpPr>
        <p:spPr>
          <a:xfrm>
            <a:off x="627450" y="161360"/>
            <a:ext cx="10969200" cy="705600"/>
          </a:xfrm>
          <a:prstGeom prst="rect">
            <a:avLst/>
          </a:prstGeom>
          <a:effectLst>
            <a:outerShdw dir="5400000" sx="1000" sy="1000" algn="ctr" rotWithShape="0">
              <a:srgbClr val="000000">
                <a:alpha val="100000"/>
              </a:srgbClr>
            </a:outerShdw>
          </a:effectLst>
        </p:spPr>
        <p:txBody>
          <a:bodyPr vert="horz" lIns="90170" tIns="46990" rIns="90170" bIns="46990" rtlCol="0" anchor="ctr" anchorCtr="0">
            <a:normAutofit/>
          </a:bodyPr>
          <a:lstStyle/>
          <a:p>
            <a:endParaRPr lang="en-US" altLang="zh-CN" dirty="0"/>
          </a:p>
        </p:txBody>
      </p:sp>
      <p:sp>
        <p:nvSpPr>
          <p:cNvPr id="3" name="文本占位符 2"/>
          <p:cNvSpPr>
            <a:spLocks noGrp="1"/>
          </p:cNvSpPr>
          <p:nvPr>
            <p:ph type="body" idx="1"/>
            <p:custDataLst>
              <p:tags r:id="rId12"/>
            </p:custDataLst>
          </p:nvPr>
        </p:nvSpPr>
        <p:spPr>
          <a:xfrm>
            <a:off x="608330" y="1139825"/>
            <a:ext cx="10968990" cy="5109845"/>
          </a:xfrm>
          <a:prstGeom prst="rect">
            <a:avLst/>
          </a:prstGeom>
        </p:spPr>
        <p:txBody>
          <a:bodyPr vert="horz" lIns="90000" tIns="46800" rIns="90000" bIns="46800" rtlCol="0">
            <a:normAutofit/>
          </a:bodyPr>
          <a:lstStyle/>
          <a:p>
            <a:pPr lvl="0"/>
            <a:endParaRPr lang="zh-CN" altLang="en-US" dirty="0"/>
          </a:p>
          <a:p>
            <a:pPr lvl="1"/>
            <a:endParaRPr lang="zh-CN" altLang="en-US" dirty="0"/>
          </a:p>
          <a:p>
            <a:pPr lvl="2"/>
            <a:endParaRPr lang="zh-CN" altLang="en-US" dirty="0"/>
          </a:p>
          <a:p>
            <a:pPr lvl="3"/>
            <a:endParaRPr lang="zh-CN" altLang="en-US" dirty="0"/>
          </a:p>
          <a:p>
            <a:pPr lvl="4"/>
            <a:endParaRPr lang="en-US" altLang="zh-CN" dirty="0"/>
          </a:p>
        </p:txBody>
      </p:sp>
      <p:sp>
        <p:nvSpPr>
          <p:cNvPr id="4" name="日期占位符 3"/>
          <p:cNvSpPr>
            <a:spLocks noGrp="1"/>
          </p:cNvSpPr>
          <p:nvPr>
            <p:ph type="dt" sz="half" idx="2"/>
            <p:custDataLst>
              <p:tags r:id="rId13"/>
            </p:custDataLst>
          </p:nvPr>
        </p:nvSpPr>
        <p:spPr>
          <a:xfrm>
            <a:off x="251320" y="642362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1">
              <a:rPr lang="zh-CN" altLang="en-US" smtClean="0"/>
            </a:fld>
            <a:endParaRPr lang="zh-CN" altLang="en-US"/>
          </a:p>
        </p:txBody>
      </p:sp>
      <p:sp>
        <p:nvSpPr>
          <p:cNvPr id="5" name="页脚占位符 4"/>
          <p:cNvSpPr>
            <a:spLocks noGrp="1"/>
          </p:cNvSpPr>
          <p:nvPr>
            <p:ph type="ftr" sz="quarter" idx="3"/>
            <p:custDataLst>
              <p:tags r:id="rId14"/>
            </p:custDataLst>
          </p:nvPr>
        </p:nvSpPr>
        <p:spPr>
          <a:xfrm>
            <a:off x="4097495" y="6423620"/>
            <a:ext cx="395986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5"/>
            </p:custDataLst>
          </p:nvPr>
        </p:nvSpPr>
        <p:spPr>
          <a:xfrm>
            <a:off x="9203530" y="6423620"/>
            <a:ext cx="2699385"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logo"/>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8380095" y="105410"/>
            <a:ext cx="3201035" cy="612775"/>
          </a:xfrm>
          <a:prstGeom prst="rect">
            <a:avLst/>
          </a:prstGeom>
        </p:spPr>
      </p:pic>
      <p:cxnSp>
        <p:nvCxnSpPr>
          <p:cNvPr id="8" name="直接连接符 7"/>
          <p:cNvCxnSpPr/>
          <p:nvPr/>
        </p:nvCxnSpPr>
        <p:spPr>
          <a:xfrm>
            <a:off x="640080" y="874395"/>
            <a:ext cx="10934065" cy="9525"/>
          </a:xfrm>
          <a:prstGeom prst="line">
            <a:avLst/>
          </a:prstGeom>
          <a:ln>
            <a:solidFill>
              <a:schemeClr val="accent1"/>
            </a:solidFill>
          </a:ln>
          <a:effectLst>
            <a:outerShdw dir="5400000" sx="1000" sy="1000" algn="ctr" rotWithShape="0">
              <a:schemeClr val="accent1">
                <a:lumMod val="40000"/>
                <a:lumOff val="60000"/>
                <a:alpha val="100000"/>
              </a:schemeClr>
            </a:outerShdw>
          </a:effectLst>
        </p:spPr>
        <p:style>
          <a:lnRef idx="2">
            <a:schemeClr val="accent1"/>
          </a:lnRef>
          <a:fillRef idx="0">
            <a:srgbClr val="FFFFFF"/>
          </a:fillRef>
          <a:effectRef idx="0">
            <a:srgbClr val="FFFFFF"/>
          </a:effectRef>
          <a:fontRef idx="minor">
            <a:schemeClr val="tx1"/>
          </a:fontRef>
        </p:style>
      </p:cxnSp>
    </p:spTree>
    <p:custDataLst>
      <p:tags r:id="rId18"/>
    </p:custData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hf hdr="0" ftr="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mj-ea"/>
          <a:cs typeface="Arial" panose="020B0604020202020204" pitchFamily="34" charset="0"/>
        </a:defRPr>
      </a:lvl1pPr>
    </p:titleStyle>
    <p:bodyStyle>
      <a:lvl1pPr marL="228600" indent="-228600" algn="l" defTabSz="914400" rtl="0" eaLnBrk="1" fontAlgn="auto" latinLnBrk="0" hangingPunct="1">
        <a:lnSpc>
          <a:spcPct val="130000"/>
        </a:lnSpc>
        <a:spcBef>
          <a:spcPts val="0"/>
        </a:spcBef>
        <a:spcAft>
          <a:spcPts val="1000"/>
        </a:spcAft>
        <a:buFont typeface="Wingdings" panose="05000000000000000000" charset="0"/>
        <a:buChar char="Ø"/>
        <a:defRPr sz="2400" u="none" strike="noStrike" kern="1200" cap="none" spc="150" normalizeH="0" baseline="0">
          <a:solidFill>
            <a:schemeClr val="tx1"/>
          </a:solidFill>
          <a:uFillTx/>
          <a:latin typeface="+mn-lt"/>
          <a:ea typeface="+mn-ea"/>
          <a:cs typeface="+mn-lt"/>
        </a:defRPr>
      </a:lvl1pPr>
      <a:lvl2pPr marL="685800" indent="-228600" algn="l" defTabSz="914400" rtl="0" eaLnBrk="1" fontAlgn="auto" latinLnBrk="0" hangingPunct="1">
        <a:lnSpc>
          <a:spcPct val="120000"/>
        </a:lnSpc>
        <a:spcBef>
          <a:spcPts val="0"/>
        </a:spcBef>
        <a:spcAft>
          <a:spcPts val="600"/>
        </a:spcAft>
        <a:buFont typeface="Wingdings" panose="05000000000000000000" charset="0"/>
        <a:buChar char="Ø"/>
        <a:tabLst>
          <a:tab pos="1609725" algn="l"/>
          <a:tab pos="1609725" algn="l"/>
          <a:tab pos="1609725" algn="l"/>
          <a:tab pos="1609725" algn="l"/>
        </a:tabLst>
        <a:defRPr sz="2000" u="none" strike="noStrike" kern="1200" cap="none" spc="150" normalizeH="0" baseline="0">
          <a:solidFill>
            <a:schemeClr val="tx1"/>
          </a:solidFill>
          <a:uFillTx/>
          <a:latin typeface="+mn-lt"/>
          <a:ea typeface="+mn-ea"/>
          <a:cs typeface="+mn-lt"/>
        </a:defRPr>
      </a:lvl2pPr>
      <a:lvl3pPr marL="1143000" indent="-228600" algn="l" defTabSz="914400" rtl="0" eaLnBrk="1" fontAlgn="auto" latinLnBrk="0" hangingPunct="1">
        <a:lnSpc>
          <a:spcPct val="120000"/>
        </a:lnSpc>
        <a:spcBef>
          <a:spcPts val="0"/>
        </a:spcBef>
        <a:spcAft>
          <a:spcPts val="600"/>
        </a:spcAft>
        <a:buFont typeface="Wingdings" panose="05000000000000000000" charset="0"/>
        <a:buChar char="Ø"/>
        <a:defRPr sz="1800" u="none" strike="noStrike" kern="1200" cap="none" spc="150" normalizeH="0" baseline="0">
          <a:solidFill>
            <a:schemeClr val="tx1"/>
          </a:solidFill>
          <a:uFillTx/>
          <a:latin typeface="+mn-lt"/>
          <a:ea typeface="+mn-ea"/>
          <a:cs typeface="+mn-lt"/>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Ø"/>
        <a:defRPr sz="1600" u="none" strike="noStrike" kern="1200" cap="none" spc="150" normalizeH="0" baseline="0">
          <a:solidFill>
            <a:schemeClr val="tx1"/>
          </a:solidFill>
          <a:uFillTx/>
          <a:latin typeface="+mn-lt"/>
          <a:ea typeface="+mn-ea"/>
          <a:cs typeface="+mn-lt"/>
        </a:defRPr>
      </a:lvl4pPr>
      <a:lvl5pPr marL="2057400" indent="-228600" algn="l" defTabSz="914400" rtl="0" eaLnBrk="1" fontAlgn="auto" latinLnBrk="0" hangingPunct="1">
        <a:lnSpc>
          <a:spcPct val="120000"/>
        </a:lnSpc>
        <a:spcBef>
          <a:spcPts val="0"/>
        </a:spcBef>
        <a:spcAft>
          <a:spcPts val="300"/>
        </a:spcAft>
        <a:buFont typeface="Wingdings" panose="05000000000000000000" charset="0"/>
        <a:buChar char="Ø"/>
        <a:defRPr sz="1600" u="none" strike="noStrike" kern="1200" cap="none" spc="150" normalizeH="0" baseline="0">
          <a:solidFill>
            <a:schemeClr val="tx1"/>
          </a:solidFill>
          <a:uFillTx/>
          <a:latin typeface="+mn-lt"/>
          <a:ea typeface="+mn-ea"/>
          <a:cs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1"/>
            </p:custDataLst>
          </p:nvPr>
        </p:nvSpPr>
        <p:spPr>
          <a:xfrm>
            <a:off x="627450" y="161360"/>
            <a:ext cx="10969200" cy="705600"/>
          </a:xfrm>
          <a:prstGeom prst="rect">
            <a:avLst/>
          </a:prstGeom>
          <a:effectLst>
            <a:outerShdw dir="5400000" sx="1000" sy="1000" algn="ctr" rotWithShape="0">
              <a:srgbClr val="000000">
                <a:alpha val="100000"/>
              </a:srgbClr>
            </a:outerShdw>
          </a:effectLst>
        </p:spPr>
        <p:txBody>
          <a:bodyPr vert="horz" lIns="90170" tIns="46990" rIns="90170" bIns="46990" rtlCol="0" anchor="ctr" anchorCtr="0">
            <a:normAutofit/>
          </a:bodyPr>
          <a:lstStyle/>
          <a:p>
            <a:endParaRPr lang="en-US" altLang="zh-CN" dirty="0"/>
          </a:p>
        </p:txBody>
      </p:sp>
      <p:sp>
        <p:nvSpPr>
          <p:cNvPr id="3" name="文本占位符 2"/>
          <p:cNvSpPr>
            <a:spLocks noGrp="1"/>
          </p:cNvSpPr>
          <p:nvPr>
            <p:ph type="body" idx="1"/>
            <p:custDataLst>
              <p:tags r:id="rId12"/>
            </p:custDataLst>
          </p:nvPr>
        </p:nvSpPr>
        <p:spPr>
          <a:xfrm>
            <a:off x="608330" y="1139825"/>
            <a:ext cx="10968990" cy="5109845"/>
          </a:xfrm>
          <a:prstGeom prst="rect">
            <a:avLst/>
          </a:prstGeom>
        </p:spPr>
        <p:txBody>
          <a:bodyPr vert="horz" lIns="90000" tIns="46800" rIns="90000" bIns="46800" rtlCol="0">
            <a:normAutofit/>
          </a:bodyPr>
          <a:lstStyle/>
          <a:p>
            <a:pPr lvl="0"/>
            <a:endParaRPr lang="zh-CN" altLang="en-US" dirty="0"/>
          </a:p>
          <a:p>
            <a:pPr lvl="1"/>
            <a:endParaRPr lang="zh-CN" altLang="en-US" dirty="0"/>
          </a:p>
          <a:p>
            <a:pPr lvl="2"/>
            <a:endParaRPr lang="zh-CN" altLang="en-US" dirty="0"/>
          </a:p>
          <a:p>
            <a:pPr lvl="3"/>
            <a:endParaRPr lang="zh-CN" altLang="en-US" dirty="0"/>
          </a:p>
          <a:p>
            <a:pPr lvl="4"/>
            <a:endParaRPr lang="en-US" altLang="zh-CN" dirty="0"/>
          </a:p>
        </p:txBody>
      </p:sp>
      <p:sp>
        <p:nvSpPr>
          <p:cNvPr id="4" name="日期占位符 3"/>
          <p:cNvSpPr>
            <a:spLocks noGrp="1"/>
          </p:cNvSpPr>
          <p:nvPr>
            <p:ph type="dt" sz="half" idx="2"/>
            <p:custDataLst>
              <p:tags r:id="rId13"/>
            </p:custDataLst>
          </p:nvPr>
        </p:nvSpPr>
        <p:spPr>
          <a:xfrm>
            <a:off x="251320" y="642362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1">
              <a:rPr lang="zh-CN" altLang="en-US" smtClean="0"/>
            </a:fld>
            <a:endParaRPr lang="zh-CN" altLang="en-US"/>
          </a:p>
        </p:txBody>
      </p:sp>
      <p:sp>
        <p:nvSpPr>
          <p:cNvPr id="5" name="页脚占位符 4"/>
          <p:cNvSpPr>
            <a:spLocks noGrp="1"/>
          </p:cNvSpPr>
          <p:nvPr>
            <p:ph type="ftr" sz="quarter" idx="3"/>
            <p:custDataLst>
              <p:tags r:id="rId14"/>
            </p:custDataLst>
          </p:nvPr>
        </p:nvSpPr>
        <p:spPr>
          <a:xfrm>
            <a:off x="4097495" y="6423620"/>
            <a:ext cx="395986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5"/>
            </p:custDataLst>
          </p:nvPr>
        </p:nvSpPr>
        <p:spPr>
          <a:xfrm>
            <a:off x="9203530" y="6423620"/>
            <a:ext cx="2699385"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logo"/>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8380095" y="105410"/>
            <a:ext cx="3201035" cy="612775"/>
          </a:xfrm>
          <a:prstGeom prst="rect">
            <a:avLst/>
          </a:prstGeom>
        </p:spPr>
      </p:pic>
      <p:cxnSp>
        <p:nvCxnSpPr>
          <p:cNvPr id="8" name="直接连接符 7"/>
          <p:cNvCxnSpPr/>
          <p:nvPr/>
        </p:nvCxnSpPr>
        <p:spPr>
          <a:xfrm>
            <a:off x="640080" y="874395"/>
            <a:ext cx="10934065" cy="9525"/>
          </a:xfrm>
          <a:prstGeom prst="line">
            <a:avLst/>
          </a:prstGeom>
          <a:ln>
            <a:solidFill>
              <a:schemeClr val="accent1"/>
            </a:solidFill>
          </a:ln>
          <a:effectLst>
            <a:outerShdw dir="5400000" sx="1000" sy="1000" algn="ctr" rotWithShape="0">
              <a:schemeClr val="accent1">
                <a:lumMod val="40000"/>
                <a:lumOff val="60000"/>
                <a:alpha val="100000"/>
              </a:schemeClr>
            </a:outerShdw>
          </a:effectLst>
        </p:spPr>
        <p:style>
          <a:lnRef idx="2">
            <a:schemeClr val="accent1"/>
          </a:lnRef>
          <a:fillRef idx="0">
            <a:srgbClr val="FFFFFF"/>
          </a:fillRef>
          <a:effectRef idx="0">
            <a:srgbClr val="FFFFFF"/>
          </a:effectRef>
          <a:fontRef idx="minor">
            <a:schemeClr val="tx1"/>
          </a:fontRef>
        </p:style>
      </p:cxnSp>
    </p:spTree>
    <p:custDataLst>
      <p:tags r:id="rId18"/>
    </p:custData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Lst>
  <p:hf hdr="0" ftr="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mj-ea"/>
          <a:cs typeface="Arial" panose="020B0604020202020204" pitchFamily="34" charset="0"/>
        </a:defRPr>
      </a:lvl1pPr>
    </p:titleStyle>
    <p:bodyStyle>
      <a:lvl1pPr marL="228600" indent="-228600" algn="l" defTabSz="914400" rtl="0" eaLnBrk="1" fontAlgn="auto" latinLnBrk="0" hangingPunct="1">
        <a:lnSpc>
          <a:spcPct val="130000"/>
        </a:lnSpc>
        <a:spcBef>
          <a:spcPts val="0"/>
        </a:spcBef>
        <a:spcAft>
          <a:spcPts val="1000"/>
        </a:spcAft>
        <a:buFont typeface="Wingdings" panose="05000000000000000000" charset="0"/>
        <a:buChar char="Ø"/>
        <a:defRPr sz="2400" u="none" strike="noStrike" kern="1200" cap="none" spc="150" normalizeH="0" baseline="0">
          <a:solidFill>
            <a:schemeClr val="tx1"/>
          </a:solidFill>
          <a:uFillTx/>
          <a:latin typeface="+mn-lt"/>
          <a:ea typeface="+mn-ea"/>
          <a:cs typeface="+mn-lt"/>
        </a:defRPr>
      </a:lvl1pPr>
      <a:lvl2pPr marL="685800" indent="-228600" algn="l" defTabSz="914400" rtl="0" eaLnBrk="1" fontAlgn="auto" latinLnBrk="0" hangingPunct="1">
        <a:lnSpc>
          <a:spcPct val="120000"/>
        </a:lnSpc>
        <a:spcBef>
          <a:spcPts val="0"/>
        </a:spcBef>
        <a:spcAft>
          <a:spcPts val="600"/>
        </a:spcAft>
        <a:buFont typeface="Wingdings" panose="05000000000000000000" charset="0"/>
        <a:buChar char="Ø"/>
        <a:tabLst>
          <a:tab pos="1609725" algn="l"/>
          <a:tab pos="1609725" algn="l"/>
          <a:tab pos="1609725" algn="l"/>
          <a:tab pos="1609725" algn="l"/>
        </a:tabLst>
        <a:defRPr sz="2000" u="none" strike="noStrike" kern="1200" cap="none" spc="150" normalizeH="0" baseline="0">
          <a:solidFill>
            <a:schemeClr val="tx1"/>
          </a:solidFill>
          <a:uFillTx/>
          <a:latin typeface="+mn-lt"/>
          <a:ea typeface="+mn-ea"/>
          <a:cs typeface="+mn-lt"/>
        </a:defRPr>
      </a:lvl2pPr>
      <a:lvl3pPr marL="1143000" indent="-228600" algn="l" defTabSz="914400" rtl="0" eaLnBrk="1" fontAlgn="auto" latinLnBrk="0" hangingPunct="1">
        <a:lnSpc>
          <a:spcPct val="120000"/>
        </a:lnSpc>
        <a:spcBef>
          <a:spcPts val="0"/>
        </a:spcBef>
        <a:spcAft>
          <a:spcPts val="600"/>
        </a:spcAft>
        <a:buFont typeface="Wingdings" panose="05000000000000000000" charset="0"/>
        <a:buChar char="Ø"/>
        <a:defRPr sz="1800" u="none" strike="noStrike" kern="1200" cap="none" spc="150" normalizeH="0" baseline="0">
          <a:solidFill>
            <a:schemeClr val="tx1"/>
          </a:solidFill>
          <a:uFillTx/>
          <a:latin typeface="+mn-lt"/>
          <a:ea typeface="+mn-ea"/>
          <a:cs typeface="+mn-lt"/>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Ø"/>
        <a:defRPr sz="1600" u="none" strike="noStrike" kern="1200" cap="none" spc="150" normalizeH="0" baseline="0">
          <a:solidFill>
            <a:schemeClr val="tx1"/>
          </a:solidFill>
          <a:uFillTx/>
          <a:latin typeface="+mn-lt"/>
          <a:ea typeface="+mn-ea"/>
          <a:cs typeface="+mn-lt"/>
        </a:defRPr>
      </a:lvl4pPr>
      <a:lvl5pPr marL="2057400" indent="-228600" algn="l" defTabSz="914400" rtl="0" eaLnBrk="1" fontAlgn="auto" latinLnBrk="0" hangingPunct="1">
        <a:lnSpc>
          <a:spcPct val="120000"/>
        </a:lnSpc>
        <a:spcBef>
          <a:spcPts val="0"/>
        </a:spcBef>
        <a:spcAft>
          <a:spcPts val="300"/>
        </a:spcAft>
        <a:buFont typeface="Wingdings" panose="05000000000000000000" charset="0"/>
        <a:buChar char="Ø"/>
        <a:defRPr sz="1600" u="none" strike="noStrike" kern="1200" cap="none" spc="150" normalizeH="0" baseline="0">
          <a:solidFill>
            <a:schemeClr val="tx1"/>
          </a:solidFill>
          <a:uFillTx/>
          <a:latin typeface="+mn-lt"/>
          <a:ea typeface="+mn-ea"/>
          <a:cs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1"/>
            </p:custDataLst>
          </p:nvPr>
        </p:nvSpPr>
        <p:spPr>
          <a:xfrm>
            <a:off x="627450" y="161360"/>
            <a:ext cx="10969200" cy="705600"/>
          </a:xfrm>
          <a:prstGeom prst="rect">
            <a:avLst/>
          </a:prstGeom>
          <a:effectLst>
            <a:outerShdw dir="5400000" sx="1000" sy="1000" algn="ctr" rotWithShape="0">
              <a:srgbClr val="000000">
                <a:alpha val="100000"/>
              </a:srgbClr>
            </a:outerShdw>
          </a:effectLst>
        </p:spPr>
        <p:txBody>
          <a:bodyPr vert="horz" lIns="90170" tIns="46990" rIns="90170" bIns="46990" rtlCol="0" anchor="ctr" anchorCtr="0">
            <a:normAutofit/>
          </a:bodyPr>
          <a:lstStyle/>
          <a:p>
            <a:endParaRPr lang="en-US" altLang="zh-CN" dirty="0"/>
          </a:p>
        </p:txBody>
      </p:sp>
      <p:sp>
        <p:nvSpPr>
          <p:cNvPr id="3" name="文本占位符 2"/>
          <p:cNvSpPr>
            <a:spLocks noGrp="1"/>
          </p:cNvSpPr>
          <p:nvPr>
            <p:ph type="body" idx="1"/>
            <p:custDataLst>
              <p:tags r:id="rId12"/>
            </p:custDataLst>
          </p:nvPr>
        </p:nvSpPr>
        <p:spPr>
          <a:xfrm>
            <a:off x="608330" y="1139825"/>
            <a:ext cx="10968990" cy="5109845"/>
          </a:xfrm>
          <a:prstGeom prst="rect">
            <a:avLst/>
          </a:prstGeom>
        </p:spPr>
        <p:txBody>
          <a:bodyPr vert="horz" lIns="90000" tIns="46800" rIns="90000" bIns="46800" rtlCol="0">
            <a:normAutofit/>
          </a:bodyPr>
          <a:lstStyle/>
          <a:p>
            <a:pPr lvl="0"/>
            <a:endParaRPr lang="zh-CN" altLang="en-US" dirty="0"/>
          </a:p>
          <a:p>
            <a:pPr lvl="1"/>
            <a:endParaRPr lang="zh-CN" altLang="en-US" dirty="0"/>
          </a:p>
          <a:p>
            <a:pPr lvl="2"/>
            <a:endParaRPr lang="zh-CN" altLang="en-US" dirty="0"/>
          </a:p>
          <a:p>
            <a:pPr lvl="3"/>
            <a:endParaRPr lang="zh-CN" altLang="en-US" dirty="0"/>
          </a:p>
          <a:p>
            <a:pPr lvl="4"/>
            <a:endParaRPr lang="en-US" altLang="zh-CN" dirty="0"/>
          </a:p>
        </p:txBody>
      </p:sp>
      <p:sp>
        <p:nvSpPr>
          <p:cNvPr id="4" name="日期占位符 3"/>
          <p:cNvSpPr>
            <a:spLocks noGrp="1"/>
          </p:cNvSpPr>
          <p:nvPr>
            <p:ph type="dt" sz="half" idx="2"/>
            <p:custDataLst>
              <p:tags r:id="rId13"/>
            </p:custDataLst>
          </p:nvPr>
        </p:nvSpPr>
        <p:spPr>
          <a:xfrm>
            <a:off x="251320" y="642362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1">
              <a:rPr lang="zh-CN" altLang="en-US" smtClean="0"/>
            </a:fld>
            <a:endParaRPr lang="zh-CN" altLang="en-US"/>
          </a:p>
        </p:txBody>
      </p:sp>
      <p:sp>
        <p:nvSpPr>
          <p:cNvPr id="5" name="页脚占位符 4"/>
          <p:cNvSpPr>
            <a:spLocks noGrp="1"/>
          </p:cNvSpPr>
          <p:nvPr>
            <p:ph type="ftr" sz="quarter" idx="3"/>
            <p:custDataLst>
              <p:tags r:id="rId14"/>
            </p:custDataLst>
          </p:nvPr>
        </p:nvSpPr>
        <p:spPr>
          <a:xfrm>
            <a:off x="4097495" y="6423620"/>
            <a:ext cx="395986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5"/>
            </p:custDataLst>
          </p:nvPr>
        </p:nvSpPr>
        <p:spPr>
          <a:xfrm>
            <a:off x="9203530" y="6423620"/>
            <a:ext cx="2699385"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logo"/>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8380095" y="105410"/>
            <a:ext cx="3201035" cy="612775"/>
          </a:xfrm>
          <a:prstGeom prst="rect">
            <a:avLst/>
          </a:prstGeom>
        </p:spPr>
      </p:pic>
      <p:cxnSp>
        <p:nvCxnSpPr>
          <p:cNvPr id="8" name="直接连接符 7"/>
          <p:cNvCxnSpPr/>
          <p:nvPr/>
        </p:nvCxnSpPr>
        <p:spPr>
          <a:xfrm>
            <a:off x="640080" y="874395"/>
            <a:ext cx="10934065" cy="9525"/>
          </a:xfrm>
          <a:prstGeom prst="line">
            <a:avLst/>
          </a:prstGeom>
          <a:ln>
            <a:solidFill>
              <a:schemeClr val="accent1"/>
            </a:solidFill>
          </a:ln>
          <a:effectLst>
            <a:outerShdw dir="5400000" sx="1000" sy="1000" algn="ctr" rotWithShape="0">
              <a:schemeClr val="accent1">
                <a:lumMod val="40000"/>
                <a:lumOff val="60000"/>
                <a:alpha val="100000"/>
              </a:schemeClr>
            </a:outerShdw>
          </a:effectLst>
        </p:spPr>
        <p:style>
          <a:lnRef idx="2">
            <a:schemeClr val="accent1"/>
          </a:lnRef>
          <a:fillRef idx="0">
            <a:srgbClr val="FFFFFF"/>
          </a:fillRef>
          <a:effectRef idx="0">
            <a:srgbClr val="FFFFFF"/>
          </a:effectRef>
          <a:fontRef idx="minor">
            <a:schemeClr val="tx1"/>
          </a:fontRef>
        </p:style>
      </p:cxnSp>
    </p:spTree>
    <p:custDataLst>
      <p:tags r:id="rId18"/>
    </p:custData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Lst>
  <p:hf hdr="0" ftr="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mj-ea"/>
          <a:cs typeface="Arial" panose="020B0604020202020204" pitchFamily="34" charset="0"/>
        </a:defRPr>
      </a:lvl1pPr>
    </p:titleStyle>
    <p:bodyStyle>
      <a:lvl1pPr marL="228600" indent="-228600" algn="l" defTabSz="914400" rtl="0" eaLnBrk="1" fontAlgn="auto" latinLnBrk="0" hangingPunct="1">
        <a:lnSpc>
          <a:spcPct val="130000"/>
        </a:lnSpc>
        <a:spcBef>
          <a:spcPts val="0"/>
        </a:spcBef>
        <a:spcAft>
          <a:spcPts val="1000"/>
        </a:spcAft>
        <a:buFont typeface="Wingdings" panose="05000000000000000000" charset="0"/>
        <a:buChar char="Ø"/>
        <a:defRPr sz="2400" u="none" strike="noStrike" kern="1200" cap="none" spc="150" normalizeH="0" baseline="0">
          <a:solidFill>
            <a:schemeClr val="tx1"/>
          </a:solidFill>
          <a:uFillTx/>
          <a:latin typeface="+mn-lt"/>
          <a:ea typeface="+mn-ea"/>
          <a:cs typeface="+mn-lt"/>
        </a:defRPr>
      </a:lvl1pPr>
      <a:lvl2pPr marL="685800" indent="-228600" algn="l" defTabSz="914400" rtl="0" eaLnBrk="1" fontAlgn="auto" latinLnBrk="0" hangingPunct="1">
        <a:lnSpc>
          <a:spcPct val="120000"/>
        </a:lnSpc>
        <a:spcBef>
          <a:spcPts val="0"/>
        </a:spcBef>
        <a:spcAft>
          <a:spcPts val="600"/>
        </a:spcAft>
        <a:buFont typeface="Wingdings" panose="05000000000000000000" charset="0"/>
        <a:buChar char="Ø"/>
        <a:tabLst>
          <a:tab pos="1609725" algn="l"/>
          <a:tab pos="1609725" algn="l"/>
          <a:tab pos="1609725" algn="l"/>
          <a:tab pos="1609725" algn="l"/>
        </a:tabLst>
        <a:defRPr sz="2000" u="none" strike="noStrike" kern="1200" cap="none" spc="150" normalizeH="0" baseline="0">
          <a:solidFill>
            <a:schemeClr val="tx1"/>
          </a:solidFill>
          <a:uFillTx/>
          <a:latin typeface="+mn-lt"/>
          <a:ea typeface="+mn-ea"/>
          <a:cs typeface="+mn-lt"/>
        </a:defRPr>
      </a:lvl2pPr>
      <a:lvl3pPr marL="1143000" indent="-228600" algn="l" defTabSz="914400" rtl="0" eaLnBrk="1" fontAlgn="auto" latinLnBrk="0" hangingPunct="1">
        <a:lnSpc>
          <a:spcPct val="120000"/>
        </a:lnSpc>
        <a:spcBef>
          <a:spcPts val="0"/>
        </a:spcBef>
        <a:spcAft>
          <a:spcPts val="600"/>
        </a:spcAft>
        <a:buFont typeface="Wingdings" panose="05000000000000000000" charset="0"/>
        <a:buChar char="Ø"/>
        <a:defRPr sz="1800" u="none" strike="noStrike" kern="1200" cap="none" spc="150" normalizeH="0" baseline="0">
          <a:solidFill>
            <a:schemeClr val="tx1"/>
          </a:solidFill>
          <a:uFillTx/>
          <a:latin typeface="+mn-lt"/>
          <a:ea typeface="+mn-ea"/>
          <a:cs typeface="+mn-lt"/>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Ø"/>
        <a:defRPr sz="1600" u="none" strike="noStrike" kern="1200" cap="none" spc="150" normalizeH="0" baseline="0">
          <a:solidFill>
            <a:schemeClr val="tx1"/>
          </a:solidFill>
          <a:uFillTx/>
          <a:latin typeface="+mn-lt"/>
          <a:ea typeface="+mn-ea"/>
          <a:cs typeface="+mn-lt"/>
        </a:defRPr>
      </a:lvl4pPr>
      <a:lvl5pPr marL="2057400" indent="-228600" algn="l" defTabSz="914400" rtl="0" eaLnBrk="1" fontAlgn="auto" latinLnBrk="0" hangingPunct="1">
        <a:lnSpc>
          <a:spcPct val="120000"/>
        </a:lnSpc>
        <a:spcBef>
          <a:spcPts val="0"/>
        </a:spcBef>
        <a:spcAft>
          <a:spcPts val="300"/>
        </a:spcAft>
        <a:buFont typeface="Wingdings" panose="05000000000000000000" charset="0"/>
        <a:buChar char="Ø"/>
        <a:defRPr sz="1600" u="none" strike="noStrike" kern="1200" cap="none" spc="150" normalizeH="0" baseline="0">
          <a:solidFill>
            <a:schemeClr val="tx1"/>
          </a:solidFill>
          <a:uFillTx/>
          <a:latin typeface="+mn-lt"/>
          <a:ea typeface="+mn-ea"/>
          <a:cs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tags" Target="../tags/tag22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2.png"/><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image" Target="../media/image13.png"/><Relationship Id="rId1" Type="http://schemas.openxmlformats.org/officeDocument/2006/relationships/tags" Target="../tags/tag230.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4.png"/><Relationship Id="rId1" Type="http://schemas.openxmlformats.org/officeDocument/2006/relationships/tags" Target="../tags/tag231.xml"/></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0.png"/><Relationship Id="rId7" Type="http://schemas.openxmlformats.org/officeDocument/2006/relationships/image" Target="../media/image19.png"/><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tags" Target="../tags/tag233.xml"/><Relationship Id="rId10" Type="http://schemas.openxmlformats.org/officeDocument/2006/relationships/notesSlide" Target="../notesSlides/notesSlide2.xml"/><Relationship Id="rId1" Type="http://schemas.openxmlformats.org/officeDocument/2006/relationships/tags" Target="../tags/tag232.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tags" Target="../tags/tag235.xml"/><Relationship Id="rId2" Type="http://schemas.openxmlformats.org/officeDocument/2006/relationships/image" Target="../media/image21.png"/><Relationship Id="rId1" Type="http://schemas.openxmlformats.org/officeDocument/2006/relationships/tags" Target="../tags/tag234.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tags" Target="../tags/tag236.xml"/></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38.xml"/><Relationship Id="rId2" Type="http://schemas.openxmlformats.org/officeDocument/2006/relationships/image" Target="../media/image26.png"/><Relationship Id="rId1" Type="http://schemas.openxmlformats.org/officeDocument/2006/relationships/tags" Target="../tags/tag23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tags" Target="../tags/tag239.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tags" Target="../tags/tag240.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tags" Target="../tags/tag241.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tags" Target="../tags/tag242.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32.xml"/><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tags" Target="../tags/tag243.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2.xml"/><Relationship Id="rId1" Type="http://schemas.openxmlformats.org/officeDocument/2006/relationships/tags" Target="../tags/tag24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6.png"/><Relationship Id="rId1" Type="http://schemas.openxmlformats.org/officeDocument/2006/relationships/tags" Target="../tags/tag2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876935" y="914400"/>
            <a:ext cx="10332720" cy="2570480"/>
          </a:xfrm>
        </p:spPr>
        <p:txBody>
          <a:bodyPr/>
          <a:p>
            <a:r>
              <a:rPr lang="en-US" altLang="zh-CN" sz="4400">
                <a:sym typeface="+mn-ea"/>
              </a:rPr>
              <a:t>Bayesian Hyperparameter Optimization and </a:t>
            </a:r>
            <a:r>
              <a:rPr lang="en-US" altLang="zh-CN" sz="4400"/>
              <a:t>Electronics Saturation Correction</a:t>
            </a:r>
            <a:endParaRPr lang="en-US" altLang="zh-CN" sz="4400"/>
          </a:p>
        </p:txBody>
      </p:sp>
      <p:sp>
        <p:nvSpPr>
          <p:cNvPr id="3" name="副标题 2"/>
          <p:cNvSpPr>
            <a:spLocks noGrp="1"/>
          </p:cNvSpPr>
          <p:nvPr>
            <p:ph type="subTitle" idx="1"/>
          </p:nvPr>
        </p:nvSpPr>
        <p:spPr>
          <a:xfrm>
            <a:off x="1198800" y="4164285"/>
            <a:ext cx="9799200" cy="1472400"/>
          </a:xfrm>
        </p:spPr>
        <p:txBody>
          <a:bodyPr>
            <a:normAutofit lnSpcReduction="10000"/>
          </a:bodyPr>
          <a:p>
            <a:r>
              <a:rPr lang="en-US" altLang="zh-CN" b="1">
                <a:sym typeface="+mn-ea"/>
              </a:rPr>
              <a:t>Xiang Li</a:t>
            </a:r>
            <a:endParaRPr lang="en-US" altLang="zh-CN" b="1"/>
          </a:p>
          <a:p>
            <a:r>
              <a:rPr lang="en-US" altLang="zh-CN" b="1">
                <a:sym typeface="+mn-ea"/>
              </a:rPr>
              <a:t>University of Science and Technology of China</a:t>
            </a:r>
            <a:endParaRPr lang="en-US" altLang="zh-CN" b="1">
              <a:sym typeface="+mn-ea"/>
            </a:endParaRPr>
          </a:p>
          <a:p>
            <a:r>
              <a:rPr lang="en-US" altLang="zh-CN"/>
              <a:t>2026.9.18</a:t>
            </a:r>
            <a:endParaRPr lang="en-US" altLang="zh-CN"/>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r>
              <a:rPr lang="en-US" altLang="zh-CN"/>
              <a:t>Motivation</a:t>
            </a:r>
            <a:endParaRPr lang="en-US" altLang="zh-CN"/>
          </a:p>
        </p:txBody>
      </p:sp>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pic>
        <p:nvPicPr>
          <p:cNvPr id="6" name="图片 5"/>
          <p:cNvPicPr>
            <a:picLocks noChangeAspect="1"/>
          </p:cNvPicPr>
          <p:nvPr/>
        </p:nvPicPr>
        <p:blipFill>
          <a:blip r:embed="rId2"/>
          <a:stretch>
            <a:fillRect/>
          </a:stretch>
        </p:blipFill>
        <p:spPr>
          <a:xfrm>
            <a:off x="1504950" y="2645410"/>
            <a:ext cx="4044315" cy="3935095"/>
          </a:xfrm>
          <a:prstGeom prst="rect">
            <a:avLst/>
          </a:prstGeom>
        </p:spPr>
      </p:pic>
      <p:sp>
        <p:nvSpPr>
          <p:cNvPr id="7" name="文本框 6"/>
          <p:cNvSpPr txBox="1"/>
          <p:nvPr/>
        </p:nvSpPr>
        <p:spPr>
          <a:xfrm>
            <a:off x="681355" y="809625"/>
            <a:ext cx="9578340" cy="1753235"/>
          </a:xfrm>
          <a:prstGeom prst="rect">
            <a:avLst/>
          </a:prstGeom>
        </p:spPr>
        <p:txBody>
          <a:bodyPr wrap="square">
            <a:spAutoFit/>
          </a:bodyPr>
          <a:p>
            <a:pPr>
              <a:lnSpc>
                <a:spcPct val="150000"/>
              </a:lnSpc>
            </a:pPr>
            <a:r>
              <a:rPr lang="en-US" altLang="zh-CN" sz="2400"/>
              <a:t>Why Bayesian optimization?</a:t>
            </a:r>
            <a:endParaRPr lang="en-US" altLang="zh-CN" sz="2400"/>
          </a:p>
          <a:p>
            <a:pPr lvl="1">
              <a:lnSpc>
                <a:spcPct val="150000"/>
              </a:lnSpc>
            </a:pPr>
            <a:r>
              <a:rPr lang="en-US" altLang="zh-CN" sz="1600"/>
              <a:t>• Multiple strongly coupled hyperparameters</a:t>
            </a:r>
            <a:endParaRPr lang="en-US" altLang="zh-CN" sz="1600"/>
          </a:p>
          <a:p>
            <a:pPr lvl="1">
              <a:lnSpc>
                <a:spcPct val="150000"/>
              </a:lnSpc>
            </a:pPr>
            <a:r>
              <a:rPr lang="en-US" altLang="zh-CN" sz="1600"/>
              <a:t>• Full grid search is computationally expensive</a:t>
            </a:r>
            <a:endParaRPr lang="en-US" altLang="zh-CN" sz="1600"/>
          </a:p>
          <a:p>
            <a:pPr lvl="1">
              <a:lnSpc>
                <a:spcPct val="150000"/>
              </a:lnSpc>
            </a:pPr>
            <a:r>
              <a:rPr lang="en-US" altLang="zh-CN" sz="1600"/>
              <a:t>• Guided search finds competitive configurations with fewer trials</a:t>
            </a:r>
            <a:endParaRPr lang="en-US" altLang="zh-CN" sz="1600"/>
          </a:p>
        </p:txBody>
      </p:sp>
      <p:sp>
        <p:nvSpPr>
          <p:cNvPr id="9" name="文本框 8"/>
          <p:cNvSpPr txBox="1"/>
          <p:nvPr/>
        </p:nvSpPr>
        <p:spPr>
          <a:xfrm>
            <a:off x="7384415" y="1230630"/>
            <a:ext cx="3170555" cy="1076325"/>
          </a:xfrm>
          <a:prstGeom prst="rect">
            <a:avLst/>
          </a:prstGeom>
        </p:spPr>
        <p:txBody>
          <a:bodyPr wrap="square">
            <a:spAutoFit/>
          </a:bodyPr>
          <a:p>
            <a:pPr marL="285750" indent="-285750">
              <a:buFont typeface="Arial" panose="020B0604020202020204" pitchFamily="34" charset="0"/>
              <a:buChar char="•"/>
            </a:pPr>
            <a:r>
              <a:rPr lang="en-US" altLang="zh-CN" sz="1600"/>
              <a:t>Same model architecture</a:t>
            </a:r>
            <a:endParaRPr lang="en-US" altLang="zh-CN" sz="1600"/>
          </a:p>
          <a:p>
            <a:pPr marL="285750" indent="-285750">
              <a:buFont typeface="Arial" panose="020B0604020202020204" pitchFamily="34" charset="0"/>
              <a:buChar char="•"/>
            </a:pPr>
            <a:r>
              <a:rPr lang="en-US" altLang="zh-CN" sz="1600">
                <a:sym typeface="+mn-ea"/>
              </a:rPr>
              <a:t>Same </a:t>
            </a:r>
            <a:r>
              <a:rPr lang="en-US" altLang="zh-CN" sz="1600"/>
              <a:t>training samples</a:t>
            </a:r>
            <a:endParaRPr lang="en-US" altLang="zh-CN" sz="1600"/>
          </a:p>
          <a:p>
            <a:pPr marL="285750" indent="-285750">
              <a:buFont typeface="Arial" panose="020B0604020202020204" pitchFamily="34" charset="0"/>
              <a:buChar char="•"/>
            </a:pPr>
            <a:r>
              <a:rPr lang="en-US" altLang="zh-CN" sz="1600"/>
              <a:t>Different hyperparameter configurations.</a:t>
            </a:r>
            <a:endParaRPr lang="en-US" altLang="zh-CN" sz="1600"/>
          </a:p>
        </p:txBody>
      </p:sp>
      <p:sp>
        <p:nvSpPr>
          <p:cNvPr id="10" name="矩形 9"/>
          <p:cNvSpPr/>
          <p:nvPr/>
        </p:nvSpPr>
        <p:spPr>
          <a:xfrm>
            <a:off x="7248525" y="1181735"/>
            <a:ext cx="3442335" cy="1248410"/>
          </a:xfrm>
          <a:prstGeom prst="rect">
            <a:avLst/>
          </a:prstGeom>
          <a:noFill/>
          <a:ln w="28575">
            <a:solidFill>
              <a:schemeClr val="accent3"/>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文本框 10"/>
          <p:cNvSpPr txBox="1"/>
          <p:nvPr/>
        </p:nvSpPr>
        <p:spPr>
          <a:xfrm>
            <a:off x="541020" y="4342765"/>
            <a:ext cx="831215" cy="368300"/>
          </a:xfrm>
          <a:prstGeom prst="rect">
            <a:avLst/>
          </a:prstGeom>
          <a:noFill/>
        </p:spPr>
        <p:txBody>
          <a:bodyPr wrap="square" rtlCol="0" anchor="t">
            <a:spAutoFit/>
          </a:bodyPr>
          <a:p>
            <a:r>
              <a:rPr lang="en-US" altLang="zh-CN"/>
              <a:t>trial_3</a:t>
            </a:r>
            <a:endParaRPr lang="zh-CN" altLang="en-US"/>
          </a:p>
        </p:txBody>
      </p:sp>
      <p:sp>
        <p:nvSpPr>
          <p:cNvPr id="13" name="文本框 12"/>
          <p:cNvSpPr txBox="1"/>
          <p:nvPr/>
        </p:nvSpPr>
        <p:spPr>
          <a:xfrm>
            <a:off x="6184900" y="4342765"/>
            <a:ext cx="831215" cy="368300"/>
          </a:xfrm>
          <a:prstGeom prst="rect">
            <a:avLst/>
          </a:prstGeom>
          <a:noFill/>
        </p:spPr>
        <p:txBody>
          <a:bodyPr wrap="square" rtlCol="0" anchor="t">
            <a:spAutoFit/>
          </a:bodyPr>
          <a:p>
            <a:r>
              <a:rPr lang="en-US" altLang="zh-CN"/>
              <a:t>trial_1</a:t>
            </a:r>
            <a:endParaRPr lang="zh-CN" altLang="en-US"/>
          </a:p>
        </p:txBody>
      </p:sp>
      <p:pic>
        <p:nvPicPr>
          <p:cNvPr id="14" name="图片 13"/>
          <p:cNvPicPr>
            <a:picLocks noChangeAspect="1"/>
          </p:cNvPicPr>
          <p:nvPr/>
        </p:nvPicPr>
        <p:blipFill>
          <a:blip r:embed="rId3"/>
          <a:stretch>
            <a:fillRect/>
          </a:stretch>
        </p:blipFill>
        <p:spPr>
          <a:xfrm>
            <a:off x="7248525" y="2645410"/>
            <a:ext cx="3925570" cy="381444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08330" y="186690"/>
            <a:ext cx="10968990" cy="705485"/>
          </a:xfrm>
        </p:spPr>
        <p:txBody>
          <a:bodyPr>
            <a:normAutofit/>
          </a:bodyPr>
          <a:p>
            <a:r>
              <a:rPr lang="en-US" altLang="zh-CN" sz="2665"/>
              <a:t>Bayesian Hyperparameter Optimization</a:t>
            </a:r>
            <a:endParaRPr lang="en-US" altLang="zh-CN" sz="2665"/>
          </a:p>
        </p:txBody>
      </p:sp>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pic>
        <p:nvPicPr>
          <p:cNvPr id="3" name="图片 2"/>
          <p:cNvPicPr>
            <a:picLocks noChangeAspect="1"/>
          </p:cNvPicPr>
          <p:nvPr/>
        </p:nvPicPr>
        <p:blipFill>
          <a:blip r:embed="rId1"/>
          <a:stretch>
            <a:fillRect/>
          </a:stretch>
        </p:blipFill>
        <p:spPr>
          <a:xfrm>
            <a:off x="608330" y="892175"/>
            <a:ext cx="8051800" cy="5373370"/>
          </a:xfrm>
          <a:prstGeom prst="rect">
            <a:avLst/>
          </a:prstGeom>
        </p:spPr>
      </p:pic>
      <p:sp>
        <p:nvSpPr>
          <p:cNvPr id="12" name="文本框 11"/>
          <p:cNvSpPr txBox="1"/>
          <p:nvPr/>
        </p:nvSpPr>
        <p:spPr>
          <a:xfrm>
            <a:off x="8842375" y="1084580"/>
            <a:ext cx="3060700" cy="4987290"/>
          </a:xfrm>
          <a:prstGeom prst="rect">
            <a:avLst/>
          </a:prstGeom>
        </p:spPr>
        <p:txBody>
          <a:bodyPr wrap="square">
            <a:spAutoFit/>
          </a:bodyPr>
          <a:p>
            <a:pPr marL="285750" indent="-285750">
              <a:lnSpc>
                <a:spcPct val="220000"/>
              </a:lnSpc>
              <a:buFont typeface="Wingdings" panose="05000000000000000000" charset="0"/>
              <a:buChar char="Ø"/>
            </a:pPr>
            <a:r>
              <a:rPr lang="en-US" altLang="zh-CN" sz="1600"/>
              <a:t>Surrogate model</a:t>
            </a:r>
            <a:endParaRPr lang="en-US" altLang="zh-CN" sz="1600"/>
          </a:p>
          <a:p>
            <a:pPr marL="171450" indent="-171450">
              <a:lnSpc>
                <a:spcPct val="220000"/>
              </a:lnSpc>
              <a:buFont typeface="Arial" panose="020B0604020202020204" pitchFamily="34" charset="0"/>
              <a:buChar char="•"/>
            </a:pPr>
            <a:r>
              <a:rPr lang="en-US" altLang="zh-CN" sz="1200"/>
              <a:t>Gaussian Process</a:t>
            </a:r>
            <a:r>
              <a:rPr lang="zh-CN" altLang="en-US" sz="1200"/>
              <a:t>（</a:t>
            </a:r>
            <a:r>
              <a:rPr lang="en-US" altLang="zh-CN" sz="1200"/>
              <a:t>GP</a:t>
            </a:r>
            <a:r>
              <a:rPr lang="zh-CN" altLang="en-US" sz="1200"/>
              <a:t>）</a:t>
            </a:r>
            <a:endParaRPr lang="zh-CN" altLang="en-US" sz="1200"/>
          </a:p>
          <a:p>
            <a:pPr indent="0">
              <a:lnSpc>
                <a:spcPct val="220000"/>
              </a:lnSpc>
              <a:buNone/>
            </a:pPr>
            <a:r>
              <a:rPr lang="en-US" altLang="zh-CN" sz="1200"/>
              <a:t>probability distribution over functions</a:t>
            </a:r>
            <a:endParaRPr lang="en-US" altLang="zh-CN" sz="1200"/>
          </a:p>
          <a:p>
            <a:pPr marL="171450" indent="-171450" algn="l">
              <a:lnSpc>
                <a:spcPct val="220000"/>
              </a:lnSpc>
              <a:buFont typeface="Arial" panose="020B0604020202020204" pitchFamily="34" charset="0"/>
              <a:buChar char="•"/>
            </a:pPr>
            <a:r>
              <a:rPr lang="en-US" altLang="zh-CN" sz="1200">
                <a:sym typeface="+mn-ea"/>
              </a:rPr>
              <a:t>Kernel function</a:t>
            </a:r>
            <a:endParaRPr lang="en-US" altLang="zh-CN" sz="1200"/>
          </a:p>
          <a:p>
            <a:pPr indent="0" algn="l">
              <a:lnSpc>
                <a:spcPct val="220000"/>
              </a:lnSpc>
              <a:buNone/>
            </a:pPr>
            <a:r>
              <a:rPr lang="en-US" altLang="zh-CN" sz="1200">
                <a:sym typeface="+mn-ea"/>
              </a:rPr>
              <a:t>measures similarity between hyperparameter configurations</a:t>
            </a:r>
            <a:endParaRPr lang="en-US" altLang="zh-CN" sz="1200">
              <a:sym typeface="+mn-ea"/>
            </a:endParaRPr>
          </a:p>
          <a:p>
            <a:pPr indent="0" algn="l">
              <a:lnSpc>
                <a:spcPct val="220000"/>
              </a:lnSpc>
              <a:buNone/>
            </a:pPr>
            <a:endParaRPr lang="en-US" altLang="zh-CN" sz="1200"/>
          </a:p>
          <a:p>
            <a:pPr marL="285750" indent="-285750">
              <a:lnSpc>
                <a:spcPct val="220000"/>
              </a:lnSpc>
              <a:buFont typeface="Wingdings" panose="05000000000000000000" charset="0"/>
              <a:buChar char="Ø"/>
            </a:pPr>
            <a:r>
              <a:rPr lang="en-US" altLang="zh-CN" sz="1600">
                <a:sym typeface="+mn-ea"/>
              </a:rPr>
              <a:t>Acquisition function</a:t>
            </a:r>
            <a:r>
              <a:rPr lang="zh-CN" altLang="en-US" sz="1400">
                <a:sym typeface="+mn-ea"/>
              </a:rPr>
              <a:t>：</a:t>
            </a:r>
            <a:endParaRPr lang="zh-CN" altLang="en-US" sz="1400"/>
          </a:p>
          <a:p>
            <a:pPr marL="285750" indent="-285750">
              <a:lnSpc>
                <a:spcPct val="220000"/>
              </a:lnSpc>
              <a:buFont typeface="Arial" panose="020B0604020202020204" pitchFamily="34" charset="0"/>
              <a:buChar char="•"/>
            </a:pPr>
            <a:r>
              <a:rPr lang="en-US" altLang="zh-CN" sz="1400">
                <a:sym typeface="+mn-ea"/>
              </a:rPr>
              <a:t>next promising hyperparameter configuration</a:t>
            </a:r>
            <a:endParaRPr lang="en-US" altLang="zh-CN" sz="1400">
              <a:sym typeface="+mn-ea"/>
            </a:endParaRPr>
          </a:p>
          <a:p>
            <a:pPr indent="0">
              <a:buFont typeface="Arial" panose="020B0604020202020204" pitchFamily="34" charset="0"/>
              <a:buNone/>
            </a:pPr>
            <a:endParaRPr lang="en-US" altLang="zh-CN" sz="1400"/>
          </a:p>
          <a:p>
            <a:pPr indent="0">
              <a:buFont typeface="Arial" panose="020B0604020202020204" pitchFamily="34" charset="0"/>
              <a:buNone/>
            </a:pPr>
            <a:endParaRPr lang="en-US" altLang="zh-CN" sz="1400"/>
          </a:p>
        </p:txBody>
      </p:sp>
      <p:pic>
        <p:nvPicPr>
          <p:cNvPr id="17" name="图片 16"/>
          <p:cNvPicPr>
            <a:picLocks noChangeAspect="1"/>
          </p:cNvPicPr>
          <p:nvPr/>
        </p:nvPicPr>
        <p:blipFill>
          <a:blip r:embed="rId2"/>
          <a:stretch>
            <a:fillRect/>
          </a:stretch>
        </p:blipFill>
        <p:spPr>
          <a:xfrm>
            <a:off x="8888730" y="3663315"/>
            <a:ext cx="2797175" cy="53149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08330" y="186690"/>
            <a:ext cx="10968990" cy="705485"/>
          </a:xfrm>
        </p:spPr>
        <p:txBody>
          <a:bodyPr>
            <a:normAutofit/>
          </a:bodyPr>
          <a:p>
            <a:r>
              <a:rPr lang="en-US" altLang="zh-CN" sz="2665"/>
              <a:t>Bayesian Hyperparameter Optimization</a:t>
            </a:r>
            <a:endParaRPr lang="en-US" altLang="zh-CN" sz="2665"/>
          </a:p>
        </p:txBody>
      </p:sp>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pic>
        <p:nvPicPr>
          <p:cNvPr id="6" name="E657119C-6982-421D-8BA7-E74DEB70A7D9-3" descr="C:/Users/李想/AppData/Roaming/Kingsoft/wps/addons/data/win-i386/kinsertprocesson/insertimage.dEpWABinsertimage"/>
          <p:cNvPicPr>
            <a:picLocks noChangeAspect="1"/>
          </p:cNvPicPr>
          <p:nvPr/>
        </p:nvPicPr>
        <p:blipFill>
          <a:blip r:embed="rId1"/>
          <a:stretch>
            <a:fillRect/>
          </a:stretch>
        </p:blipFill>
        <p:spPr>
          <a:xfrm>
            <a:off x="755650" y="1154430"/>
            <a:ext cx="3425190" cy="4829175"/>
          </a:xfrm>
          <a:prstGeom prst="rect">
            <a:avLst/>
          </a:prstGeom>
        </p:spPr>
      </p:pic>
      <p:sp>
        <p:nvSpPr>
          <p:cNvPr id="7" name="文本框 6"/>
          <p:cNvSpPr txBox="1"/>
          <p:nvPr/>
        </p:nvSpPr>
        <p:spPr>
          <a:xfrm>
            <a:off x="4289425" y="892175"/>
            <a:ext cx="7778750" cy="5944235"/>
          </a:xfrm>
          <a:prstGeom prst="rect">
            <a:avLst/>
          </a:prstGeom>
        </p:spPr>
        <p:txBody>
          <a:bodyPr wrap="square">
            <a:spAutoFit/>
          </a:bodyPr>
          <a:p>
            <a:pPr>
              <a:lnSpc>
                <a:spcPct val="170000"/>
              </a:lnSpc>
            </a:pPr>
            <a:r>
              <a:rPr lang="en-US" altLang="zh-CN" sz="1600" b="1"/>
              <a:t>Stage 1 — CNN–BiLSTM BO</a:t>
            </a:r>
            <a:endParaRPr lang="en-US" altLang="zh-CN" sz="1600" b="1"/>
          </a:p>
          <a:p>
            <a:pPr>
              <a:lnSpc>
                <a:spcPct val="170000"/>
              </a:lnSpc>
              <a:buFont typeface="Arial" panose="020B0604020202020204"/>
              <a:buChar char="•"/>
            </a:pPr>
            <a:r>
              <a:rPr lang="en-US" altLang="zh-CN" sz="1600"/>
              <a:t>Goal: optimize the energy-reconstruction backbone </a:t>
            </a:r>
            <a:endParaRPr lang="en-US" altLang="zh-CN" sz="1600"/>
          </a:p>
          <a:p>
            <a:pPr>
              <a:lnSpc>
                <a:spcPct val="170000"/>
              </a:lnSpc>
              <a:buFont typeface="Arial" panose="020B0604020202020204"/>
              <a:buChar char="•"/>
            </a:pPr>
            <a:r>
              <a:rPr lang="en-US" altLang="zh-CN" sz="1600"/>
              <a:t>Objective:</a:t>
            </a:r>
            <a:endParaRPr lang="en-US" altLang="zh-CN" sz="1600"/>
          </a:p>
          <a:p>
            <a:pPr>
              <a:lnSpc>
                <a:spcPct val="170000"/>
              </a:lnSpc>
              <a:buFont typeface="Arial" panose="020B0604020202020204"/>
              <a:buChar char="•"/>
            </a:pPr>
            <a:r>
              <a:rPr lang="en-US" altLang="zh-CN" sz="1600"/>
              <a:t>Key idea: minimize the validation relative energy error</a:t>
            </a:r>
            <a:endParaRPr lang="en-US" altLang="zh-CN" sz="1600"/>
          </a:p>
          <a:p>
            <a:pPr indent="0">
              <a:lnSpc>
                <a:spcPct val="170000"/>
              </a:lnSpc>
              <a:buFont typeface="Arial" panose="020B0604020202020204"/>
              <a:buNone/>
            </a:pPr>
            <a:r>
              <a:rPr lang="en-US" altLang="zh-CN" sz="1600" b="1"/>
              <a:t>Stage 2 — Cell Calibration BO</a:t>
            </a:r>
            <a:endParaRPr lang="en-US" altLang="zh-CN" sz="1600" b="1"/>
          </a:p>
          <a:p>
            <a:pPr>
              <a:lnSpc>
                <a:spcPct val="170000"/>
              </a:lnSpc>
              <a:buFont typeface="Arial" panose="020B0604020202020204"/>
              <a:buChar char="•"/>
            </a:pPr>
            <a:r>
              <a:rPr lang="en-US" altLang="zh-CN" sz="1600"/>
              <a:t>Goal: optimize hierarchical cell-response parameters a,b</a:t>
            </a:r>
            <a:endParaRPr lang="en-US" altLang="zh-CN" sz="1600"/>
          </a:p>
          <a:p>
            <a:pPr>
              <a:lnSpc>
                <a:spcPct val="170000"/>
              </a:lnSpc>
              <a:buFont typeface="Arial" panose="020B0604020202020204"/>
              <a:buChar char="•"/>
            </a:pPr>
            <a:r>
              <a:rPr lang="en-US" altLang="zh-CN" sz="1600">
                <a:sym typeface="+mn-ea"/>
              </a:rPr>
              <a:t>Objective:</a:t>
            </a:r>
            <a:endParaRPr lang="en-US" altLang="zh-CN" sz="1600"/>
          </a:p>
          <a:p>
            <a:pPr>
              <a:lnSpc>
                <a:spcPct val="170000"/>
              </a:lnSpc>
              <a:buFont typeface="Arial" panose="020B0604020202020204"/>
              <a:buChar char="•"/>
            </a:pPr>
            <a:r>
              <a:rPr lang="en-US" altLang="zh-CN" sz="1600"/>
              <a:t>Key idea: simultaneously preserve energy regression and improve MC–Data response closure</a:t>
            </a:r>
            <a:endParaRPr lang="en-US" altLang="zh-CN" sz="1600"/>
          </a:p>
          <a:p>
            <a:pPr indent="0">
              <a:lnSpc>
                <a:spcPct val="170000"/>
              </a:lnSpc>
              <a:buFont typeface="Arial" panose="020B0604020202020204"/>
              <a:buNone/>
            </a:pPr>
            <a:r>
              <a:rPr lang="en-US" altLang="zh-CN" sz="1600" b="1"/>
              <a:t>Stage 3 — DANN BO</a:t>
            </a:r>
            <a:endParaRPr lang="en-US" altLang="zh-CN" sz="1600" b="1"/>
          </a:p>
          <a:p>
            <a:pPr>
              <a:lnSpc>
                <a:spcPct val="170000"/>
              </a:lnSpc>
              <a:buFont typeface="Arial" panose="020B0604020202020204"/>
              <a:buChar char="•"/>
            </a:pPr>
            <a:r>
              <a:rPr lang="en-US" altLang="zh-CN" sz="1600"/>
              <a:t>Goal: optimize domain-adversarial fine-tuning</a:t>
            </a:r>
            <a:endParaRPr lang="en-US" altLang="zh-CN" sz="1600"/>
          </a:p>
          <a:p>
            <a:pPr>
              <a:lnSpc>
                <a:spcPct val="170000"/>
              </a:lnSpc>
              <a:buFont typeface="Arial" panose="020B0604020202020204"/>
              <a:buChar char="•"/>
            </a:pPr>
            <a:r>
              <a:rPr lang="en-US" altLang="zh-CN" sz="1600"/>
              <a:t>Objective:</a:t>
            </a:r>
            <a:endParaRPr lang="en-US" altLang="zh-CN" sz="1600"/>
          </a:p>
          <a:p>
            <a:pPr>
              <a:lnSpc>
                <a:spcPct val="170000"/>
              </a:lnSpc>
              <a:buFont typeface="Arial" panose="020B0604020202020204"/>
              <a:buChar char="•"/>
            </a:pPr>
            <a:r>
              <a:rPr lang="en-US" altLang="zh-CN" sz="1600"/>
              <a:t>Key idea: improve data resolution while preserving energy scale and MC regression performance</a:t>
            </a:r>
            <a:endParaRPr lang="en-US" altLang="zh-CN" sz="1600"/>
          </a:p>
        </p:txBody>
      </p:sp>
      <p:pic>
        <p:nvPicPr>
          <p:cNvPr id="8" name="图片 7"/>
          <p:cNvPicPr>
            <a:picLocks noChangeAspect="1"/>
          </p:cNvPicPr>
          <p:nvPr/>
        </p:nvPicPr>
        <p:blipFill>
          <a:blip r:embed="rId2"/>
          <a:stretch>
            <a:fillRect/>
          </a:stretch>
        </p:blipFill>
        <p:spPr>
          <a:xfrm>
            <a:off x="5636895" y="1713865"/>
            <a:ext cx="1756410" cy="567690"/>
          </a:xfrm>
          <a:prstGeom prst="rect">
            <a:avLst/>
          </a:prstGeom>
        </p:spPr>
      </p:pic>
      <p:pic>
        <p:nvPicPr>
          <p:cNvPr id="3" name="图片 2"/>
          <p:cNvPicPr>
            <a:picLocks noChangeAspect="1"/>
          </p:cNvPicPr>
          <p:nvPr/>
        </p:nvPicPr>
        <p:blipFill>
          <a:blip r:embed="rId2"/>
          <a:stretch>
            <a:fillRect/>
          </a:stretch>
        </p:blipFill>
        <p:spPr>
          <a:xfrm>
            <a:off x="5978525" y="3357245"/>
            <a:ext cx="1756410" cy="5676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r>
              <a:rPr lang="en-US" altLang="zh-CN">
                <a:sym typeface="+mn-ea"/>
              </a:rPr>
              <a:t>Step 1: Stabel CNN+LSTM model </a:t>
            </a:r>
            <a:endParaRPr lang="zh-CN" altLang="en-US"/>
          </a:p>
        </p:txBody>
      </p:sp>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sp>
        <p:nvSpPr>
          <p:cNvPr id="17" name="文本框 16"/>
          <p:cNvSpPr txBox="1"/>
          <p:nvPr/>
        </p:nvSpPr>
        <p:spPr>
          <a:xfrm>
            <a:off x="794385" y="340360"/>
            <a:ext cx="4853940" cy="398780"/>
          </a:xfrm>
          <a:prstGeom prst="rect">
            <a:avLst/>
          </a:prstGeom>
          <a:noFill/>
        </p:spPr>
        <p:txBody>
          <a:bodyPr wrap="square" rtlCol="0">
            <a:spAutoFit/>
          </a:bodyPr>
          <a:p>
            <a:r>
              <a:rPr lang="en-US" altLang="zh-CN" sz="2000"/>
              <a:t> </a:t>
            </a:r>
            <a:endParaRPr lang="en-US" altLang="zh-CN" sz="2000"/>
          </a:p>
        </p:txBody>
      </p:sp>
      <p:sp>
        <p:nvSpPr>
          <p:cNvPr id="7" name="文本框 6"/>
          <p:cNvSpPr txBox="1"/>
          <p:nvPr/>
        </p:nvSpPr>
        <p:spPr>
          <a:xfrm>
            <a:off x="4111625" y="1003300"/>
            <a:ext cx="2804160" cy="501650"/>
          </a:xfrm>
          <a:prstGeom prst="rect">
            <a:avLst/>
          </a:prstGeom>
          <a:noFill/>
        </p:spPr>
        <p:txBody>
          <a:bodyPr wrap="square" rtlCol="0" anchor="t">
            <a:spAutoFit/>
          </a:bodyPr>
          <a:p>
            <a:r>
              <a:rPr lang="en-US" altLang="zh-CN" sz="2665">
                <a:sym typeface="+mn-ea"/>
              </a:rPr>
              <a:t>Hyperparameter</a:t>
            </a:r>
            <a:endParaRPr lang="en-US" altLang="zh-CN" sz="2665">
              <a:sym typeface="+mn-ea"/>
            </a:endParaRPr>
          </a:p>
        </p:txBody>
      </p:sp>
      <p:pic>
        <p:nvPicPr>
          <p:cNvPr id="6" name="图片 5"/>
          <p:cNvPicPr>
            <a:picLocks noChangeAspect="1"/>
          </p:cNvPicPr>
          <p:nvPr/>
        </p:nvPicPr>
        <p:blipFill>
          <a:blip r:embed="rId2"/>
          <a:stretch>
            <a:fillRect/>
          </a:stretch>
        </p:blipFill>
        <p:spPr>
          <a:xfrm>
            <a:off x="1688465" y="1769110"/>
            <a:ext cx="8317865" cy="37287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r>
              <a:rPr lang="en-US" altLang="zh-CN">
                <a:sym typeface="+mn-ea"/>
              </a:rPr>
              <a:t>Step 1: Stabel CNN+LSTM model </a:t>
            </a:r>
            <a:endParaRPr lang="zh-CN" altLang="en-US"/>
          </a:p>
        </p:txBody>
      </p:sp>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sp>
        <p:nvSpPr>
          <p:cNvPr id="17" name="文本框 16"/>
          <p:cNvSpPr txBox="1"/>
          <p:nvPr/>
        </p:nvSpPr>
        <p:spPr>
          <a:xfrm>
            <a:off x="794385" y="340360"/>
            <a:ext cx="4853940" cy="398780"/>
          </a:xfrm>
          <a:prstGeom prst="rect">
            <a:avLst/>
          </a:prstGeom>
          <a:noFill/>
        </p:spPr>
        <p:txBody>
          <a:bodyPr wrap="square" rtlCol="0">
            <a:spAutoFit/>
          </a:bodyPr>
          <a:p>
            <a:r>
              <a:rPr lang="en-US" altLang="zh-CN" sz="2000"/>
              <a:t> </a:t>
            </a:r>
            <a:endParaRPr lang="en-US" altLang="zh-CN" sz="2000"/>
          </a:p>
        </p:txBody>
      </p:sp>
      <p:pic>
        <p:nvPicPr>
          <p:cNvPr id="9" name="图片 8"/>
          <p:cNvPicPr>
            <a:picLocks noChangeAspect="1"/>
          </p:cNvPicPr>
          <p:nvPr/>
        </p:nvPicPr>
        <p:blipFill>
          <a:blip r:embed="rId2"/>
          <a:stretch>
            <a:fillRect/>
          </a:stretch>
        </p:blipFill>
        <p:spPr>
          <a:xfrm>
            <a:off x="1099185" y="1000760"/>
            <a:ext cx="9886950" cy="53149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sp>
        <p:nvSpPr>
          <p:cNvPr id="6" name="标题 5"/>
          <p:cNvSpPr/>
          <p:nvPr>
            <p:ph type="title"/>
            <p:custDataLst>
              <p:tags r:id="rId1"/>
            </p:custDataLst>
          </p:nvPr>
        </p:nvSpPr>
        <p:spPr/>
        <p:txBody>
          <a:bodyPr/>
          <a:p>
            <a:endParaRPr lang="zh-CN" altLang="en-US"/>
          </a:p>
        </p:txBody>
      </p:sp>
      <p:sp>
        <p:nvSpPr>
          <p:cNvPr id="8" name="标题 1"/>
          <p:cNvSpPr>
            <a:spLocks noGrp="1"/>
          </p:cNvSpPr>
          <p:nvPr>
            <p:custDataLst>
              <p:tags r:id="rId2"/>
            </p:custDataLst>
          </p:nvPr>
        </p:nvSpPr>
        <p:spPr>
          <a:xfrm>
            <a:off x="735400" y="313760"/>
            <a:ext cx="10969200" cy="705600"/>
          </a:xfrm>
          <a:prstGeom prst="rect">
            <a:avLst/>
          </a:prstGeom>
          <a:effectLst>
            <a:outerShdw dir="5400000" sx="1000" sy="1000" algn="ctr" rotWithShape="0">
              <a:srgbClr val="000000">
                <a:alpha val="100000"/>
              </a:srgbClr>
            </a:outerShdw>
          </a:effectLst>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mj-ea"/>
                <a:cs typeface="Arial" panose="020B0604020202020204" pitchFamily="34" charset="0"/>
              </a:defRPr>
            </a:lvl1pPr>
          </a:lstStyle>
          <a:p>
            <a:r>
              <a:rPr lang="en-US" altLang="zh-CN" sz="3200">
                <a:solidFill>
                  <a:schemeClr val="tx1"/>
                </a:solidFill>
                <a:sym typeface="+mn-ea"/>
              </a:rPr>
              <a:t>Calib cell level p</a:t>
            </a:r>
            <a:r>
              <a:rPr lang="en-US" altLang="zh-CN" sz="3200">
                <a:solidFill>
                  <a:schemeClr val="tx1"/>
                </a:solidFill>
                <a:latin typeface="Arial" panose="020B0604020202020204"/>
                <a:ea typeface="Arial" panose="020B0604020202020204"/>
                <a:sym typeface="+mn-ea"/>
              </a:rPr>
              <a:t>arameter </a:t>
            </a:r>
            <a:r>
              <a:rPr lang="en-US" altLang="zh-CN" sz="3200">
                <a:solidFill>
                  <a:schemeClr val="tx1"/>
                </a:solidFill>
                <a:sym typeface="+mn-ea"/>
              </a:rPr>
              <a:t>a,b</a:t>
            </a:r>
            <a:endParaRPr lang="zh-CN" altLang="en-US" sz="3200"/>
          </a:p>
        </p:txBody>
      </p:sp>
      <p:sp>
        <p:nvSpPr>
          <p:cNvPr id="9" name="文本框 8"/>
          <p:cNvSpPr txBox="1"/>
          <p:nvPr/>
        </p:nvSpPr>
        <p:spPr>
          <a:xfrm>
            <a:off x="763905" y="1098550"/>
            <a:ext cx="8076565" cy="398780"/>
          </a:xfrm>
          <a:prstGeom prst="rect">
            <a:avLst/>
          </a:prstGeom>
          <a:noFill/>
        </p:spPr>
        <p:txBody>
          <a:bodyPr wrap="square" rtlCol="0">
            <a:spAutoFit/>
          </a:bodyPr>
          <a:p>
            <a:r>
              <a:rPr lang="en-US" altLang="zh-CN" sz="2000" b="1"/>
              <a:t>Step 2: Using </a:t>
            </a:r>
            <a:r>
              <a:rPr lang="en-US" altLang="zh-CN" sz="2000" b="1">
                <a:sym typeface="+mn-ea"/>
              </a:rPr>
              <a:t>Inverse function to make data approch MC_digi.</a:t>
            </a:r>
            <a:endParaRPr lang="en-US" altLang="zh-CN" sz="2000" b="1"/>
          </a:p>
        </p:txBody>
      </p:sp>
      <p:pic>
        <p:nvPicPr>
          <p:cNvPr id="21" name="图片 20"/>
          <p:cNvPicPr>
            <a:picLocks noChangeAspect="1"/>
          </p:cNvPicPr>
          <p:nvPr/>
        </p:nvPicPr>
        <p:blipFill>
          <a:blip r:embed="rId3"/>
          <a:stretch>
            <a:fillRect/>
          </a:stretch>
        </p:blipFill>
        <p:spPr>
          <a:xfrm>
            <a:off x="8955405" y="1184910"/>
            <a:ext cx="2516505" cy="866140"/>
          </a:xfrm>
          <a:prstGeom prst="rect">
            <a:avLst/>
          </a:prstGeom>
        </p:spPr>
      </p:pic>
      <p:pic>
        <p:nvPicPr>
          <p:cNvPr id="11" name="E657119C-6982-421D-8BA7-E74DEB70A7D9-2" descr="C:/Temp/wpp.HALHlcwpp"/>
          <p:cNvPicPr>
            <a:picLocks noChangeAspect="1"/>
          </p:cNvPicPr>
          <p:nvPr/>
        </p:nvPicPr>
        <p:blipFill>
          <a:blip r:embed="rId4"/>
          <a:stretch>
            <a:fillRect/>
          </a:stretch>
        </p:blipFill>
        <p:spPr>
          <a:xfrm>
            <a:off x="0" y="2180908"/>
            <a:ext cx="6854825" cy="4210685"/>
          </a:xfrm>
          <a:prstGeom prst="rect">
            <a:avLst/>
          </a:prstGeom>
        </p:spPr>
      </p:pic>
      <p:pic>
        <p:nvPicPr>
          <p:cNvPr id="12" name="图片 11"/>
          <p:cNvPicPr>
            <a:picLocks noChangeAspect="1"/>
          </p:cNvPicPr>
          <p:nvPr/>
        </p:nvPicPr>
        <p:blipFill>
          <a:blip r:embed="rId5"/>
          <a:stretch>
            <a:fillRect/>
          </a:stretch>
        </p:blipFill>
        <p:spPr>
          <a:xfrm>
            <a:off x="7400925" y="2237105"/>
            <a:ext cx="3695700" cy="781050"/>
          </a:xfrm>
          <a:prstGeom prst="rect">
            <a:avLst/>
          </a:prstGeom>
        </p:spPr>
      </p:pic>
      <p:sp>
        <p:nvSpPr>
          <p:cNvPr id="13" name="文本框 12"/>
          <p:cNvSpPr txBox="1"/>
          <p:nvPr/>
        </p:nvSpPr>
        <p:spPr>
          <a:xfrm>
            <a:off x="7322185" y="1864360"/>
            <a:ext cx="2025015" cy="368300"/>
          </a:xfrm>
          <a:prstGeom prst="rect">
            <a:avLst/>
          </a:prstGeom>
          <a:noFill/>
        </p:spPr>
        <p:txBody>
          <a:bodyPr wrap="square" rtlCol="0">
            <a:spAutoFit/>
          </a:bodyPr>
          <a:p>
            <a:r>
              <a:rPr lang="en-US" altLang="zh-CN" b="1"/>
              <a:t>Total Loss</a:t>
            </a:r>
            <a:r>
              <a:rPr lang="zh-CN" altLang="en-US"/>
              <a:t>：</a:t>
            </a:r>
            <a:endParaRPr lang="zh-CN" altLang="en-US"/>
          </a:p>
        </p:txBody>
      </p:sp>
      <p:pic>
        <p:nvPicPr>
          <p:cNvPr id="14" name="图片 13"/>
          <p:cNvPicPr>
            <a:picLocks noChangeAspect="1"/>
          </p:cNvPicPr>
          <p:nvPr/>
        </p:nvPicPr>
        <p:blipFill>
          <a:blip r:embed="rId6"/>
          <a:stretch>
            <a:fillRect/>
          </a:stretch>
        </p:blipFill>
        <p:spPr>
          <a:xfrm>
            <a:off x="9473565" y="2889885"/>
            <a:ext cx="506730" cy="453390"/>
          </a:xfrm>
          <a:prstGeom prst="rect">
            <a:avLst/>
          </a:prstGeom>
        </p:spPr>
      </p:pic>
      <p:pic>
        <p:nvPicPr>
          <p:cNvPr id="15" name="图片 14"/>
          <p:cNvPicPr>
            <a:picLocks noChangeAspect="1"/>
          </p:cNvPicPr>
          <p:nvPr/>
        </p:nvPicPr>
        <p:blipFill>
          <a:blip r:embed="rId7"/>
          <a:stretch>
            <a:fillRect/>
          </a:stretch>
        </p:blipFill>
        <p:spPr>
          <a:xfrm>
            <a:off x="10393680" y="4036060"/>
            <a:ext cx="583565" cy="445135"/>
          </a:xfrm>
          <a:prstGeom prst="rect">
            <a:avLst/>
          </a:prstGeom>
        </p:spPr>
      </p:pic>
      <p:pic>
        <p:nvPicPr>
          <p:cNvPr id="16" name="图片 15"/>
          <p:cNvPicPr>
            <a:picLocks noChangeAspect="1"/>
          </p:cNvPicPr>
          <p:nvPr/>
        </p:nvPicPr>
        <p:blipFill>
          <a:blip r:embed="rId8"/>
          <a:stretch>
            <a:fillRect/>
          </a:stretch>
        </p:blipFill>
        <p:spPr>
          <a:xfrm>
            <a:off x="10233660" y="5128895"/>
            <a:ext cx="591820" cy="486410"/>
          </a:xfrm>
          <a:prstGeom prst="rect">
            <a:avLst/>
          </a:prstGeom>
        </p:spPr>
      </p:pic>
      <p:sp>
        <p:nvSpPr>
          <p:cNvPr id="17" name="文本框 16"/>
          <p:cNvSpPr txBox="1"/>
          <p:nvPr/>
        </p:nvSpPr>
        <p:spPr>
          <a:xfrm>
            <a:off x="7129780" y="2891790"/>
            <a:ext cx="2217420" cy="423545"/>
          </a:xfrm>
          <a:prstGeom prst="rect">
            <a:avLst/>
          </a:prstGeom>
        </p:spPr>
        <p:txBody>
          <a:bodyPr wrap="square">
            <a:spAutoFit/>
          </a:bodyPr>
          <a:p>
            <a:pPr marL="285750" indent="-285750">
              <a:lnSpc>
                <a:spcPct val="120000"/>
              </a:lnSpc>
              <a:buFont typeface="Wingdings" panose="05000000000000000000" charset="0"/>
              <a:buChar char="Ø"/>
            </a:pPr>
            <a:r>
              <a:rPr lang="en-US" altLang="zh-CN"/>
              <a:t>Reference Loss</a:t>
            </a:r>
            <a:r>
              <a:rPr lang="zh-CN" altLang="en-US"/>
              <a:t>：</a:t>
            </a:r>
            <a:r>
              <a:rPr lang="en-US" altLang="zh-CN"/>
              <a:t> </a:t>
            </a:r>
            <a:endParaRPr lang="en-US" altLang="zh-CN"/>
          </a:p>
        </p:txBody>
      </p:sp>
      <p:sp>
        <p:nvSpPr>
          <p:cNvPr id="18" name="文本框 17"/>
          <p:cNvSpPr txBox="1"/>
          <p:nvPr/>
        </p:nvSpPr>
        <p:spPr>
          <a:xfrm>
            <a:off x="7051040" y="4084955"/>
            <a:ext cx="3703955" cy="423545"/>
          </a:xfrm>
          <a:prstGeom prst="rect">
            <a:avLst/>
          </a:prstGeom>
        </p:spPr>
        <p:txBody>
          <a:bodyPr wrap="square">
            <a:spAutoFit/>
          </a:bodyPr>
          <a:p>
            <a:pPr marL="285750" indent="-285750">
              <a:lnSpc>
                <a:spcPct val="120000"/>
              </a:lnSpc>
              <a:buFont typeface="Wingdings" panose="05000000000000000000" charset="0"/>
              <a:buChar char="Ø"/>
            </a:pPr>
            <a:r>
              <a:rPr lang="en-US" altLang="zh-CN"/>
              <a:t>CNN Energy Prediction Loss </a:t>
            </a:r>
            <a:r>
              <a:rPr lang="zh-CN" altLang="en-US"/>
              <a:t>：</a:t>
            </a:r>
            <a:endParaRPr lang="zh-CN" altLang="en-US"/>
          </a:p>
        </p:txBody>
      </p:sp>
      <p:sp>
        <p:nvSpPr>
          <p:cNvPr id="19" name="文本框 18"/>
          <p:cNvSpPr txBox="1"/>
          <p:nvPr/>
        </p:nvSpPr>
        <p:spPr>
          <a:xfrm>
            <a:off x="7051040" y="5252085"/>
            <a:ext cx="3334385" cy="423545"/>
          </a:xfrm>
          <a:prstGeom prst="rect">
            <a:avLst/>
          </a:prstGeom>
        </p:spPr>
        <p:txBody>
          <a:bodyPr wrap="square">
            <a:spAutoFit/>
          </a:bodyPr>
          <a:p>
            <a:pPr marL="285750" indent="-285750">
              <a:lnSpc>
                <a:spcPct val="120000"/>
              </a:lnSpc>
              <a:buFont typeface="Wingdings" panose="05000000000000000000" charset="0"/>
              <a:buChar char="Ø"/>
            </a:pPr>
            <a:r>
              <a:rPr lang="en-US" altLang="zh-CN"/>
              <a:t>Cell-level Deposition Loss</a:t>
            </a:r>
            <a:r>
              <a:rPr lang="zh-CN" altLang="en-US"/>
              <a:t>：</a:t>
            </a:r>
            <a:r>
              <a:rPr lang="en-US" altLang="zh-CN"/>
              <a:t> </a:t>
            </a:r>
            <a:endParaRPr lang="en-US" altLang="zh-CN"/>
          </a:p>
        </p:txBody>
      </p:sp>
      <p:sp>
        <p:nvSpPr>
          <p:cNvPr id="20" name="文本框 19"/>
          <p:cNvSpPr txBox="1"/>
          <p:nvPr/>
        </p:nvSpPr>
        <p:spPr>
          <a:xfrm>
            <a:off x="7051040" y="3367405"/>
            <a:ext cx="5314315" cy="645160"/>
          </a:xfrm>
          <a:prstGeom prst="rect">
            <a:avLst/>
          </a:prstGeom>
        </p:spPr>
        <p:txBody>
          <a:bodyPr wrap="square">
            <a:spAutoFit/>
          </a:bodyPr>
          <a:p>
            <a:pPr marL="285750" indent="-285750">
              <a:buFont typeface="Arial" panose="020B0604020202020204" pitchFamily="34" charset="0"/>
              <a:buChar char="•"/>
            </a:pPr>
            <a:r>
              <a:rPr lang="en-US" altLang="zh-CN"/>
              <a:t>Minimize the discrepancy with the </a:t>
            </a:r>
            <a:r>
              <a:rPr lang="en-US" altLang="zh-CN">
                <a:solidFill>
                  <a:schemeClr val="accent2"/>
                </a:solidFill>
              </a:rPr>
              <a:t>MC_digi distribution.</a:t>
            </a:r>
            <a:endParaRPr lang="en-US" altLang="zh-CN">
              <a:solidFill>
                <a:schemeClr val="accent2"/>
              </a:solidFill>
            </a:endParaRPr>
          </a:p>
        </p:txBody>
      </p:sp>
      <p:sp>
        <p:nvSpPr>
          <p:cNvPr id="22" name="文本框 21"/>
          <p:cNvSpPr txBox="1"/>
          <p:nvPr/>
        </p:nvSpPr>
        <p:spPr>
          <a:xfrm>
            <a:off x="7051040" y="4582160"/>
            <a:ext cx="5238750" cy="645160"/>
          </a:xfrm>
          <a:prstGeom prst="rect">
            <a:avLst/>
          </a:prstGeom>
        </p:spPr>
        <p:txBody>
          <a:bodyPr wrap="square">
            <a:spAutoFit/>
          </a:bodyPr>
          <a:p>
            <a:pPr marL="285750" indent="-285750">
              <a:buFont typeface="Arial" panose="020B0604020202020204" pitchFamily="34" charset="0"/>
              <a:buChar char="•"/>
            </a:pPr>
            <a:r>
              <a:rPr lang="en-US" altLang="zh-CN"/>
              <a:t>Evaluates the accuracy of the </a:t>
            </a:r>
            <a:r>
              <a:rPr lang="en-US" altLang="zh-CN">
                <a:solidFill>
                  <a:schemeClr val="accent2"/>
                </a:solidFill>
              </a:rPr>
              <a:t>network's macroscopic physical prediction</a:t>
            </a:r>
            <a:r>
              <a:rPr lang="en-US" altLang="zh-CN"/>
              <a:t>. </a:t>
            </a:r>
            <a:endParaRPr lang="en-US" altLang="zh-CN"/>
          </a:p>
        </p:txBody>
      </p:sp>
      <p:sp>
        <p:nvSpPr>
          <p:cNvPr id="23" name="文本框 22"/>
          <p:cNvSpPr txBox="1"/>
          <p:nvPr/>
        </p:nvSpPr>
        <p:spPr>
          <a:xfrm>
            <a:off x="7129780" y="5716905"/>
            <a:ext cx="5062220" cy="755650"/>
          </a:xfrm>
          <a:prstGeom prst="rect">
            <a:avLst/>
          </a:prstGeom>
        </p:spPr>
        <p:txBody>
          <a:bodyPr wrap="square">
            <a:spAutoFit/>
          </a:bodyPr>
          <a:p>
            <a:pPr marL="285750" indent="-285750">
              <a:lnSpc>
                <a:spcPct val="120000"/>
              </a:lnSpc>
              <a:buFont typeface="Arial" panose="020B0604020202020204" pitchFamily="34" charset="0"/>
              <a:buChar char="•"/>
            </a:pPr>
            <a:r>
              <a:rPr lang="en-US" altLang="zh-CN"/>
              <a:t>Constrains the </a:t>
            </a:r>
            <a:r>
              <a:rPr lang="en-US" altLang="zh-CN">
                <a:solidFill>
                  <a:schemeClr val="accent2"/>
                </a:solidFill>
              </a:rPr>
              <a:t>energy deposition distribution </a:t>
            </a:r>
            <a:r>
              <a:rPr lang="en-US" altLang="zh-CN"/>
              <a:t>at the microscopic (per-cell) level.</a:t>
            </a:r>
            <a:endParaRPr lang="en-US" altLang="zh-CN"/>
          </a:p>
        </p:txBody>
      </p:sp>
      <p:sp>
        <p:nvSpPr>
          <p:cNvPr id="24" name="文本框 23"/>
          <p:cNvSpPr txBox="1"/>
          <p:nvPr/>
        </p:nvSpPr>
        <p:spPr>
          <a:xfrm>
            <a:off x="0" y="1864360"/>
            <a:ext cx="3313430" cy="368300"/>
          </a:xfrm>
          <a:prstGeom prst="rect">
            <a:avLst/>
          </a:prstGeom>
          <a:noFill/>
        </p:spPr>
        <p:txBody>
          <a:bodyPr wrap="square" rtlCol="0">
            <a:spAutoFit/>
          </a:bodyPr>
          <a:p>
            <a:r>
              <a:rPr lang="en-US" altLang="zh-CN">
                <a:solidFill>
                  <a:schemeClr val="accent2"/>
                </a:solidFill>
              </a:rPr>
              <a:t>SPS e- data 80,100,120 GeV</a:t>
            </a:r>
            <a:endParaRPr lang="en-US" altLang="zh-CN">
              <a:solidFill>
                <a:schemeClr val="accent2"/>
              </a:solidFill>
            </a:endParaRPr>
          </a:p>
        </p:txBody>
      </p:sp>
      <p:sp>
        <p:nvSpPr>
          <p:cNvPr id="25" name="文本框 24"/>
          <p:cNvSpPr txBox="1"/>
          <p:nvPr/>
        </p:nvSpPr>
        <p:spPr>
          <a:xfrm>
            <a:off x="3203575" y="1955165"/>
            <a:ext cx="3313430" cy="368300"/>
          </a:xfrm>
          <a:prstGeom prst="rect">
            <a:avLst/>
          </a:prstGeom>
          <a:noFill/>
        </p:spPr>
        <p:txBody>
          <a:bodyPr wrap="square" rtlCol="0">
            <a:spAutoFit/>
          </a:bodyPr>
          <a:p>
            <a:r>
              <a:rPr lang="en-US" altLang="zh-CN">
                <a:solidFill>
                  <a:schemeClr val="accent2"/>
                </a:solidFill>
              </a:rPr>
              <a:t>MC_digi 80,100,120 GeV</a:t>
            </a:r>
            <a:endParaRPr lang="en-US" altLang="zh-CN">
              <a:solidFill>
                <a:schemeClr val="accent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endParaRPr lang="zh-CN" altLang="en-US"/>
          </a:p>
        </p:txBody>
      </p:sp>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pic>
        <p:nvPicPr>
          <p:cNvPr id="7" name="图片 6"/>
          <p:cNvPicPr>
            <a:picLocks noChangeAspect="1"/>
          </p:cNvPicPr>
          <p:nvPr/>
        </p:nvPicPr>
        <p:blipFill>
          <a:blip r:embed="rId2"/>
          <a:stretch>
            <a:fillRect/>
          </a:stretch>
        </p:blipFill>
        <p:spPr>
          <a:xfrm>
            <a:off x="760730" y="1013460"/>
            <a:ext cx="5400675" cy="5410200"/>
          </a:xfrm>
          <a:prstGeom prst="rect">
            <a:avLst/>
          </a:prstGeom>
        </p:spPr>
      </p:pic>
      <p:sp>
        <p:nvSpPr>
          <p:cNvPr id="8" name="标题 1"/>
          <p:cNvSpPr>
            <a:spLocks noGrp="1"/>
          </p:cNvSpPr>
          <p:nvPr>
            <p:custDataLst>
              <p:tags r:id="rId3"/>
            </p:custDataLst>
          </p:nvPr>
        </p:nvSpPr>
        <p:spPr>
          <a:xfrm>
            <a:off x="735400" y="313760"/>
            <a:ext cx="10969200" cy="705600"/>
          </a:xfrm>
          <a:prstGeom prst="rect">
            <a:avLst/>
          </a:prstGeom>
          <a:effectLst>
            <a:outerShdw dir="5400000" sx="1000" sy="1000" algn="ctr" rotWithShape="0">
              <a:srgbClr val="000000">
                <a:alpha val="100000"/>
              </a:srgbClr>
            </a:outerShdw>
          </a:effectLst>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mj-ea"/>
                <a:cs typeface="Arial" panose="020B0604020202020204" pitchFamily="34" charset="0"/>
              </a:defRPr>
            </a:lvl1pPr>
          </a:lstStyle>
          <a:p>
            <a:r>
              <a:rPr lang="en-US" altLang="zh-CN" sz="3200">
                <a:solidFill>
                  <a:schemeClr val="tx1"/>
                </a:solidFill>
                <a:sym typeface="+mn-ea"/>
              </a:rPr>
              <a:t>Calib cell level p</a:t>
            </a:r>
            <a:r>
              <a:rPr lang="en-US" altLang="zh-CN" sz="3200">
                <a:solidFill>
                  <a:schemeClr val="tx1"/>
                </a:solidFill>
                <a:latin typeface="Arial" panose="020B0604020202020204"/>
                <a:ea typeface="Arial" panose="020B0604020202020204"/>
                <a:sym typeface="+mn-ea"/>
              </a:rPr>
              <a:t>arameter </a:t>
            </a:r>
            <a:r>
              <a:rPr lang="en-US" altLang="zh-CN" sz="3200">
                <a:solidFill>
                  <a:schemeClr val="tx1"/>
                </a:solidFill>
                <a:sym typeface="+mn-ea"/>
              </a:rPr>
              <a:t>a,b</a:t>
            </a:r>
            <a:endParaRPr lang="zh-CN" altLang="en-US" sz="3200"/>
          </a:p>
        </p:txBody>
      </p:sp>
      <p:pic>
        <p:nvPicPr>
          <p:cNvPr id="9" name="图片 8"/>
          <p:cNvPicPr>
            <a:picLocks noChangeAspect="1"/>
          </p:cNvPicPr>
          <p:nvPr/>
        </p:nvPicPr>
        <p:blipFill>
          <a:blip r:embed="rId4"/>
          <a:stretch>
            <a:fillRect/>
          </a:stretch>
        </p:blipFill>
        <p:spPr>
          <a:xfrm>
            <a:off x="6351270" y="1019175"/>
            <a:ext cx="5200650" cy="5404485"/>
          </a:xfrm>
          <a:prstGeom prst="rect">
            <a:avLst/>
          </a:prstGeom>
        </p:spPr>
      </p:pic>
      <p:pic>
        <p:nvPicPr>
          <p:cNvPr id="23" name="图片 22"/>
          <p:cNvPicPr>
            <a:picLocks noChangeAspect="1"/>
          </p:cNvPicPr>
          <p:nvPr/>
        </p:nvPicPr>
        <p:blipFill>
          <a:blip r:embed="rId5"/>
          <a:stretch>
            <a:fillRect/>
          </a:stretch>
        </p:blipFill>
        <p:spPr>
          <a:xfrm>
            <a:off x="10094595" y="828040"/>
            <a:ext cx="2009775" cy="120777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sp>
        <p:nvSpPr>
          <p:cNvPr id="6" name="标题 5"/>
          <p:cNvSpPr>
            <a:spLocks noGrp="1"/>
          </p:cNvSpPr>
          <p:nvPr>
            <p:ph type="title"/>
            <p:custDataLst>
              <p:tags r:id="rId1"/>
            </p:custDataLst>
          </p:nvPr>
        </p:nvSpPr>
        <p:spPr/>
        <p:txBody>
          <a:bodyPr/>
          <a:p>
            <a:r>
              <a:rPr lang="en-US" altLang="zh-CN">
                <a:sym typeface="+mn-ea"/>
              </a:rPr>
              <a:t>Energy spectrum</a:t>
            </a:r>
            <a:endParaRPr lang="zh-CN" altLang="en-US"/>
          </a:p>
        </p:txBody>
      </p:sp>
      <p:sp>
        <p:nvSpPr>
          <p:cNvPr id="13" name="文本框 12"/>
          <p:cNvSpPr txBox="1"/>
          <p:nvPr/>
        </p:nvSpPr>
        <p:spPr>
          <a:xfrm>
            <a:off x="765175" y="4796155"/>
            <a:ext cx="11014075" cy="560070"/>
          </a:xfrm>
          <a:prstGeom prst="rect">
            <a:avLst/>
          </a:prstGeom>
        </p:spPr>
        <p:txBody>
          <a:bodyPr wrap="square">
            <a:noAutofit/>
          </a:bodyPr>
          <a:p>
            <a:pPr marL="285750" indent="-285750">
              <a:lnSpc>
                <a:spcPct val="160000"/>
              </a:lnSpc>
              <a:buFont typeface="Arial" panose="020B0604020202020204" pitchFamily="34" charset="0"/>
              <a:buChar char="•"/>
            </a:pPr>
            <a:r>
              <a:rPr lang="en-US" altLang="zh-CN">
                <a:sym typeface="+mn-ea"/>
              </a:rPr>
              <a:t>The saturation-effect model brings MC-digi into </a:t>
            </a:r>
            <a:r>
              <a:rPr lang="en-US" altLang="zh-CN">
                <a:solidFill>
                  <a:schemeClr val="accent2"/>
                </a:solidFill>
                <a:sym typeface="+mn-ea"/>
              </a:rPr>
              <a:t>better agreement</a:t>
            </a:r>
            <a:r>
              <a:rPr lang="en-US" altLang="zh-CN">
                <a:sym typeface="+mn-ea"/>
              </a:rPr>
              <a:t> with beam-test data, especially at high energies.</a:t>
            </a:r>
            <a:endParaRPr lang="en-US" altLang="zh-CN"/>
          </a:p>
          <a:p>
            <a:pPr marL="285750" indent="-285750">
              <a:lnSpc>
                <a:spcPct val="160000"/>
              </a:lnSpc>
              <a:buFont typeface="Arial" panose="020B0604020202020204" pitchFamily="34" charset="0"/>
              <a:buChar char="•"/>
            </a:pPr>
            <a:r>
              <a:rPr lang="en-US" altLang="zh-CN"/>
              <a:t>Differences in </a:t>
            </a:r>
            <a:r>
              <a:rPr lang="en-US" altLang="zh-CN">
                <a:solidFill>
                  <a:schemeClr val="accent2"/>
                </a:solidFill>
              </a:rPr>
              <a:t>beam center and beam size</a:t>
            </a:r>
            <a:r>
              <a:rPr lang="en-US" altLang="zh-CN"/>
              <a:t> </a:t>
            </a:r>
            <a:r>
              <a:rPr lang="en-US" altLang="zh-CN" b="1"/>
              <a:t>prevent a perfect match</a:t>
            </a:r>
            <a:r>
              <a:rPr lang="en-US" altLang="zh-CN"/>
              <a:t> between MC_digi_correct and data</a:t>
            </a:r>
            <a:endParaRPr lang="en-US" altLang="zh-CN"/>
          </a:p>
          <a:p>
            <a:pPr marL="285750" indent="-285750">
              <a:lnSpc>
                <a:spcPct val="160000"/>
              </a:lnSpc>
              <a:buFont typeface="Arial" panose="020B0604020202020204" pitchFamily="34" charset="0"/>
              <a:buChar char="•"/>
            </a:pPr>
            <a:endParaRPr lang="en-US" altLang="zh-CN"/>
          </a:p>
        </p:txBody>
      </p:sp>
      <p:pic>
        <p:nvPicPr>
          <p:cNvPr id="9" name="图片 8"/>
          <p:cNvPicPr>
            <a:picLocks noChangeAspect="1"/>
          </p:cNvPicPr>
          <p:nvPr/>
        </p:nvPicPr>
        <p:blipFill>
          <a:blip r:embed="rId2"/>
          <a:stretch>
            <a:fillRect/>
          </a:stretch>
        </p:blipFill>
        <p:spPr>
          <a:xfrm>
            <a:off x="993140" y="1049020"/>
            <a:ext cx="4828540" cy="3728085"/>
          </a:xfrm>
          <a:prstGeom prst="rect">
            <a:avLst/>
          </a:prstGeom>
        </p:spPr>
      </p:pic>
      <p:pic>
        <p:nvPicPr>
          <p:cNvPr id="10" name="图片 9"/>
          <p:cNvPicPr>
            <a:picLocks noChangeAspect="1"/>
          </p:cNvPicPr>
          <p:nvPr/>
        </p:nvPicPr>
        <p:blipFill>
          <a:blip r:embed="rId3"/>
          <a:stretch>
            <a:fillRect/>
          </a:stretch>
        </p:blipFill>
        <p:spPr>
          <a:xfrm>
            <a:off x="6001385" y="1048385"/>
            <a:ext cx="5144770" cy="374777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endParaRPr lang="zh-CN" altLang="en-US"/>
          </a:p>
        </p:txBody>
      </p:sp>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pic>
        <p:nvPicPr>
          <p:cNvPr id="6" name="图片 5"/>
          <p:cNvPicPr>
            <a:picLocks noChangeAspect="1"/>
          </p:cNvPicPr>
          <p:nvPr/>
        </p:nvPicPr>
        <p:blipFill>
          <a:blip r:embed="rId2"/>
          <a:stretch>
            <a:fillRect/>
          </a:stretch>
        </p:blipFill>
        <p:spPr>
          <a:xfrm>
            <a:off x="497205" y="1165225"/>
            <a:ext cx="6153150" cy="4526915"/>
          </a:xfrm>
          <a:prstGeom prst="rect">
            <a:avLst/>
          </a:prstGeom>
        </p:spPr>
      </p:pic>
      <p:sp>
        <p:nvSpPr>
          <p:cNvPr id="7" name="标题 5"/>
          <p:cNvSpPr>
            <a:spLocks noGrp="1"/>
          </p:cNvSpPr>
          <p:nvPr>
            <p:custDataLst>
              <p:tags r:id="rId3"/>
            </p:custDataLst>
          </p:nvPr>
        </p:nvSpPr>
        <p:spPr>
          <a:xfrm>
            <a:off x="735400" y="313760"/>
            <a:ext cx="10969200" cy="705600"/>
          </a:xfrm>
          <a:prstGeom prst="rect">
            <a:avLst/>
          </a:prstGeom>
          <a:effectLst>
            <a:outerShdw dir="5400000" sx="1000" sy="1000" algn="ctr" rotWithShape="0">
              <a:srgbClr val="000000">
                <a:alpha val="100000"/>
              </a:srgbClr>
            </a:outerShdw>
          </a:effectLst>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mj-ea"/>
                <a:cs typeface="Arial" panose="020B0604020202020204" pitchFamily="34" charset="0"/>
              </a:defRPr>
            </a:lvl1pPr>
          </a:lstStyle>
          <a:p>
            <a:r>
              <a:rPr lang="en-US" altLang="zh-CN">
                <a:sym typeface="+mn-ea"/>
              </a:rPr>
              <a:t>Energy spectrum</a:t>
            </a:r>
            <a:endParaRPr lang="zh-CN" altLang="en-US"/>
          </a:p>
        </p:txBody>
      </p:sp>
      <p:sp>
        <p:nvSpPr>
          <p:cNvPr id="8" name="文本框 7"/>
          <p:cNvSpPr txBox="1"/>
          <p:nvPr/>
        </p:nvSpPr>
        <p:spPr>
          <a:xfrm>
            <a:off x="7600950" y="2409190"/>
            <a:ext cx="3388360" cy="1812925"/>
          </a:xfrm>
          <a:prstGeom prst="rect">
            <a:avLst/>
          </a:prstGeom>
          <a:noFill/>
        </p:spPr>
        <p:txBody>
          <a:bodyPr wrap="square" rtlCol="0" anchor="t">
            <a:spAutoFit/>
          </a:bodyPr>
          <a:p>
            <a:pPr>
              <a:lnSpc>
                <a:spcPct val="140000"/>
              </a:lnSpc>
            </a:pPr>
            <a:r>
              <a:rPr lang="en-US" altLang="zh-CN" sz="1600" b="1">
                <a:sym typeface="+mn-ea"/>
              </a:rPr>
              <a:t>Mean response: </a:t>
            </a:r>
            <a:r>
              <a:rPr lang="en-US" altLang="zh-CN" sz="1600">
                <a:sym typeface="+mn-ea"/>
              </a:rPr>
              <a:t>Response-modeled MC-digi </a:t>
            </a:r>
            <a:r>
              <a:rPr lang="en-US" altLang="zh-CN" sz="1600">
                <a:solidFill>
                  <a:schemeClr val="accent3"/>
                </a:solidFill>
                <a:sym typeface="+mn-ea"/>
              </a:rPr>
              <a:t>agrees well </a:t>
            </a:r>
            <a:r>
              <a:rPr lang="en-US" altLang="zh-CN" sz="1600">
                <a:sym typeface="+mn-ea"/>
              </a:rPr>
              <a:t>with data.   </a:t>
            </a:r>
            <a:endParaRPr lang="en-US" altLang="zh-CN" sz="1600"/>
          </a:p>
          <a:p>
            <a:pPr>
              <a:lnSpc>
                <a:spcPct val="140000"/>
              </a:lnSpc>
            </a:pPr>
            <a:r>
              <a:rPr lang="en-US" altLang="zh-CN" sz="1600" b="1">
                <a:sym typeface="+mn-ea"/>
              </a:rPr>
              <a:t>Distribution width: </a:t>
            </a:r>
            <a:r>
              <a:rPr lang="en-US" altLang="zh-CN" sz="1600">
                <a:sym typeface="+mn-ea"/>
              </a:rPr>
              <a:t>The modeled MC-digi still shows </a:t>
            </a:r>
            <a:r>
              <a:rPr lang="en-US" altLang="zh-CN" sz="1600">
                <a:solidFill>
                  <a:schemeClr val="accent3"/>
                </a:solidFill>
                <a:sym typeface="+mn-ea"/>
              </a:rPr>
              <a:t>a larger sigma</a:t>
            </a:r>
            <a:r>
              <a:rPr lang="en-US" altLang="zh-CN" sz="1600">
                <a:sym typeface="+mn-ea"/>
              </a:rPr>
              <a:t>.</a:t>
            </a:r>
            <a:endParaRPr lang="en-US" altLang="zh-CN" sz="1600">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sp>
        <p:nvSpPr>
          <p:cNvPr id="6" name="标题 5"/>
          <p:cNvSpPr>
            <a:spLocks noGrp="1"/>
          </p:cNvSpPr>
          <p:nvPr>
            <p:ph type="title"/>
            <p:custDataLst>
              <p:tags r:id="rId1"/>
            </p:custDataLst>
          </p:nvPr>
        </p:nvSpPr>
        <p:spPr/>
        <p:txBody>
          <a:bodyPr/>
          <a:p>
            <a:r>
              <a:rPr lang="en-US" altLang="zh-CN">
                <a:sym typeface="+mn-ea"/>
              </a:rPr>
              <a:t>Layer energy spectrum</a:t>
            </a:r>
            <a:endParaRPr lang="zh-CN" altLang="en-US"/>
          </a:p>
        </p:txBody>
      </p:sp>
      <p:pic>
        <p:nvPicPr>
          <p:cNvPr id="8" name="图片 7"/>
          <p:cNvPicPr>
            <a:picLocks noChangeAspect="1"/>
          </p:cNvPicPr>
          <p:nvPr/>
        </p:nvPicPr>
        <p:blipFill>
          <a:blip r:embed="rId2"/>
          <a:stretch>
            <a:fillRect/>
          </a:stretch>
        </p:blipFill>
        <p:spPr>
          <a:xfrm>
            <a:off x="565785" y="1103630"/>
            <a:ext cx="11337290" cy="442341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sp>
        <p:nvSpPr>
          <p:cNvPr id="6" name="标题 5"/>
          <p:cNvSpPr>
            <a:spLocks noGrp="1"/>
          </p:cNvSpPr>
          <p:nvPr>
            <p:ph type="title"/>
            <p:custDataLst>
              <p:tags r:id="rId1"/>
            </p:custDataLst>
          </p:nvPr>
        </p:nvSpPr>
        <p:spPr>
          <a:xfrm>
            <a:off x="608330" y="186690"/>
            <a:ext cx="7864475" cy="705485"/>
          </a:xfrm>
        </p:spPr>
        <p:txBody>
          <a:bodyPr>
            <a:normAutofit/>
          </a:bodyPr>
          <a:p>
            <a:r>
              <a:rPr lang="en-US" altLang="zh-CN">
                <a:sym typeface="+mn-ea"/>
              </a:rPr>
              <a:t>Retrain CNN+LSTM </a:t>
            </a:r>
            <a:endParaRPr lang="zh-CN" altLang="en-US"/>
          </a:p>
        </p:txBody>
      </p:sp>
      <p:sp>
        <p:nvSpPr>
          <p:cNvPr id="7" name="文本框 6"/>
          <p:cNvSpPr txBox="1"/>
          <p:nvPr/>
        </p:nvSpPr>
        <p:spPr>
          <a:xfrm>
            <a:off x="733425" y="972185"/>
            <a:ext cx="8877300" cy="398780"/>
          </a:xfrm>
          <a:prstGeom prst="rect">
            <a:avLst/>
          </a:prstGeom>
          <a:noFill/>
        </p:spPr>
        <p:txBody>
          <a:bodyPr wrap="square" rtlCol="0" anchor="t">
            <a:spAutoFit/>
          </a:bodyPr>
          <a:p>
            <a:r>
              <a:rPr lang="en-US" altLang="zh-CN" sz="2000" b="1">
                <a:sym typeface="+mn-ea"/>
              </a:rPr>
              <a:t>Result</a:t>
            </a:r>
            <a:r>
              <a:rPr lang="zh-CN" altLang="en-US" sz="2000" b="1">
                <a:sym typeface="+mn-ea"/>
              </a:rPr>
              <a:t>：</a:t>
            </a:r>
            <a:r>
              <a:rPr lang="en-US" altLang="zh-CN" sz="2000" b="1">
                <a:sym typeface="+mn-ea"/>
              </a:rPr>
              <a:t>Retrain CNN+LSTM to improve energy resolution for data</a:t>
            </a:r>
            <a:endParaRPr lang="zh-CN" altLang="en-US" sz="2000" b="1">
              <a:sym typeface="+mn-ea"/>
            </a:endParaRPr>
          </a:p>
        </p:txBody>
      </p:sp>
      <p:sp>
        <p:nvSpPr>
          <p:cNvPr id="8" name="文本框 7"/>
          <p:cNvSpPr txBox="1"/>
          <p:nvPr/>
        </p:nvSpPr>
        <p:spPr>
          <a:xfrm>
            <a:off x="733425" y="1370965"/>
            <a:ext cx="10367645" cy="1108075"/>
          </a:xfrm>
          <a:prstGeom prst="rect">
            <a:avLst/>
          </a:prstGeom>
          <a:noFill/>
        </p:spPr>
        <p:txBody>
          <a:bodyPr wrap="square" rtlCol="0" anchor="t">
            <a:noAutofit/>
          </a:bodyPr>
          <a:p>
            <a:pPr marL="0" lvl="2" indent="-285750">
              <a:lnSpc>
                <a:spcPct val="180000"/>
              </a:lnSpc>
              <a:buFont typeface="Wingdings" panose="05000000000000000000" charset="0"/>
              <a:buChar char="Ø"/>
            </a:pPr>
            <a:r>
              <a:rPr lang="en-US" altLang="zh-CN">
                <a:sym typeface="+mn-ea"/>
              </a:rPr>
              <a:t>DANN</a:t>
            </a:r>
            <a:r>
              <a:rPr lang="zh-CN" altLang="en-US">
                <a:sym typeface="+mn-ea"/>
              </a:rPr>
              <a:t>（</a:t>
            </a:r>
            <a:r>
              <a:rPr lang="en-US" altLang="zh-CN">
                <a:sym typeface="+mn-ea"/>
              </a:rPr>
              <a:t>Domain-Adversarial Neural Network</a:t>
            </a:r>
            <a:r>
              <a:rPr lang="zh-CN" altLang="en-US">
                <a:sym typeface="+mn-ea"/>
              </a:rPr>
              <a:t>）</a:t>
            </a:r>
            <a:endParaRPr lang="en-US" altLang="zh-CN">
              <a:sym typeface="+mn-ea"/>
            </a:endParaRPr>
          </a:p>
          <a:p>
            <a:pPr marL="285750" indent="-285750">
              <a:lnSpc>
                <a:spcPct val="180000"/>
              </a:lnSpc>
              <a:buFont typeface="Wingdings" panose="05000000000000000000" charset="0"/>
              <a:buChar char="Ø"/>
            </a:pPr>
            <a:r>
              <a:rPr lang="en-US" altLang="zh-CN">
                <a:sym typeface="+mn-ea"/>
              </a:rPr>
              <a:t>Samples: </a:t>
            </a:r>
            <a:r>
              <a:rPr lang="en-US" altLang="zh-CN">
                <a:solidFill>
                  <a:schemeClr val="accent2"/>
                </a:solidFill>
                <a:sym typeface="+mn-ea"/>
              </a:rPr>
              <a:t>MC_digi_corrected</a:t>
            </a:r>
            <a:r>
              <a:rPr lang="en-US" altLang="zh-CN">
                <a:sym typeface="+mn-ea"/>
              </a:rPr>
              <a:t>: 1-120GeV (400000) Continuous e-</a:t>
            </a:r>
            <a:endParaRPr lang="en-US" altLang="zh-CN">
              <a:sym typeface="+mn-ea"/>
            </a:endParaRPr>
          </a:p>
          <a:p>
            <a:pPr marL="914400" lvl="2" indent="457200">
              <a:lnSpc>
                <a:spcPct val="180000"/>
              </a:lnSpc>
              <a:buFont typeface="Wingdings" panose="05000000000000000000" charset="0"/>
              <a:buNone/>
            </a:pPr>
            <a:r>
              <a:rPr lang="en-US" altLang="zh-CN">
                <a:solidFill>
                  <a:schemeClr val="accent2"/>
                </a:solidFill>
                <a:sym typeface="+mn-ea"/>
              </a:rPr>
              <a:t>Data: </a:t>
            </a:r>
            <a:r>
              <a:rPr lang="en-US" altLang="zh-CN">
                <a:solidFill>
                  <a:schemeClr val="tx1"/>
                </a:solidFill>
                <a:sym typeface="+mn-ea"/>
              </a:rPr>
              <a:t> PS and SPS  [ 1-120] GeV  D</a:t>
            </a:r>
            <a:r>
              <a:rPr lang="en-US" altLang="zh-CN">
                <a:solidFill>
                  <a:schemeClr val="tx1"/>
                </a:solidFill>
                <a:sym typeface="+mn-ea"/>
              </a:rPr>
              <a:t>escret energy</a:t>
            </a:r>
            <a:endParaRPr lang="en-US" altLang="zh-CN">
              <a:solidFill>
                <a:schemeClr val="tx1"/>
              </a:solidFill>
              <a:sym typeface="+mn-ea"/>
            </a:endParaRPr>
          </a:p>
          <a:p>
            <a:pPr lvl="2" indent="457200">
              <a:lnSpc>
                <a:spcPct val="180000"/>
              </a:lnSpc>
              <a:buNone/>
            </a:pPr>
            <a:endParaRPr lang="en-US" altLang="zh-CN">
              <a:solidFill>
                <a:schemeClr val="tx1"/>
              </a:solidFill>
              <a:sym typeface="+mn-ea"/>
            </a:endParaRPr>
          </a:p>
        </p:txBody>
      </p:sp>
      <p:pic>
        <p:nvPicPr>
          <p:cNvPr id="9" name="E657119C-6982-421D-8BA7-E74DEB70A7D9-4" descr="C:/Users/李想/AppData/Roaming/Kingsoft/wps/addons/data/win-i386/kinsertprocesson/insertimage.IhRbzZinsertimage"/>
          <p:cNvPicPr>
            <a:picLocks noChangeAspect="1"/>
          </p:cNvPicPr>
          <p:nvPr/>
        </p:nvPicPr>
        <p:blipFill>
          <a:blip r:embed="rId2"/>
          <a:stretch>
            <a:fillRect/>
          </a:stretch>
        </p:blipFill>
        <p:spPr>
          <a:xfrm>
            <a:off x="608330" y="2915603"/>
            <a:ext cx="6119495" cy="3824605"/>
          </a:xfrm>
          <a:prstGeom prst="rect">
            <a:avLst/>
          </a:prstGeom>
        </p:spPr>
      </p:pic>
      <p:sp>
        <p:nvSpPr>
          <p:cNvPr id="10" name="文本框 9"/>
          <p:cNvSpPr txBox="1"/>
          <p:nvPr/>
        </p:nvSpPr>
        <p:spPr>
          <a:xfrm>
            <a:off x="6968490" y="4046855"/>
            <a:ext cx="5224145" cy="2303145"/>
          </a:xfrm>
          <a:prstGeom prst="rect">
            <a:avLst/>
          </a:prstGeom>
          <a:noFill/>
        </p:spPr>
        <p:txBody>
          <a:bodyPr wrap="square" rtlCol="0" anchor="t">
            <a:noAutofit/>
          </a:bodyPr>
          <a:p>
            <a:pPr marL="285750" indent="-285750">
              <a:lnSpc>
                <a:spcPct val="180000"/>
              </a:lnSpc>
              <a:buFont typeface="Arial" panose="020B0604020202020204" pitchFamily="34" charset="0"/>
              <a:buChar char="•"/>
            </a:pPr>
            <a:r>
              <a:rPr lang="en-US" altLang="zh-CN" sz="1600">
                <a:solidFill>
                  <a:schemeClr val="accent2"/>
                </a:solidFill>
                <a:sym typeface="+mn-ea"/>
              </a:rPr>
              <a:t>Preserves Core Physics</a:t>
            </a:r>
            <a:r>
              <a:rPr lang="en-US" altLang="zh-CN" sz="1600">
                <a:sym typeface="+mn-ea"/>
              </a:rPr>
              <a:t>: Retains essential information for accurate energy prediction (satisfies Label Predictor).</a:t>
            </a:r>
            <a:endParaRPr lang="en-US" altLang="zh-CN" sz="1600">
              <a:sym typeface="+mn-ea"/>
            </a:endParaRPr>
          </a:p>
          <a:p>
            <a:pPr marL="285750" indent="-285750">
              <a:lnSpc>
                <a:spcPct val="180000"/>
              </a:lnSpc>
              <a:buFont typeface="Arial" panose="020B0604020202020204" pitchFamily="34" charset="0"/>
              <a:buChar char="•"/>
            </a:pPr>
            <a:r>
              <a:rPr lang="en-US" altLang="zh-CN" sz="1600">
                <a:solidFill>
                  <a:schemeClr val="accent2"/>
                </a:solidFill>
                <a:sym typeface="+mn-ea"/>
              </a:rPr>
              <a:t>Acts as an "Eraser"</a:t>
            </a:r>
            <a:r>
              <a:rPr lang="en-US" altLang="zh-CN" sz="1600">
                <a:sym typeface="+mn-ea"/>
              </a:rPr>
              <a:t>: Wipes away both MC "simulation fingerprints" and Data "real noise."</a:t>
            </a:r>
            <a:endParaRPr lang="en-US" altLang="zh-CN" sz="1600">
              <a:sym typeface="+mn-ea"/>
            </a:endParaRPr>
          </a:p>
        </p:txBody>
      </p:sp>
      <p:pic>
        <p:nvPicPr>
          <p:cNvPr id="11" name="图片 10"/>
          <p:cNvPicPr>
            <a:picLocks noChangeAspect="1"/>
          </p:cNvPicPr>
          <p:nvPr/>
        </p:nvPicPr>
        <p:blipFill>
          <a:blip r:embed="rId3"/>
          <a:stretch>
            <a:fillRect/>
          </a:stretch>
        </p:blipFill>
        <p:spPr>
          <a:xfrm>
            <a:off x="6115685" y="3129280"/>
            <a:ext cx="5421630" cy="843915"/>
          </a:xfrm>
          <a:prstGeom prst="rect">
            <a:avLst/>
          </a:prstGeom>
        </p:spPr>
      </p:pic>
      <p:sp>
        <p:nvSpPr>
          <p:cNvPr id="12" name="矩形 11"/>
          <p:cNvSpPr/>
          <p:nvPr/>
        </p:nvSpPr>
        <p:spPr>
          <a:xfrm>
            <a:off x="6550025" y="3065780"/>
            <a:ext cx="4645660" cy="936625"/>
          </a:xfrm>
          <a:prstGeom prst="rect">
            <a:avLst/>
          </a:prstGeom>
          <a:noFill/>
          <a:ln w="28575">
            <a:solidFill>
              <a:schemeClr val="accent3"/>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sp>
        <p:nvSpPr>
          <p:cNvPr id="6" name="标题 5"/>
          <p:cNvSpPr>
            <a:spLocks noGrp="1"/>
          </p:cNvSpPr>
          <p:nvPr>
            <p:ph type="title"/>
            <p:custDataLst>
              <p:tags r:id="rId1"/>
            </p:custDataLst>
          </p:nvPr>
        </p:nvSpPr>
        <p:spPr/>
        <p:txBody>
          <a:bodyPr/>
          <a:p>
            <a:r>
              <a:rPr lang="en-US" altLang="zh-CN"/>
              <a:t>Target regression weight</a:t>
            </a:r>
            <a:endParaRPr lang="en-US" altLang="zh-CN"/>
          </a:p>
        </p:txBody>
      </p:sp>
      <p:pic>
        <p:nvPicPr>
          <p:cNvPr id="7" name="图片 6"/>
          <p:cNvPicPr>
            <a:picLocks noChangeAspect="1"/>
          </p:cNvPicPr>
          <p:nvPr/>
        </p:nvPicPr>
        <p:blipFill>
          <a:blip r:embed="rId2"/>
          <a:stretch>
            <a:fillRect/>
          </a:stretch>
        </p:blipFill>
        <p:spPr>
          <a:xfrm>
            <a:off x="6741160" y="1742440"/>
            <a:ext cx="4692650" cy="4607560"/>
          </a:xfrm>
          <a:prstGeom prst="rect">
            <a:avLst/>
          </a:prstGeom>
        </p:spPr>
      </p:pic>
      <p:sp>
        <p:nvSpPr>
          <p:cNvPr id="8" name="文本框 7"/>
          <p:cNvSpPr txBox="1"/>
          <p:nvPr/>
        </p:nvSpPr>
        <p:spPr>
          <a:xfrm>
            <a:off x="6931660" y="910590"/>
            <a:ext cx="4582795" cy="645160"/>
          </a:xfrm>
          <a:prstGeom prst="rect">
            <a:avLst/>
          </a:prstGeom>
          <a:noFill/>
        </p:spPr>
        <p:txBody>
          <a:bodyPr wrap="square" rtlCol="0" anchor="t">
            <a:spAutoFit/>
          </a:bodyPr>
          <a:p>
            <a:r>
              <a:rPr lang="en-US" altLang="zh-CN"/>
              <a:t>"finetune_two_stage_dann_tgt_reg_weight": 0.609,</a:t>
            </a:r>
            <a:endParaRPr lang="zh-CN" altLang="en-US"/>
          </a:p>
        </p:txBody>
      </p:sp>
      <p:sp>
        <p:nvSpPr>
          <p:cNvPr id="9" name="文本框 8"/>
          <p:cNvSpPr txBox="1"/>
          <p:nvPr/>
        </p:nvSpPr>
        <p:spPr>
          <a:xfrm>
            <a:off x="608330" y="976630"/>
            <a:ext cx="6096000" cy="645160"/>
          </a:xfrm>
          <a:prstGeom prst="rect">
            <a:avLst/>
          </a:prstGeom>
          <a:noFill/>
        </p:spPr>
        <p:txBody>
          <a:bodyPr wrap="square" rtlCol="0" anchor="t">
            <a:spAutoFit/>
          </a:bodyPr>
          <a:p>
            <a:r>
              <a:rPr lang="en-US" altLang="zh-CN"/>
              <a:t>"finetune_two_stage_dann_tgt_reg_weight": 0.38704931647041524,</a:t>
            </a:r>
            <a:endParaRPr lang="zh-CN" altLang="en-US"/>
          </a:p>
        </p:txBody>
      </p:sp>
      <p:pic>
        <p:nvPicPr>
          <p:cNvPr id="10" name="图片 9"/>
          <p:cNvPicPr>
            <a:picLocks noChangeAspect="1"/>
          </p:cNvPicPr>
          <p:nvPr/>
        </p:nvPicPr>
        <p:blipFill>
          <a:blip r:embed="rId3"/>
          <a:stretch>
            <a:fillRect/>
          </a:stretch>
        </p:blipFill>
        <p:spPr>
          <a:xfrm>
            <a:off x="723265" y="1743075"/>
            <a:ext cx="4628515" cy="474726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sp>
        <p:nvSpPr>
          <p:cNvPr id="6" name="标题 5"/>
          <p:cNvSpPr>
            <a:spLocks noGrp="1"/>
          </p:cNvSpPr>
          <p:nvPr>
            <p:ph type="title"/>
            <p:custDataLst>
              <p:tags r:id="rId1"/>
            </p:custDataLst>
          </p:nvPr>
        </p:nvSpPr>
        <p:spPr>
          <a:xfrm>
            <a:off x="608400" y="186760"/>
            <a:ext cx="10969200" cy="705600"/>
          </a:xfrm>
        </p:spPr>
        <p:txBody>
          <a:bodyPr/>
          <a:p>
            <a:r>
              <a:rPr lang="en-US" altLang="zh-CN"/>
              <a:t>Target regression weight</a:t>
            </a:r>
            <a:endParaRPr lang="en-US" altLang="zh-CN"/>
          </a:p>
        </p:txBody>
      </p:sp>
      <p:sp>
        <p:nvSpPr>
          <p:cNvPr id="7" name="文本框 6"/>
          <p:cNvSpPr txBox="1"/>
          <p:nvPr/>
        </p:nvSpPr>
        <p:spPr>
          <a:xfrm>
            <a:off x="6931660" y="910590"/>
            <a:ext cx="4582795" cy="645160"/>
          </a:xfrm>
          <a:prstGeom prst="rect">
            <a:avLst/>
          </a:prstGeom>
          <a:noFill/>
        </p:spPr>
        <p:txBody>
          <a:bodyPr wrap="square" rtlCol="0" anchor="t">
            <a:spAutoFit/>
          </a:bodyPr>
          <a:p>
            <a:r>
              <a:rPr lang="en-US" altLang="zh-CN"/>
              <a:t>"finetune_two_stage_dann_tgt_reg_weight": 0.609,</a:t>
            </a:r>
            <a:endParaRPr lang="zh-CN" altLang="en-US"/>
          </a:p>
        </p:txBody>
      </p:sp>
      <p:pic>
        <p:nvPicPr>
          <p:cNvPr id="8" name="图片 7"/>
          <p:cNvPicPr>
            <a:picLocks noChangeAspect="1"/>
          </p:cNvPicPr>
          <p:nvPr/>
        </p:nvPicPr>
        <p:blipFill>
          <a:blip r:embed="rId2"/>
          <a:stretch>
            <a:fillRect/>
          </a:stretch>
        </p:blipFill>
        <p:spPr>
          <a:xfrm>
            <a:off x="6445250" y="1724660"/>
            <a:ext cx="5069205" cy="3181985"/>
          </a:xfrm>
          <a:prstGeom prst="rect">
            <a:avLst/>
          </a:prstGeom>
        </p:spPr>
      </p:pic>
      <p:sp>
        <p:nvSpPr>
          <p:cNvPr id="9" name="文本框 8"/>
          <p:cNvSpPr txBox="1"/>
          <p:nvPr/>
        </p:nvSpPr>
        <p:spPr>
          <a:xfrm>
            <a:off x="608330" y="976630"/>
            <a:ext cx="6096000" cy="645160"/>
          </a:xfrm>
          <a:prstGeom prst="rect">
            <a:avLst/>
          </a:prstGeom>
          <a:noFill/>
        </p:spPr>
        <p:txBody>
          <a:bodyPr wrap="square" rtlCol="0" anchor="t">
            <a:spAutoFit/>
          </a:bodyPr>
          <a:p>
            <a:r>
              <a:rPr lang="en-US" altLang="zh-CN"/>
              <a:t>"finetune_two_stage_dann_tgt_reg_weight": 0.38704931647041524,</a:t>
            </a:r>
            <a:endParaRPr lang="zh-CN" altLang="en-US"/>
          </a:p>
        </p:txBody>
      </p:sp>
      <p:pic>
        <p:nvPicPr>
          <p:cNvPr id="10" name="图片 9"/>
          <p:cNvPicPr>
            <a:picLocks noChangeAspect="1"/>
          </p:cNvPicPr>
          <p:nvPr/>
        </p:nvPicPr>
        <p:blipFill>
          <a:blip r:embed="rId3"/>
          <a:stretch>
            <a:fillRect/>
          </a:stretch>
        </p:blipFill>
        <p:spPr>
          <a:xfrm>
            <a:off x="251460" y="1757680"/>
            <a:ext cx="5619115" cy="351599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sp>
        <p:nvSpPr>
          <p:cNvPr id="2" name="标题 1"/>
          <p:cNvSpPr>
            <a:spLocks noGrp="1"/>
          </p:cNvSpPr>
          <p:nvPr>
            <p:ph type="title"/>
            <p:custDataLst>
              <p:tags r:id="rId1"/>
            </p:custDataLst>
          </p:nvPr>
        </p:nvSpPr>
        <p:spPr/>
        <p:txBody>
          <a:bodyPr/>
          <a:p>
            <a:r>
              <a:rPr lang="en-US" altLang="zh-CN"/>
              <a:t>Target regression weight</a:t>
            </a:r>
            <a:endParaRPr lang="en-US" altLang="zh-CN"/>
          </a:p>
        </p:txBody>
      </p:sp>
      <p:sp>
        <p:nvSpPr>
          <p:cNvPr id="7" name="文本框 6"/>
          <p:cNvSpPr txBox="1"/>
          <p:nvPr/>
        </p:nvSpPr>
        <p:spPr>
          <a:xfrm>
            <a:off x="6931660" y="910590"/>
            <a:ext cx="4582795" cy="645160"/>
          </a:xfrm>
          <a:prstGeom prst="rect">
            <a:avLst/>
          </a:prstGeom>
          <a:noFill/>
        </p:spPr>
        <p:txBody>
          <a:bodyPr wrap="square" rtlCol="0" anchor="t">
            <a:spAutoFit/>
          </a:bodyPr>
          <a:p>
            <a:r>
              <a:rPr lang="en-US" altLang="zh-CN"/>
              <a:t>"finetune_two_stage_dann_tgt_reg_weight": 0.609,</a:t>
            </a:r>
            <a:endParaRPr lang="zh-CN" altLang="en-US"/>
          </a:p>
        </p:txBody>
      </p:sp>
      <p:pic>
        <p:nvPicPr>
          <p:cNvPr id="3" name="图片 2"/>
          <p:cNvPicPr>
            <a:picLocks noChangeAspect="1"/>
          </p:cNvPicPr>
          <p:nvPr/>
        </p:nvPicPr>
        <p:blipFill>
          <a:blip r:embed="rId2"/>
          <a:stretch>
            <a:fillRect/>
          </a:stretch>
        </p:blipFill>
        <p:spPr>
          <a:xfrm>
            <a:off x="6300470" y="1628775"/>
            <a:ext cx="4864735" cy="4721860"/>
          </a:xfrm>
          <a:prstGeom prst="rect">
            <a:avLst/>
          </a:prstGeom>
        </p:spPr>
      </p:pic>
      <p:sp>
        <p:nvSpPr>
          <p:cNvPr id="8" name="文本框 7"/>
          <p:cNvSpPr txBox="1"/>
          <p:nvPr/>
        </p:nvSpPr>
        <p:spPr>
          <a:xfrm>
            <a:off x="608330" y="976630"/>
            <a:ext cx="6096000" cy="645160"/>
          </a:xfrm>
          <a:prstGeom prst="rect">
            <a:avLst/>
          </a:prstGeom>
          <a:noFill/>
        </p:spPr>
        <p:txBody>
          <a:bodyPr wrap="square" rtlCol="0" anchor="t">
            <a:spAutoFit/>
          </a:bodyPr>
          <a:p>
            <a:r>
              <a:rPr lang="en-US" altLang="zh-CN"/>
              <a:t>"finetune_two_stage_dann_tgt_reg_weight": 0.38704931647041524,</a:t>
            </a:r>
            <a:endParaRPr lang="zh-CN" altLang="en-US"/>
          </a:p>
        </p:txBody>
      </p:sp>
      <p:pic>
        <p:nvPicPr>
          <p:cNvPr id="9" name="图片 8"/>
          <p:cNvPicPr>
            <a:picLocks noChangeAspect="1"/>
          </p:cNvPicPr>
          <p:nvPr/>
        </p:nvPicPr>
        <p:blipFill>
          <a:blip r:embed="rId3"/>
          <a:stretch>
            <a:fillRect/>
          </a:stretch>
        </p:blipFill>
        <p:spPr>
          <a:xfrm>
            <a:off x="608330" y="1621790"/>
            <a:ext cx="4864100" cy="462470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r>
              <a:rPr lang="en-US" altLang="zh-CN"/>
              <a:t>Summery</a:t>
            </a:r>
            <a:endParaRPr lang="en-US" altLang="zh-CN"/>
          </a:p>
        </p:txBody>
      </p:sp>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sp>
        <p:nvSpPr>
          <p:cNvPr id="6" name="文本框 5"/>
          <p:cNvSpPr txBox="1"/>
          <p:nvPr/>
        </p:nvSpPr>
        <p:spPr>
          <a:xfrm>
            <a:off x="902335" y="1059815"/>
            <a:ext cx="10581005" cy="4444365"/>
          </a:xfrm>
          <a:prstGeom prst="rect">
            <a:avLst/>
          </a:prstGeom>
        </p:spPr>
        <p:txBody>
          <a:bodyPr wrap="square">
            <a:spAutoFit/>
          </a:bodyPr>
          <a:p>
            <a:pPr marL="285750" indent="-285750">
              <a:lnSpc>
                <a:spcPct val="140000"/>
              </a:lnSpc>
              <a:buFont typeface="Arial" panose="020B0604020202020204" pitchFamily="34" charset="0"/>
              <a:buChar char="•"/>
            </a:pPr>
            <a:r>
              <a:rPr lang="en-US" altLang="zh-CN" sz="1600"/>
              <a:t>Bayesian optimization has replaced empirical hyperparameter tuning, providing a systematic and reproducible procedure for model selection.</a:t>
            </a:r>
            <a:endParaRPr lang="en-US" altLang="zh-CN" sz="1600"/>
          </a:p>
          <a:p>
            <a:pPr marL="285750" indent="-285750">
              <a:lnSpc>
                <a:spcPct val="140000"/>
              </a:lnSpc>
              <a:buFont typeface="Arial" panose="020B0604020202020204" pitchFamily="34" charset="0"/>
              <a:buChar char="•"/>
            </a:pPr>
            <a:r>
              <a:rPr lang="en-US" altLang="zh-CN" sz="1600"/>
              <a:t>Front-end electronics saturation modelling improves the agreement between MC-digi and beam-test data, but does not fully remove the simulation-to-data discrepancy, indicating additional residual detector-response effects.</a:t>
            </a:r>
            <a:endParaRPr lang="en-US" altLang="zh-CN" sz="1600"/>
          </a:p>
          <a:p>
            <a:pPr marL="285750" indent="-285750">
              <a:lnSpc>
                <a:spcPct val="140000"/>
              </a:lnSpc>
              <a:buFont typeface="Arial" panose="020B0604020202020204" pitchFamily="34" charset="0"/>
              <a:buChar char="•"/>
            </a:pPr>
            <a:r>
              <a:rPr lang="en-US" altLang="zh-CN" sz="1600"/>
              <a:t>The current DANN provides only limited improvement and increases the bias in continuous-energy MC predictions.</a:t>
            </a:r>
            <a:endParaRPr lang="en-US" altLang="zh-CN" sz="1600"/>
          </a:p>
          <a:p>
            <a:pPr marL="285750" indent="-285750">
              <a:lnSpc>
                <a:spcPct val="140000"/>
              </a:lnSpc>
              <a:buFont typeface="Arial" panose="020B0604020202020204" pitchFamily="34" charset="0"/>
              <a:buChar char="•"/>
            </a:pPr>
            <a:r>
              <a:rPr lang="en-US" altLang="zh-CN" sz="1600"/>
              <a:t>Next step: refine the domain-adaptation/model architecture to better preserve energy-dependent features while reducing the residual domain discrepancy.</a:t>
            </a:r>
            <a:endParaRPr lang="en-US" altLang="zh-CN" sz="1600"/>
          </a:p>
          <a:p>
            <a:pPr indent="0">
              <a:lnSpc>
                <a:spcPct val="170000"/>
              </a:lnSpc>
              <a:buFont typeface="Arial" panose="020B0604020202020204" pitchFamily="34" charset="0"/>
              <a:buNone/>
            </a:pPr>
            <a:r>
              <a:rPr lang="en-US" altLang="zh-CN" sz="1600" b="1"/>
              <a:t>Strategy</a:t>
            </a:r>
            <a:r>
              <a:rPr lang="zh-CN" altLang="en-US" sz="1600"/>
              <a:t>：</a:t>
            </a:r>
            <a:endParaRPr lang="zh-CN" altLang="en-US" sz="1600"/>
          </a:p>
          <a:p>
            <a:pPr marL="285750" indent="-285750">
              <a:lnSpc>
                <a:spcPct val="170000"/>
              </a:lnSpc>
              <a:buFont typeface="Arial" panose="020B0604020202020204" pitchFamily="34" charset="0"/>
              <a:buChar char="•"/>
            </a:pPr>
            <a:r>
              <a:rPr lang="en-US" altLang="zh-CN" sz="1600">
                <a:sym typeface="+mn-ea"/>
              </a:rPr>
              <a:t>Mean-pooling enhancement in CNN–LSTM to provide additional global shower information.</a:t>
            </a:r>
            <a:endParaRPr lang="zh-CN" altLang="en-US" sz="1600"/>
          </a:p>
          <a:p>
            <a:pPr marL="285750" indent="-285750">
              <a:lnSpc>
                <a:spcPct val="170000"/>
              </a:lnSpc>
              <a:buFont typeface="Arial" panose="020B0604020202020204" pitchFamily="34" charset="0"/>
              <a:buChar char="•"/>
            </a:pPr>
            <a:r>
              <a:rPr lang="en-US" altLang="zh-CN" sz="1600"/>
              <a:t>Energy-conditioned DANN to preserve energy-dependent features during domain alignment.</a:t>
            </a:r>
            <a:endParaRPr lang="en-US" altLang="zh-CN" sz="1600"/>
          </a:p>
          <a:p>
            <a:pPr indent="0">
              <a:lnSpc>
                <a:spcPct val="140000"/>
              </a:lnSpc>
              <a:buFont typeface="Arial" panose="020B0604020202020204" pitchFamily="34" charset="0"/>
              <a:buNone/>
            </a:pPr>
            <a:endParaRPr lang="en-US" altLang="zh-CN" sz="1600"/>
          </a:p>
        </p:txBody>
      </p:sp>
      <p:sp>
        <p:nvSpPr>
          <p:cNvPr id="7" name="文本框 6"/>
          <p:cNvSpPr txBox="1"/>
          <p:nvPr/>
        </p:nvSpPr>
        <p:spPr>
          <a:xfrm>
            <a:off x="1010920" y="5436870"/>
            <a:ext cx="9935210" cy="583565"/>
          </a:xfrm>
          <a:prstGeom prst="rect">
            <a:avLst/>
          </a:prstGeom>
        </p:spPr>
        <p:txBody>
          <a:bodyPr wrap="square">
            <a:spAutoFit/>
          </a:bodyPr>
          <a:p>
            <a:pPr marL="285750" indent="-285750">
              <a:buFont typeface="Wingdings" panose="05000000000000000000" charset="0"/>
              <a:buChar char="Ø"/>
            </a:pPr>
            <a:r>
              <a:rPr lang="en-US" altLang="zh-CN" sz="1600"/>
              <a:t>If residual discrepancies remain, their impact will be quantified and discussed as a limitation of the current approach.</a:t>
            </a:r>
            <a:endParaRPr lang="en-US" altLang="zh-CN" sz="16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custDataLst>
              <p:tags r:id="rId1"/>
            </p:custDataLst>
          </p:nvPr>
        </p:nvSpPr>
        <p:spPr/>
        <p:txBody>
          <a:bodyPr/>
          <a:p>
            <a:r>
              <a:rPr lang="en-US" altLang="zh-CN"/>
              <a:t>back up</a:t>
            </a:r>
            <a:endParaRPr lang="en-US" altLang="zh-CN"/>
          </a:p>
        </p:txBody>
      </p:sp>
      <p:sp>
        <p:nvSpPr>
          <p:cNvPr id="4" name="日期占位符 3"/>
          <p:cNvSpPr>
            <a:spLocks noGrp="1"/>
          </p:cNvSpPr>
          <p:nvPr>
            <p:ph type="dt" sz="half" idx="10"/>
          </p:nvPr>
        </p:nvSpPr>
        <p:spPr/>
        <p:txBody>
          <a:bodyPr/>
          <a:p>
            <a:fld id="{760FBDFE-C587-4B4C-A407-44438C67B59E}" type="datetime1">
              <a:rPr lang="zh-CN" altLang="en-US" smtClean="0"/>
            </a:fld>
            <a:endParaRPr lang="zh-CN" altLang="en-US"/>
          </a:p>
        </p:txBody>
      </p:sp>
      <p:sp>
        <p:nvSpPr>
          <p:cNvPr id="5" name="灯片编号占位符 4"/>
          <p:cNvSpPr>
            <a:spLocks noGrp="1"/>
          </p:cNvSpPr>
          <p:nvPr>
            <p:ph type="sldNum" sz="quarter" idx="12"/>
          </p:nvPr>
        </p:nvSpPr>
        <p:spPr/>
        <p:txBody>
          <a:bodyPr/>
          <a:p>
            <a:fld id="{49AE70B2-8BF9-45C0-BB95-33D1B9D3A854}" type="slidenum">
              <a:rPr lang="zh-CN" altLang="en-US" smtClean="0"/>
            </a:fld>
            <a:endParaRPr lang="zh-CN" altLang="en-US"/>
          </a:p>
        </p:txBody>
      </p:sp>
      <p:pic>
        <p:nvPicPr>
          <p:cNvPr id="16" name="图片 15"/>
          <p:cNvPicPr>
            <a:picLocks noChangeAspect="1"/>
          </p:cNvPicPr>
          <p:nvPr/>
        </p:nvPicPr>
        <p:blipFill>
          <a:blip r:embed="rId2"/>
          <a:stretch>
            <a:fillRect/>
          </a:stretch>
        </p:blipFill>
        <p:spPr>
          <a:xfrm>
            <a:off x="482600" y="1096010"/>
            <a:ext cx="11094720" cy="3943350"/>
          </a:xfrm>
          <a:prstGeom prst="rect">
            <a:avLst/>
          </a:prstGeom>
        </p:spPr>
      </p:pic>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7.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1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71.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8.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7.xml><?xml version="1.0" encoding="utf-8"?>
<p:tagLst xmlns:p="http://schemas.openxmlformats.org/presentationml/2006/main">
  <p:tag name="commondata" val="eyJoZGlkIjoiODg0NzE5MjA4ZDZmZThhMWE4MmViMjc5ZjJkMzJlOGYifQ=="/>
  <p:tag name="resource_record_key" val="{&quot;13&quot;:[4364974]}"/>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E657119C-6982-421D-8BA7-E74DEB70A7D9-2">
      <extobjdata type="E657119C-6982-421D-8BA7-E74DEB70A7D9" data="ewoJIkNhdGVnb3J5IiA6ICJmbG93IiwKCSJEZWZpbml0aW9uIiA6ICJKVGRDSlRJeWNHRm5aU1V5TWlVelFTVTNRaVV5TW5CaFpHUnBibWNsTWpJbE0wRXlNQ1V5UXlVeU1tSmhZMnRuY205MWJtUkRiMnh2Y2lVeU1pVXpRU1V5TW5SeVlXNXpjR0Z5Wlc1MEpUSXlKVEpESlRJeWIzSnBaVzUwWVhScGIyNGxNaklsTTBFbE1qSndiM0owY21GcGRDVXlNaVV5UXlVeU1tZHlhV1JUYVhwbEpUSXlKVE5CTVRVbE1rTWxNakozYVdSMGFDVXlNaVV6UVRFMk5qWWxNa01sTWpKemFHOTNSM0pwWkNVeU1pVXpRWFJ5ZFdVbE1rTWxNakpzYVc1bFNuVnRjSE1sTWpJbE0wRm1ZV3h6WlNVeVF5VXlNbWhsYVdkb2RDVXlNaVV6UVRneU1pVXlReVV5TW5KcFkyaFVaWGgwSlRJeUpUTkJkSEoxWlNVM1JDVXlReVV5TW1Wc1pXMWxiblJ6SlRJeUpUTkJKVGRDSlRJeVUzQm1XWE5FUW1aMVZqTTROVEV4T0NVeU1pVXpRU1UzUWlVeU1teHBibXNsTWpJbE0wRWxNaklsTWpJbE1rTWxNakp6YUdGd1pWTjBlV3hsSlRJeUpUTkJKVGRDSlRJeVlXeHdhR0VsTWpJbE0wRXhKVGRFSlRKREpUSXlkR1Y0ZEVKc2IyTnJKVEl5SlROQkpUVkNKVGRDSlRJeWNHOXphWFJwYjI0bE1qSWxNMEVsTjBJbE1qSjNKVEl5SlROQkpUSXlkeTB5TUNVeU1pVXlReVV5TW5nbE1qSWxNMEV4TUNVeVF5VXlNbWdsTWpJbE0wRWxNakpvSlRJeUpUSkRKVEl5ZVNVeU1pVXpRVEFsTjBRbE1rTWxNakowWlhoMEpUSXlKVE5CSlRJeVEwNU9KVE5EWW5JbE0wVkZYMk5oYkNVeU1DVkZNaVU0TmlVNU1pVXlNRVZmY0hKbFpDVXlNaVUzUkNVMVJDVXlReVV5TW1GdVkyaHZjbk1sTWpJbE0wRWxOVUlsTjBJbE1qSjRKVEl5SlROQkpUSXlkeVV5UmpJbE1qSWxNa01sTWpKNUpUSXlKVE5CSlRJeU1DVXlNaVUzUkNVeVF5VTNRaVV5TW5nbE1qSWxNMEVsTWpKM0pUSkdNaVV5TWlVeVF5VXlNbmtsTWpJbE0wRWxNakpvSlRJeUpUZEVKVEpESlRkQ0pUSXllQ1V5TWlVelFTVXlNakFsTWpJbE1rTWxNako1SlRJeUpUTkJKVEl5YUNVeVJqSWxNaklsTjBRbE1rTWxOMElsTWpKNEpUSXlKVE5CSlRJeWR5VXlNaVV5UXlVeU1ua2xNaklsTTBFbE1qSm9KVEpHTWlVeU1pVTNSQ1UxUkNVeVF5VXlNblJwZEd4bEpUSXlKVE5CSlRJeUpUSXlKVEpESlRJeVptOXVkRk4wZVd4bEpUSXlKVE5CSlRkQ0pUZEVKVEpESlRJeVpHRjBZVUYwZEhKcFluVjBaWE1sTWpJbE0wRWxOVUlsTlVRbE1rTWxNakp3Y205d2N5VXlNaVV6UVNVM1FpVXlNbnBwYm1SbGVDVXlNaVV6UVRVbE1rTWxNakozSlRJeUpUTkJNVGcyTGpJMk1USXpNRFEyT0RjMUpUSkRKVEl5ZUNVeU1pVXpRVGN5TUM0eE1ERTRNRFkyTkRBMk1qVWxNa01sTWpKb0pUSXlKVE5CTlRBbE1rTWxNako1SlRJeUpUTkJOVFF5SlRKREpUSXlZVzVuYkdVbE1qSWxNMEV3SlRkRUpUSkRKVEl5Y0dGMGFDVXlNaVV6UVNVMVFpVTNRaVV5TW1GamRHbHZibk1sTWpJbE0wRWxOVUlsTjBJbE1qSjRKVEl5SlROQkpUSXlNQ1V5TWlVeVF5VXlNbUZqZEdsdmJpVXlNaVV6UVNVeU1tMXZkbVVsTWpJbE1rTWxNako1SlRJeUpUTkJKVEl5TUNVeU1pVTNSQ1V5UXlVM1FpVXlNbmdsTWpJbE0wRWxNakozSlRJeUpUSkRKVEl5WVdOMGFXOXVKVEl5SlROQkpUSXliR2x1WlNVeU1pVXlReVV5TW5rbE1qSWxNMEVsTWpJd0pUSXlKVGRFSlRKREpUZENKVEl5ZUNVeU1pVXpRU1V5TW5jbE1qSWxNa01sTWpKaFkzUnBiMjRsTWpJbE0wRWxNakpzYVc1bEpUSXlKVEpESlRJeWVTVXlNaVV6UVNVeU1tZ2xNaklsTjBRbE1rTWxOMElsTWpKNEpUSXlKVE5CSlRJeU1DVXlNaVV5UXlVeU1tRmpkR2x2YmlVeU1pVXpRU1V5TW14cGJtVWxNaklsTWtNbE1qSjVKVEl5SlROQkpUSXlhQ1V5TWlVM1JDVXlReVUzUWlVeU1tRmpkR2x2YmlVeU1pVXpRU1V5TW1Oc2IzTmxKVEl5SlRkRUpUVkVKVGRFSlRWRUpUSkRKVEl5YkdsdVpWTjBlV3hsSlRJeUpUTkJKVGRDSlRJeWNtOTFibVJwYm1jbE1qSWxNMEUwSlRKREpUSXliR2x1WlZkcFpIUm9KVEl5SlROQk1pVXlReVV5TW14cGJtVkRiMnh2Y2lVeU1pVXpRU1V5TWpNNEpUSkRNemdsTWtNek9DVXlNaVUzUkNVeVF5VXlNbU5vYVd4a2NtVnVKVEl5SlROQkpUVkNKVFZFSlRKREpUSXljbVZ6YVhwbFJHbHlKVEl5SlROQkpUVkNKVEl5ZEd3bE1qSWxNa01sTWpKMGNpVXlNaVV5UXlVeU1tSnlKVEl5SlRKREpUSXlZbXdsTWpJbE1rTWxNakpzSlRJeUpUSkRKVEl5ZENVeU1pVXlReVV5TW5JbE1qSWxNa01sTWpKaUpUSXlKVFZFSlRKREpUSXlibUZ0WlNVeU1pVXpRU1V5TW5CeWIyTmxjM01sTWpJbE1rTWxNakptYVd4c1UzUjViR1VsTWpJbE0wRWxOMElsTjBRbE1rTWxNakowYUdWdFpTVXlNaVV6UVNVM1FpVTNSQ1V5UXlVeU1tbGtKVEl5SlROQkpUSXlVM0JtV1hORVFtWjFWak00TlRFeE9DVXlNaVV5UXlVeU1tRjBkSEpwWW5WMFpTVXlNaVV6UVNVM1FpVXlNbU52Ym5SaGFXNWxjaVV5TWlVelFXWmhiSE5sSlRKREpUSXljbTkwWVhSaFlteGxKVEl5SlROQmRISjFaU1V5UXlVeU1uWnBjMmxpYkdVbE1qSWxNMEYwY25WbEpUSkRKVEl5Wm1sNFpXUk1hVzVySlRJeUpUTkJabUZzYzJVbE1rTWxNakpqYjJ4c1lYQnpZV0pzWlNVeU1pVXpRV1poYkhObEpUSkRKVEl5WTI5c2JHRndjMlZrSlRJeUpUTkJabUZzYzJVbE1rTWxNakpzYVc1cllXSnNaU1V5TWlVelFYUnlkV1VsTWtNbE1qSnRZWEpyWlhKUFptWnpaWFFsTWpJbE0wRTFKVGRFSlRKREpUSXlZMkYwWldkdmNua2xNaklsTTBFbE1qSm1iRzkzSlRJeUpUZEVKVEpESlRJeVZFbDVSbFJCYTFsSFdqazVOVFF4T0NVeU1pVXpRU1UzUWlVeU1teHBibXNsTWpJbE0wRWxNaklsTWpJbE1rTWxNakp6YUdGd1pWTjBlV3hsSlRJeUpUTkJKVGRDSlRJeVlXeHdhR0VsTWpJbE0wRXhKVGRFSlRKREpUSXlkR1Y0ZEVKc2IyTnJKVEl5SlROQkpUVkNKVGRDSlRJeWNHOXphWFJwYjI0bE1qSWxNMEVsTjBJbE1qSjNKVEl5SlROQkpUSXlkeTB5TUNVeU1pVXlReVV5TW5nbE1qSWxNMEV4TUNVeVF5VXlNbWdsTWpJbE0wRWxNakpvSlRJeUpUSkRKVEl5ZVNVeU1pVXpRVEFsTjBRbE1rTWxNakowWlhoMEpUSXlKVE5CSlRJeVJtOXlkMkZ5WkNVeU1FTmhiR2xpY21GMGFXOXVKVE5EWW5JbE0wVkhaVzVsY21GMFpTVXlNRUZtZEdWeVgyTnZjbkpsWTNR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WtNbE1qSjBhWFJzWlNVeU1pVXpRU1V5TWlVeU1pVXlReVV5TW1admJuUlRkSGxzWlNVeU1pVXpRU1UzUWlVM1JDVXlReVV5TW1SaGRHRkJkSFJ5YVdKMWRHVnpKVEl5SlROQkpUVkNKVFZFSlRKREpUSXljSEp2Y0hNbE1qSWxNMEVsTjBJbE1qSjZhVzVrWlhnbE1qSWxNMEUzSlRKREpUSXlkeVV5TWlVelFUTXlOeTR6T0RJek1qUXlNVGczTlNVeVF5VXlNbmdsTWpJbE0wRTBNRFl1TkRBNU5ESXpPREk0TVRJMUpUSkRKVEl5YUNVeU1pVXpRVFV3SlRKREpUSXllU1V5TWlVelFUWTFPQ1V5UXlVeU1tRnVaMnhsSlRJeUpUTkJNQ1UzUkNVeVF5VXlNbkJoZEdnbE1qSWxNMEVsTlVJbE4wSWxNakpoWTNScGIyNXpKVEl5SlROQkpUVkNKVGRDSlRJeWVDVXlNaVV6UVNVeU1qQWxNaklsTWtNbE1qSmhZM1JwYjI0bE1qSWxNMEVsTWpKdGIzWmxKVEl5SlRKREpUSXllU1V5TWlVelFTVXlNakFsTWpJbE4wUWxNa01sTjBJbE1qSjRKVEl5SlROQkpUSXlkeVV5TWlVeVF5VXlNbUZqZEdsdmJpVXlNaVV6UVNVeU1teHBibVVsTWpJbE1rTWxNako1SlRJeUpUTkJKVEl5TUNVeU1pVTNSQ1V5UXlVM1FpVXlNbmdsTWpJbE0wRWxNakozSlRJeUpUSkRKVEl5WVdOMGFXOXVKVEl5SlROQkpUSXliR2x1WlNVeU1pVXlReVV5TW5rbE1qSWxNMEVsTWpKb0pUSXlKVGRFSlRKREpUZENKVEl5ZUNVeU1pVXpRU1V5TWpBbE1qSWxNa01sTWpKaFkzUnBiMjRsTWpJbE0wRWxNakpzYVc1bEpUSXlKVEpESlRJeWVTVXlNaVV6UVNVeU1tZ2xNaklsTjBRbE1rTWxOMElsTWpKaFkzUnBiMjRsTWpJbE0wRWxNakpqYkc5elpTVXlNaVUzUkNVMVJDVTNSQ1UxUkNVeVF5VXlNbXhwYm1WVGRIbHNaU1V5TWlVelFTVTNRaVV5TW5KdmRXNWthVzVuSlRJeUpUTkJOQ1V5UXlVeU1teHBibVZYYVdSMGFDVXlNaVV6UVRJbE1rTWxNakpzYVc1bFEyOXNiM0lsTWpJbE0wRWxNakl6T0NVeVF6TTRKVEpETXpnbE1qSWxOMFFsTWtNbE1qSmphR2xzWkhKbGJpVXlNaVV6UVNVMVFpVTFSQ1V5UXlVeU1uSmxjMmw2WlVScGNpVXlNaVV6UVNVMVFpVXlNblJzSlRJeUpUSkRKVEl5ZEhJbE1qSWxNa01sTWpKaWNpVXlNaVV5UXlVeU1tSnNKVEl5SlRKREpUSXliQ1V5TWlVeVF5VXlNblFsTWpJbE1rTWxNakp5SlRJeUpUSkRKVEl5WWlVeU1pVTFSQ1V5UXlVeU1tNWhiV1VsTWpJbE0wRWxNakp3Y205alpYTnpKVEl5SlRKREpUSXlabWxzYkZOMGVXeGxKVEl5SlROQkpUZENKVGRFSlRKREpUSXlkR2hsYldVbE1qSWxNMEVsTjBJbE4wUWxNa01sTWpKcFpDVXlNaVV6UVNVeU1sUkplVVpVUVd0WlIxbzVPVFUwTVRnbE1qSWxNa01sTWpKaGRIUnlhV0oxZEdVbE1qSWxNMEVsTjBJbE1qSmpiMjUwWVdsdVpYSWxNaklsTTBGbVlXeHpaU1V5UXlVeU1uSnZkR0YwWVdKc1pTVXlNaVV6UVhSeWRXVWxNa01sTWpKMmFYTnBZbXhsSlRJeUpUTkJkSEoxWlNVeVF5VXlNbVpwZUdWa1RHbHVheVV5TWlVelFXWmhiSE5sSlRKREpUSXlZMjlzYkdGd2MyRmliR1VsTWpJbE0wRm1ZV3h6WlNVeVF5VXlNbU52Ykd4aGNITmxaQ1V5TWlVelFXWmhiSE5sSlRKREpUSXliR2x1YTJGaWJHVWxNaklsTTBGMGNuVmxKVEpESlRJeWJXRnlhMlZ5VDJabWMyVjBKVEl5SlROQk5TVTNSQ1V5UXlVeU1tTmhkR1ZuYjNKNUpUSXlKVE5CSlRJeVpteHZkeVV5TWlVM1JDVXlReVV5TW0xbllYZE5lV2hDUVhneE9UQXhPVGdsTWpJbE0wRWxOMElsTWpKc2FXNXJKVEl5SlROQkpUSXlKVEl5SlRKREpUSXljMmhoY0dWVGRIbHNaU1V5TWlVelFTVTNRaVV5TW1Gc2NHaGhKVEl5SlROQk1TVTNSQ1V5UXlVeU1uUmxlSFJDYkc5amF5VXlNaVV6UVNVMVFpVTNRaVV5TW5CdmMybDBhVzl1SlRJeUpUTkJKVGRDSlRJeWR5VXlNaVV6UVNVeU1uY3RNakFsTWpJbE1rTWxNako0SlRJeUpUTkJNVEFsTWtNbE1qSm9KVEl5SlROQkpUSXlhQ1V5TWlVeVF5VXlNbmtsTWpJbE0wRXdKVGRFSlRKREpUSXlkR1Y0ZENVeU1pVXpRU1V5TWtSaGRHRWxNME5pY2lVelJVVmZjbUYzSlRJeUpUZEVKVFZFSlRKREpUSXlZVzVqYUc5eWN5VXlNaVV6UVNVMVFpVTNRaVV5TW5nbE1qSWxNMEVsTWpKM0pUSkdNaVV5TWlVeVF5VXlNbmtsTWpJbE0wRWxNakl3SlRJeUpUZEVKVEpESlRkQ0pUSXllQ1V5TWlVelFTVXlNbmNsTWtZeUpUSXlKVEpESlRJeWVTVXlNaVV6UVNVeU1tZ2xNaklsTjBRbE1rTWxOMElsTWpKNEpUSXlKVE5CSlRJeU1DVXlNaVV5UXlVeU1ua2xNaklsTTBFbE1qSm9KVEpHTWlVeU1pVTNSQ1V5UXlVM1FpVXlNbmdsTWpJbE0wRWxNakozSlRJeUpUSkRKVEl5ZVNVeU1pVXpRU1V5TW1nbE1rWXlKVEl5SlRkRUpUVkVKVEpESlRJeWRHbDBiR1VsTWpJbE0wRWxNaklsTWpJbE1rTWxNakptYjI1MFUzUjViR1VsTWpJbE0wRWxOMElsTjBRbE1rTWxNakprWVhSaFFYUjBjbWxpZFhSbGN5VXlNaVV6UVNVMVFpVTFSQ1V5UXlVeU1uQnliM0J6SlRJeUpUTkJKVGRDSlRJeWVtbHVaR1Y0SlRJeUpUTkJNaVV5UXlVeU1uY2xNaklsTTBFeE1qZ3VNelV4TlRZeU5TVXlReVV5TW5nbE1qSWxNMEV4TURZbE1rTWxNakpvSlRJeUpUTkJOVEFsTWtNbE1qSjVKVEl5SlROQk1UYzVKVEpESlRJeVlXNW5iR1VsTWpJbE0wRXdKVGRFSlRKREpUSXljR0YwYUNVeU1pVXpRU1UxUWlVM1FpVXlNbUZqZEdsdmJuTWxNaklsTTBFbE5VSWxOMElsTWpKNEpUSXlKVE5CSlRJeU1DVXlNaVV5UXlVeU1tRmpkR2x2YmlVeU1pVXpRU1V5TW0xdmRtVWxNaklsTWtNbE1qSjVKVEl5SlROQkpUSXlNQ1V5TWlVM1JDVXlReVUzUWlVeU1uZ2xNaklsTTBFbE1qSjNKVEl5SlRKREpUSXlZV04wYVc5dUpUSXlKVE5CSlRJeWJHbHVaU1V5TWlVeVF5VXlNbmtsTWpJbE0wRWxNakl3SlRJeUpUZEVKVEpESlRkQ0pUSXllQ1V5TWlVelFTVXlNbmNsTWpJbE1rTWxNakpoWTNScGIyNGxNaklsTTBFbE1qSnNhVzVsSlRJeUpUSkRKVEl5ZVNVeU1pVXpRU1V5TW1nbE1qSWxOMFFsTWtNbE4wSWxNako0SlRJeUpUTkJKVEl5TUNVeU1pVXlReVV5TW1GamRHbHZiaVV5TWlVelFTVXlNbXhwYm1VbE1qSWxNa01sTWpKNUpUSXlKVE5CSlRJeWFDVXlNaVUzUkNVeVF5VTNRaVV5TW1GamRHbHZiaVV5TWlVelFTVXlNbU5zYjNObEpUSXlKVGRFSlRWRUpUZEVKVFZFSlRKREpUSXliR2x1WlZOMGVXeGxKVEl5SlROQkpUZENKVEl5Y205MWJtUnBibWNsTWpJbE0wRTBKVEpESlRJeWJHbHVaVmRwWkhSb0pUSXlKVE5CTWlVeVF5VXlNbXhwYm1WRGIyeHZjaVV5TWlVelFTVXlNak00SlRKRE16Z2xNa016T0NVeU1pVTNSQ1V5UXlVeU1tTm9hV3hrY21WdUpUSXlKVE5CSlRWQ0pUVkVKVEpESlRJeWNtVnphWHBsUkdseUpUSXlKVE5CSlRWQ0pUSXlkR3dsTWpJbE1rTWxNakowY2lVeU1pVXlReVV5TW1KeUpUSXlKVEpESlRJeVltd2xNaklsTWtNbE1qSnNKVEl5SlRKREpUSXlkQ1V5TWlVeVF5VXlNbklsTWpJbE1rTWxNakppSlRJeUpUVkVKVEpESlRJeWJtRnRaU1V5TWlVelFTVXlNbkJ5YjJObGMzTWxNaklsTWtNbE1qSm1hV3hzVTNSNWJHVWxNaklsTTBFbE4wSWxOMFFsTWtNbE1qSjBhR1Z0WlNVeU1pVXpRU1UzUWlVM1JDVXlReVV5TW1sa0pUSXlKVE5CSlRJeWJXZGhkMDE1YUVKQmVERTVNREU1T0NVeU1pVXlReVV5TW1GMGRISnBZblYwWlNVeU1pVXpRU1UzUWlVeU1tTnZiblJoYVc1bGNpVXlNaVV6UVdaaGJITmxKVEpESlRJeWNtOTBZWFJoWW14bEpUSXlKVE5CZEhKMVpTVXlReVV5TW5acGMybGliR1VsTWpJbE0wRjBjblZsSlRKREpUSXlabWw0WldSTWFXNXJKVEl5SlROQlptRnNjMlVsTWtNbE1qSmpiMnhzWVhCellXSnNaU1V5TWlVelFXWmhiSE5sSlRKREpUSXlZMjlzYkdGd2MyVmtKVEl5SlROQlptRnNjMlVsTWtNbE1qSnNhVzVyWVdKc1pTVXlNaVV6UVhSeWRXVWxNa01sTWpKdFlYSnJaWEpQWm1aelpYUWxNaklsTTBFMUpUZEVKVEpESlRJeVkyRjBaV2R2Y25rbE1qSWxNMEVsTWpKbWJHOTNKVEl5SlRkRUpUSkRKVEl5UjJaNWNYaEJZVzFwUnpNMU5UUXpNeVV5TWlVelFTVTNRaVV5TW14cGJtc2xNaklsTTBFbE1qSWxNaklsTWtNbE1qSnphR0Z3WlZOMGVXeGxKVEl5SlROQkpUZENKVEl5WVd4d2FHRWxNaklsTTBFeEpUZEVKVEpESlRJeWRHVjRkRUpzYjJOckpUSXlKVE5CSlRWQ0pUZENKVEl5Y0c5emFYUnBiMjRsTWpJbE0wRWxOMElsTWpKM0pUSXlKVE5CSlRJeWR5MHlNQ1V5TWlVeVF5VXlNbmdsTWpJbE0wRXhNQ1V5UXlVeU1tZ2xNaklsTTBFbE1qSm9KVEl5SlRKREpUSXllU1V5TWlVelFUQWxOMFFsTWtNbE1qSjBaWGgwSlRJeUpUTkJKVEl5UTJGc2FXSnlZWFJwYjI0bE1qQlFZWEpoYldWMFpYSnpKVE5EWW5JbE0wVmhKVEpESlRJd1lpVXlReVV5TUNWRFJTVTVOR0VsTWtNbE1qQWxRMFVsT1RSaUpUSXlKVGRFSlRWRUpUSkRKVEl5WVc1amFHOXljeVV5TWlVelFTVTFRaVUzUWlVeU1uZ2xNaklsTTBFbE1qSjNKVEpHTWlVeU1pVXlReVV5TW5rbE1qSWxNMEVsTWpJd0pUSXlKVGRFSlRKREpUZENKVEl5ZUNVeU1pVXpRU1V5TW5jbE1rWXlKVEl5SlRKREpUSXllU1V5TWlVelFTVXlNbWdsTWpJbE4wUWxNa01sTjBJbE1qSjRKVEl5SlROQkpUSXlNQ1V5TWlVeVF5VXlNbmtsTWpJbE0wRWxNakpvSlRKR01pVXlNaVUzUkNVeVF5VTNRaVV5TW5nbE1qSWxNMEVsTWpKM0pUSXlKVEpESlRJeWVTVXlNaVV6UVNVeU1tZ2xNa1l5SlRJeUpUZEVKVFZFSlRKREpUSXlkR2wwYkdVbE1qSWxNMEVsTWpJbE1qSWxNa01sTWpKbWIyNTBVM1I1YkdVbE1qSWxNMEVsTjBJbE4wUWxNa01sTWpKa1lYUmhRWFIwY21saWRYUmxjeVV5TWlVelFTVTFRaVUxUkNVeVF5VXlNbkJ5YjNCekpUSXlKVE5CSlRkQ0pUSXllbWx1WkdWNEpUSXlKVE5CTXlVeVF5VXlNbmNsTWpJbE0wRXlOelV1TXpBMk1UVXlNelF6TnpVbE1rTWxNako0SlRJeUpUTkJNVGt6TGpNMU1UVTJNalVsTWtNbE1qSm9KVEl5SlROQk5UQWxNa01sTWpKNUpUSXlKVE5CTXpjMkpUSkRKVEl5WVc1bmJHVWxNaklsTTBFd0pUZEVKVEpESlRJeWNHRjBhQ1V5TWlVelFTVTFRaVUzUWlVeU1tRmpkR2x2Ym5NbE1qSWxNMEVsTlVJbE4wSWxNako0SlRJeUpUTkJKVEl5TUNVeU1pVXlReVV5TW1GamRHbHZiaVV5TWlVelFTVXlNbTF2ZG1VbE1qSWxNa01sTWpKNUpUSXlKVE5CSlRJeU1DVXlNaVUzUkNVeVF5VTNRaVV5TW5nbE1qSWxNMEVsTWpKM0pUSXlKVEpESlRJeVlXTjBhVzl1SlRJeUpUTkJKVEl5YkdsdVpTVXlNaVV5UXlVeU1ua2xNaklsTTBFbE1qSXdKVEl5SlRkRUpUSkRKVGRDSlRJeWVDVXlNaVV6UVNVeU1uY2xNaklsTWtNbE1qSmhZM1JwYjI0bE1qSWxNMEVsTWpKc2FXNWxKVEl5SlRKREpUSXllU1V5TWlVelFTVXlNbWdsTWpJbE4wUWxNa01sTjBJbE1qSjRKVEl5SlROQkpUSXlNQ1V5TWlVeVF5VXlNbUZqZEdsdmJpVXlNaVV6UVNVeU1teHBibVVsTWpJbE1rTWxNako1SlRJeUpUTkJKVEl5YUNVeU1pVTNSQ1V5UXlVM1FpVXlNbUZqZEdsdmJpVXlNaVV6UVNVeU1tTnNiM05sSlRJeUpUZEVKVFZFSlRkRUpUVkVKVEpESlRJeWJHbHVaVk4wZVd4bEpUSXlKVE5CSlRkQ0pUSXljbTkxYm1ScGJtY2xNaklsTTBFMEpUSkRKVEl5YkdsdVpWZHBaSFJvSlRJeUpUTkJNaVV5UXlVeU1teHBibVZEYjJ4dmNpVXlNaVV6UVNVeU1qTTRKVEpETXpnbE1rTXpPQ1V5TWlVM1JDVXlReVV5TW1Ob2FXeGtjbVZ1SlRJeUpUTkJKVFZDSlRWRUpUSkRKVEl5Y21WemFYcGxSR2x5SlRJeUpUTkJKVFZDSlRJeWRHd2xNaklsTWtNbE1qSjBjaVV5TWlVeVF5VXlNbUp5SlRJeUpUSkRKVEl5WW13bE1qSWxNa01sTWpKc0pUSXlKVEpESlRJeWRDVXlNaVV5UXlVeU1uSWxNaklsTWtNbE1qSmlKVEl5SlRWRUpUSkRKVEl5Ym1GdFpTVXlNaVV6UVNVeU1uQnliMk5sYzNNbE1qSWxNa01sTWpKbWFXeHNVM1I1YkdVbE1qSWxNMEVsTjBJbE4wUWxNa01sTWpKMGFHVnRaU1V5TWlVelFTVTNRaVUzUkNVeVF5VXlNbWxrSlRJeUpUTkJKVEl5UjJaNWNYaEJZVzFwUnpNMU5UUXpNeVV5TWlVeVF5VXlNbUYwZEhKcFluVjBaU1V5TWlVelFTVTNRaVV5TW1OdmJuUmhhVzVsY2lVeU1pVXpRV1poYkhObEpUSkRKVEl5Y205MFlYUmhZbXhsSlRJeUpUTkJkSEoxWlNVeVF5VXlNblpwYzJsaWJHVWxNaklsTTBGMGNuVmxKVEpESlRJeVptbDRaV1JNYVc1ckpUSXlKVE5CWm1Gc2MyVWxNa01sTWpKamIyeHNZWEJ6WVdKc1pTVXlNaVV6UVdaaGJITmxKVEpESlRJeVkyOXNiR0Z3YzJWa0pUSXlKVE5CWm1Gc2MyVWxNa01sTWpKc2FXNXJZV0pzWlNVeU1pVXpRWFJ5ZFdVbE1rTWxNakp0WVhKclpYSlBabVp6WlhRbE1qSWxNMEUxSlRkRUpUSkRKVEl5WTJGMFpXZHZjbmtsTWpJbE0wRWxNakptYkc5M0pUSXlKVGRFSlRKREpUSXlSMnRTY2t4MVJGVlJVemszTkRjNE9DVXlNaVV6UVNVM1FpVXlNbXhwYm1zbE1qSWxNMEVsTWpJbE1qSWxNa01sTWpKemFHRndaVk4wZVd4bEpUSXlKVE5CSlRkQ0pUSXlZV3h3YUdFbE1qSWxNMEV4SlRkRUpUSkRKVEl5ZEdWNGRFSnNiMk5ySlRJeUpUTkJKVFZDSlRkQ0pUSXljRzl6YVhScGIyNGxNaklsTTBFbE4wSWxNakozSlRJeUpUTkJKVEl5ZHkweU1DVXlNaVV5UXlVeU1uZ2xNaklsTTBFeE1DVXlReVV5TW1nbE1qSWxNMEVsTWpKb0pUSXlKVEpESlRJeWVTVXlNaVV6UVRBbE4wUWxNa01sTWpKMFpYaDBKVEl5SlROQkpUSXlRMjl0WW1sdVpXUWxNakJNYjNOekpUTkRZbklsTTBWTVgyUmxjQ1V5TUNVeVFpVXlNRXhmY21WekpUSXdKVEpDSlRJd1RGOWpibTRsTWpJbE4wUWxOVVFsTWtNbE1qSmhibU5vYjNKekpUSXlKVE5CSlRWQ0pUZENKVEl5ZUNVeU1pVXpRU1V5TW5jbE1rWXlKVEl5SlRKREpUSXllU1V5TWlVelFTVXlNakFsTWpJbE4wUWxNa01sTjBJbE1qSjRKVEl5SlROQkpUSXlkeVV5UmpJbE1qSWxNa01sTWpKNUpUSXlKVE5CSlRJeWFDVXlNaVUzUkNVeVF5VTNRaVV5TW5nbE1qSWxNMEVsTWpJd0pUSXlKVEpESlRJeWVTVXlNaVV6UVNVeU1tZ2xNa1l5SlRJeUpUZEVKVEpESlRkQ0pUSXllQ1V5TWlVelFTVXlNbmNsTWpJbE1rTWxNako1SlRJeUpUTkJKVEl5YUNVeVJqSWxNaklsTjBRbE5VUWxNa01sTWpKMGFYUnNaU1V5TWlVelFTVXlNaVV5TWlVeVF5VXlNbVp2Ym5SVGRIbHNaU1V5TWlVelFTVTNRaVUzUkNVeVF5VXlNbVJoZEdGQmRIUnlhV0oxZEdWekpUSXlKVE5CSlRWQ0pUVkVKVEpESlRJeWNISnZjSE1sTWpJbE0wRWxOMElsTWpKNmFXNWtaWGdsTWpJbE0wRTJKVEpESlRJeWR5VXlNaVV6UVRJNU5pNHhORFUxTURjNE1USTFKVEpESlRJeWVDVXlNaVV6UVRRMk9DNDJOVGMzTVRRNE5ETTNOU1V5UXlVeU1tZ2xNaklsTTBFMU1DVXlReVV5TW5rbE1qSWxNMEV6TURVbE1rTWxNakpoYm1kc1pTVXlNaVV6UVRBbE4wUWxNa01sTWpKd1lYUm9KVEl5SlROQkpUVkNKVGRDSlRJeVlXTjBhVzl1Y3lVeU1pVXpRU1UxUWlVM1FpVXlNbmdsTWpJbE0wRWxNakl3SlRJeUpUSkRKVEl5WVdOMGFXOXVKVEl5SlROQkpUSXliVzkyWlNVeU1pVXlReVV5TW5rbE1qSWxNMEVsTWpJd0pUSXlKVGRFSlRKREpUZENKVEl5ZUNVeU1pVXpRU1V5TW5jbE1qSWxNa01sTWpKaFkzUnBiMjRsTWpJbE0wRWxNakpzYVc1bEpUSXlKVEpESlRJeWVTVXlNaVV6UVNVeU1qQWxNaklsTjBRbE1rTWxOMElsTWpKNEpUSXlKVE5CSlRJeWR5VXlNaVV5UXlVeU1tRmpkR2x2YmlVeU1pVXpRU1V5TW14cGJtVWxNaklsTWtNbE1qSjVKVEl5SlROQkpUSXlhQ1V5TWlVM1JDVXlReVUzUWlVeU1uZ2xNaklsTTBFbE1qSXdKVEl5SlRKREpUSXlZV04wYVc5dUpUSXlKVE5CSlRJeWJHbHVaU1V5TWlVeVF5VXlNbmtsTWpJbE0wRWxNakpvSlRJeUpUZEVKVEpESlRkQ0pUSXlZV04wYVc5dUpUSXlKVE5CSlRJeVkyeHZjMlVsTWpJbE4wUWxOVVFsTjBRbE5VUWxNa01sTWpKc2FXNWxVM1I1YkdVbE1qSWxNMEVsTjBJbE1qSnliM1Z1WkdsdVp5VXlNaVV6UVRRbE1rTWxNakpzYVc1bFYybGtkR2dsTWpJbE0wRXlKVEpESlRJeWJHbHVaVU52Ykc5eUpUSXlKVE5CSlRJeU16Z2xNa016T0NVeVF6TTRKVEl5SlRkRUpUSkRKVEl5WTJocGJHUnlaVzRsTWpJbE0wRWxOVUlsTlVRbE1rTWxNakp5WlhOcGVtVkVhWElsTWpJbE0wRWxOVUlsTWpKMGJDVXlNaVV5UXlVeU1uUnlKVEl5SlRKREpUSXlZbklsTWpJbE1rTWxNakppYkNVeU1pVXlReVV5TW13bE1qSWxNa01sTWpKMEpUSXlKVEpESlRJeWNpVXlNaVV5UXlVeU1tSWxNaklsTlVRbE1rTWxNakp1WVcxbEpUSXlKVE5CSlRJeWNISnZZMlZ6Y3lVeU1pVXlReVV5TW1acGJHeFRkSGxzWlNVeU1pVXpRU1UzUWlVM1JDVXlReVV5TW5Sb1pXMWxKVEl5SlROQkpUZENKVGRFSlRKREpUSXlhV1FsTWpJbE0wRWxNakpIYTFKeVRIVkVWVkZUT1RjME56ZzRKVEl5SlRKREpUSXlZWFIwY21saWRYUmxKVEl5SlROQkpUZENKVEl5WTI5dWRHRnBibVZ5SlRJeUpUTkJabUZzYzJVbE1rTWxNakp5YjNSaGRHRmliR1VsTWpJbE0wRjBjblZsSlRKREpUSXlkbWx6YVdKc1pTVXlNaVV6UVhSeWRXVWxNa01sTWpKbWFYaGxaRXhwYm1zbE1qSWxNMEZtWVd4elpTVXlReVV5TW1OdmJHeGhjSE5oWW14bEpUSXlKVE5CWm1Gc2MyVWxNa01sTWpKamIyeHNZWEJ6WldRbE1qSWxNMEZtWVd4elpTVXlReVV5TW14cGJtdGhZbXhsSlRJeUpUTkJkSEoxWlNVeVF5VXlNbTFoY210bGNrOW1abk5sZENVeU1pVXpRVFVsTjBRbE1rTWxNakpqWVhSbFoyOXllU1V5TWlVelFTVXlNbVpzYjNjbE1qSWxOMFFsTWtNbE1qSk5XVTl1ZUVwRmVVMVZORFE0TmpJMEpUSXlKVE5CSlRkQ0pUSXliR2x1YXlVeU1pVXpRU1V5TWlVeU1pVXlReVV5TW5Ob1lYQmxVM1I1YkdVbE1qSWxNMEVsTjBJbE1qSmhiSEJvWVNVeU1pVXpRVEVsTjBRbE1rTWxNakowWlhoMFFteHZZMnNsTWpJbE0wRWxOVUlsTjBJbE1qSndiM05wZEdsdmJpVXlNaVV6UVNVM1FpVXlNbmNsTWpJbE0wRWxNakozTFRJd0pUSXlKVEpESlRJeWVDVXlNaVV6UVRFd0pUSkRKVEl5YUNVeU1pVXpRU1V5TW1nbE1qSWxNa01sTWpKNUpUSXlKVE5CTUNVM1JDVXlReVV5TW5SbGVIUWxNaklsTTBFbE1qSk5RMTlrYVdkcEpUTkRZbklsTTBWU1pXWmxjbVZ1WTJVbE1qQlRkR0YwYVhOMGFXTnpKVEl5SlRkRUpUVkVKVEpESlRJeVlXNWphRzl5Y3lVeU1pVXpRU1UxUWlVM1FpVXlNbmdsTWpJbE0wRWxNakozSlRKR01pVXlNaVV5UXlVeU1ua2xNaklsTTBFbE1qSXdKVEl5SlRkRUpUSkRKVGRDSlRJeWVDVXlNaVV6UVNVeU1uY2xNa1l5SlRJeUpUSkRKVEl5ZVNVeU1pVXpRU1V5TW1nbE1qSWxOMFFsTWtNbE4wSWxNako0SlRJeUpUTkJKVEl5TUNVeU1pVXlReVV5TW5rbE1qSWxNMEVsTWpKb0pUSkdNaVV5TWlVM1JDVXlReVUzUWlVeU1uZ2xNaklsTTBFbE1qSjNKVEl5SlRKREpUSXllU1V5TWlVelFTVXlNbWdsTWtZeUpUSXlKVGRFSlRWRUpUSkRKVEl5ZEdsMGJHVWxNaklsTTBFbE1qSWxNaklsTWtNbE1qSm1iMjUwVTNSNWJHVWxNaklsTTBFbE4wSWxOMFFsTWtNbE1qSmtZWFJoUVhSMGNtbGlkWFJsY3lVeU1pVXpRU1UxUWlVMVJDVXlReVV5TW5CeWIzQnpKVEl5SlROQkpUZENKVEl5ZW1sdVpHVjRKVEl5SlROQk1TVXlReVV5TW5jbE1qSWxNMEV5TXpRdU1USXlOVFU0TlRrek56VWxNa01sTWpKNEpUSXlKVE5CTkRrNUxqWTJPVEU0T1RRMU16RXlOU1V5UXlVeU1tZ2xNaklsTTBFMU1DVXlReVV5TW5rbE1qSWxNMEV4TnpVbE1rTWxNakpoYm1kc1pTVXlNaVV6UVRBbE4wUWxNa01sTWpKd1lYUm9KVEl5SlROQkpUVkNKVGRDSlRJeVlXTjBhVzl1Y3lVeU1pVXpRU1UxUWlVM1FpVXlNbmdsTWpJbE0wRWxNakl3SlRJeUpUSkRKVEl5WVdOMGFXOXVKVEl5SlROQkpUSXliVzkyWlNVeU1pVXlReVV5TW5rbE1qSWxNMEVsTWpJd0pUSXlKVGRFSlRKREpUZENKVEl5ZUNVeU1pVXpRU1V5TW5jbE1qSWxNa01sTWpKaFkzUnBiMjRsTWpJbE0wRWxNakpzYVc1bEpUSXlKVEpESlRJeWVTVXlNaVV6UVNVeU1qQWxNaklsTjBRbE1rTWxOMElsTWpKNEpUSXlKVE5CSlRJeWR5VXlNaVV5UXlVeU1tRmpkR2x2YmlVeU1pVXpRU1V5TW14cGJtVWxNaklsTWtNbE1qSjVKVEl5SlROQkpUSXlhQ1V5TWlVM1JDVXlReVUzUWlVeU1uZ2xNaklsTTBFbE1qSXdKVEl5SlRKREpUSXlZV04wYVc5dUpUSXlKVE5CSlRJeWJHbHVaU1V5TWlVeVF5VXlNbmtsTWpJbE0wRWxNakpvSlRJeUpUZEVKVEpESlRkQ0pUSXlZV04wYVc5dUpUSXlKVE5CSlRJeVkyeHZjMlVsTWpJbE4wUWxOVVFsTjBRbE5VUWxNa01sTWpKc2FXNWxVM1I1YkdVbE1qSWxNMEVsTjBJbE1qSnliM1Z1WkdsdVp5VXlNaVV6UVRRbE1rTWxNakpzYVc1bFYybGtkR2dsTWpJbE0wRXlKVEpESlRJeWJHbHVaVU52Ykc5eUpUSXlKVE5CSlRJeU16Z2xNa016T0NVeVF6TTRKVEl5SlRkRUpUSkRKVEl5WTJocGJHUnlaVzRsTWpJbE0wRWxOVUlsTlVRbE1rTWxNakp5WlhOcGVtVkVhWElsTWpJbE0wRWxOVUlsTWpKMGJDVXlNaVV5UXlVeU1uUnlKVEl5SlRKREpUSXlZbklsTWpJbE1rTWxNakppYkNVeU1pVXlReVV5TW13bE1qSWxNa01sTWpKMEpUSXlKVEpESlRJeWNpVXlNaVV5UXlVeU1tSWxNaklsTlVRbE1rTWxNakp1WVcxbEpUSXlKVE5CSlRJeWNISnZZMlZ6Y3lVeU1pVXlReVV5TW1acGJHeFRkSGxzWlNVeU1pVXpRU1UzUWlVM1JDVXlReVV5TW5Sb1pXMWxKVEl5SlROQkpUZENKVGRFSlRKREpUSXlhV1FsTWpJbE0wRWxNakpOV1U5dWVFcEZlVTFWTkRRNE5qSTBKVEl5SlRKREpUSXlZWFIwY21saWRYUmxKVEl5SlROQkpUZENKVEl5WTI5dWRHRnBibVZ5SlRJeUpUTkJabUZzYzJVbE1rTWxNakp5YjNSaGRHRmliR1VsTWpJbE0wRjBjblZsSlRKREpUSXlkbWx6YVdKc1pTVXlNaVV6UVhSeWRXVWxNa01sTWpKbWFYaGxaRXhwYm1zbE1qSWxNMEZtWVd4elpTVXlReVV5TW1OdmJHeGhjSE5oWW14bEpUSXlKVE5CWm1Gc2MyVWxNa01sTWpKamIyeHNZWEJ6WldRbE1qSWxNMEZtWVd4elpTVXlReVV5TW14cGJtdGhZbXhsSlRJeUpUTkJkSEoxWlNVeVF5VXlNbTFoY210bGNrOW1abk5sZENVeU1pVXpRVFVsTjBRbE1rTWxNakpqWVhSbFoyOXllU1V5TWlVelFTVXlNbVpzYjNjbE1qSWxOMFFsTWtNbE1qSmtRMmx5YjFSTWNVZG9OelF6TXpFd0pUSXlKVE5CSlRkQ0pUSXliR2x1YXlVeU1pVXpRU1V5TWlVeU1pVXlReVV5TW5Ob1lYQmxVM1I1YkdVbE1qSWxNMEVsTjBJbE1qSmhiSEJvWVNVeU1pVXpRVEVsTjBRbE1rTWxNakowWlhoMFFteHZZMnNsTWpJbE0wRWxOVUlsTjBJbE1qSndiM05wZEdsdmJpVXlNaVV6UVNVM1FpVXlNbmNsTWpJbE0wRWxNakozTFRJd0pUSXlKVEpESlRJeWVDVXlNaVV6UVRFd0pUSkRKVEl5YUNVeU1pVXpRU1V5TW1nbE1qSWxNa01sTWpKNUpUSXlKVE5CTUNVM1JDVXlReVV5TW5SbGVIUWxNaklsTTBFbE1qSkpiblpsY25ObEpUSXdRMkZzYVdKeVlYUnBiMjRsTTBOaWNpVXpSVVZmY21GM0pUSXdKVVV5SlRnMkpUa3lKVEl3UlY5allXd2xNaklsTjBRbE5VUWxNa01sTWpKaGJtTm9iM0p6SlRJeUpUTkJKVFZDSlRkQ0pUSXllQ1V5TWlVelFTVXlNbmNsTWtZeUpUSXlKVEpESlRJeWVTVXlNaVV6UVNVeU1qQWxNaklsTjBRbE1rTWxOMElsTWpKNEpUSXlKVE5CSlRJeWR5VXlSaklsTWpJbE1rTWxNako1SlRJeUpUTkJKVEl5YUNVeU1pVTNSQ1V5UXlVM1FpVXlNbmdsTWpJbE0wRWxNakl3SlRJeUpUSkRKVEl5ZVNVeU1pVXpRU1V5TW1nbE1rWXlKVEl5SlRkRUpUSkRKVGRDSlRJeWVDVXlNaVV6UVNVeU1uY2xNaklsTWtNbE1qSjVKVEl5SlROQkpUSXlhQ1V5UmpJbE1qSWxOMFFsTlVRbE1rTWxNakowYVhSc1pTVXlNaVV6UVNVeU1pVXlNaVV5UXlVeU1tWnZiblJUZEhsc1pTVXlNaVV6UVNVM1FpVTNSQ1V5UXlVeU1tUmhkR0ZCZEhSeWFXSjFkR1Z6SlRJeUpUTkJKVFZDSlRWRUpUSkRKVEl5Y0hKdmNITWxNaklsTTBFbE4wSWxNako2YVc1a1pYZ2xNaklsTTBFMEpUSkRKVEl5ZHlVeU1pVXpRVEkyTmk0eE5EWTBPRFF6TnpVbE1rTWxNako0SlRJeUpUTkJNemN1TVRBeU5UTTVNRFl5TlNVeVF5VXlNbWdsTWpJbE0wRTFNQ1V5UXlVeU1ua2xNaklsTTBFMU5EWWxNa01sTWpKaGJtZHNaU1V5TWlVelFUQWxOMFFsTWtNbE1qSndZWFJvSlRJeUpUTkJKVFZDSlRkQ0pUSXlZV04wYVc5dWN5VXlNaVV6UVNVMVFpVTNRaVV5TW5nbE1qSWxNMEVsTWpJd0pUSXlKVEpESlRJeVlXTjBhVzl1SlRJeUpUTkJKVEl5Ylc5MlpTVXlNaVV5UXlVeU1ua2xNaklsTTBFbE1qSXdKVEl5SlRkRUpUSkRKVGRDSlRJeWVDVXlNaVV6UVNVeU1uY2xNaklsTWtNbE1qSmhZM1JwYjI0bE1qSWxNMEVsTWpKc2FXNWxKVEl5SlRKREpUSXllU1V5TWlVelFTVXlNakFsTWpJbE4wUWxNa01sTjBJbE1qSjRKVEl5SlROQkpUSXlkeVV5TWlVeVF5VXlNbUZqZEdsdmJpVXlNaVV6UVNVeU1teHBibVVsTWpJbE1rTWxNako1SlRJeUpUTkJKVEl5YUNVeU1pVTNSQ1V5UXlVM1FpVXlNbmdsTWpJbE0wRWxNakl3SlRJeUpUSkRKVEl5WVdOMGFXOXVKVEl5SlROQkpUSXliR2x1WlNVeU1pVXlReVV5TW5rbE1qSWxNMEVsTWpKb0pUSXlKVGRFSlRKREpUZENKVEl5WVdOMGFXOXVKVEl5SlROQkpUSXlZMnh2YzJVbE1qSWxOMFFsTlVRbE4wUWxOVVFsTWtNbE1qSnNhVzVsVTNSNWJHVWxNaklsTTBFbE4wSWxNakp5YjNWdVpHbHVaeVV5TWlVelFUUWxNa01sTWpKc2FXNWxWMmxrZEdnbE1qSWxNMEV5SlRKREpUSXliR2x1WlVOdmJHOXlKVEl5SlROQkpUSXlNemdsTWtNek9DVXlRek00SlRJeUpUZEVKVEpESlRJeVkyaHBiR1J5Wlc0bE1qSWxNMEVsTlVJbE5VUWxNa01sTWpKeVpYTnBlbVZFYVhJbE1qSWxNMEVsTlVJbE1qSjBiQ1V5TWlVeVF5VXlNblJ5SlRJeUpUSkRKVEl5WW5JbE1qSWxNa01sTWpKaWJDVXlNaVV5UXlVeU1td2xNaklsTWtNbE1qSjBKVEl5SlRKREpUSXljaVV5TWlVeVF5VXlNbUlsTWpJbE5VUWxNa01sTWpKdVlXMWxKVEl5SlROQkpUSXljSEp2WTJWemN5VXlNaVV5UXlVeU1tWnBiR3hUZEhsc1pTVXlNaVV6UVNVM1FpVTNSQ1V5UXlVeU1uUm9aVzFsSlRJeUpUTkJKVGRDSlRkRUpUSkRKVEl5YVdRbE1qSWxNMEVsTWpKa1EybHliMVJNY1Vkb056UXpNekV3SlRJeUpUSkRKVEl5WVhSMGNtbGlkWFJsSlRJeUpUTkJKVGRDSlRJeVkyOXVkR0ZwYm1WeUpUSXlKVE5CWm1Gc2MyVWxNa01sTWpKeWIzUmhkR0ZpYkdVbE1qSWxNMEYwY25WbEpUSkRKVEl5ZG1semFXSnNaU1V5TWlVelFYUnlkV1VsTWtNbE1qSm1hWGhsWkV4cGJtc2xNaklsTTBGbVlXeHpaU1V5UXlVeU1tTnZiR3hoY0hOaFlteGxKVEl5SlROQlptRnNjMlVsTWtNbE1qSmpiMnhzWVhCelpXUWxNaklsTTBGbVlXeHpaU1V5UXlVeU1teHBibXRoWW14bEpUSXlKVE5CZEhKMVpTVXlReVV5TW0xaGNtdGxjazltWm5ObGRDVXlNaVV6UVRVbE4wUWxNa01sTWpKallYUmxaMjl5ZVNVeU1pVXpRU1V5TW1ac2IzY2xNaklsTjBRbE1rTWxNakp1YW0xTVZFeExWWFpCTURFNE1UUXhKVEl5SlROQkpUZENKVEl5Wm05dWRGTjBlV3hsSlRJeUpUTkJKVGRDSlRkRUpUSkRKVEl5Y0c5cGJuUnpKVEl5SlROQkpUVkNKVGRDSlRJeWVDVXlNaVV6UVRZeE5pNDNNekEwTmpnM05TVXlReVV5TW5rbE1qSWxNMEV5TmpVbE4wUWxNa01sTjBJbE1qSjRKVEl5SlROQk5qRTJMamN6TURRMk9EYzFKVEpESlRJeWVTVXlNaVV6UVRJMk5TVTNSQ1UxUkNVeVF5VXlNbVJoZEdGQmRIUnlhV0oxZEdWekpUSXlKVE5CSlRWQ0pUVkVKVEpESlRJeWNISnZjSE1sTWpJbE0wRWxOMElsTWpKNmFXNWtaWGdsTWpJbE0wRXhNeVUzUkNVeVF5VXlNbXhwYm10bGNsUjVjR1VsTWpJbE0wRWxNakppY205clpXNGxNaklsTWtNbE1qSnNhVzVsVTNSNWJHVWxNaklsTTBFbE4wSWxNakp5YjNWdVpHbHVaeVV5TWlVelFUUWxNa01sTWpKaVpXZHBia0Z5Y205M1UzUjViR1VsTWpJbE0wRWxNakp1YjI1bEpUSXlKVEpESlRJeVpXNWtRWEp5YjNkVGRIbHNaU1V5TWlVelFTVXlNbk52Ykdsa1FYSnliM2NsTWpJbE1rTWxNakpzYVc1bFYybGtkR2dsTWpJbE0wRXlKVEpESlRJeWJHbHVaVU52Ykc5eUpUSXlKVE5CSlRJeU16Z2xNa016T0NVeVF6TTRKVEl5SlRkRUpUSkRKVEl5YkdsdVpWUjVjR1VsTWpJbE0wRWxNakp6YjJ4cFpDVXlNaVV5UXlVeU1tNWhiV1VsTWpJbE0wRWxNakpzYVc1clpYSWxNaklsTWtNbE1qSm1jbTl0SlRJeUpUTkJKVGRDSlRJeWVDVXlNaVV6UVRZeE5pNDNNekEwTmpnM05TVXlReVV5TW5rbE1qSWxNMEV5TWpVbE1rTWxNakpoYm1kc1pTVXlNaVV6UVRRdU56RXlNemc0T1Rnd016ZzBOamtsTWtNbE1qSnBaQ1V5TWlVelFTVXlNazFaVDI1NFNrVjVUVlUwTkRnMk1qUWxNaklsTjBRbE1rTWxNakpwWkNVeU1pVXpRU1V5TW01cWJVeFVURXRWZGtFd01UZ3hOREVsTWpJbE1rTWxNakowWlhoMEpUSXlKVE5CSlRJeUpUSXlKVEpESlRJeWRHOGxNaklsTTBFbE4wSWxNako0SlRJeUpUTkJOakUyTGpjek1EUTJPRGMxSlRKREpUSXllU1V5TWlVelFUTXdOU1V5UXlVeU1tRnVaMnhsSlRJeUpUTkJNUzQxTnpBM09UWXpNalkzT1RRNE9UY2xNa01sTWpKcFpDVXlNaVV6UVNVeU1rZHJVbkpNZFVSVlVWTTVOelEzT0RnbE1qSWxOMFFsTWtNbE1qSmpZWFJsWjI5eWVTVXlNaVV6UVNVeU1tSmhjMmxqSlRJeUpUSkRKVEl5ZEdWNGRFSnNiMk5ySlRJeUpUTkJKVFZDSlRWRUpUZEVKVEpESlRJeVkzaE5SMjV5V2xoWFVURTJNRFl6TmlVeU1pVXpRU1UzUWlVeU1tWnZiblJUZEhsc1pTVXlNaVV6UVNVM1FpVTNSQ1V5UXlVeU1uQnZhVzUwY3lVeU1pVXpRU1UxUWlVM1FpVXlNbmdsTWpJbE0wRXhOekF1TVRjMU56Z3hNalVsTWtNbE1qSjVKVEl5SlROQk16ZzNMalVsTjBRbE1rTWxOMElsTWpKNEpUSXlKVE5CTVRjd0xqRTNOVGM0TVRJMUpUSkRKVEl5ZVNVeU1pVXpRVE00Tnk0MUpUZEVKVFZFSlRKREpUSXlaR0YwWVVGMGRISnBZblYwWlhNbE1qSWxNMEVsTlVJbE5VUWxNa01sTWpKd2NtOXdjeVV5TWlVelFTVTNRaVV5TW5wcGJtUmxlQ1V5TWlVelFUZ2xOMFFsTWtNbE1qSnNhVzVyWlhKVWVYQmxKVEl5SlROQkpUSXlZbkp2YTJWdUpUSXlKVEpESlRJeWJHbHVaVk4wZVd4bEpUSXlKVE5CSlRkQ0pUSXljbTkxYm1ScGJtY2xNaklsTTBFMEpUSkRKVEl5WW1WbmFXNUJjbkp2ZDFOMGVXeGxKVEl5SlROQkpUSXlibTl1WlNVeU1pVXlReVV5TW1WdVpFRnljbTkzVTNSNWJHVWxNaklsTTBFbE1qSnpiMnhwWkVGeWNtOTNKVEl5SlRKREpUSXliR2x1WlZkcFpIUm9KVEl5SlROQk1pVXlReVV5TW14cGJtVkRiMnh2Y2lVeU1pVXpRU1V5TWpNNEpUSkRNemdsTWtNek9DVXlNaVUzUkNVeVF5VXlNbXhwYm1WVWVYQmxKVEl5SlROQkpUSXljMjlzYVdRbE1qSWxNa01sTWpKdVlXMWxKVEl5SlROQkpUSXliR2x1YTJWeUpUSXlKVEpESlRJeVpuSnZiU1V5TWlVelFTVTNRaVV5TW5nbE1qSWxNMEV4TnpBdU1UYzFOemd4TWpVbE1rTWxNako1SlRJeUpUTkJNakk1SlRKREpUSXlZVzVuYkdVbE1qSWxNMEUwTGpjeE1qTTRPRGs0TURNNE5EWTVKVEpESlRJeWFXUWxNaklsTTBFbE1qSnRaMkYzVFhsb1FrRjRNVGt3TVRrNEpUSXlKVGRFSlRKREpUSXlhV1FsTWpJbE0wRWxNakpqZUUxSGJuSmFXRmRSTVRZd05qTTJKVEl5SlRKREpUSXlkR1Y0ZENVeU1pVXpRU1V5TWlVeU1pVXlReVV5TW5SdkpUSXlKVE5CSlRkQ0pUSXllQ1V5TWlVelFURTNNQzR4TnpVM09ERXlOU1V5UXlVeU1ua2xNaklsTTBFMU5EWWxNa01sTWpKaGJtZHNaU1V5TWlVelFURXVOVGN3TnprMk16STJOemswT0RrM0pUSkRKVEl5YVdRbE1qSWxNMEVsTWpKa1EybHliMVJNY1Vkb056UXpNekV3SlRJeUpUZEVKVEpESlRJeVkyRjBaV2R2Y25rbE1qSWxNMEVsTWpKaVlYTnBZeVV5TWlVeVF5VXlNblJsZUhSQ2JHOWpheVV5TWlVelFTVTFRaVUxUkNVM1JDVXlReVV5TWtoeGMyTkZWRlpRZFZBNE16SXpORElsTWpJbE0wRWxOMElsTWpKbWIyNTBVM1I1YkdVbE1qSWxNMEVsTjBJbE4wUWxNa01sTWpKd2IybHVkSE1sTWpJbE0wRWxOVUlsTjBJbE1qSjRKVEl5SlROQk5ETXdMalExT1RReE9UazVPRFEyT0RFMUpUSkRKVEl5ZVNVeU1pVXpRVFEzTUM0ME1qSXdNVFE1T1RrNU1UQTNOQ1UzUkNVeVF5VTNRaVV5TW5nbE1qSWxNMEUwT1RRdU1EWTBOakU0TWpjNE9UVXlNaVV5UXlVeU1ua2xNaklsTTBFME16RXVPVFE0TURBNU9UazVPVFF3TlNVM1JDVTFSQ1V5UXlVeU1tUmhkR0ZCZEhSeWFXSjFkR1Z6SlRJeUpUTkJKVFZDSlRWRUpUSkRKVEl5Y0hKdmNITWxNaklsTTBFbE4wSWxNako2YVc1a1pYZ2xNaklsTTBFeE1DVTNSQ1V5UXlVeU1teHBibXRsY2xSNWNHVWxNaklsTTBFbE1qSmpkWEoyWlNVeU1pVXlReVV5TW14cGJtVlRkSGxzWlNVeU1pVXpRU1UzUWlVeU1uSnZkVzVrYVc1bkpUSXlKVE5CTkNVeVF5VXlNbUpsWjJsdVFYSnliM2RUZEhsc1pTVXlNaVV6UVNVeU1tNXZibVVsTWpJbE1rTWxNakpsYm1SQmNuSnZkMU4wZVd4bEpUSXlKVE5CSlRJeWMyOXNhV1JCY25KdmR5VXlNaVV5UXlVeU1teHBibVZYYVdSMGFDVXlNaVV6UVRJbE1rTWxNakpzYVc1bFEyOXNiM0lsTWpJbE0wRWxNakl6T0NVeVF6TTRKVEpETXpnbE1qSWxOMFFsTWtNbE1qSnNhVzVsVkhsd1pTVXlNaVV6UVNVeU1uTnZiR2xrSlRJeUpUSkRKVEl5Ym1GdFpTVXlNaVV6UVNVeU1teHBibXRsY2lVeU1pVXlReVV5TW1aeWIyMGxNaklsTTBFbE4wSWxNako0SlRJeUpUTkJNekF6TGpJME9UQXlNelF6TnpVbE1rTWxNako1SlRJeUpUTkJOVFEzTGpNM01EQXlORGs1T1RnMU1USWxNa01sTWpKcFpDVXlNaVV6UVNVeU1tUkRhWEp2VkV4eFIyZzNORE16TVRBbE1qSWxOMFFsTWtNbE1qSnBaQ1V5TWlVelFTVXlNa2h4YzJORlZGWlFkVkE0TXpJek5ESWxNaklsTWtNbE1qSjBaWGgwSlRJeUpUTkJKVEl5SlRJeUpUSkRKVEl5ZEc4bE1qSWxNMEVsTjBJbE1qSjRKVEl5SlROQk5qSXhMakkzTlRBeE5EZ3pPVGt5TURNbE1rTWxNako1SlRJeUpUTkJNelUxSlRKREpUSXlhV1FsTWpJbE0wRWxNakpIYTFKeVRIVkVWVkZUT1RjME56ZzRKVEl5SlRkRUpUSkRKVEl5WTJGMFpXZHZjbmtsTWpJbE0wRWxNakppWVhOcFl5VXlNaVV5UXlVeU1uUmxlSFJDYkc5amF5VXlNaVV6UVNVMVFpVTFSQ1UzUkNVeVF5VXlNa3AyZDFWV2EzRjFVMUF6TnpRd09URWxNaklsTTBFbE4wSWxNakptYjI1MFUzUjViR1VsTWpJbE0wRWxOMElsTjBRbE1rTWxNakp3YjJsdWRITWxNaklsTTBFbE5VSWxOMElsTWpKNEpUSXlKVE5CTXpNeExqQXdORFl6T0RZM01UZzNOU1V5UXlVeU1ua2xNaklsTTBFek16QWxOMFFsTlVRbE1rTWxNakprWVhSaFFYUjBjbWxpZFhSbGN5VXlNaVV6UVNVMVFpVTFSQ1V5UXlVeU1uQnliM0J6SlRJeUpUTkJKVGRDSlRJeWVtbHVaR1Y0SlRJeUpUTkJNVFFsTjBRbE1rTWxNakpzYVc1clpYSlVlWEJsSlRJeUpUTkJKVEl5WW5KdmEyVnVKVEl5SlRKREpUSXliR2x1WlZOMGVXeGxKVEl5SlROQkpUZENKVEl5Y205MWJtUnBibWNsTWpJbE0wRTBKVEpESlRJeVltVm5hVzVCY25KdmQxTjBlV3hsSlRJeUpUTkJKVEl5Ym05dVpTVXlNaVV5UXlVeU1tVnVaRUZ5Y205M1UzUjViR1VsTWpJbE0wRWxNakp6YjJ4cFpFRnljbTkzSlRJeUpUSkRKVEl5YkdsdVpWZHBaSFJvSlRJeUpUTkJNaVV5UXlVeU1teHBibVZEYjJ4dmNpVXlNaVV6UVNVeU1qTTRKVEpETXpnbE1rTXpPQ1V5TWlVM1JDVXlReVV5TW14cGJtVlVlWEJsSlRJeUpUTkJKVEl5YzI5c2FXUWxNaklsTWtNbE1qSnVZVzFsSlRJeUpUTkJKVEl5YkdsdWEyVnlKVEl5SlRKREpUSXlabkp2YlNVeU1pVXpRU1UzUWlVeU1uZ2xNaklsTTBFME5qZ3VOalUzTnpFME9EUXpOelVsTWtNbE1qSjVKVEl5SlROQk16TXdKVEpESlRJeVlXNW5iR1VsTWpJbE0wRXdKVEpESlRJeWFXUWxNaklsTTBFbE1qSkhhMUp5VEhWRVZWRlRPVGMwTnpnNEpUSXlKVGRFSlRKREpUSXlhV1FsTWpJbE0wRWxNakpLZG5kVlZtdHhkVk5RTXpjME1Ea3hKVEl5SlRKREpUSXlkR1Y0ZENVeU1pVXpRU1V5TWtKaFkydHdjbTl3WVdkaGRHbHZiaVV5TWlVeVF5VXlNblJ2SlRJeUpUTkJKVGRDSlRJeWVDVXlNaVV6UVRNek1TNHdNRFEyTXpnMk56RTROelVsTWtNbE1qSjVKVEl5SlROQk16YzJKVEpESlRJeVlXNW5iR1VsTWpJbE0wRXhMalUzTURjNU5qTXlOamM1TkRnNU55VXlReVV5TW1sa0pUSXlKVE5CSlRJeVIyWjVjWGhCWVcxcFJ6TTFOVFF6TXlVeU1pVTNSQ1V5UXlVeU1tTmhkR1ZuYjNKNUpUSXlKVE5CSlRJeVltRnphV01sTWpJbE1rTWxNakowWlhoMFFteHZZMnNsTWpJbE0wRWxOVUlsTjBJbE1qSjBaWGgwSlRJeUpUTkJKVEl5UW1GamEzQnliM0JoWjJGMGFXOXVKVEl5SlRKREpUSXliRzlqWVhScGIyNGxNaklsTTBFd0xqVWxOMFFsTlVRbE4wUWxNa01sTWpKMlRISm1aRWRZUms1MU1qVTVNRFUzSlRJeUpUTkJKVGRDSlRJeVptOXVkRk4wZVd4bEpUSXlKVE5CSlRkQ0pUZEVKVEpESlRJeWNHOXBiblJ6SlRJeUpUTkJKVFZDSlRkQ0pUSXllQ1V5TWlVelFURTNNQzR4TnpVM09ERXlOU1V5UXlVeU1ua2xNaklsTTBFMk1qWWxOMFFsTWtNbE4wSWxNako0SlRJeUpUTkJOVEV4TGpZM05UUXhOVEF6T1RBMk1qVWxNa01sTWpKNUpUSXlKVE5CTmpJMkpUZEVKVEpESlRkQ0pUSXllQ1V5TWlVelFUVXhNUzQyTnpVME1UVXdNemt3TmpJMUpUSkRKVEl5ZVNVeU1pVXpRVFV4TWlVM1JDVXlReVUzUWlVeU1uZ2xNaklsTTBFNE1UTXVNak15TkRJeE9EYzFKVEpESlRJeWVTVXlNaVV6UVRVeE1pVTNSQ1UxUkNVeVF5VXlNbVJoZEdGQmRIUnlhV0oxZEdWekpUSXlKVE5CSlRWQ0pUVkVKVEpESlRJeWNISnZjSE1sTWpJbE0wRWxOMElsTWpKNmFXNWtaWGdsTWpJbE0wRXhNQ1UzUkNVeVF5VXlNbXhwYm10bGNsUjVjR1VsTWpJbE0wRWxNakppY205clpXNGxNaklsTWtNbE1qSnNhVzVsVTNSNWJHVWxNaklsTTBFbE4wSWxNakp5YjNWdVpHbHVaeVV5TWlVelFUUWxNa01sTWpKaVpXZHBia0Z5Y205M1UzUjViR1VsTWpJbE0wRWxNakp1YjI1bEpUSXlKVEpESlRJeVpXNWtRWEp5YjNkVGRIbHNaU1V5TWlVelFTVXlNbk52Ykdsa1FYSnliM2NsTWpJbE1rTWxNakpzYVc1bFYybGtkR2dsTWpJbE0wRXlKVEpESlRJeWJHbHVaVU52Ykc5eUpUSXlKVE5CSlRJeU16Z2xNa016T0NVeVF6TTRKVEl5SlRkRUpUSkRKVEl5YkdsdVpWUjVjR1VsTWpJbE0wRWxNakp6YjJ4cFpDVXlNaVV5UXlVeU1tNWhiV1VsTWpJbE0wRWxNakpzYVc1clpYSWxNaklsTWtNbE1qSm1jbTl0SlRJeUpUTkJKVGRDSlRJeWVDVXlNaVV6UVRFM01DNHhOelUzT0RFeU5TVXlReVV5TW5rbE1qSWxNMEUxT1RZbE1rTWxNakpoYm1kc1pTVXlNaVV6UVRRdU56RXlNemc0T1Rnd016ZzBOamtsTWtNbE1qSnBaQ1V5TWlVelFTVXlNbVJEYVhKdlZFeHhSMmczTkRNek1UQWxNaklsTjBRbE1rTWxNakpwWkNVeU1pVXpRU1V5TW5aTWNtWmtSMWhHVG5VeU5Ua3dOVGNsTWpJbE1rTWxNakowWlhoMEpUSXlKVE5CSlRJeUpUSXlKVEpESlRJeWRHOGxNaklsTTBFbE4wSWxNako0SlRJeUpUTkJPREV6TGpJek1qUXlNVGczTlNVeVF5VXlNbmtsTWpJbE0wRTFORElsTWtNbE1qSmhibWRzWlNVeU1pVXpRVEV1TlRjd056azJNekkyTnprME9EazNKVEpESlRJeWFXUWxNaklsTTBFbE1qSlRjR1paYzBSQ1puVldNemcxTVRFNEpUSXlKVGRFSlRKREpUSXlZMkYwWldkdmNua2xNaklsTTBFbE1qSmlZWE5wWXlVeU1pVXlReVV5TW5SbGVIUkNiRzlqYXlVeU1pVXpRU1UxUWlVMVJDVTNSQ1V5UXlVeU1rOW5XWFJVYldOb1NuWTVNREUzTURjbE1qSWxNMEVsTjBJbE1qSm1iMjUwVTNSNWJHVWxNaklsTTBFbE4wSWxOMFFsTWtNbE1qSndiMmx1ZEhNbE1qSWxNMEVsTlVJbE4wSWxNako0SlRJeUpUTkJNamd6TGprek5qZzRPVFkwT0RRek56VWxNa01sTWpKNUpUSXlKVE5CTkRnMkpUZEVKVEpESlRkQ0pUSXllQ1V5TWlVelFUSXhNaTQyTmpNMk9UWXlPRGt3TmpJMUpUSkRKVEl5ZVNVeU1pVXpRVFE0TmlVM1JDVTFSQ1V5UXlVeU1tUmhkR0ZCZEhSeWFXSjFkR1Z6SlRJeUpUTkJKVFZDSlRWRUpUSkRKVEl5Y0hKdmNITWxNaklsTTBFbE4wSWxNako2YVc1a1pYZ2xNaklsTTBFNUpUZEVKVEpESlRJeWJHbHVhMlZ5Vkhsd1pTVXlNaVV6UVNVeU1tSnliMnRsYmlVeU1pVXlReVV5TW14cGJtVlRkSGxzWlNVeU1pVXpRU1UzUWlVeU1uSnZkVzVrYVc1bkpUSXlKVE5CTkNVeVF5VXlNbUpsWjJsdVFYSnliM2RUZEhsc1pTVXlNaVV6UVNVeU1tNXZibVVsTWpJbE1rTWxNakpsYm1SQmNuSnZkMU4wZVd4bEpUSXlKVE5CSlRJeWMyOXNhV1JCY25KdmR5VXlNaVV5UXlVeU1teHBibVZYYVdSMGFDVXlNaVV6UVRJbE1rTWxNakpzYVc1bFEyOXNiM0lsTWpJbE0wRWxNakl6T0NVeVF6TTRKVEpETXpnbE1qSWxOMFFsTWtNbE1qSnNhVzVsVkhsd1pTVXlNaVV6UVNVeU1uTnZiR2xrSlRJeUpUSkRKVEl5Ym1GdFpTVXlNaVV6UVNVeU1teHBibXRsY2lVeU1pVXlReVV5TW1aeWIyMGxNaklsTTBFbE4wSWxNako0SlRJeUpUTkJNamd6TGprek5qZzRPVFkwT0RRek56VWxNa01sTWpKNUpUSXlKVE5CTkRJMkpUSkRKVEl5WVc1bmJHVWxNaklsTTBFMExqY3hNak00T0RrNE1ETTRORFk1SlRKREpUSXlhV1FsTWpJbE0wRWxNakpIWm5seGVFRmhiV2xITXpVMU5ETXpKVEl5SlRkRUpUSkRKVEl5YVdRbE1qSWxNMEVsTWpKUFoxbDBWRzFqYUVwMk9UQXhOekEzSlRJeUpUSkRKVEl5ZEdWNGRDVXlNaVV6UVNVeU1pVXlNaVV5UXlVeU1uUnZKVEl5SlROQkpUZENKVEl5ZUNVeU1pVXpRVEl4TWk0Mk5qTTJPVFl5T0Rrd05qSTFKVEpESlRJeWVTVXlNaVV6UVRVME5pVXlReVV5TW1GdVoyeGxKVEl5SlROQk1TNDFOekEzT1RZek1qWTNPVFE0T1RjbE1rTWxNakpwWkNVeU1pVXpRU1V5TW1SRGFYSnZWRXh4UjJnM05ETXpNVEFsTWpJbE4wUWxNa01sTWpKallYUmxaMjl5ZVNVeU1pVXpRU1V5TW1KaGMybGpKVEl5SlRKREpUSXlkR1Y0ZEVKc2IyTnJKVEl5SlROQkpUVkNKVFZFSlRkRUpUSkRKVEl5WVZGMmNGbHZjMWQwUkRVeU1Ua3lPQ1V5TWlVelFTVTNRaVV5TW1admJuUlRkSGxzWlNVeU1pVXpRU1UzUWlVM1JDVXlReVV5TW5CdmFXNTBjeVV5TWlVelFTVTFRaVUzUWlVeU1uZ2xNaklsTTBFNU16WXVNell6TURNM01UQTVNemMxSlRKREpUSXllU1V5TWlVelFUVTJOeVUzUkNVeVF5VTNRaVV5TW5nbE1qSWxNMEU1TXpZdU16WXpNRE0zTVRBNU16YzFKVEpESlRJeWVTVXlNaVV6UVRNek1DVTNSQ1UxUkNVeVF5VXlNbVJoZEdGQmRIUnlhV0oxZEdWekpUSXlKVE5CSlRWQ0pUVkVKVEpESlRJeWNISnZjSE1sTWpJbE0wRWxOMElsTWpKNmFXNWtaWGdsTWpJbE0wRXhNaVUzUkNVeVF5VXlNbXhwYm10bGNsUjVjR1VsTWpJbE0wRWxNakppY205clpXNGxNaklsTWtNbE1qSnNhVzVsVTNSNWJHVWxNaklsTTBFbE4wSWxNakp5YjNWdVpHbHVaeVV5TWlVelFUUWxNa01sTWpKaVpXZHBia0Z5Y205M1UzUjViR1VsTWpJbE0wRWxNakp1YjI1bEpUSXlKVEpESlRJeVpXNWtRWEp5YjNkVGRIbHNaU1V5TWlVelFTVXlNbk52Ykdsa1FYSnliM2NsTWpJbE1rTWxNakpzYVc1bFYybGtkR2dsTWpJbE0wRXlKVEpESlRJeWJHbHVaVU52Ykc5eUpUSXlKVE5CSlRJeU16Z2xNa016T0NVeVF6TTRKVEl5SlRkRUpUSkRKVEl5YkdsdVpWUjVjR1VsTWpJbE0wRWxNakp6YjJ4cFpDVXlNaVV5UXlVeU1tNWhiV1VsTWpJbE0wRWxNakpzYVc1clpYSWxNaklsTWtNbE1qSm1jbTl0SlRJeUpUTkJKVGRDSlRJeWVDVXlNaVV6UVRrd05pNHpOak13TXpjeE1Ea3pOelVsTWtNbE1qSjVKVEl5SlROQk5UWTNKVEpESlRJeVlXNW5iR1VsTWpJbE0wRXpMakUwTVRVNU1qWTFNelU0T1RjNU15VXlReVV5TW1sa0pUSXlKVE5CSlRJeVUzQm1XWE5FUW1aMVZqTTROVEV4T0NVeU1pVTNSQ1V5UXlVeU1tbGtKVEl5SlROQkpUSXlZVkYyY0ZsdmMxZDBSRFV5TVRreU9DVXlNaVV5UXlVeU1uUmxlSFFsTWpJbE0wRWxNaklsTWpJbE1rTWxNakowYnlVeU1pVXpRU1UzUWlVeU1uZ2xNaklsTTBFM05qUXVPREF6TWpJeU5qVTJNalVsTWtNbE1qSjVKVEl5SlROQk16TXdKVEpESlRJeVlXNW5iR1VsTWpJbE0wRXpMakUwTVRVNU1qWTFNelU0T1RjNU16WWxNa01sTWpKcFpDVXlNaVV6UVNVeU1rZHJVbkpNZFVSVlVWTTVOelEzT0RnbE1qSWxOMFFsTWtNbE1qSmpZWFJsWjI5eWVTVXlNaVV6UVNVeU1tSmhjMmxqSlRJeUpUSkRKVEl5ZEdWNGRFSnNiMk5ySlRJeUpUTkJKVFZDSlRWRUpUZEVKVEpESlRJeVZraEZVRkIyVVVGcVl6YzBNVFkwTmlVeU1pVXpRU1UzUWlVeU1tWnZiblJUZEhsc1pTVXlNaVV6UVNVM1FpVTNSQ1V5UXlVeU1uQnZhVzUwY3lVeU1pVXpRU1UxUWlVM1FpVXlNbmdsTWpJbE0wRTFOekF1TVRBd05UZzFPVE0zTlNVeVF5VXlNbmtsTWpJbE0wRTBNREVsTjBRbE5VUWxNa01sTWpKa1lYUmhRWFIwY21saWRYUmxjeVV5TWlVelFTVTFRaVUxUkNVeVF5VXlNbkJ5YjNCekpUSXlKVE5CSlRkQ0pUSXllbWx1WkdWNEpUSXlKVE5CTVRVbE4wUWxNa01sTWpKc2FXNXJaWEpVZVhCbEpUSXlKVE5CSlRJeVluSnZhMlZ1SlRJeUpUSkRKVEl5YkdsdVpWTjBlV3hsSlRJeUpUTkJKVGRDSlRJeWJHbHVaVk4wZVd4bEpUSXlKVE5CSlRJeVpHRnphR1ZrSlRJeUpUSkRKVEl5Y205MWJtUnBibWNsTWpJbE0wRTBKVEpESlRJeVltVm5hVzVCY25KdmQxTjBlV3hsSlRJeUpUTkJKVEl5Ym05dVpTVXlNaVV5UXlVeU1tVnVaRUZ5Y205M1UzUjViR1VsTWpJbE0wRWxNakp6YjJ4cFpFRnljbTkzSlRJeUpUSkRKVEl5YkdsdVpWZHBaSFJvSlRJeUpUTkJNaVV5UXlVeU1teHBibVZEYjJ4dmNpVXlNaVV6UVNVeU1qTTRKVEpETXpnbE1rTXpPQ1V5TWlVM1JDVXlReVV5TW14cGJtVlVlWEJsSlRJeUpUTkJKVEl5WkdGemFHVmtKVEl5SlRKREpUSXlibUZ0WlNVeU1pVXpRU1V5TW14cGJtdGxjaVV5TWlVeVF5VXlNbVp5YjIwbE1qSWxNMEVsTjBJbE1qSjRKVEl5SlROQk5EWTRMalkxTnpjeE5EZzBNemMxSlRKREpUSXllU1V5TWlVelFUUXdNU1V5UXlVeU1tRnVaMnhsSlRJeUpUTkJNeTR4TkRFMU9USTJOVE0xT0RrM09UTWxNa01sTWpKcFpDVXlNaVV6UVNVeU1rZG1lWEY0UVdGdGFVY3pOVFUwTXpNbE1qSWxOMFFsTWtNbE1qSnBaQ1V5TWlVelFTVXlNbFpJUlZCUWRsRkJhbU0zTkRFMk5EWWxNaklsTWtNbE1qSjBaWGgwSlRJeUpUTkJKVEl5SlRJeUpUSkRKVEl5ZEc4bE1qSWxNMEVsTjBJbE1qSjRKVEl5SlROQk5UY3dMakV3TURVNE5Ua3pOelVsTWtNbE1qSjVKVEl5SlROQk5qVTRKVEpESlRJeVlXNW5iR1VsTWpJbE0wRXhMalUzTURjNU5qTXlOamM1TkRnNU55VXlReVV5TW1sa0pUSXlKVE5CSlRJeVZFbDVSbFJCYTFsSFdqazVOVFF4T0NVeU1pVTNSQ1V5UXlVeU1tTmhkR1ZuYjNKNUpUSXlKVE5CSlRJeVltRnphV01sTWpJbE1rTWxNakowWlhoMFFteHZZMnNsTWpJbE0wRWxOVUlsTlVRbE4wUWxOMFFsTWtNbE1qSjJaWEp6YVc5dUpUSXlKVE5CSlRJeU1DVXlNaVV5UXlVeU1tVmthWFJ2Y2xabGNuTnBiMjRsTWpJbE0wRWxNakpXTVNVeU1pVXlReVV5TW1OdmJXMWxiblJ6SlRJeUpUTkJKVFZDSlRWRUpUSkRKVEl5Y0d4MVoybHVjeVV5TWlVelFTVTNRaVUzUkNVeVF5VXlNbUZwUTI5dWRHRnBibVZ5Y3lVeU1pVXpRU1UzUWlVM1JDVXlReVV5TW1sdWMyVnlkRkJoWjJWUGNIUnpKVEl5SlROQkpUZENKVGRFSlRKREpUSXljRzl6ZEZCaGVXMWxiblFsTWpJbE0wRWxOMElsTjBRbE1rTWxNakowYUdWdFpTVXlNaVV6UVNVM1FpVXlNbkJoWjJVbE1qSWxNMEVsTjBJbE1qSmlZV05yWjNKdmRXNWtRMjlzYjNJbE1qSWxNMEVsTWpKMGNtRnVjM0JoY21WdWRDVXlNaVUzUkNVM1JDVTNSQT09IiwKCSJGaWxlSWQiIDogIjY0MGI1ZjE2LTQ5NzgtNDMyNS05YjlmLWNiNmRhNzdkODQ0MSIKfQo="/>
    </extobj>
    <extobj name="E657119C-6982-421D-8BA7-E74DEB70A7D9-3">
      <extobjdata type="E657119C-6982-421D-8BA7-E74DEB70A7D9" data="ewoJIkNhdGVnb3J5IiA6ICJmbG93IiwKCSJEZWZpbml0aW9uIiA6ICJKVGRDSlRJeWNHRm5aU1V5TWlVelFTVTNRaVV5TW5CaFpHUnBibWNsTWpJbE0wRXlNQ1V5UXlVeU1tSmhZMnRuY205MWJtUkRiMnh2Y2lVeU1pVXpRU1V5TW5SeVlXNXpjR0Z5Wlc1MEpUSXlKVEpESlRJeWIzSnBaVzUwWVhScGIyNGxNaklsTTBFbE1qSndiM0owY21GcGRDVXlNaVV5UXlVeU1tZHlhV1JUYVhwbEpUSXlKVE5CTVRVbE1rTWxNakozYVdSMGFDVXlNaVV6UVRFMk5qWWxNa01sTWpKemFHOTNSM0pwWkNVeU1pVXpRWFJ5ZFdVbE1rTWxNakpzYVc1bFNuVnRjSE1sTWpJbE0wRm1ZV3h6WlNVeVF5VXlNbWhsYVdkb2RDVXlNaVV6UVRneU1pVXlReVV5TW5KcFkyaFVaWGgwSlRJeUpUTkJkSEoxWlNVM1JDVXlReVV5TW1Wc1pXMWxiblJ6SlRJeUpUTkJKVGRDSlRJeVMzWjBkRTF4VVZGQlVUQTBNRE0xTWlVeU1pVXpRU1UzUWlVeU1teHBibXNsTWpJbE0wRWxNaklsTWpJbE1rTWxNakp6YUdGd1pWTjBlV3hsSlRJeUpUTkJKVGRDSlRJeVlXeHdhR0VsTWpJbE0wRXhKVGRFSlRKREpUSXlkR1Y0ZEVKc2IyTnJKVEl5SlROQkpUVkNKVGRDSlRJeWNHOXphWFJwYjI0bE1qSWxNMEVsTjBJbE1qSjNKVEl5SlROQkpUSXlkeTB5TUNVeU1pVXlReVV5TW5nbE1qSWxNMEV4TUNVeVF5VXlNbWdsTWpJbE0wRWxNakpvSlRJeUpUSkRKVEl5ZVNVeU1pVXpRVEFsTjBRbE1rTWxNakowWlhoMEpUSXlKVE5CSlRJeVUzUmhaMlVsTWpBekpUTkRZbklsTTBWRVFVNU9KVEl3UWs4bE0wTmljaVV6UlVSdmJXRnBiaTFoWkhabGNuTmhjbWxoYkNVeU1HaDVjR1Z5Y0dGeVlXMWxkR1Z5SlRJd2IzQjBhVzFwZW1GMGFXOXVKVEl5SlRkRUpUVkVKVEpESlRJeVlXNWphRzl5Y3lVeU1pVXpRU1UxUWlVM1FpVXlNbmdsTWpJbE0wRWxNakozSlRKR01pVXlNaVV5UXlVeU1ua2xNaklsTTBFbE1qSXdKVEl5SlRkRUpUSkRKVGRDSlRJeWVDVXlNaVV6UVNVeU1uY2xNa1l5SlRJeUpUSkRKVEl5ZVNVeU1pVXpRU1V5TW1nbE1qSWxOMFFsTWtNbE4wSWxNako0SlRJeUpUTkJKVEl5TUNVeU1pVXlReVV5TW5rbE1qSWxNMEVsTWpKb0pUSkdNaVV5TWlVM1JDVXlReVUzUWlVeU1uZ2xNaklsTTBFbE1qSjNKVEl5SlRKREpUSXllU1V5TWlVelFTVXlNbWdsTWtZeUpUSXlKVGRFSlRWRUpUSkRKVEl5ZEdsMGJHVWxNaklsTTBFbE1qSWxNaklsTWtNbE1qSm1iMjUwVTNSNWJHVWxNaklsTTBFbE4wSWxOMFFsTWtNbE1qSmtZWFJoUVhSMGNtbGlkWFJsY3lVeU1pVXpRU1UxUWlVMVJDVXlReVV5TW5CeWIzQnpKVEl5SlROQkpUZENKVEl5ZW1sdVpHVjRKVEl5SlROQk15VXlReVV5TW5jbE1qSWxNMEV5TXpjdU5UZzROVEF3T1RjMk5UWXlOU1V5UXlVeU1uZ2xNaklsTTBFNExqTXdNRE0xTkRBd016a3dOakkxSlRKREpUSXlhQ1V5TWlVelFUY3pKVEpESlRJeWVTVXlNaVV6UVRRNE55VXlReVV5TW1GdVoyeGxKVEl5SlROQk1DVTNSQ1V5UXlVeU1uQmhkR2dsTWpJbE0wRWxOVUlsTjBJbE1qSmhZM1JwYjI1ekpUSXlKVE5CSlRWQ0pUZENKVEl5ZUNVeU1pVXpRU1V5TWpBbE1qSWxNa01sTWpKaFkzUnBiMjRsTWpJbE0wRWxNakp0YjNabEpUSXlKVEpESlRJeWVTVXlNaVV6UVNVeU1qQWxNaklsTjBRbE1rTWxOMElsTWpKNEpUSXlKVE5CSlRJeWR5VXlNaVV5UXlVeU1tRmpkR2x2YmlVeU1pVXpRU1V5TW14cGJtVWxNaklsTWtNbE1qSjVKVEl5SlROQkpUSXlNQ1V5TWlVM1JDVXlReVUzUWlVeU1uZ2xNaklsTTBFbE1qSjNKVEl5SlRKREpUSXlZV04wYVc5dUpUSXlKVE5CSlRJeWJHbHVaU1V5TWlVeVF5VXlNbmtsTWpJbE0wRWxNakpvSlRJeUpUZEVKVEpESlRkQ0pUSXllQ1V5TWlVelFTVXlNakFsTWpJbE1rTWxNakpoWTNScGIyNGxNaklsTTBFbE1qSnNhVzVsSlRJeUpUSkRKVEl5ZVNVeU1pVXpRU1V5TW1nbE1qSWxOMFFsTWtNbE4wSWxNakpoWTNScGIyNGxNaklsTTBFbE1qSmpiRzl6WlNVeU1pVTNSQ1UxUkNVM1JDVTFSQ1V5UXlVeU1teHBibVZUZEhsc1pTVXlNaVV6UVNVM1FpVXlNbkp2ZFc1a2FXNW5KVEl5SlROQk5DVXlReVV5TW14cGJtVlhhV1IwYUNVeU1pVXpRVEV1TlNVM1JDVXlReVV5TW1Ob2FXeGtjbVZ1SlRJeUpUTkJKVFZDSlRWRUpUSkRKVEl5Y21WemFYcGxSR2x5SlRJeUpUTkJKVFZDSlRJeWRHd2xNaklsTWtNbE1qSjBjaVV5TWlVeVF5VXlNbUp5SlRJeUpUSkRKVEl5WW13bE1qSWxNa01sTWpKc0pUSXlKVEpESlRJeWRDVXlNaVV5UXlVeU1uSWxNaklsTWtNbE1qSmlKVEl5SlRWRUpUSkRKVEl5Ym1GdFpTVXlNaVV6UVNVeU1uQnliMk5sYzNNbE1qSWxNa01sTWpKbWFXeHNVM1I1YkdVbE1qSWxNMEVsTjBJbE4wUWxNa01sTWpKMGFHVnRaU1V5TWlVelFTVTNRaVUzUkNVeVF5VXlNbWxrSlRJeUpUTkJKVEl5UzNaMGRFMXhVVkZCVVRBME1ETTFNaVV5TWlVeVF5VXlNbUYwZEhKcFluVjBaU1V5TWlVelFTVTNRaVV5TW1OdmJuUmhhVzVsY2lVeU1pVXpRV1poYkhObEpUSkRKVEl5Y205MFlYUmhZbXhsSlRJeUpUTkJkSEoxWlNVeVF5VXlNblpwYzJsaWJHVWxNaklsTTBGMGNuVmxKVEpESlRJeVptbDRaV1JNYVc1ckpUSXlKVE5CWm1Gc2MyVWxNa01sTWpKamIyeHNZWEJ6WVdKc1pTVXlNaVV6UVdaaGJITmxKVEpESlRJeVkyOXNiR0Z3YzJWa0pUSXlKVE5CWm1Gc2MyVWxNa01sTWpKc2FXNXJZV0pzWlNVeU1pVXpRWFJ5ZFdVbE1rTWxNakp0WVhKclpYSlBabVp6WlhRbE1qSWxNMEUxSlRkRUpUSkRKVEl5WTJGMFpXZHZjbmtsTWpJbE0wRWxNakptYkc5M0pUSXlKVGRFSlRKREpUSXlRV1p3WWs1clFXOXZialEzT0RjNU1TVXlNaVV6UVNVM1FpVXlNbXhwYm1zbE1qSWxNMEVsTWpJbE1qSWxNa01sTWpKemFHRndaVk4wZVd4bEpUSXlKVE5CSlRkQ0pUSXlZV3h3YUdFbE1qSWxNMEV4SlRkRUpUSkRKVEl5ZEdWNGRFSnNiMk5ySlRJeUpUTkJKVFZDSlRkQ0pUSXljRzl6YVhScGIyNGxNaklsTTBFbE4wSWxNakozSlRJeUpUTkJKVEl5ZHkweU1DVXlNaVV5UXlVeU1uZ2xNaklsTTBFeE1DVXlReVV5TW1nbE1qSWxNMEVsTWpKb0pUSXlKVEpESlRJeWVTVXlNaVV6UVRBbE4wUWxNa01sTWpKMFpYaDBKVEl5SlROQkpUSXlVM1JoWjJVbE1qQXhKVE5EWW5JbE0wVkRUazRsUlRJbE9EQWxPVE5DYVV4VFZFMGxNakJDVHlVelEySnlKVE5GVUhKbGRISmhhVzVwYm1jbE1qQm9lWEJsY25CaGNtRnRaWFJsY2lVeU1HOXdkR2x0YVhwaGRHbHZiaVV5TWlVM1JDVTFSQ1V5UXlVeU1tRnVZMmh2Y25NbE1qSWxNMEVsTlVJbE4wSWxNako0SlRJeUpUTkJKVEl5ZHlVeVJqSWxNaklsTWtNbE1qSjVKVEl5SlROQkpUSXlNQ1V5TWlVM1JDVXlReVUzUWlVeU1uZ2xNaklsTTBFbE1qSjNKVEpHTWlVeU1pVXlReVV5TW5rbE1qSWxNMEVsTWpKb0pUSXlKVGRFSlRKREpUZENKVEl5ZUNVeU1pVXpRU1V5TWpBbE1qSWxNa01sTWpKNUpUSXlKVE5CSlRJeWFDVXlSaklsTWpJbE4wUWxNa01sTjBJbE1qSjRKVEl5SlROQkpUSXlkeVV5TWlVeVF5VXlNbmtsTWpJbE0wRWxNakpvSlRKR01pVXlNaVUzUkNVMVJDVXlReVV5TW5ScGRHeGxKVEl5SlROQkpUSXlKVEl5SlRKREpUSXlabTl1ZEZOMGVXeGxKVEl5SlROQkpUZENKVGRFSlRKREpUSXlaR0YwWVVGMGRISnBZblYwWlhNbE1qSWxNMEVsTlVJbE5VUWxNa01sTWpKd2NtOXdjeVV5TWlVelFTVTNRaVV5TW5wcGJtUmxlQ1V5TWlVelFURWxNa01sTWpKM0pUSXlKVE5CTWpRekxqZ3hNRGM1TVRBeE5UWXlOU1V5UXlVeU1uZ2xNaklsTTBFMUxqRTRPVEl3T0RrNE5ETTNOU1V5UXlVeU1tZ2xNaklsTTBFNU5TVXlReVV5TW5rbE1qSWxNMEV4T1RjbE1rTWxNakpoYm1kc1pTVXlNaVV6UVRBbE4wUWxNa01sTWpKd1lYUm9KVEl5SlROQkpUVkNKVGRDSlRJeVlXTjBhVzl1Y3lVeU1pVXpRU1UxUWlVM1FpVXlNbmdsTWpJbE0wRWxNakl3SlRJeUpUSkRKVEl5WVdOMGFXOXVKVEl5SlROQkpUSXliVzkyWlNVeU1pVXlReVV5TW5rbE1qSWxNMEVsTWpJd0pUSXlKVGRFSlRKREpUZENKVEl5ZUNVeU1pVXpRU1V5TW5jbE1qSWxNa01sTWpKaFkzUnBiMjRsTWpJbE0wRWxNakpzYVc1bEpUSXlKVEpESlRJeWVTVXlNaVV6UVNVeU1qQWxNaklsTjBRbE1rTWxOMElsTWpKNEpUSXlKVE5CSlRJeWR5VXlNaVV5UXlVeU1tRmpkR2x2YmlVeU1pVXpRU1V5TW14cGJtVWxNaklsTWtNbE1qSjVKVEl5SlROQkpUSXlhQ1V5TWlVM1JDVXlReVUzUWlVeU1uZ2xNaklsTTBFbE1qSXdKVEl5SlRKREpUSXlZV04wYVc5dUpUSXlKVE5CSlRJeWJHbHVaU1V5TWlVeVF5VXlNbmtsTWpJbE0wRWxNakpvSlRJeUpUZEVKVEpESlRkQ0pUSXlZV04wYVc5dUpUSXlKVE5CSlRJeVkyeHZjMlVsTWpJbE4wUWxOVVFsTjBRbE5VUWxNa01sTWpKc2FXNWxVM1I1YkdVbE1qSWxNMEVsTjBJbE1qSnliM1Z1WkdsdVp5VXlNaVV6UVRRbE1rTWxNakpzYVc1bFYybGtkR2dsTWpJbE0wRXhMalVsTjBRbE1rTWxNakpqYUdsc1pISmxiaVV5TWlVelFTVTFRaVUxUkNVeVF5VXlNbkpsYzJsNlpVUnBjaVV5TWlVelFTVTFRaVV5TW5Sc0pUSXlKVEpESlRJeWRISWxNaklsTWtNbE1qSmljaVV5TWlVeVF5VXlNbUpzSlRJeUpUSkRKVEl5YkNVeU1pVXlReVV5TW5RbE1qSWxNa01sTWpKeUpUSXlKVEpESlRJeVlpVXlNaVUxUkNVeVF5VXlNbTVoYldVbE1qSWxNMEVsTWpKd2NtOWpaWE56SlRJeUpUSkRKVEl5Wm1sc2JGTjBlV3hsSlRJeUpUTkJKVGRDSlRkRUpUSkRKVEl5ZEdobGJXVWxNaklsTTBFbE4wSWxOMFFsTWtNbE1qSnBaQ1V5TWlVelFTVXlNa0ZtY0dKT2EwRnZiMjQwTnpnM09URWxNaklsTWtNbE1qSmhkSFJ5YVdKMWRHVWxNaklsTTBFbE4wSWxNakpqYjI1MFlXbHVaWElsTWpJbE0wRm1ZV3h6WlNVeVF5VXlNbkp2ZEdGMFlXSnNaU1V5TWlVelFYUnlkV1VsTWtNbE1qSjJhWE5wWW14bEpUSXlKVE5CZEhKMVpTVXlReVV5TW1acGVHVmtUR2x1YXlVeU1pVXpRV1poYkhObEpUSkRKVEl5WTI5c2JHRndjMkZpYkdVbE1qSWxNMEZtWVd4elpTVXlReVV5TW1OdmJHeGhjSE5sWkNVeU1pVXpRV1poYkhObEpUSkRKVEl5YkdsdWEyRmliR1VsTWpJbE0wRjBjblZsSlRKREpUSXliV0Z5YTJWeVQyWm1jMlYwSlRJeUpUTkJOU1UzUkNVeVF5VXlNbU5oZEdWbmIzSjVKVEl5SlROQkpUSXlabXh2ZHlVeU1pVTNSQ1V5UXlVeU1rZGFhR2hVY0VWdWMxbzBPRGN4TXpNbE1qSWxNMEVsTjBJbE1qSnNhVzVySlRJeUpUTkJKVEl5SlRJeUpUSkRKVEl5YzJoaGNHVlRkSGxzWlNVeU1pVXpRU1UzUWlVeU1tRnNjR2hoSlRJeUpUTkJNU1UzUkNVeVF5VXlNblJsZUhSQ2JHOWpheVV5TWlVelFTVTFRaVUzUWlVeU1uQnZjMmwwYVc5dUpUSXlKVE5CSlRkQ0pUSXlkeVV5TWlVelFTVXlNbmN0TWpBbE1qSWxNa01sTWpKNEpUSXlKVE5CTVRBbE1rTWxNakpvSlRJeUpUTkJKVEl5YUNVeU1pVXlReVV5TW5rbE1qSWxNMEV3SlRkRUpUSkRKVEl5ZEdWNGRDVXlNaVV6UVNVeU1sTjBZV2RsSlRJd01pVXpRMkp5SlRORlEyVnNiQ1V5TUVOaGJHbGljbUYwYVc5dUpUSXdRazhsTTBOaWNpVXpSVU5sYkd3dGNtVnpjRzl1YzJVbE1qQndZWEpoYldWMFpYSWxNakJ2Y0hScGJXbDZZWFJwYjI0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WtNbE1qSjBhWFJzWlNVeU1pVXpRU1V5TWlVeU1pVXlReVV5TW1admJuUlRkSGxzWlNVeU1pVXpRU1UzUWlVM1JDVXlReVV5TW1SaGRHRkJkSFJ5YVdKMWRHVnpKVEl5SlROQkpUVkNKVFZFSlRKREpUSXljSEp2Y0hNbE1qSWxNMEVsTjBJbE1qSjZhVzVrWlhnbE1qSWxNMEV5SlRKREpUSXlkeVV5TWlVelFUSXpNUzR6TmpZeU1UQTVNemMxSlRKREpUSXllQ1V5TWlVelFURXhMalF4TVRRNU9UQXlNelF6TnpVbE1rTWxNakpvSlRJeUpUTkJPVEF1TlNVeVF5VXlNbmtsTWpJbE0wRXpOVEF1TlNVeVF5VXlNbUZ1WjJ4bEpUSXlKVE5CTUNVM1JDVXlReVV5TW5CaGRHZ2xNaklsTTBFbE5VSWxOMElsTWpKaFkzUnBiMjV6SlRJeUpUTkJKVFZDSlRkQ0pUSXllQ1V5TWlVelFTVXlNakFsTWpJbE1rTWxNakpoWTNScGIyNGxNaklsTTBFbE1qSnRiM1psSlRJeUpUSkRKVEl5ZVNVeU1pVXpRU1V5TWpBbE1qSWxOMFFsTWtNbE4wSWxNako0SlRJeUpUTkJKVEl5ZHlVeU1pVXlReVV5TW1GamRHbHZiaVV5TWlVelFTVXlNbXhwYm1VbE1qSWxNa01sTWpKNUpUSXlKVE5CSlRJeU1DVXlNaVUzUkNVeVF5VTNRaVV5TW5nbE1qSWxNMEVsTWpKM0pUSXlKVEpESlRJeVlXTjBhVzl1SlRJeUpUTkJKVEl5YkdsdVpTVXlNaVV5UXlVeU1ua2xNaklsTTBFbE1qSm9KVEl5SlRkRUpUSkRKVGRDSlRJeWVDVXlNaVV6UVNVeU1qQWxNaklsTWtNbE1qSmhZM1JwYjI0bE1qSWxNMEVsTWpKc2FXNWxKVEl5SlRKREpUSXllU1V5TWlVelFTVXlNbWdsTWpJbE4wUWxNa01sTjBJbE1qSmhZM1JwYjI0bE1qSWxNMEVsTWpKamJHOXpaU1V5TWlVM1JDVTFSQ1UzUkNVMVJDVXlReVV5TW14cGJtVlRkSGxzWlNVeU1pVXpRU1UzUWlVeU1uSnZkVzVrYVc1bkpUSXlKVE5CTkNVeVF5VXlNbXhwYm1WWGFXUjBhQ1V5TWlVelFURXVOU1UzUkNVeVF5VXlNbU5vYVd4a2NtVnVKVEl5SlROQkpUVkNKVFZFSlRKREpUSXljbVZ6YVhwbFJHbHlKVEl5SlROQkpUVkNKVEl5ZEd3bE1qSWxNa01sTWpKMGNpVXlNaVV5UXlVeU1tSnlKVEl5SlRKREpUSXlZbXdsTWpJbE1rTWxNakpzSlRJeUpUSkRKVEl5ZENVeU1pVXlReVV5TW5JbE1qSWxNa01sTWpKaUpUSXlKVFZFSlRKREpUSXlibUZ0WlNVeU1pVXpRU1V5TW5CeWIyTmxjM01sTWpJbE1rTWxNakptYVd4c1UzUjViR1VsTWpJbE0wRWxOMElsTjBRbE1rTWxNakowYUdWdFpTVXlNaVV6UVNVM1FpVTNSQ1V5UXlVeU1tbGtKVEl5SlROQkpUSXlSMXBvYUZSd1JXNXpXalE0TnpFek15VXlNaVV5UXlVeU1tRjBkSEpwWW5WMFpTVXlNaVV6UVNVM1FpVXlNbU52Ym5SaGFXNWxjaVV5TWlVelFXWmhiSE5sSlRKREpUSXljbTkwWVhSaFlteGxKVEl5SlROQmRISjFaU1V5UXlVeU1uWnBjMmxpYkdVbE1qSWxNMEYwY25WbEpUSkRKVEl5Wm1sNFpXUk1hVzVySlRJeUpUTkJabUZzYzJVbE1rTWxNakpqYjJ4c1lYQnpZV0pzWlNVeU1pVXpRV1poYkhObEpUSkRKVEl5WTI5c2JHRndjMlZrSlRJeUpUTkJabUZzYzJVbE1rTWxNakpzYVc1cllXSnNaU1V5TWlVelFYUnlkV1VsTWtNbE1qSnRZWEpyWlhKUFptWnpaWFFsTWpJbE0wRTFKVGRFSlRKREpUSXlZMkYwWldkdmNua2xNaklsTTBFbE1qSm1iRzkzSlRJeUpUZEVKVEpESlRJeWNXSlNjbE5aVFZoNGREVTVPREF6TVNVeU1pVXpRU1UzUWlVeU1tWnZiblJUZEhsc1pTVXlNaVV6UVNVM1FpVTNSQ1V5UXlVeU1uQnZhVzUwY3lVeU1pVXpRU1UxUWlVM1FpVXlNbmdsTWpJbE0wRXhNamN1TURrME5qQTBORGt5TVRnM05TVXlReVV5TW5rbE1qSWxNMEUwTmpRbE4wUWxNa01sTjBJbE1qSjRKVEl5SlROQk1USTNMakE1TkRZd05EUTVNakU0TnpVbE1rTWxNako1SlRJeUpUTkJORFkwSlRkRUpUVkVKVEpESlRJeVpHRjBZVUYwZEhKcFluVjBaWE1sTWpJbE0wRWxOVUlsTlVRbE1rTWxNakp3Y205d2N5VXlNaVV6UVNVM1FpVXlNbnBwYm1SbGVDVXlNaVV6UVRVbE4wUWxNa01sTWpKc2FXNXJaWEpVZVhCbEpUSXlKVE5CSlRJeVluSnZhMlZ1SlRJeUpUSkRKVEl5YkdsdVpWTjBlV3hsSlRJeUpUTkJKVGRDSlRJeWNtOTFibVJwYm1jbE1qSWxNMEUwSlRKREpUSXlZbVZuYVc1QmNuSnZkMU4wZVd4bEpUSXlKVE5CSlRJeWJtOXVaU1V5TWlVeVF5VXlNbVZ1WkVGeWNtOTNVM1I1YkdVbE1qSWxNMEVsTWpKemIyeHBaRUZ5Y205M0pUSXlKVEpESlRJeWJHbHVaVmRwWkhSb0pUSXlKVE5CTVNVM1JDVXlReVV5TW14cGJtVlVlWEJsSlRJeUpUTkJKVEl5YzI5c2FXUWxNaklsTWtNbE1qSnVZVzFsSlRJeUpUTkJKVEl5YkdsdWEyVnlKVEl5SlRKREpUSXlabkp2YlNVeU1pVXpRU1UzUWlVeU1uZ2xNaklsTTBFeE1qY3VNRGswTmpBME5Ea3lNVGczTlNVeVF5VXlNbmtsTWpJbE0wRTBOREVsTWtNbE1qSmhibWRzWlNVeU1pVXpRVFF1TnpFeU16ZzRPVGd3TXpnME5qa2xNa01sTWpKcFpDVXlNaVV6UVNVeU1rZGFhR2hVY0VWdWMxbzBPRGN4TXpNbE1qSWxOMFFsTWtNbE1qSnBaQ1V5TWlVelFTVXlNbkZpVW5KVFdVMVllSFExT1Rnd016RWxNaklsTWtNbE1qSjBaWGgwSlRJeUpUTkJKVEl5SlRJeUpUSkRKVEl5ZEc4bE1qSWxNMEVsTjBJbE1qSjRKVEl5SlROQk1USTNMakE1TkRZd05EUTVNakU0TnpVbE1rTWxNako1SlRJeUpUTkJORGczSlRKREpUSXlZVzVuYkdVbE1qSWxNMEV4TGpVM01EYzVOak15TmpjNU5EZzVOeVV5UXlVeU1tbGtKVEl5SlROQkpUSXlTM1owZEUxeFVWRkJVVEEwTURNMU1pVXlNaVUzUkNVeVF5VXlNbU5oZEdWbmIzSjVKVEl5SlROQkpUSXlZbUZ6YVdNbE1qSWxNa01sTWpKMFpYaDBRbXh2WTJzbE1qSWxNMEVsTlVJbE5VUWxOMFFsTWtNbE1qSkNWRzFJZDJsMmJVWkVPVE0wT1RrM0pUSXlKVE5CSlRkQ0pUSXlabTl1ZEZOMGVXeGxKVEl5SlROQkpUZENKVGRFSlRKREpUSXljRzlwYm5SekpUSXlKVE5CSlRWQ0pUZENKVEl5ZUNVeU1pVXpRVEV5Tnk0d09UUTJNRFEwT1RJeE9EYzFKVEpESlRJeWVTVXlNaVV6UVRNeU1TNHlOU1UzUkNVeVF5VTNRaVV5TW5nbE1qSWxNMEV4TWpjdU1EazBOakEwTkRreU1UZzNOU1V5UXlVeU1ua2xNaklsTTBFek1qRXVNalVsTjBRbE5VUWxNa01sTWpKa1lYUmhRWFIwY21saWRYUmxjeVV5TWlVelFTVTFRaVUxUkNVeVF5VXlNbkJ5YjNCekpUSXlKVE5CSlRkQ0pUSXllbWx1WkdWNEpUSXlKVE5CTkNVM1JDVXlReVV5TW14cGJtdGxjbFI1Y0dVbE1qSWxNMEVsTWpKaWNtOXJaVzRsTWpJbE1rTWxNakpzYVc1bFUzUjViR1VsTWpJbE0wRWxOMElsTWpKeWIzVnVaR2x1WnlVeU1pVXpRVFFsTWtNbE1qSmlaV2RwYmtGeWNtOTNVM1I1YkdVbE1qSWxNMEVsTWpKdWIyNWxKVEl5SlRKREpUSXlaVzVrUVhKeWIzZFRkSGxzWlNVeU1pVXpRU1V5TW5OdmJHbGtRWEp5YjNjbE1qSWxNa01sTWpKc2FXNWxWMmxrZEdnbE1qSWxNMEV4SlRkRUpUSkRKVEl5YkdsdVpWUjVjR1VsTWpJbE0wRWxNakp6YjJ4cFpDVXlNaVV5UXlVeU1tNWhiV1VsTWpJbE0wRWxNakpzYVc1clpYSWxNaklsTWtNbE1qSm1jbTl0SlRJeUpUTkJKVGRDSlRJeWVDVXlNaVV6UVRFeU55NHdPVFEyTURRME9USXhPRGMxSlRKREpUSXllU1V5TWlVelFUSTVNaVV5UXlVeU1tRnVaMnhsSlRJeUpUTkJOQzQzTVRJek9EZzVPREF6T0RRMk9TVXlReVV5TW1sa0pUSXlKVE5CSlRJeVFXWndZazVyUVc5dmJqUTNPRGM1TVNVeU1pVTNSQ1V5UXlVeU1tbGtKVEl5SlROQkpUSXlRbFJ0U0hkcGRtMUdSRGt6TkRrNU55VXlNaVV5UXlVeU1uUmxlSFFsTWpJbE0wRWxNaklsTWpJbE1rTWxNakowYnlVeU1pVXpRU1UzUWlVeU1uZ2xNaklsTTBFeE1qY3VNRGswTmpBME5Ea3lNVGczTlNVeVF5VXlNbmtsTWpJbE0wRXpOVEF1TlNVeVF5VXlNbUZ1WjJ4bEpUSXlKVE5CTVM0MU56QTNPVFl6TWpZM09UUTRPVGNsTWtNbE1qSnBaQ1V5TWlVelFTVXlNa2RhYUdoVWNFVnVjMW8wT0RjeE16TWxNaklsTjBRbE1rTWxNakpqWVhSbFoyOXllU1V5TWlVelFTVXlNbUpoYzJsakpUSXlKVEpESlRJeWRHVjRkRUpzYjJOckpUSXlKVE5CSlRWQ0pUVkVKVGRFSlRkRUpUSkRKVEl5ZG1WeWMybHZiaVV5TWlVelFTVXlNakFsTWpJbE1rTWxNakpsWkdsMGIzSldaWEp6YVc5dUpUSXlKVE5CSlRJeVZqRWxNaklsTWtNbE1qSmpiMjF0Wlc1MGN5VXlNaVV6UVNVMVFpVTFSQ1V5UXlVeU1uQnNkV2RwYm5NbE1qSWxNMEVsTjBJbE4wUWxNa01sTWpKaGFVTnZiblJoYVc1bGNuTWxNaklsTTBFbE4wSWxOMFFsTWtNbE1qSnBibk5sY25SUVlXZGxUM0IwY3lVeU1pVXpRU1UzUWlVM1JDVXlReVV5TW5CdmMzUlFZWGx0Wlc1MEpUSXlKVE5CSlRkQ0pUZEVKVEpESlRJeWRHaGxiV1VsTWpJbE0wRWxOMElsTWpKd1lXZGxKVEl5SlROQkpUZENKVEl5WW1GamEyZHliM1Z1WkVOdmJHOXlKVEl5SlROQkpUSXlkSEpoYm5Od1lYSmxiblFsTWpJbE4wUWxOMFFsTjBRPSIsCgkiRmlsZUlkIiA6ICI4OTNkMTRjMS04Yzk3LTRlYzctYjgwNy0zN2MzOGY3NDIzNDUiCn0K"/>
    </extobj>
    <extobj name="E657119C-6982-421D-8BA7-E74DEB70A7D9-4">
      <extobjdata type="E657119C-6982-421D-8BA7-E74DEB70A7D9" data="ewoJIkNhdGVnb3J5IiA6ICJmbG93IiwKCSJEZWZpbml0aW9uIiA6ICJKVGRDSlRJeWNHRm5aU1V5TWlVelFTVTNRaVV5TW5CaFpHUnBibWNsTWpJbE0wRXlNQ1V5UXlVeU1tSmhZMnRuY205MWJtUkRiMnh2Y2lVeU1pVXpRU1V5TW5SeVlXNXpjR0Z5Wlc1MEpUSXlKVEpESlRJeWIzSnBaVzUwWVhScGIyNGxNaklsTTBFbE1qSndiM0owY21GcGRDVXlNaVV5UXlVeU1tZHlhV1JUYVhwbEpUSXlKVE5CTVRVbE1rTWxNakozYVdSMGFDVXlNaVV6UVRFMk56UWxNa01sTWpKemFHOTNSM0pwWkNVeU1pVXpRWFJ5ZFdVbE1rTWxNakpzYVc1bFNuVnRjSE1sTWpJbE0wRm1ZV3h6WlNVeVF5VXlNbWhsYVdkb2RDVXlNaVV6UVRnNU9DVXlReVV5TW5KcFkyaFVaWGgwSlRJeUpUTkJkSEoxWlNVM1JDVXlReVV5TW1Wc1pXMWxiblJ6SlRJeUpUTkJKVGRDSlRJeWQybFVSbVZIY0dGSGJ6azBNRGszTWlVeU1pVXpRU1UzUWlVeU1teHBibXNsTWpJbE0wRWxNaklsTWpJbE1rTWxNakp6YUdGd1pWTjBlV3hsSlRJeUpUTkJKVGRDSlRJeVlXeHdhR0VsTWpJbE0wRXhKVGRFSlRKREpUSXlkR1Y0ZEVKc2IyTnJKVEl5SlROQkpUVkNKVGRDSlRJeWNHOXphWFJwYjI0bE1qSWxNMEVsTjBJbE1qSjNKVEl5SlROQkpUSXlkeTB4TUNVeU1pVXlReVV5TW5nbE1qSWxNMEVsTWpJMUpUSXlKVEpESlRJeWFDVXlNaVV6UVNVeU1tZ3FLREVsTWtZM0tTMHlKVEl5SlRKREpUSXllU1V5TWlVelFTVXlNaklsTWpJbE4wUWxNa01sTWpKMFpYaDBKVEl5SlROQkpUSXlWR0Z6YXlVeU1ESWxNMEVsTWpCRWIyMWhhVzRsTWpCQlpIWmxjbk5oY21saGJDVXlNRlJoYzJz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WtNbE1qSjBhWFJzWlNVeU1pVXpRU1V5TWlVeU1pVXlReVV5TW1admJuUlRkSGxzWlNVeU1pVXpRU1UzUWlVeU1uTnBlbVVsTWpJbE0wRXhPQ1V5UXlVeU1tSnZiR1FsTWpJbE0wRjBjblZsSlRkRUpUSkRKVEl5WkdGMFlVRjBkSEpwWW5WMFpYTWxNaklsTTBFbE5VSWxOVVFsTWtNbE1qSndjbTl3Y3lVeU1pVXpRU1UzUWlVeU1ucHBibVJsZUNVeU1pVXpRVE1sTWtNbE1qSjNKVEl5SlROQk5UQXdMamd6T1RnME16YzFKVEpESlRJeWVDVXlNaVV6UVRZNE55NDVNVEF4TlRZeU5TVXlReVV5TW1nbE1qSWxNMEUwTVRFbE1rTWxNako1SlRJeUpUTkJORGMwSlRKREpUSXlZVzVuYkdVbE1qSWxNMEV3SlRkRUpUSkRKVEl5Y0dGMGFDVXlNaVV6UVNVMVFpVTNRaVV5TW1GamRHbHZibk1sTWpJbE0wRWxOVUlsTjBJbE1qSjRKVEl5SlROQkpUSXlNQ1V5TWlVeVF5VXlNbUZqZEdsdmJpVXlNaVV6UVNVeU1tMXZkbVVsTWpJbE1rTWxNako1SlRJeUpUTkJKVEl5TkNVeU1pVTNSQ1V5UXlVM1FpVXlNbmt4SlRJeUpUTkJKVEl5TUNVeU1pVXlReVV5TW5nbE1qSWxNMEVsTWpJMEpUSXlKVEpESlRJeVlXTjBhVzl1SlRJeUpUTkJKVEl5Y1hWaFpISmhkR2xqUTNWeWRtVWxNaklsTWtNbE1qSjRNU1V5TWlVelFTVXlNakFsTWpJbE1rTWxNako1SlRJeUpUTkJKVEl5TUNVeU1pVTNSQ1V5UXlVM1FpVXlNbmdsTWpJbE0wRWxNakozTFRRbE1qSWxNa01sTWpKaFkzUnBiMjRsTWpJbE0wRWxNakpzYVc1bEpUSXlKVEpESlRJeWVTVXlNaVV6UVNVeU1qQWxNaklsTjBRbE1rTWxOMElsTWpKNU1TVXlNaVV6UVNVeU1qQWxNaklsTWtNbE1qSjRKVEl5SlROQkpUSXlkeVV5TWlVeVF5VXlNbUZqZEdsdmJpVXlNaVV6UVNVeU1uRjFZV1J5WVhScFkwTjFjblpsSlRJeUpUSkRKVEl5ZURFbE1qSWxNMEVsTWpKM0pUSXlKVEpESlRJeWVTVXlNaVV6UVNVeU1qUWxNaklsTjBRbE1rTWxOMElsTWpKNEpUSXlKVE5CSlRJeWR5VXlNaVV5UXlVeU1tRmpkR2x2YmlVeU1pVXpRU1V5TW14cGJtVWxNaklsTWtNbE1qSjVKVEl5SlROQkpUSXlhQzAwSlRJeUpUZEVKVEpESlRkQ0pUSXllVEVsTWpJbE0wRWxNakpvSlRJeUpUSkRKVEl5ZUNVeU1pVXpRU1V5TW5jdE5DVXlNaVV5UXlVeU1tRmpkR2x2YmlVeU1pVXpRU1V5TW5GMVlXUnlZWFJwWTBOMWNuWmxKVEl5SlRKREpUSXllREVsTWpJbE0wRWxNakozSlRJeUpUSkRKVEl5ZVNVeU1pVXpRU1V5TW1nbE1qSWxOMFFsTWtNbE4wSWxNako0SlRJeUpUTkJKVEl5TkNVeU1pVXlReVV5TW1GamRHbHZiaVV5TWlVelFTVXlNbXhwYm1VbE1qSWxNa01sTWpKNUpUSXlKVE5CSlRJeWFDVXlNaVUzUkNVeVF5VTNRaVV5TW5reEpUSXlKVE5CSlRJeWFDVXlNaVV5UXlVeU1uZ2xNaklsTTBFbE1qSXdKVEl5SlRKREpUSXlZV04wYVc5dUpUSXlKVE5CSlRJeWNYVmhaSEpoZEdsalEzVnlkbVVsTWpJbE1rTWxNako0TVNVeU1pVXpRU1V5TWpBbE1qSWxNa01sTWpKNUpUSXlKVE5CSlRJeWFDMDBKVEl5SlRkRUpUSkRKVGRDSlRJeVlXTjBhVzl1SlRJeUpUTkJKVEl5WTJ4dmMyVWxNaklsTjBRbE5VUWxOMFFsTlVRbE1rTWxNakpzYVc1bFUzUjViR1VsTWpJbE0wRWxOMElsTWpKc2FXNWxWMmxrZEdnbE1qSWxNMEV4TGpVbE4wUWxNa01sTWpKamFHbHNaSEpsYmlVeU1pVXpRU1UxUWlVMVJDVXlReVV5TW5KbGMybDZaVVJwY2lVeU1pVXpRU1UxUWlVeU1uUnNKVEl5SlRKREpUSXlkSElsTWpJbE1rTWxNakppY2lVeU1pVXlReVV5TW1Kc0pUSXlKVEpESlRJeWJDVXlNaVV5UXlVeU1uUWxNaklsTWtNbE1qSnlKVEl5SlRKREpUSXlZaVV5TWlVMVJDVXlReVV5TW01aGJXVWxNaklsTTBFbE1qSmlZWE5wWTE5amIyNTBZV2x1WlhJbE1qSWxNa01sTWpKbWFXeHNVM1I1YkdVbE1qSWxNMEVsTjBJbE4wUWxNa01sTWpKMGFHVnRaU1V5TWlVelFTVTNRaVUzUkNVeVF5VXlNbWxrSlRJeUpUTkJKVEl5ZDJsVVJtVkhjR0ZIYnprME1EazNNaVV5TWlVeVF5VXlNbUYwZEhKcFluVjBaU1V5TWlVelFTVTNRaVV5TW1OdmJuUmhhVzVsY2lVeU1pVXpRV1poYkhObEpUSkRKVEl5Y205MFlYUmhZbXhsSlRJeUpUTkJkSEoxWlNVeVF5VXlNblpwYzJsaWJHVWxNaklsTTBGMGNuVmxKVEpESlRJeVptbDRaV1JNYVc1ckpUSXlKVE5CWm1Gc2MyVWxNa01sTWpKamIyeHNZWEJ6WVdKc1pTVXlNaVV6UVdaaGJITmxKVEpESlRJeVkyOXNiR0Z3YzJWa0pUSXlKVE5CWm1Gc2MyVWxNa01sTWpKc2FXNXJZV0pzWlNVeU1pVXpRWFJ5ZFdVbE1rTWxNakp0WVhKclpYSlBabVp6WlhRbE1qSWxNMEUxSlRkRUpUSkRKVEl5WTJGMFpXZHZjbmtsTWpJbE0wRWxNakppWVhOcFl5VXlNaVUzUkNVeVF5VXlNbGhsV0dKT1MwNXRXVlkzTVRBd016Z2xNaklsTTBFbE4wSWxNakpqYjI1MFlXbHVaWElsTWpJbE0wRWxNakppZVZCVlVsQkdVWE5ZT0RFM09UUTFKVEl5SlRKREpUSXliR2x1YXlVeU1pVXpRU1V5TWlVeU1pVXlReVV5TW5Ob1lYQmxVM1I1YkdVbE1qSWxNMEVsTjBJbE1qSmhiSEJvWVNVeU1pVXpRVEVsTjBRbE1rTWxNakowWlhoMFFteHZZMnNsTWpJbE0wRWxOVUlsTjBJbE1qSndiM05wZEdsdmJpVXlNaVV6UVNVM1FpVXlNbmNsTWpJbE0wRWxNakozTFRJd0pUSXlKVEpESlRJeWVDVXlNaVV6UVRFd0pUSkRKVEl5YUNVeU1pVXpRU1V5TW1nbE1qSWxNa01sTWpKNUpUSXlKVE5CTUNVM1JDVXlReVV5TW5SbGVIUWxNaklsTTBFbE1qSlVZWEpuWlhRbE1qQkViMjFoYVc0bE0wRWxNME5pY2lVelJWSmxZV3dsTWpCRVlYUmhKVEl3ZDJsMGFDVXlNRVZ1WlhKbmVTVXlNRXhoWW1Wc2N5VXlNaVUzUkNVMVJDVXlReVV5TW1GdVkyaHZjbk1sTWpJbE0wRWxOVUlsTjBJbE1qSjRKVEl5SlROQkpUSXlkeVV5UmpJbE1qSWxNa01sTWpKNUpUSXlKVE5CSlRJeU1DVXlNaVUzUkNVeVF5VTNRaVV5TW5nbE1qSWxNMEVsTWpKM0pUSkdNaVV5TWlVeVF5VXlNbmtsTWpJbE0wRWxNakpvSlRJeUpUZEVKVEpESlRkQ0pUSXllQ1V5TWlVelFTVXlNakFsTWpJbE1rTWxNako1SlRJeUpUTkJKVEl5YUNVeVJqSWxNaklsTjBRbE1rTWxOMElsTWpKNEpUSXlKVE5CSlRJeWR5VXlNaVV5UXlVeU1ua2xNaklsTTBFbE1qSm9KVEpHTWlVeU1pVTNSQ1UxUkNVeVF5VXlNblJwZEd4bEpUSXlKVE5CSlRJeUpUSXlKVEpESlRJeVptOXVkRk4wZVd4bEpUSXlKVE5CSlRkQ0pUSXlZMjlzYjNJbE1qSWxNMEVsTWpJeU5ERWxNa014TkRrbE1rTXhORGdsTWpJbE4wUWxNa01sTWpKa1lYUmhRWFIwY21saWRYUmxjeVV5TWlVelFTVTFRaVUxUkNVeVF5VXlNbkJ5YjNCekpUSXlKVE5CSlRkQ0pUSXllbWx1WkdWNEpUSXlKVE5CTmlVeVF5VXlNbmNsTWpJbE0wRXpOVGd1TVRJME1ESXpORE0zTlNVeVF5VXlNbmdsTWpJbE0wRTFNek11TlRNMk1UTXlPREV5TlNVeVF5VXlNbWdsTWpJbE0wRTFOQ1V5UXlVeU1ua2xNaklsTTBFeU1qWWxNa01sTWpKaGJtZHNaU1V5TWlVelFUQWxOMFFsTWtNbE1qSndZWFJvSlRJeUpUTkJKVFZDSlRkQ0pUSXlZV04wYVc5dWN5VXlNaVV6UVNVMVFpVTNRaVV5TW5nbE1qSWxNMEVsTWpJd0pUSXlKVEpESlRJeVlXTjBhVzl1SlRJeUpUTkJKVEl5Ylc5MlpTVXlNaVV5UXlVeU1ua2xNaklsTTBFbE1qSTBKVEl5SlRkRUpUSkRKVGRDSlRJeWVURWxNaklsTTBFbE1qSXdKVEl5SlRKREpUSXllQ1V5TWlVelFTVXlNalFsTWpJbE1rTWxNakpoWTNScGIyNGxNaklsTTBFbE1qSnhkV0ZrY21GMGFXTkRkWEoyWlNVeU1pVXlReVV5TW5neEpUSXlKVE5CSlRJeU1DVXlNaVV5UXlVeU1ua2xNaklsTTBFbE1qSXdKVEl5SlRkRUpUSkRKVGRDSlRJeWVDVXlNaVV6UVNVeU1uY3ROQ1V5TWlVeVF5VXlNbUZqZEdsdmJpVXlNaVV6UVNVeU1teHBibVVsTWpJbE1rTWxNako1SlRJeUpUTkJKVEl5TUNVeU1pVTNSQ1V5UXlVM1FpVXlNbmt4SlRJeUpUTkJKVEl5TUNVeU1pVXlReVV5TW5nbE1qSWxNMEVsTWpKM0pUSXlKVEpESlRJeVlXTjBhVzl1SlRJeUpUTkJKVEl5Y1hWaFpISmhkR2xqUTNWeWRtVWxNaklsTWtNbE1qSjRNU1V5TWlVelFTVXlNbmNsTWpJbE1rTWxNako1SlRJeUpUTkJKVEl5TkNVeU1pVTNSQ1V5UXlVM1FpVXlNbmdsTWpJbE0wRWxNakozSlRJeUpUSkRKVEl5WVdOMGFXOXVKVEl5SlROQkpUSXliR2x1WlNVeU1pVXlReVV5TW5rbE1qSWxNMEVsTWpKb0xUUWxNaklsTjBRbE1rTWxOMElsTWpKNU1TVXlNaVV6UVNVeU1tZ2xNaklsTWtNbE1qSjRKVEl5SlROQkpUSXlkeTAwSlRJeUpUSkRKVEl5WVdOMGFXOXVKVEl5SlROQkpUSXljWFZoWkhKaGRHbGpRM1Z5ZG1VbE1qSWxNa01sTWpKNE1TVXlNaVV6UVNVeU1uY2xNaklsTWtNbE1qSjVKVEl5SlROQkpUSXlhQ1V5TWlVM1JDVXlReVUzUWlVeU1uZ2xNaklsTTBFbE1qSTBKVEl5SlRKREpUSXlZV04wYVc5dUpUSXlKVE5CSlRJeWJHbHVaU1V5TWlVeVF5VXlNbmtsTWpJbE0wRWxNakpvSlRJeUpUZEVKVEpESlRkQ0pUSXllVEVsTWpJbE0wRWxNakpvSlRJeUpUSkRKVEl5ZUNVeU1pVXpRU1V5TWpBbE1qSWxNa01sTWpKaFkzUnBiMjRsTWpJbE0wRWxNakp4ZFdGa2NtRjBhV05EZFhKMlpTVXlNaVV5UXlVeU1uZ3hKVEl5SlROQkpUSXlNQ1V5TWlVeVF5VXlNbmtsTWpJbE0wRWxNakpvTFRRbE1qSWxOMFFsTWtNbE4wSWxNakpoWTNScGIyNGxNaklsTTBFbE1qSmpiRzl6WlNVeU1pVTNSQ1UxUkNVM1JDVTFSQ1V5UXlVeU1teHBibVZUZEhsc1pTVXlNaVV6UVNVM1FpVXlNbXhwYm1WWGFXUjBhQ1V5TWlVelFURXVOU1UzUkNVeVF5VXlNbU5vYVd4a2NtVnVKVEl5SlROQkpUVkNKVFZFSlRKREpUSXljbVZ6YVhwbFJHbHlKVEl5SlROQkpUVkNKVEl5ZEd3bE1qSWxNa01sTWpKMGNpVXlNaVV5UXlVeU1tSnlKVEl5SlRKREpUSXlZbXdsTWpJbE1rTWxNakpzSlRJeUpUSkRKVEl5ZENVeU1pVXlReVV5TW5JbE1qSWxNa01sTWpKaUpUSXlKVFZFSlRKREpUSXlibUZ0WlNVeU1pVXpRU1V5TW5KdmRXNWtVbVZqZEdGdVoyeGxKVEl5SlRKREpUSXlabWxzYkZOMGVXeGxKVEl5SlROQkpUZENKVGRFSlRKREpUSXlkR2hsYldVbE1qSWxNMEVsTjBJbE4wUWxNa01sTWpKcFpDVXlNaVV6UVNVeU1saGxXR0pPUzA1dFdWWTNNVEF3TXpnbE1qSWxNa01sTWpKaGRIUnlhV0oxZEdVbE1qSWxNMEVsTjBJbE1qSmpiMjUwWVdsdVpYSWxNaklsTTBGbVlXeHpaU1V5UXlVeU1uSnZkR0YwWVdKc1pTVXlNaVV6UVhSeWRXVWxNa01sTWpKMmFYTnBZbXhsSlRJeUpUTkJkSEoxWlNVeVF5VXlNbVpwZUdWa1RHbHVheVV5TWlVelFXWmhiSE5sSlRKREpUSXlZMjlzYkdGd2MyRmliR1VsTWpJbE0wRm1ZV3h6WlNVeVF5VXlNbU52Ykd4aGNITmxaQ1V5TWlVelFXWmhiSE5sSlRKREpUSXliR2x1YTJGaWJHVWxNaklsTTBGMGNuVmxKVEpESlRJeWJXRnlhMlZ5VDJabWMyVjBKVEl5SlROQk5TVTNSQ1V5UXlVeU1tTmhkR1ZuYjNKNUpUSXlKVE5CSlRJeVltRnphV01sTWpJbE4wUWxNa01sTWpKeWVsQnhWRUZvWjJ0UU1UQXpPRFkwSlRJeUpUTkJKVGRDSlRJeWJHbHVheVV5TWlVelFTVXlNaVV5TWlVeVF5VXlNbk5vWVhCbFUzUjViR1VsTWpJbE0wRWxOMElsTWpKaGJIQm9ZU1V5TWlVelFURWxOMFFsTWtNbE1qSjBaWGgwUW14dlkyc2xNaklsTTBFbE5VSWxOMElsTWpKd2IzTnBkR2x2YmlVeU1pVXpRU1UzUWlVeU1uY2xNaklsTTBFbE1qSjNMVEl3SlRJeUpUSkRKVEl5ZUNVeU1pVXpRVEV3SlRKREpUSXlhQ1V5TWlVelFTVXlNbWdsTWpJbE1rTWxNako1SlRJeUpUTkJNQ1UzUkNVeVF5VXlNblJsZUhRbE1qSWxNMEVsTWpKSFVrd2xNaklsTjBRbE5VUWxNa01sTWpKaGJtTm9iM0p6SlRJeUpUTkJKVFZDSlRkQ0pUSXllQ1V5TWlVelFTVXlNbmNsTWtZeUpUSXlKVEpESlRJeWVTVXlNaVV6UVNVeU1qQWxNaklsTjBRbE1rTWxOMElsTWpKNEpUSXlKVE5CSlRJeWR5VXlSaklsTWpJbE1rTWxNako1SlRJeUpUTkJKVEl5YUNVeU1pVTNSQ1V5UXlVM1FpVXlNbmdsTWpJbE0wRWxNakl3SlRJeUpUSkRKVEl5ZVNVeU1pVXpRU1V5TW1nbE1rWXlKVEl5SlRkRUpUSkRKVGRDSlRJeWVDVXlNaVV6UVNVeU1uY2xNaklsTWtNbE1qSjVKVEl5SlROQkpUSXlhQ1V5UmpJbE1qSWxOMFFsTlVRbE1rTWxNakowYVhSc1pTVXlNaVV6UVNVeU1pVXlNaVV5UXlVeU1tWnZiblJUZEhsc1pTVXlNaVV6UVNVM1FpVTNSQ1V5UXlVeU1tUmhkR0ZCZEhSeWFXSjFkR1Z6SlRJeUpUTkJKVFZDSlRWRUpUSkRKVEl5Y0hKdmNITWxNaklsTTBFbE4wSWxNako2YVc1a1pYZ2xNaklsTTBFeE1TVXlReVV5TW5jbE1qSWxNMEV4TURBbE1rTWxNako0SlRJeUpUTkJPVGd6TGpNM05UUTRPREk0TVRJMUpUSkRKVEl5YUNVeU1pVXpRVGN3SlRKREpUSXllU1V5TWlVelFUVXpOU1V5UXlVeU1tRnVaMnhsSlRJeUpUTkJNQ1UzUkNVeVF5VXlNbkJoZEdnbE1qSWxNMEVsTlVJbE4wSWxNakpoWTNScGIyNXpKVEl5SlROQkpUVkNKVGRDSlRJeWVDVXlNaVV6UVNVeU1qQWxNaklsTWtNbE1qSmhZM1JwYjI0bE1qSWxNMEVsTWpKdGIzWmxKVEl5SlRKREpUSXllU1V5TWlVelFTVXlNalFsTWpJbE4wUWxNa01sTjBJbE1qSjVNU1V5TWlVelFTVXlNakFsTWpJbE1rTWxNako0SlRJeUpUTkJKVEl5TkNVeU1pVXlReVV5TW1GamRHbHZiaVV5TWlVelFTVXlNbkYxWVdSeVlYUnBZME4xY25abEpUSXlKVEpESlRJeWVERWxNaklsTTBFbE1qSXdKVEl5SlRKREpUSXllU1V5TWlVelFTVXlNakFsTWpJbE4wUWxNa01sTjBJbE1qSjRKVEl5SlROQkpUSXlkeTAwSlRJeUpUSkRKVEl5WVdOMGFXOXVKVEl5SlROQkpUSXliR2x1WlNVeU1pVXlReVV5TW5rbE1qSWxNMEVsTWpJd0pUSXlKVGRFSlRKREpUZENKVEl5ZVRFbE1qSWxNMEVsTWpJd0pUSXlKVEpESlRJeWVDVXlNaVV6UVNVeU1uY2xNaklsTWtNbE1qSmhZM1JwYjI0bE1qSWxNMEVsTWpKeGRXRmtjbUYwYVdORGRYSjJaU1V5TWlVeVF5VXlNbmd4SlRJeUpUTkJKVEl5ZHlVeU1pVXlReVV5TW5rbE1qSWxNMEVsTWpJMEpUSXlKVGRFSlRKREpUZENKVEl5ZUNVeU1pVXpRU1V5TW5jbE1qSWxNa01sTWpKaFkzUnBiMjRsTWpJbE0wRWxNakpzYVc1bEpUSXlKVEpESlRJeWVTVXlNaVV6UVNVeU1tZ3ROQ1V5TWlVM1JDVXlReVUzUWlVeU1ua3hKVEl5SlROQkpUSXlhQ1V5TWlVeVF5VXlNbmdsTWpJbE0wRWxNakozTFRRbE1qSWxNa01sTWpKaFkzUnBiMjRsTWpJbE0wRWxNakp4ZFdGa2NtRjBhV05EZFhKMlpTVXlNaVV5UXlVeU1uZ3hKVEl5SlROQkpUSXlkeVV5TWlVeVF5VXlNbmtsTWpJbE0wRWxNakpvSlRJeUpUZEVKVEpESlRkQ0pUSXllQ1V5TWlVelFTVXlNalFsTWpJbE1rTWxNakpoWTNScGIyNGxNaklsTTBFbE1qSnNhVzVsSlRJeUpUSkRKVEl5ZVNVeU1pVXpRU1V5TW1nbE1qSWxOMFFsTWtNbE4wSWxNako1TVNVeU1pVXpRU1V5TW1nbE1qSWxNa01sTWpKNEpUSXlKVE5CSlRJeU1DVXlNaVV5UXlVeU1tRmpkR2x2YmlVeU1pVXpRU1V5TW5GMVlXUnlZWFJwWTBOMWNuWmxKVEl5SlRKREpUSXllREVsTWpJbE0wRWxNakl3SlRJeUpUSkRKVEl5ZVNVeU1pVXpRU1V5TW1ndE5DVXlNaVUzUkNVeVF5VTNRaVV5TW1GamRHbHZiaVV5TWlVelFTVXlNbU5zYjNObEpUSXlKVGRFSlRWRUpUZEVKVFZFSlRKREpUSXliR2x1WlZOMGVXeGxKVEl5SlROQkpUZENKVEl5YkdsdVpWZHBaSFJvSlRJeUpUTkJNUzQxSlRkRUpUSkRKVEl5WTJocGJHUnlaVzRsTWpJbE0wRWxOVUlsTlVRbE1rTWxNakp5WlhOcGVtVkVhWElsTWpJbE0wRWxOVUlsTWpKMGJDVXlNaVV5UXlVeU1uUnlKVEl5SlRKREpUSXlZbklsTWpJbE1rTWxNakppYkNVeU1pVXlReVV5TW13bE1qSWxNa01sTWpKMEpUSXlKVEpESlRJeWNpVXlNaVV5UXlVeU1tSWxNaklsTlVRbE1rTWxNakp1WVcxbEpUSXlKVE5CSlRJeWNtOTFibVJTWldOMFlXNW5iR1VsTWpJbE1rTWxNakptYVd4c1UzUjViR1VsTWpJbE0wRWxOMElsTjBRbE1rTWxNakowYUdWdFpTVXlNaVV6UVNVM1FpVTNSQ1V5UXlVeU1tbGtKVEl5SlROQkpUSXljbnBRY1ZSQmFHZHJVREV3TXpnMk5DVXlNaVV5UXlVeU1tRjBkSEpwWW5WMFpTVXlNaVV6UVNVM1FpVXlNbU52Ym5SaGFXNWxjaVV5TWlVelFXWmhiSE5sSlRKREpUSXljbTkwWVhSaFlteGxKVEl5SlROQmRISjFaU1V5UXlVeU1uWnBjMmxpYkdVbE1qSWxNMEYwY25WbEpUSkRKVEl5Wm1sNFpXUk1hVzVySlRJeUpUTkJabUZzYzJVbE1rTWxNakpqYjJ4c1lYQnpZV0pzWlNVeU1pVXpRV1poYkhObEpUSkRKVEl5WTI5c2JHRndjMlZrSlRJeUpUTkJabUZzYzJVbE1rTWxNakpzYVc1cllXSnNaU1V5TWlVelFYUnlkV1VsTWtNbE1qSnRZWEpyWlhKUFptWnpaWFFsTWpJbE0wRTFKVGRFSlRKREpUSXlZMkYwWldkdmNua2xNaklsTTBFbE1qSmlZWE5wWXlVeU1pVTNSQ1V5UXlVeU1uUjRXV3hpYm5adVUxRTBOemcxTWprbE1qSWxNMEVsTjBJbE1qSnNhVzVySlRJeUpUTkJKVEl5SlRJeUpUSkRKVEl5YzJoaGNHVlRkSGxzWlNVeU1pVXpRU1UzUWlVeU1tRnNjR2hoSlRJeUpUTkJNU1UzUkNVeVF5VXlNblJsZUhSQ2JHOWpheVV5TWlVelFTVTFRaVUzUWlVeU1uQnZjMmwwYVc5dUpUSXlKVE5CSlRkQ0pUSXlkeVV5TWlVelFTVXlNbmN0TWpBbE1qSWxNa01sTWpKNEpUSXlKVE5CTVRBbE1rTWxNakpvSlRJeUpUTkJKVEl5YUNVeU1pVXlReVV5TW5rbE1qSWxNMEV3SlRkRUpUSkRKVEl5ZEdWNGRDVXlNaVV6UVNVeU1sSmxaM0psYzNOcGIyNGxNakJNYjNOekpUTkRZbklsTTBWVGIzVnlZMlVsTWpCUGJteDVKVEl5SlRkRUpUVkVKVEpESlRJeVlXNWphRzl5Y3lVeU1pVXpRU1UxUWlVM1FpVXlNbmdsTWpJbE0wRWxNakozSlRKR01pVXlNaVV5UXlVeU1ua2xNaklsTTBFbE1qSXdKVEl5SlRkRUpUSkRKVGRDSlRJeWVDVXlNaVV6UVNVeU1uY2xNa1l5SlRJeUpUSkRKVEl5ZVNVeU1pVXpRU1V5TW1nbE1qSWxOMFFsTWtNbE4wSWxNako0SlRJeUpUTkJKVEl5TUNVeU1pVXlReVV5TW5rbE1qSWxNMEVsTWpKb0pUSkdNaVV5TWlVM1JDVXlReVUzUWlVeU1uZ2xNaklsTTBFbE1qSjNKVEl5SlRKREpUSXllU1V5TWlVelFTVXlNbWdsTWtZeUpUSXlKVGRFSlRWRUpUSkRKVEl5ZEdsMGJHVWxNaklsTTBFbE1qSWxNaklsTWtNbE1qSm1iMjUwVTNSNWJHVWxNaklsTTBFbE4wSWxOMFFsTWtNbE1qSmtZWFJoUVhSMGNtbGlkWFJsY3lVeU1pVXpRU1UxUWlVMVJDVXlReVV5TW5CeWIzQnpKVEl5SlROQkpUZENKVEl5ZW1sdVpHVjRKVEl5SlROQk9TVXlReVV5TW5jbE1qSWxNMEV5TXpjdU5qSXdNVEUzTVRnM05TVXlReVV5TW5nbE1qSWxNMEV6TlRJdU16Y3pNRFEyT0RjMUpUSkRKVEl5YUNVeU1pVXpRVGN3SlRKREpUSXllU1V5TWlVelFUZ3dNaVV5UXlVeU1tRnVaMnhsSlRJeUpUTkJNQ1UzUkNVeVF5VXlNbkJoZEdnbE1qSWxNMEVsTlVJbE4wSWxNakpoWTNScGIyNXpKVEl5SlROQkpUVkNKVGRDSlRJeWVDVXlNaVV6UVNVeU1qQWxNaklsTWtNbE1qSmhZM1JwYjI0bE1qSWxNMEVsTWpKdGIzWmxKVEl5SlRKREpUSXllU1V5TWlVelFTVXlNbWdsTWtZeUpUSXlKVGRFSlRKREpUZENKVEl5ZVRFbE1qSWxNMEVsTWpJdGFDVXlSallsTWpJbE1rTWxNako0SlRJeUpUTkJKVEl5ZHlVeU1pVXlReVV5TW1GamRHbHZiaVV5TWlVelFTVXlNbU4xY25abEpUSXlKVEpESlRJeWVERWxNaklsTTBFbE1qSXdKVEl5SlRKREpUSXllVElsTWpJbE0wRWxNakl0YUNVeVJqWWxNaklsTWtNbE1qSjVKVEl5SlROQkpUSXlhQ1V5UmpJbE1qSWxNa01sTWpKNE1pVXlNaVV6UVNVeU1uY2xNaklsTjBRbE1rTWxOMElsTWpKNU1TVXlNaVV6UVNVeU1tZ2xNa0pvSlRKR05pVXlNaVV5UXlVeU1uZ2xNaklsTTBFbE1qSXdKVEl5SlRKREpUSXlZV04wYVc5dUpUSXlKVE5CSlRJeVkzVnlkbVVsTWpJbE1rTWxNako0TVNVeU1pVXpRU1V5TW5jbE1qSWxNa01sTWpKNU1pVXlNaVV6UVNVeU1tZ2xNa0pvSlRKR05pVXlNaVV5UXlVeU1ua2xNaklsTTBFbE1qSm9KVEpHTWlVeU1pVXlReVV5TW5neUpUSXlKVE5CSlRJeU1DVXlNaVUzUkNVeVF5VTNRaVV5TW1GamRHbHZiaVV5TWlVelFTVXlNbU5zYjNObEpUSXlKVGRFSlRWRUpUZEVKVFZFSlRKREpUSXliR2x1WlZOMGVXeGxKVEl5SlROQkpUZENKVEl5Y205MWJtUnBibWNsTWpJbE0wRTBKVEpESlRJeWJHbHVaVmRwWkhSb0pUSXlKVE5CTVM0MUpUZEVKVEpESlRJeVkyaHBiR1J5Wlc0bE1qSWxNMEVsTlVJbE5VUWxNa01sTWpKeVpYTnBlbVZFYVhJbE1qSWxNMEVsTlVJbE1qSjBiQ1V5TWlVeVF5VXlNblJ5SlRJeUpUSkRKVEl5WW5JbE1qSWxNa01sTWpKaWJDVXlNaVV5UXlVeU1td2xNaklsTWtNbE1qSjBKVEl5SlRKREpUSXljaVV5TWlVeVF5VXlNbUlsTWpJbE5VUWxNa01sTWpKdVlXMWxKVEl5SlROQkpUSXliMjVRWVdkbFVtVm1aWEpsYm1ObEpUSXlKVEpESlRJeVptbHNiRk4wZVd4bEpUSXlKVE5CSlRkQ0pUZEVKVEpESlRJeWRHaGxiV1VsTWpJbE0wRWxOMElsTjBRbE1rTWxNakpwWkNVeU1pVXpRU1V5TW5SNFdXeGliblp1VTFFME56ZzFNamtsTWpJbE1rTWxNakpoZEhSeWFXSjFkR1VsTWpJbE0wRWxOMElsTWpKamIyNTBZV2x1WlhJbE1qSWxNMEZtWVd4elpTVXlReVV5TW5KdmRHRjBZV0pzWlNVeU1pVXpRWFJ5ZFdVbE1rTWxNakoyYVhOcFlteGxKVEl5SlROQmRISjFaU1V5UXlVeU1tWnBlR1ZrVEdsdWF5VXlNaVV6UVdaaGJITmxKVEpESlRJeVkyOXNiR0Z3YzJGaWJHVWxNaklsTTBGbVlXeHpaU1V5UXlVeU1tTnZiR3hoY0hObFpDVXlNaVV6UVdaaGJITmxKVEpESlRJeWJHbHVhMkZpYkdVbE1qSWxNMEYwY25WbEpUSkRKVEl5YldGeWEyVnlUMlptYzJWMEpUSXlKVE5CTlNVM1JDVXlReVV5TW1OaGRHVm5iM0o1SlRJeUpUTkJKVEl5Wm14dmR5VXlNaVUzUkNVeVF5VXlNbE54U2xSeFZVMWxkMUE0TXpjeU5UZ2xNaklsTTBFbE4wSWxNakpzYVc1ckpUSXlKVE5CSlRJeUpUSXlKVEpESlRJeWMyaGhjR1ZUZEhsc1pTVXlNaVV6UVNVM1FpVXlNbUZzY0doaEpUSXlKVE5CTVNVM1JDVXlReVV5TW5SbGVIUkNiRzlqYXlVeU1pVXpRU1UxUWlVM1FpVXlNbkJ2YzJsMGFXOXVKVEl5SlROQkpUZENKVEl5ZHlVeU1pVXpRU1V5TW5jdE1qQWxNaklsTWtNbE1qSjRKVEl5SlROQk1UQWxNa01sTWpKb0pUSXlKVE5CSlRJeWFDVXlNaVV5UXlVeU1ua2xNaklsTTBFd0pUZEVKVEpESlRJeWRHVjRkQ1V5TWlVelFTVXlNa1J2YldGcGJpVXlNRXh2YzNNbE0wTmljaVV6UlZOdmRYSmpaU1V5TUNVeVFpVXlNRlJoY21kbGRDVXlNaVUzUkNVMVJDVXlReVV5TW1GdVkyaHZjbk1sTWpJbE0wRWxOVUlsTjBJbE1qSjRKVEl5SlROQkpUSXlkeVV5UmpJbE1qSWxNa01sTWpKNUpUSXlKVE5CSlRJeU1DVXlNaVUzUkNVeVF5VTNRaVV5TW5nbE1qSWxNMEVsTWpKM0pUSkdNaVV5TWlVeVF5VXlNbmtsTWpJbE0wRWxNakpvSlRJeUpUZEVKVEpESlRkQ0pUSXllQ1V5TWlVelFTVXlNakFsTWpJbE1rTWxNako1SlRJeUpUTkJKVEl5YUNVeVJqSWxNaklsTjBRbE1rTWxOMElsTWpKNEpUSXlKVE5CSlRJeWR5VXlNaVV5UXlVeU1ua2xNaklsTTBFbE1qSm9KVEpHTWlVeU1pVTNSQ1UxUkNVeVF5VXlNblJwZEd4bEpUSXlKVE5CSlRJeUpUSXlKVEpESlRJeVptOXVkRk4wZVd4bEpUSXlKVE5CSlRkQ0pUZEVKVEpESlRJeVpHRjBZVUYwZEhKcFluVjBaWE1sTWpJbE0wRWxOVUlsTlVRbE1rTWxNakp3Y205d2N5VXlNaVV6UVNVM1FpVXlNbnBwYm1SbGVDVXlNaVV6UVRFekpUSkRKVEl5ZHlVeU1pVXpRVEkwTVM0NU1qTTRNamd4TWpVbE1rTWxNako0SlRJeUpUTkJPVEV5TGpReE16VTNOREl4T0RjMUpUSkRKVEl5YUNVeU1pVXpRVGN3SlRKREpUSXllU1V5TWlVelFUYzFOaVV5UXlVeU1tRnVaMnhsSlRJeUpUTkJNQ1UzUkNVeVF5VXlNbkJoZEdnbE1qSWxNMEVsTlVJbE4wSWxNakpoWTNScGIyNXpKVEl5SlROQkpUVkNKVGRDSlRJeWVDVXlNaVV6UVNVeU1qQWxNaklsTWtNbE1qSmhZM1JwYjI0bE1qSWxNMEVsTWpKdGIzWmxKVEl5SlRKREpUSXllU1V5TWlVelFTVXlNbWdsTWtZeUpUSXlKVGRFSlRKREpUZENKVEl5ZVRFbE1qSWxNMEVsTWpJdGFDVXlSallsTWpJbE1rTWxNako0SlRJeUpUTkJKVEl5ZHlVeU1pVXlReVV5TW1GamRHbHZiaVV5TWlVelFTVXlNbU4xY25abEpUSXlKVEpESlRJeWVERWxNaklsTTBFbE1qSXdKVEl5SlRKREpUSXllVElsTWpJbE0wRWxNakl0YUNVeVJqWWxNaklsTWtNbE1qSjVKVEl5SlROQkpUSXlhQ1V5UmpJbE1qSWxNa01sTWpKNE1pVXlNaVV6UVNVeU1uY2xNaklsTjBRbE1rTWxOMElsTWpKNU1TVXlNaVV6UVNVeU1tZ2xNa0pvSlRKR05pVXlNaVV5UXlVeU1uZ2xNaklsTTBFbE1qSXdKVEl5SlRKREpUSXlZV04wYVc5dUpUSXlKVE5CSlRJeVkzVnlkbVVsTWpJbE1rTWxNako0TVNVeU1pVXpRU1V5TW5jbE1qSWxNa01sTWpKNU1pVXlNaVV6UVNVeU1tZ2xNa0pvSlRKR05pVXlNaVV5UXlVeU1ua2xNaklsTTBFbE1qSm9KVEpHTWlVeU1pVXlReVV5TW5neUpUSXlKVE5CSlRJeU1DVXlNaVUzUkNVeVF5VTNRaVV5TW1GamRHbHZiaVV5TWlVelFTVXlNbU5zYjNObEpUSXlKVGRFSlRWRUpUZEVKVFZFSlRKREpUSXliR2x1WlZOMGVXeGxKVEl5SlROQkpUZENKVEl5Y205MWJtUnBibWNsTWpJbE0wRTBKVEpESlRJeWJHbHVaVmRwWkhSb0pUSXlKVE5CTVM0MUpUZEVKVEpESlRJeVkyaHBiR1J5Wlc0bE1qSWxNMEVsTlVJbE5VUWxNa01sTWpKeVpYTnBlbVZFYVhJbE1qSWxNMEVsTlVJbE1qSjBiQ1V5TWlVeVF5VXlNblJ5SlRJeUpUSkRKVEl5WW5JbE1qSWxNa01sTWpKaWJDVXlNaVV5UXlVeU1td2xNaklsTWtNbE1qSjBKVEl5SlRKREpUSXljaVV5TWlVeVF5VXlNbUlsTWpJbE5VUWxNa01sTWpKdVlXMWxKVEl5SlROQkpUSXliMjVRWVdkbFVtVm1aWEpsYm1ObEpUSXlKVEpESlRJeVptbHNiRk4wZVd4bEpUSXlKVE5CSlRkQ0pUZEVKVEpESlRJeWRHaGxiV1VsTWpJbE0wRWxOMElsTjBRbE1rTWxNakpwWkNVeU1pVXpRU1V5TWxOeFNsUnhWVTFsZDFBNE16Y3lOVGdsTWpJbE1rTWxNakpoZEhSeWFXSjFkR1VsTWpJbE0wRWxOMElsTWpKamIyNTBZV2x1WlhJbE1qSWxNMEZtWVd4elpTVXlReVV5TW5KdmRHRjBZV0pzWlNVeU1pVXpRWFJ5ZFdVbE1rTWxNakoyYVhOcFlteGxKVEl5SlROQmRISjFaU1V5UXlVeU1tWnBlR1ZrVEdsdWF5VXlNaVV6UVdaaGJITmxKVEpESlRJeVkyOXNiR0Z3YzJGaWJHVWxNaklsTTBGbVlXeHpaU1V5UXlVeU1tTnZiR3hoY0hObFpDVXlNaVV6UVdaaGJITmxKVEpESlRJeWJHbHVhMkZpYkdVbE1qSWxNMEYwY25WbEpUSkRKVEl5YldGeWEyVnlUMlptYzJWMEpUSXlKVE5CTlNVM1JDVXlReVV5TW1OaGRHVm5iM0o1SlRJeUpUTkJKVEl5Wm14dmR5VXlNaVUzUkNVeVF5VXlNa3Q1Ykc5bVNIRm5WV3MyTXpNd05Ea2xNaklsTTBFbE4wSWxNakpqYjI1MFlXbHVaWElsTWpJbE0wRWxNakppZVZCVlVsQkdVWE5ZT0RFM09UUTFKVEl5SlRKREpUSXliR2x1YXlVeU1pVXpRU1V5TWlVeU1pVXlReVV5TW5Ob1lYQmxVM1I1YkdVbE1qSWxNMEVsTjBJbE1qSmhiSEJvWVNVeU1pVXpRVEVsTjBRbE1rTWxNakowWlhoMFFteHZZMnNsTWpJbE0wRWxOVUlsTjBJbE1qSndiM05wZEdsdmJpVXlNaVV6UVNVM1FpVXlNbmNsTWpJbE0wRWxNakozTFRJd0pUSXlKVEpESlRJeWVDVXlNaVV6UVRFd0pUSkRKVEl5YUNVeU1pVXpRU1V5TW1nbE1qSWxNa01sTWpKNUpUSXlKVE5CTUNVM1JDVXlReVV5TW5SbGVIUWxNaklsTTBFbE1qSlRiM1Z5WTJVbE1qQkViMjFoYVc0bE0wRWxNME5pY2lVelJVMURKVEl3VTJsdGRXeGhkR2x2YmlVeU1IZHBkR2dsTWpCRmJtVnlaM2tsTWpCTVlXSmxiSE1sTWpJbE4wUWxOVVFsTWtNbE1qSmhibU5vYjNKekpUSXlKVE5CSlRWQ0pUZENKVEl5ZUNVeU1pVXpRU1V5TW5jbE1rWXlKVEl5SlRKREpUSXllU1V5TWlVelFTVXlNakFsTWpJbE4wUWxNa01sTjBJbE1qSjRKVEl5SlROQkpUSXlkeVV5UmpJbE1qSWxNa01sTWpKNUpUSXlKVE5CSlRJeWFDVXlNaVUzUkNVeVF5VTNRaVV5TW5nbE1qSWxNMEVsTWpJd0pUSXlKVEpESlRJeWVTVXlNaVV6UVNVeU1tZ2xNa1l5SlRJeUpUZEVKVEpESlRkQ0pUSXllQ1V5TWlVelFTVXlNbmNsTWpJbE1rTWxNako1SlRJeUpUTkJKVEl5YUNVeVJqSWxNaklsTjBRbE5VUWxNa01sTWpKMGFYUnNaU1V5TWlVelFTVXlNaVV5TWlVeVF5VXlNbVp2Ym5SVGRIbHNaU1V5TWlVelFTVTNRaVV5TW1OdmJHOXlKVEl5SlROQkpUSXlNalF4SlRKRE1UUTVKVEpETVRRNEpUSXlKVGRFSlRKREpUSXlaR0YwWVVGMGRISnBZblYwWlhNbE1qSWxNMEVsTlVJbE5VUWxNa01sTWpKd2NtOXdjeVV5TWlVelFTVTNRaVV5TW5wcGJtUmxlQ1V5TWlVelFUUWxNa01sTWpKM0pUSXlKVE5CTXpjekxqVXpOakV6TWpneE1qVWxNa01sTWpKNEpUSXlKVE5CTmpBbE1rTWxNakpvSlRJeUpUTkJOVFFsTWtNbE1qSjVKVEl5SlROQk1qSTJKVEpESlRJeVlXNW5iR1VsTWpJbE0wRXdKVGRFSlRKREpUSXljR0YwYUNVeU1pVXpRU1UxUWlVM1FpVXlNbUZqZEdsdmJuTWxNaklsTTBFbE5VSWxOMElsTWpKNEpUSXlKVE5CSlRJeU1DVXlNaVV5UXlVeU1tRmpkR2x2YmlVeU1pVXpRU1V5TW0xdmRtVWxNaklsTWtNbE1qSjVKVEl5SlROQkpUSXlOQ1V5TWlVM1JDVXlReVUzUWlVeU1ua3hKVEl5SlROQkpUSXlNQ1V5TWlVeVF5VXlNbmdsTWpJbE0wRWxNakkwSlRJeUpUSkRKVEl5WVdOMGFXOXVKVEl5SlROQkpUSXljWFZoWkhKaGRHbGpRM1Z5ZG1VbE1qSWxNa01sTWpKNE1TVXlNaVV6UVNVeU1qQWxNaklsTWtNbE1qSjVKVEl5SlROQkpUSXlNQ1V5TWlVM1JDVXlReVUzUWlVeU1uZ2xNaklsTTBFbE1qSjNMVFFsTWpJbE1rTWxNakpoWTNScGIyNGxNaklsTTBFbE1qSnNhVzVsSlRJeUpUSkRKVEl5ZVNVeU1pVXpRU1V5TWpBbE1qSWxOMFFsTWtNbE4wSWxNako1TVNVeU1pVXpRU1V5TWpBbE1qSWxNa01sTWpKNEpUSXlKVE5CSlRJeWR5VXlNaVV5UXlVeU1tRmpkR2x2YmlVeU1pVXpRU1V5TW5GMVlXUnlZWFJwWTBOMWNuWmxKVEl5SlRKREpUSXllREVsTWpJbE0wRWxNakozSlRJeUpUSkRKVEl5ZVNVeU1pVXpRU1V5TWpRbE1qSWxOMFFsTWtNbE4wSWxNako0SlRJeUpUTkJKVEl5ZHlVeU1pVXlReVV5TW1GamRHbHZiaVV5TWlVelFTVXlNbXhwYm1VbE1qSWxNa01sTWpKNUpUSXlKVE5CSlRJeWFDMDBKVEl5SlRkRUpUSkRKVGRDSlRJeWVURWxNaklsTTBFbE1qSm9KVEl5SlRKREpUSXllQ1V5TWlVelFTVXlNbmN0TkNVeU1pVXlReVV5TW1GamRHbHZiaVV5TWlVelFTVXlNbkYxWVdSeVlYUnBZME4xY25abEpUSXlKVEpESlRJeWVERWxNaklsTTBFbE1qSjNKVEl5SlRKREpUSXllU1V5TWlVelFTVXlNbWdsTWpJbE4wUWxNa01sTjBJbE1qSjRKVEl5SlROQkpUSXlOQ1V5TWlVeVF5VXlNbUZqZEdsdmJpVXlNaVV6UVNVeU1teHBibVVsTWpJbE1rTWxNako1SlRJeUpUTkJKVEl5YUNVeU1pVTNSQ1V5UXlVM1FpVXlNbmt4SlRJeUpUTkJKVEl5YUNVeU1pVXlReVV5TW5nbE1qSWxNMEVsTWpJd0pUSXlKVEpESlRJeVlXTjBhVzl1SlRJeUpUTkJKVEl5Y1hWaFpISmhkR2xqUTNWeWRtVWxNaklsTWtNbE1qSjRNU1V5TWlVelFTVXlNakFsTWpJbE1rTWxNako1SlRJeUpUTkJKVEl5YUMwMEpUSXlKVGRFSlRKREpUZENKVEl5WVdOMGFXOXVKVEl5SlROQkpUSXlZMnh2YzJVbE1qSWxOMFFsTlVRbE4wUWxOVVFsTWtNbE1qSnNhVzVsVTNSNWJHVWxNaklsTTBFbE4wSWxNakpzYVc1bFYybGtkR2dsTWpJbE0wRXhMalVsTjBRbE1rTWxNakpqYUdsc1pISmxiaVV5TWlVelFTVTFRaVUxUkNVeVF5VXlNbkpsYzJsNlpVUnBjaVV5TWlVelFTVTFRaVV5TW5Sc0pUSXlKVEpESlRJeWRISWxNaklsTWtNbE1qSmljaVV5TWlVeVF5VXlNbUpzSlRJeUpUSkRKVEl5YkNVeU1pVXlReVV5TW5RbE1qSWxNa01sTWpKeUpUSXlKVEpESlRJeVlpVXlNaVUxUkNVeVF5VXlNbTVoYldVbE1qSWxNMEVsTWpKeWIzVnVaRkpsWTNSaGJtZHNaU1V5TWlVeVF5VXlNbVpwYkd4VGRIbHNaU1V5TWlVelFTVTNRaVUzUkNVeVF5VXlNblJvWlcxbEpUSXlKVE5CSlRkQ0pUZEVKVEpESlRJeWFXUWxNaklsTTBFbE1qSkxlV3h2WmtoeFoxVnJOak16TURRNUpUSXlKVEpESlRJeVlYUjBjbWxpZFhSbEpUSXlKVE5CSlRkQ0pUSXlZMjl1ZEdGcGJtVnlKVEl5SlROQlptRnNjMlVsTWtNbE1qSnliM1JoZEdGaWJHVWxNaklsTTBGMGNuVmxKVEpESlRJeWRtbHphV0pzWlNVeU1pVXpRWFJ5ZFdVbE1rTWxNakptYVhobFpFeHBibXNsTWpJbE0wRm1ZV3h6WlNVeVF5VXlNbU52Ykd4aGNITmhZbXhsSlRJeUpUTkJabUZzYzJVbE1rTWxNakpqYjJ4c1lYQnpaV1FsTWpJbE0wRm1ZV3h6WlNVeVF5VXlNbXhwYm10aFlteGxKVEl5SlROQmRISjFaU1V5UXlVeU1tMWhjbXRsY2s5bVpuTmxkQ1V5TWlVelFUVWxOMFFsTWtNbE1qSmpZWFJsWjI5eWVTVXlNaVV6UVNVeU1tSmhjMmxqSlRJeUpUZEVKVEpESlRJeVdFNXphbFZ4VjBacGJ6RXhNVFkxTmlVeU1pVXpRU1UzUWlVeU1teHBibXNsTWpJbE0wRWxNaklsTWpJbE1rTWxNakp6YUdGd1pWTjBlV3hsSlRJeUpUTkJKVGRDSlRJeVlXeHdhR0VsTWpJbE0wRXhKVGRFSlRKREpUSXlkR1Y0ZEVKc2IyTnJKVEl5SlROQkpUVkNKVGRDSlRJeWNHOXphWFJwYjI0bE1qSWxNMEVsTjBJbE1qSjNKVEl5SlROQkpUSXlkeTB5TUNVeU1pVXlReVV5TW5nbE1qSWxNMEV4TUNVeVF5VXlNbWdsTWpJbE0wRWxNakpvSlRJeUpUSkRKVEl5ZVNVeU1pVXpRVEFsTjBRbE1rTWxNakowWlhoMEpUSXlKVE5CSlRJeVRHRjBaVzUwSlRJd1JtVmhkSFZ5WlhN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WtNbE1qSjBhWFJzWlNVeU1pVXpRU1V5TWlVeU1pVXlReVV5TW1admJuUlRkSGxzWlNVeU1pVXpRU1UzUWlVM1JDVXlReVV5TW1SaGRHRkJkSFJ5YVdKMWRHVnpKVEl5SlROQkpUVkNKVFZFSlRKREpUSXljSEp2Y0hNbE1qSWxNMEVsTjBJbE1qSjZhVzVrWlhnbE1qSWxNMEUzSlRKREpUSXlkeVV5TWlVelFURTFOUzR4TmpRd05qSTFKVEpESlRJeWVDVXlNaVV6UVRRd01pNHhNREV3TnpReU1UZzNOU1V5UXlVeU1tZ2xNaklsTTBFM01DVXlReVV5TW5rbE1qSWxNMEUxTlRZbE1rTWxNakpoYm1kc1pTVXlNaVV6UVRBbE4wUWxNa01sTWpKd1lYUm9KVEl5SlROQkpUVkNKVGRDSlRJeVlXTjBhVzl1Y3lVeU1pVXpRU1UxUWlVM1FpVXlNbmdsTWpJbE0wRWxNakl3SlRJeUpUSkRKVEl5WVdOMGFXOXVKVEl5SlROQkpUSXliVzkyWlNVeU1pVXlReVV5TW5rbE1qSWxNMEVsTWpKb0pUSkdNaVV5TWlVM1JDVXlReVUzUWlVeU1uZ2xNaklsTTBFbE1qSjNKVEpHTWlVeU1pVXlReVV5TW1GamRHbHZiaVV5TWlVelFTVXlNbXhwYm1VbE1qSWxNa01sTWpKNUpUSXlKVE5CSlRJeU1DVXlNaVUzUkNVeVF5VTNRaVV5TW5nbE1qSWxNMEVsTWpKM0pUSXlKVEpESlRJeVlXTjBhVzl1SlRJeUpUTkJKVEl5YkdsdVpTVXlNaVV5UXlVeU1ua2xNaklsTTBFbE1qSm9KVEpHTWlVeU1pVTNSQ1V5UXlVM1FpVXlNbmdsTWpJbE0wRWxNakozSlRKR01pVXlNaVV5UXlVeU1tRmpkR2x2YmlVeU1pVXpRU1V5TW14cGJtVWxNaklsTWtNbE1qSjVKVEl5SlROQkpUSXlhQ1V5TWlVM1JDVXlReVUzUWlVeU1uZ2xNaklsTTBFbE1qSXdKVEl5SlRKREpUSXlZV04wYVc5dUpUSXlKVE5CSlRJeWJHbHVaU1V5TWlVeVF5VXlNbmtsTWpJbE0wRWxNakpvSlRKR01pVXlNaVUzUkNVeVF5VTNRaVV5TW1GamRHbHZiaVV5TWlVelFTVXlNbU5zYjNObEpUSXlKVGRFSlRWRUpUZEVKVFZFSlRKREpUSXliR2x1WlZOMGVXeGxKVEl5SlROQkpUZENKVEl5Y205MWJtUnBibWNsTWpJbE0wRTBKVEpESlRJeWJHbHVaVmRwWkhSb0pUSXlKVE5CTVM0MUpUZEVKVEpESlRJeVkyaHBiR1J5Wlc0bE1qSWxNMEVsTlVJbE5VUWxNa01sTWpKeVpYTnBlbVZFYVhJbE1qSWxNMEVsTlVJbE1qSjBiQ1V5TWlVeVF5VXlNblJ5SlRJeUpUSkRKVEl5WW5JbE1qSWxNa01sTWpKaWJDVXlNaVV5UXlVeU1td2xNaklsTWtNbE1qSjBKVEl5SlRKREpUSXljaVV5TWlVeVF5VXlNbUlsTWpJbE5VUWxNa01sTWpKdVlXMWxKVEl5SlROQkpUSXlaR1ZqYVhOcGIyNGxNaklsTWtNbE1qSm1hV3hzVTNSNWJHVWxNaklsTTBFbE4wSWxOMFFsTWtNbE1qSjBhR1Z0WlNVeU1pVXpRU1UzUWlVM1JDVXlReVV5TW1sa0pUSXlKVE5CSlRJeVdFNXphbFZ4VjBacGJ6RXhNVFkxTmlVeU1pVXlReVV5TW1GMGRISnBZblYwWlNVeU1pVXpRU1UzUWlVeU1tTnZiblJoYVc1bGNpVXlNaVV6UVdaaGJITmxKVEpESlRJeWNtOTBZWFJoWW14bEpUSXlKVE5CZEhKMVpTVXlReVV5TW5acGMybGliR1VsTWpJbE0wRjBjblZsSlRKREpUSXlabWw0WldSTWFXNXJKVEl5SlROQlptRnNjMlVsTWtNbE1qSmpiMnhzWVhCellXSnNaU1V5TWlVelFXWmhiSE5sSlRKREpUSXlZMjlzYkdGd2MyVmtKVEl5SlROQlptRnNjMlVsTWtNbE1qSnNhVzVyWVdKc1pTVXlNaVV6UVhSeWRXVWxNa01sTWpKdFlYSnJaWEpQWm1aelpYUWxNaklsTTBFMUpUZEVKVEpESlRJeVkyRjBaV2R2Y25rbE1qSWxNMEVsTWpKbWJHOTNKVEl5SlRkRUpUSkRKVEl5YlUxalFWVjVkVUptZGpNMk1UWXdNaVV5TWlVelFTVTNRaVV5TW14cGJtc2xNaklsTTBFbE1qSWxNaklsTWtNbE1qSnphR0Z3WlZOMGVXeGxKVEl5SlROQkpUZENKVEl5WVd4d2FHRWxNaklsTTBFeEpUZEVKVEpESlRJeWRHVjRkRUpzYjJOckpUSXlKVE5CSlRWQ0pUZENKVEl5Y0c5emFYUnBiMjRsTWpJbE0wRWxOMElsTWpKM0pUSXlKVE5CSlRJeWR5MHlNQ1V5TWlVeVF5VXlNbmdsTWpJbE0wRXhNQ1V5UXlVeU1tZ2xNaklsTTBFbE1qSm9KVEl5SlRKREpUSXllU1V5TWlVelFUQWxOMFFsTWtNbE1qSjBaWGgwSlRJeUpUTkJKVEl5UjNKaFpHbGxiblFsTWpCU1pYWmxjbk5oYkNVeU1FeGhlV1Z5SlRORFluSWxNMFZIVWt3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WtNbE1qSjBhWFJzWlNVeU1pVXpRU1V5TWlVeU1pVXlReVV5TW1admJuUlRkSGxzWlNVeU1pVXpRU1UzUWlVM1JDVXlReVV5TW1SaGRHRkJkSFJ5YVdKMWRHVnpKVEl5SlROQkpUVkNKVFZFSlRKREpUSXljSEp2Y0hNbE1qSWxNMEVsTjBJbE1qSjZhVzVrWlhnbE1qSWxNMEV4TUNVeVF5VXlNbmNsTWpJbE0wRXlNelF1TlRBek5ERTNPVFk0TnpVbE1rTWxNako0SlRJeUpUTkJOekF3TGpReE1ERTFOakkxSlRKREpUSXlhQ1V5TWlVelFUY3dKVEpESlRJeWVTVXlNaVV6UVRjNU5DNDNOU1V5UXlVeU1tRnVaMnhsSlRJeUpUTkJNQ1UzUkNVeVF5VXlNbkJoZEdnbE1qSWxNMEVsTlVJbE4wSWxNakpoWTNScGIyNXpKVEl5SlROQkpUVkNKVGRDSlRJeWVDVXlNaVV6UVNVeU1qQWxNaklsTWtNbE1qSmhZM1JwYjI0bE1qSWxNMEVsTWpKdGIzWmxKVEl5SlRKREpUSXllU1V5TWlVelFTVXlNbWdsTWtZeUpUSXlKVGRFSlRKREpUZENKVEl5ZUNVeU1pVXpRU1V5TW5jbE1rWXlKVEl5SlRKREpUSXlZV04wYVc5dUpUSXlKVE5CSlRJeWJHbHVaU1V5TWlVeVF5VXlNbmtsTWpJbE0wRWxNakl3SlRJeUpUZEVKVEpESlRkQ0pUSXllQ1V5TWlVelFTVXlNbmNsTWpJbE1rTWxNakpoWTNScGIyNGxNaklsTTBFbE1qSnNhVzVsSlRJeUpUSkRKVEl5ZVNVeU1pVXpRU1V5TW1nbE1rWXlKVEl5SlRkRUpUSkRKVGRDSlRJeWVDVXlNaVV6UVNVeU1uY2xNa1l5SlRJeUpUSkRKVEl5WVdOMGFXOXVKVEl5SlROQkpUSXliR2x1WlNVeU1pVXlReVV5TW5rbE1qSWxNMEVsTWpKb0pUSXlKVGRFSlRKREpUZENKVEl5ZUNVeU1pVXpRU1V5TWpBbE1qSWxNa01sTWpKaFkzUnBiMjRsTWpJbE0wRWxNakpzYVc1bEpUSXlKVEpESlRJeWVTVXlNaVV6UVNVeU1tZ2xNa1l5SlRJeUpUZEVKVEpESlRkQ0pUSXlZV04wYVc5dUpUSXlKVE5CSlRJeVkyeHZjMlVsTWpJbE4wUWxOVVFsTjBRbE5VUWxNa01sTWpKc2FXNWxVM1I1YkdVbE1qSWxNMEVsTjBJbE1qSnliM1Z1WkdsdVp5VXlNaVV6UVRRbE1rTWxNakpzYVc1bFYybGtkR2dsTWpJbE0wRXhMalVsTjBRbE1rTWxNakpqYUdsc1pISmxiaVV5TWlVelFTVTFRaVUxUkNVeVF5VXlNbkpsYzJsNlpVUnBjaVV5TWlVelFTVTFRaVV5TW5Sc0pUSXlKVEpESlRJeWRISWxNaklsTWtNbE1qSmljaVV5TWlVeVF5VXlNbUpzSlRJeUpUSkRKVEl5YkNVeU1pVXlReVV5TW5RbE1qSWxNa01sTWpKeUpUSXlKVEpESlRJeVlpVXlNaVUxUkNVeVF5VXlNbTVoYldVbE1qSWxNMEVsTWpKa1pXTnBjMmx2YmlVeU1pVXlReVV5TW1acGJHeFRkSGxzWlNVeU1pVXpRU1UzUWlVM1JDVXlReVV5TW5Sb1pXMWxKVEl5SlROQkpUZENKVGRFSlRKREpUSXlhV1FsTWpJbE0wRWxNakp0VFdOQlZYbDFRbVoyTXpZeE5qQXlKVEl5SlRKREpUSXlZWFIwY21saWRYUmxKVEl5SlROQkpUZENKVEl5WTI5dWRHRnBibVZ5SlRJeUpUTkJabUZzYzJVbE1rTWxNakp5YjNSaGRHRmliR1VsTWpJbE0wRjBjblZsSlRKREpUSXlkbWx6YVdKc1pTVXlNaVV6UVhSeWRXVWxNa01sTWpKbWFYaGxaRXhwYm1zbE1qSWxNMEZtWVd4elpTVXlReVV5TW1OdmJHeGhjSE5oWW14bEpUSXlKVE5CWm1Gc2MyVWxNa01sTWpKamIyeHNZWEJ6WldRbE1qSWxNMEZtWVd4elpTVXlReVV5TW14cGJtdGhZbXhsSlRJeUpUTkJkSEoxWlNVeVF5VXlNbTFoY210bGNrOW1abk5sZENVeU1pVXpRVFVsTjBRbE1rTWxNakpqWVhSbFoyOXllU1V5TWlVelFTVXlNbVpzYjNjbE1qSWxOMFFsTWtNbE1qSnFZWE5sWVZaR1JFRnhNakEwT0RjMEpUSXlKVE5CSlRkQ0pUSXliR2x1YXlVeU1pVXpRU1V5TWlVeU1pVXlReVV5TW5Ob1lYQmxVM1I1YkdVbE1qSWxNMEVsTjBJbE1qSmhiSEJvWVNVeU1pVXpRVEVsTjBRbE1rTWxNakowWlhoMFFteHZZMnNsTWpJbE0wRWxOVUlsTjBJbE1qSndiM05wZEdsdmJpVXlNaVV6UVNVM1FpVXlNbmNsTWpJbE0wRWxNakozTFRJd0pUSXlKVEpESlRJeWVDVXlNaVV6UVRFd0pUSkRKVEl5YUNVeU1pVXpRU1V5TW1nbE1qSWxNa01sTWpKNUpUSXlKVE5CTUNVM1JDVXlReVV5TW5SbGVIUWxNaklsTTBFbE1qSkViMjFoYVc0bE1qQkVhWE5qY21sdGFXNWhkRzl5SlRORFluSWxNMFZEYkdGemMybG1hV1Z5SlRJeUpUZEVKVFZFSlRKREpUSXlZVzVqYUc5eWN5VXlNaVV6UVNVMVFpVTNRaVV5TW5nbE1qSWxNMEVsTWpKM0pUSkdNaVV5TWlVeVF5VXlNbmtsTWpJbE0wRWxNakl3SlRJeUpUZEVKVEpESlRkQ0pUSXllQ1V5TWlVelFTVXlNbmNsTWtZeUpUSXlKVEpESlRJeWVTVXlNaVV6UVNVeU1tZ2xNaklsTjBRbE1rTWxOMElsTWpKNEpUSXlKVE5CSlRJeU1DVXlNaVV5UXlVeU1ua2xNaklsTTBFbE1qSm9KVEpHTWlVeU1pVTNSQ1V5UXlVM1FpVXlNbmdsTWpJbE0wRWxNakozSlRJeUpUSkRKVEl5ZVNVeU1pVXpRU1V5TW1nbE1rWXlKVEl5SlRkRUpUVkVKVEpESlRJeWRHbDBiR1VsTWpJbE0wRWxNaklsTWpJbE1rTWxNakptYjI1MFUzUjViR1VsTWpJbE0wRWxOMElsTjBRbE1rTWxNakprWVhSaFFYUjBjbWxpZFhSbGN5VXlNaVV6UVNVMVFpVTFSQ1V5UXlVeU1uQnliM0J6SlRJeUpUTkJKVGRDSlRJeWVtbHVaR1Y0SlRJeUpUTkJNVElsTWtNbE1qSjNKVEl5SlROQk1qVTBMamsyTVRreE5EQTJNalVsTWtNbE1qSjRKVEl5SlROQk9UQTFMamc1TkRVek1USTFKVEpESlRJeWFDVXlNaVV6UVRVd0pUSkRKVEl5ZVNVeU1pVXpRVFkwTmlVeVF5VXlNbUZ1WjJ4bEpUSXlKVE5CTUNVM1JDVXlReVV5TW5CaGRHZ2xNaklsTTBFbE5VSWxOMElsTWpKaFkzUnBiMjV6SlRJeUpUTkJKVFZDSlRkQ0pUSXllQ1V5TWlVelFTVXlNakFsTWpJbE1rTWxNakpoWTNScGIyNGxNaklsTTBFbE1qSnRiM1psSlRJeUpUSkRKVEl5ZVNVeU1pVXpRU1V5TWpBbE1qSWxOMFFsTWtNbE4wSWxNako0SlRJeUpUTkJKVEl5ZHlVeU1pVXlReVV5TW1GamRHbHZiaVV5TWlVelFTVXlNbXhwYm1VbE1qSWxNa01sTWpKNUpUSXlKVE5CSlRJeU1DVXlNaVUzUkNVeVF5VTNRaVV5TW5nbE1qSWxNMEVsTWpKM0pUSXlKVEpESlRJeVlXTjBhVzl1SlRJeUpUTkJKVEl5YkdsdVpTVXlNaVV5UXlVeU1ua2xNaklsTTBFbE1qSm9KVEl5SlRkRUpUSkRKVGRDSlRJeWVDVXlNaVV6UVNVeU1qQWxNaklsTWtNbE1qSmhZM1JwYjI0bE1qSWxNMEVsTWpKc2FXNWxKVEl5SlRKREpUSXllU1V5TWlVelFTVXlNbWdsTWpJbE4wUWxNa01sTjBJbE1qSmhZM1JwYjI0bE1qSWxNMEVsTWpKamJHOXpaU1V5TWlVM1JDVTFSQ1UzUkNVMVJDVXlReVV5TW14cGJtVlRkSGxzWlNVeU1pVXpRU1UzUWlVeU1uSnZkVzVrYVc1bkpUSXlKVE5CTkNVeVF5VXlNbXhwYm1WWGFXUjBhQ1V5TWlVelFURXVOU1UzUkNVeVF5VXlNbU5vYVd4a2NtVnVKVEl5SlROQkpUVkNKVFZFSlRKREpUSXljbVZ6YVhwbFJHbHlKVEl5SlROQkpUVkNKVEl5ZEd3bE1qSWxNa01sTWpKMGNpVXlNaVV5UXlVeU1tSnlKVEl5SlRKREpUSXlZbXdsTWpJbE1rTWxNakpzSlRJeUpUSkRKVEl5ZENVeU1pVXlReVV5TW5JbE1qSWxNa01sTWpKaUpUSXlKVFZFSlRKREpUSXlibUZ0WlNVeU1pVXpRU1V5TW5CeWIyTmxjM01sTWpJbE1rTWxNakptYVd4c1UzUjViR1VsTWpJbE0wRWxOMElsTjBRbE1rTWxNakowYUdWdFpTVXlNaVV6UVNVM1FpVTNSQ1V5UXlVeU1tbGtKVEl5SlROQkpUSXlhbUZ6WldGV1JrUkJjVEl3TkRnM05DVXlNaVV5UXlVeU1tRjBkSEpwWW5WMFpTVXlNaVV6UVNVM1FpVXlNbU52Ym5SaGFXNWxjaVV5TWlVelFXWmhiSE5sSlRKREpUSXljbTkwWVhSaFlteGxKVEl5SlROQmRISjFaU1V5UXlVeU1uWnBjMmxpYkdVbE1qSWxNMEYwY25WbEpUSkRKVEl5Wm1sNFpXUk1hVzVySlRJeUpUTkJabUZzYzJVbE1rTWxNakpqYjJ4c1lYQnpZV0pzWlNVeU1pVXpRV1poYkhObEpUSkRKVEl5WTI5c2JHRndjMlZrSlRJeUpUTkJabUZzYzJVbE1rTWxNakpzYVc1cllXSnNaU1V5TWlVelFYUnlkV1VsTWtNbE1qSnRZWEpyWlhKUFptWnpaWFFsTWpJbE0wRTFKVGRFSlRKREpUSXlZMkYwWldkdmNua2xNaklsTTBFbE1qSm1iRzkzSlRJeUpUZEVKVEpESlRJeWVGVnhaVTFJUkhaWGNEUTJNamMwTUNVeU1pVXpRU1UzUWlVeU1tTnZiblJoYVc1bGNpVXlNaVV6UVNVeU1tSjVVRlZTVUVaUmMxZzRNVGM1TkRVbE1qSWxNa01sTWpKc2FXNXJKVEl5SlROQkpUSXlKVEl5SlRKREpUSXljMmhoY0dWVGRIbHNaU1V5TWlVelFTVTNRaVV5TW1Gc2NHaGhKVEl5SlROQk1TVTNSQ1V5UXlVeU1uUmxlSFJDYkc5amF5VXlNaVV6UVNVMVFpVTNRaVV5TW5CdmMybDBhVzl1SlRJeUpUTkJKVGRDSlRJeWR5VXlNaVV6UVNVeU1uY3RNakFsTWpJbE1rTWxNako0SlRJeUpUTkJNVEFsTWtNbE1qSm9KVEl5SlROQkpUSXlhQ1V5TWlVeVF5VXlNbmtsTWpJbE0wRXdKVGRFSlRKREpUSXlkR1Y0ZENVeU1pVXpRU1V5TWtabFlYUjFjbVVsTWpCRmVIUnlZV04wYjNJbE0wTmljaVV6UlVOT1RpMU1VMVJOSlRJeUpUZEVKVFZFSlRKREpUSXlZVzVqYUc5eWN5VXlNaVV6UVNVMVFpVTNRaVV5TW5nbE1qSWxNMEVsTWpKM0pUSkdNaVV5TWlVeVF5VXlNbmtsTWpJbE0wRWxNakl3SlRJeUpUZEVKVEpESlRkQ0pUSXllQ1V5TWlVelFTVXlNbmNsTWtZeUpUSXlKVEpESlRJeWVTVXlNaVV6UVNVeU1tZ2xNaklsTjBRbE1rTWxOMElsTWpKNEpUSXlKVE5CSlRJeU1DVXlNaVV5UXlVeU1ua2xNaklsTTBFbE1qSm9KVEpHTWlVeU1pVTNSQ1V5UXlVM1FpVXlNbmdsTWpJbE0wRWxNakozSlRJeUpUSkRKVEl5ZVNVeU1pVXpRU1V5TW1nbE1rWXlKVEl5SlRkRUpUVkVKVEpESlRJeWRHbDBiR1VsTWpJbE0wRWxNaklsTWpJbE1rTWxNakptYjI1MFUzUjViR1VsTWpJbE0wRWxOMElsTjBRbE1rTWxNakprWVhSaFFYUjBjbWxpZFhSbGN5VXlNaVV6UVNVMVFpVTFSQ1V5UXlVeU1uQnliM0J6SlRJeUpUTkJKVGRDSlRJeWVtbHVaR1Y0SlRJeUpUTkJOU1V5UXlVeU1uY2xNaklsTTBFeU16a3VNVFk0T1RRMU16RXlOU1V5UXlVeU1uZ2xNaklsTTBFek5qQXVNRGs0TmpNeU9ERXlOU1V5UXlVeU1tZ2xNaklsTTBFMU1DVXlReVV5TW5rbE1qSWxNMEV6TmpnbE1rTWxNakpoYm1kc1pTVXlNaVV6UVRBbE4wUWxNa01sTWpKd1lYUm9KVEl5SlROQkpUVkNKVGRDSlRJeVlXTjBhVzl1Y3lVeU1pVXpRU1UxUWlVM1FpVXlNbmdsTWpJbE0wRWxNakl3SlRJeUpUSkRKVEl5WVdOMGFXOXVKVEl5SlROQkpUSXliVzkyWlNVeU1pVXlReVV5TW5rbE1qSWxNMEVsTWpJd0pUSXlKVGRFSlRKREpUZENKVEl5ZUNVeU1pVXpRU1V5TW5jbE1qSWxNa01sTWpKaFkzUnBiMjRsTWpJbE0wRWxNakpzYVc1bEpUSXlKVEpESlRJeWVTVXlNaVV6UVNVeU1qQWxNaklsTjBRbE1rTWxOMElsTWpKNEpUSXlKVE5CSlRJeWR5VXlNaVV5UXlVeU1tRmpkR2x2YmlVeU1pVXpRU1V5TW14cGJtVWxNaklsTWtNbE1qSjVKVEl5SlROQkpUSXlhQ1V5TWlVM1JDVXlReVUzUWlVeU1uZ2xNaklsTTBFbE1qSXdKVEl5SlRKREpUSXlZV04wYVc5dUpUSXlKVE5CSlRJeWJHbHVaU1V5TWlVeVF5VXlNbmtsTWpJbE0wRWxNakpvSlRJeUpUZEVKVEpESlRkQ0pUSXlZV04wYVc5dUpUSXlKVE5CSlRJeVkyeHZjMlVsTWpJbE4wUWxOVVFsTjBRbE5VUWxNa01sTWpKc2FXNWxVM1I1YkdVbE1qSWxNMEVsTjBJbE1qSnliM1Z1WkdsdVp5VXlNaVV6UVRRbE1rTWxNakpzYVc1bFYybGtkR2dsTWpJbE0wRXhMalVsTjBRbE1rTWxNakpqYUdsc1pISmxiaVV5TWlVelFTVTFRaVUxUkNVeVF5VXlNbkpsYzJsNlpVUnBjaVV5TWlVelFTVTFRaVV5TW5Sc0pUSXlKVEpESlRJeWRISWxNaklsTWtNbE1qSmljaVV5TWlVeVF5VXlNbUpzSlRJeUpUSkRKVEl5YkNVeU1pVXlReVV5TW5RbE1qSWxNa01sTWpKeUpUSXlKVEpESlRJeVlpVXlNaVUxUkNVeVF5VXlNbTVoYldVbE1qSWxNMEVsTWpKd2NtOWpaWE56SlRJeUpUSkRKVEl5Wm1sc2JGTjBlV3hsSlRJeUpUTkJKVGRDSlRkRUpUSkRKVEl5ZEdobGJXVWxNaklsTTBFbE4wSWxOMFFsTWtNbE1qSnBaQ1V5TWlVelFTVXlNbmhWY1dWTlNFUjJWM0EwTmpJM05EQWxNaklsTWtNbE1qSmhkSFJ5YVdKMWRHVWxNaklsTTBFbE4wSWxNakpqYjI1MFlXbHVaWElsTWpJbE0wRm1ZV3h6WlNVeVF5VXlNbkp2ZEdGMFlXSnNaU1V5TWlVelFYUnlkV1VsTWtNbE1qSjJhWE5wWW14bEpUSXlKVE5CZEhKMVpTVXlReVV5TW1acGVHVmtUR2x1YXlVeU1pVXpRV1poYkhObEpUSkRKVEl5WTI5c2JHRndjMkZpYkdVbE1qSWxNMEZtWVd4elpTVXlReVV5TW1OdmJHeGhjSE5sWkNVeU1pVXpRV1poYkhObEpUSkRKVEl5YkdsdWEyRmliR1VsTWpJbE0wRjBjblZsSlRKREpUSXliV0Z5YTJWeVQyWm1jMlYwSlRJeUpUTkJOU1UzUkNVeVF5VXlNbU5oZEdWbmIzSjVKVEl5SlROQkpUSXlabXh2ZHlVeU1pVTNSQ1V5UXlVeU1tSjVVRlZTVUVaUmMxZzRNVGM1TkRVbE1qSWxNMEVsTjBJbE1qSnNhVzVySlRJeUpUTkJKVEl5SlRJeUpUSkRKVEl5YzJoaGNHVlRkSGxzWlNVeU1pVXpRU1UzUWlVeU1tRnNjR2hoSlRJeUpUTkJNU1UzUkNVeVF5VXlNblJsZUhSQ2JHOWpheVV5TWlVelFTVTFRaVUzUWlVeU1uQnZjMmwwYVc5dUpUSXlKVE5CSlRkQ0pUSXlkeVV5TWlVelFTVXlNbmN0TVRBbE1qSWxNa01sTWpKNEpUSXlKVE5CSlRJeU5TVXlNaVV5UXlVeU1tZ2xNaklsTTBFbE1qSm9LaWd4SlRKR055a3RNaVV5TWlVeVF5VXlNbmtsTWpJbE0wRWxNakl5SlRJeUpUZEVKVEpESlRJeWRHVjRkQ1V5TWlVelFTVXlNa1JoZEdFbE1qQkpibkIxZENVeU1pVTNSQ1UxUkNVeVF5VXlNbUZ1WTJodmNuTWxNaklsTTBFbE5VSWxOMElsTWpKNEpUSXlKVE5CSlRJeWR5VXlSaklsTWpJbE1rTWxNako1SlRJeUpUTkJKVEl5TUNVeU1pVTNSQ1V5UXlVM1FpVXlNbmdsTWpJbE0wRWxNakozSlRKR01pVXlNaVV5UXlVeU1ua2xNaklsTTBFbE1qSm9KVEl5SlRkRUpUSkRKVGRDSlRJeWVDVXlNaVV6UVNVeU1qQWxNaklsTWtNbE1qSjVKVEl5SlROQkpUSXlhQ1V5UmpJbE1qSWxOMFFsTWtNbE4wSWxNako0SlRJeUpUTkJKVEl5ZHlVeU1pVXlReVV5TW5rbE1qSWxNMEVsTWpKb0pUSkdNaVV5TWlVM1JDVTFSQ1V5UXlVeU1uUnBkR3hsSlRJeUpUTkJKVEl5SlRJeUpUSkRKVEl5Wm05dWRGTjBlV3hsSlRJeUpUTkJKVGRDSlRJeVltOXNaQ1V5TWlVelFYUnlkV1VsTWtNbE1qSnphWHBsSlRJeUpUTkJNVGdsTjBRbE1rTWxNakprWVhSaFFYUjBjbWxpZFhSbGN5VXlNaVV6UVNVMVFpVTFSQ1V5UXlVeU1uQnliM0J6SlRJeUpUTkJKVGRDSlRJeWVtbHVaR1Y0SlRJeUpUTkJNU1V5UXlVeU1uY2xNaklsTTBFNE5qY3VNVE16TnpnNU1EWXlOU1V5UXlVeU1uZ2xNaklsTTBFME5pNHhNVFl5TVRBNU16YzFKVEpESlRJeWFDVXlNaVV6UVRJM015NHlOU1V5UXlVeU1ua2xNaklsTTBFeE9Ea3VNalVsTWtNbE1qSmhibWRzWlNVeU1pVXpRVEFsTjBRbE1rTWxNakp3WVhSb0pUSXlKVE5CSlRWQ0pUZENKVEl5WVdOMGFXOXVjeVV5TWlVelFTVTFRaVUzUWlVeU1uZ2xNaklsTTBFbE1qSXdKVEl5SlRKREpUSXlZV04wYVc5dUpUSXlKVE5CSlRJeWJXOTJaU1V5TWlVeVF5VXlNbmtsTWpJbE0wRWxNakkwSlRJeUpUZEVKVEpESlRkQ0pUSXllVEVsTWpJbE0wRWxNakl3SlRJeUpUSkRKVEl5ZUNVeU1pVXpRU1V5TWpRbE1qSWxNa01sTWpKaFkzUnBiMjRsTWpJbE0wRWxNakp4ZFdGa2NtRjBhV05EZFhKMlpTVXlNaVV5UXlVeU1uZ3hKVEl5SlROQkpUSXlNQ1V5TWlVeVF5VXlNbmtsTWpJbE0wRWxNakl3SlRJeUpUZEVKVEpESlRkQ0pUSXllQ1V5TWlVelFTVXlNbmN0TkNVeU1pVXlReVV5TW1GamRHbHZiaVV5TWlVelFTVXlNbXhwYm1VbE1qSWxNa01sTWpKNUpUSXlKVE5CSlRJeU1DVXlNaVUzUkNVeVF5VTNRaVV5TW5reEpUSXlKVE5CSlRJeU1DVXlNaVV5UXlVeU1uZ2xNaklsTTBFbE1qSjNKVEl5SlRKREpUSXlZV04wYVc5dUpUSXlKVE5CSlRJeWNYVmhaSEpoZEdsalEzVnlkbVVsTWpJbE1rTWxNako0TVNVeU1pVXpRU1V5TW5jbE1qSWxNa01sTWpKNUpUSXlKVE5CSlRJeU5DVXlNaVUzUkNVeVF5VTNRaVV5TW5nbE1qSWxNMEVsTWpKM0pUSXlKVEpESlRJeVlXTjBhVzl1SlRJeUpUTkJKVEl5YkdsdVpTVXlNaVV5UXlVeU1ua2xNaklsTTBFbE1qSm9MVFFsTWpJbE4wUWxNa01sTjBJbE1qSjVNU1V5TWlVelFTVXlNbWdsTWpJbE1rTWxNako0SlRJeUpUTkJKVEl5ZHkwMEpUSXlKVEpESlRJeVlXTjBhVzl1SlRJeUpUTkJKVEl5Y1hWaFpISmhkR2xqUTNWeWRtVWxNaklsTWtNbE1qSjRNU1V5TWlVelFTVXlNbmNsTWpJbE1rTWxNako1SlRJeUpUTkJKVEl5YUNVeU1pVTNSQ1V5UXlVM1FpVXlNbmdsTWpJbE0wRWxNakkwSlRJeUpUSkRKVEl5WVdOMGFXOXVKVEl5SlROQkpUSXliR2x1WlNVeU1pVXlReVV5TW5rbE1qSWxNMEVsTWpKb0pUSXlKVGRFSlRKREpUZENKVEl5ZVRFbE1qSWxNMEVsTWpKb0pUSXlKVEpESlRJeWVDVXlNaVV6UVNVeU1qQWxNaklsTWtNbE1qSmhZM1JwYjI0bE1qSWxNMEVsTWpKeGRXRmtjbUYwYVdORGRYSjJaU1V5TWlVeVF5VXlNbmd4SlRJeUpUTkJKVEl5TUNVeU1pVXlReVV5TW5rbE1qSWxNMEVsTWpKb0xUUWxNaklsTjBRbE1rTWxOMElsTWpKaFkzUnBiMjRsTWpJbE0wRWxNakpqYkc5elpTVXlNaVUzUkNVMVJDVTNSQ1UxUkNVeVF5VXlNbXhwYm1WVGRIbHNaU1V5TWlVelFTVTNRaVV5TW14cGJtVlhhV1IwYUNVeU1pVXpRVEV1TlNVM1JDVXlReVV5TW1Ob2FXeGtjbVZ1SlRJeUpUTkJKVFZDSlRWRUpUSkRKVEl5Y21WemFYcGxSR2x5SlRJeUpUTkJKVFZDSlRJeWRHd2xNaklsTWtNbE1qSjBjaVV5TWlVeVF5VXlNbUp5SlRJeUpUSkRKVEl5WW13bE1qSWxNa01sTWpKc0pUSXlKVEpESlRJeWRDVXlNaVV5UXlVeU1uSWxNaklsTWtNbE1qSmlKVEl5SlRWRUpUSkRKVEl5Ym1GdFpTVXlNaVV6UVNVeU1tSmhjMmxqWDJOdmJuUmhhVzVsY2lVeU1pVXlReVV5TW1acGJHeFRkSGxzWlNVeU1pVXpRU1UzUWlVM1JDVXlReVV5TW5Sb1pXMWxKVEl5SlROQkpUZENKVGRFSlRKREpUSXlhV1FsTWpJbE0wRWxNakppZVZCVlVsQkdVWE5ZT0RFM09UUTFKVEl5SlRKREpUSXlZWFIwY21saWRYUmxKVEl5SlROQkpUZENKVEl5WTI5dWRHRnBibVZ5SlRJeUpUTkJabUZzYzJVbE1rTWxNakp5YjNSaGRHRmliR1VsTWpJbE0wRjBjblZsSlRKREpUSXlkbWx6YVdKc1pTVXlNaVV6UVhSeWRXVWxNa01sTWpKbWFYaGxaRXhwYm1zbE1qSWxNMEZtWVd4elpTVXlReVV5TW1OdmJHeGhjSE5oWW14bEpUSXlKVE5CWm1Gc2MyVWxNa01sTWpKamIyeHNZWEJ6WldRbE1qSWxNMEZtWVd4elpTVXlReVV5TW14cGJtdGhZbXhsSlRJeUpUTkJkSEoxWlNVeVF5VXlNbTFoY210bGNrOW1abk5sZENVeU1pVXpRVFVsTjBRbE1rTWxNakpqWVhSbFoyOXllU1V5TWlVelFTVXlNbUpoYzJsakpUSXlKVGRFSlRKREpUSXlTVkpYUzFGM1QzcEJXREF4TkRneU5pVXlNaVV6UVNVM1FpVXlNbXhwYm1zbE1qSWxNMEVsTWpJbE1qSWxNa01sTWpKemFHRndaVk4wZVd4bEpUSXlKVE5CSlRkQ0pUSXlZV3h3YUdFbE1qSWxNMEV4SlRkRUpUSkRKVEl5ZEdWNGRFSnNiMk5ySlRJeUpUTkJKVFZDSlRkQ0pUSXljRzl6YVhScGIyNGxNaklsTTBFbE4wSWxNakozSlRJeUpUTkJKVEl5ZHkweE1DVXlNaVV5UXlVeU1uZ2xNaklsTTBFbE1qSTFKVEl5SlRKREpUSXlhQ1V5TWlVelFTVXlNbWdxS0RFbE1rWTNLUzB5SlRJeUpUSkRKVEl5ZVNVeU1pVXpRU1V5TWpJbE1qSWxOMFFsTWtNbE1qSjBaWGgwSlRJeUpUTkJKVEl5VkdGemF5VXlNREVsTTBFbE1qQkZibVZ5WjNrbE1qQlNaV2R5WlhOemFXOXVKVEl3VFdGcGJpVXlNRlJoYzJz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WtNbE1qSjBhWFJzWlNVeU1pVXpRU1V5TWlVeU1pVXlReVV5TW1admJuUlRkSGxzWlNVeU1pVXpRU1UzUWlVeU1tSnZiR1FsTWpJbE0wRjBjblZsSlRKREpUSXljMmw2WlNVeU1pVXpRVEU0SlRkRUpUSkRKVEl5WkdGMFlVRjBkSEpwWW5WMFpYTWxNaklsTTBFbE5VSWxOVVFsTWtNbE1qSndjbTl3Y3lVeU1pVXpRU1UzUWlVeU1ucHBibVJsZUNVeU1pVXpRVElsTWtNbE1qSjNKVEl5SlROQk16VTNMall5TURFeE56RTROelVsTWtNbE1qSjRKVEl5SlROQk16QTBMamczTXpBME5qZzNOU1V5UXlVeU1tZ2xNaklsTTBFek9USWxNa01sTWpKNUpUSXlKVE5CTkRrekpUSkRKVEl5WVc1bmJHVWxNaklsTTBFd0pUZEVKVEpESlRJeWNHRjBhQ1V5TWlVelFTVTFRaVUzUWlVeU1tRmpkR2x2Ym5NbE1qSWxNMEVsTlVJbE4wSWxNako0SlRJeUpUTkJKVEl5TUNVeU1pVXlReVV5TW1GamRHbHZiaVV5TWlVelFTVXlNbTF2ZG1VbE1qSWxNa01sTWpKNUpUSXlKVE5CSlRJeU5DVXlNaVUzUkNVeVF5VTNRaVV5TW5reEpUSXlKVE5CSlRJeU1DVXlNaVV5UXlVeU1uZ2xNaklsTTBFbE1qSTBKVEl5SlRKREpUSXlZV04wYVc5dUpUSXlKVE5CSlRJeWNYVmhaSEpoZEdsalEzVnlkbVVsTWpJbE1rTWxNako0TVNVeU1pVXpRU1V5TWpBbE1qSWxNa01sTWpKNUpUSXlKVE5CSlRJeU1DVXlNaVUzUkNVeVF5VTNRaVV5TW5nbE1qSWxNMEVsTWpKM0xUUWxNaklsTWtNbE1qSmhZM1JwYjI0bE1qSWxNMEVsTWpKc2FXNWxKVEl5SlRKREpUSXllU1V5TWlVelFTVXlNakFsTWpJbE4wUWxNa01sTjBJbE1qSjVNU1V5TWlVelFTVXlNakFsTWpJbE1rTWxNako0SlRJeUpUTkJKVEl5ZHlVeU1pVXlReVV5TW1GamRHbHZiaVV5TWlVelFTVXlNbkYxWVdSeVlYUnBZME4xY25abEpUSXlKVEpESlRJeWVERWxNaklsTTBFbE1qSjNKVEl5SlRKREpUSXllU1V5TWlVelFTVXlNalFsTWpJbE4wUWxNa01sTjBJbE1qSjRKVEl5SlROQkpUSXlkeVV5TWlVeVF5VXlNbUZqZEdsdmJpVXlNaVV6UVNVeU1teHBibVVsTWpJbE1rTWxNako1SlRJeUpUTkJKVEl5YUMwMEpUSXlKVGRFSlRKREpUZENKVEl5ZVRFbE1qSWxNMEVsTWpKb0pUSXlKVEpESlRJeWVDVXlNaVV6UVNVeU1uY3ROQ1V5TWlVeVF5VXlNbUZqZEdsdmJpVXlNaVV6UVNVeU1uRjFZV1J5WVhScFkwTjFjblpsSlRJeUpUSkRKVEl5ZURFbE1qSWxNMEVsTWpKM0pUSXlKVEpESlRJeWVTVXlNaVV6UVNVeU1tZ2xNaklsTjBRbE1rTWxOMElsTWpKNEpUSXlKVE5CSlRJeU5DVXlNaVV5UXlVeU1tRmpkR2x2YmlVeU1pVXpRU1V5TW14cGJtVWxNaklsTWtNbE1qSjVKVEl5SlROQkpUSXlhQ1V5TWlVM1JDVXlReVUzUWlVeU1ua3hKVEl5SlROQkpUSXlhQ1V5TWlVeVF5VXlNbmdsTWpJbE0wRWxNakl3SlRJeUpUSkRKVEl5WVdOMGFXOXVKVEl5SlROQkpUSXljWFZoWkhKaGRHbGpRM1Z5ZG1VbE1qSWxNa01sTWpKNE1TVXlNaVV6UVNVeU1qQWxNaklsTWtNbE1qSjVKVEl5SlROQkpUSXlhQzAwSlRJeUpUZEVKVEpESlRkQ0pUSXlZV04wYVc5dUpUSXlKVE5CSlRJeVkyeHZjMlVsTWpJbE4wUWxOVVFsTjBRbE5VUWxNa01sTWpKc2FXNWxVM1I1YkdVbE1qSWxNMEVsTjBJbE1qSnNhVzVsVjJsa2RHZ2xNaklsTTBFeExqVWxOMFFsTWtNbE1qSmphR2xzWkhKbGJpVXlNaVV6UVNVMVFpVTFSQ1V5UXlVeU1uSmxjMmw2WlVScGNpVXlNaVV6UVNVMVFpVXlNblJzSlRJeUpUSkRKVEl5ZEhJbE1qSWxNa01sTWpKaWNpVXlNaVV5UXlVeU1tSnNKVEl5SlRKREpUSXliQ1V5TWlVeVF5VXlNblFsTWpJbE1rTWxNakp5SlRJeUpUSkRKVEl5WWlVeU1pVTFSQ1V5UXlVeU1tNWhiV1VsTWpJbE0wRWxNakppWVhOcFkxOWpiMjUwWVdsdVpYSWxNaklsTWtNbE1qSm1hV3hzVTNSNWJHVWxNaklsTTBFbE4wSWxOMFFsTWtNbE1qSjBhR1Z0WlNVeU1pVXpRU1UzUWlVM1JDVXlReVV5TW1sa0pUSXlKVE5CSlRJeVNWSlhTMUYzVDNwQldEQXhORGd5TmlVeU1pVXlReVV5TW1GMGRISnBZblYwWlNVeU1pVXpRU1UzUWlVeU1tTnZiblJoYVc1bGNpVXlNaVV6UVdaaGJITmxKVEpESlRJeWNtOTBZWFJoWW14bEpUSXlKVE5CZEhKMVpTVXlReVV5TW5acGMybGliR1VsTWpJbE0wRjBjblZsSlRKREpUSXlabWw0WldSTWFXNXJKVEl5SlROQlptRnNjMlVsTWtNbE1qSmpiMnhzWVhCellXSnNaU1V5TWlVelFXWmhiSE5sSlRKREpUSXlZMjlzYkdGd2MyVmtKVEl5SlROQlptRnNjMlVsTWtNbE1qSnNhVzVyWVdKc1pTVXlNaVV6UVhSeWRXVWxNa01sTWpKdFlYSnJaWEpQWm1aelpYUWxNaklsTTBFMUpUZEVKVEpESlRJeVkyRjBaV2R2Y25rbE1qSWxNMEVsTWpKaVlYTnBZeVV5TWlVM1JDVXlReVV5TWt4YVdYQldaVVJPZDBFME1EUXhPRGtsTWpJbE0wRWxOMElsTWpKc2FXNXJKVEl5SlROQkpUSXlKVEl5SlRKREpUSXljMmhoY0dWVGRIbHNaU1V5TWlVelFTVTNRaVV5TW1Gc2NHaGhKVEl5SlROQk1TVTNSQ1V5UXlVeU1uUmxlSFJDYkc5amF5VXlNaVV6UVNVMVFpVTNRaVV5TW5CdmMybDBhVzl1SlRJeUpUTkJKVGRDSlRJeWR5VXlNaVV6UVNVeU1uY3RNakFsTWpJbE1rTWxNako0SlRJeUpUTkJNVEFsTWtNbE1qSm9KVEl5SlROQkpUSXlhQ1V5TWlVeVF5VXlNbmtsTWpJbE0wRXdKVGRFSlRKREpUSXlkR1Y0ZENVeU1pVXpRU1V5TWt4aFltVnNKVEl3VUhKbFpHbGpkRzl5SlRORFluSWxNMFZHUXlVeU1FeGhlV1Z5Y3lVeU1pVTNSQ1UxUkNVeVF5VXlNbUZ1WTJodmNuTWxNaklsTTBFbE5VSWxOMElsTWpKNEpUSXlKVE5CSlRJeWR5VXlSaklsTWpJbE1rTWxNako1SlRJeUpUTkJKVEl5TUNVeU1pVTNSQ1V5UXlVM1FpVXlNbmdsTWpJbE0wRWxNakozSlRKR01pVXlNaVV5UXlVeU1ua2xNaklsTTBFbE1qSm9KVEl5SlRkRUpUSkRKVGRDSlRJeWVDVXlNaVV6UVNVeU1qQWxNaklsTWtNbE1qSjVKVEl5SlROQkpUSXlhQ1V5UmpJbE1qSWxOMFFsTWtNbE4wSWxNako0SlRJeUpUTkJKVEl5ZHlVeU1pVXlReVV5TW5rbE1qSWxNMEVsTWpKb0pUSkdNaVV5TWlVM1JDVTFSQ1V5UXlVeU1uUnBkR3hsSlRJeUpUTkJKVEl5SlRJeUpUSkRKVEl5Wm05dWRGTjBlV3hsSlRJeUpUTkJKVGRDSlRkRUpUSkRKVEl5WkdGMFlVRjBkSEpwWW5WMFpYTWxNaklsTTBFbE5VSWxOVVFsTWtNbE1qSndjbTl3Y3lVeU1pVXpRU1UzUWlVeU1ucHBibVJsZUNVeU1pVXpRVGdsTWtNbE1qSjNKVEl5SlROQk1qRTFMall5TlRRNE9ESTRNVEkxSlRKREpUSXllQ1V5TWlVelFUTTJNeTR6TnpBek5qRXpNamd4TWpVbE1rTWxNakpvSlRJeUpUTkJOVEFsTWtNbE1qSjVKVEl5SlROQk56RXlMakkxSlRKREpUSXlZVzVuYkdVbE1qSWxNMEV3SlRkRUpUSkRKVEl5Y0dGMGFDVXlNaVV6UVNVMVFpVTNRaVV5TW1GamRHbHZibk1sTWpJbE0wRWxOVUlsTjBJbE1qSjRKVEl5SlROQkpUSXlNQ1V5TWlVeVF5VXlNbUZqZEdsdmJpVXlNaVV6UVNVeU1tMXZkbVVsTWpJbE1rTWxNako1SlRJeUpUTkJKVEl5TUNVeU1pVTNSQ1V5UXlVM1FpVXlNbmdsTWpJbE0wRWxNakozSlRJeUpUSkRKVEl5WVdOMGFXOXVKVEl5SlROQkpUSXliR2x1WlNVeU1pVXlReVV5TW5rbE1qSWxNMEVsTWpJd0pUSXlKVGRFSlRKREpUZENKVEl5ZUNVeU1pVXpRU1V5TW5jbE1qSWxNa01sTWpKaFkzUnBiMjRsTWpJbE0wRWxNakpzYVc1bEpUSXlKVEpESlRJeWVTVXlNaVV6UVNVeU1tZ2xNaklsTjBRbE1rTWxOMElsTWpKNEpUSXlKVE5CSlRJeU1DVXlNaVV5UXlVeU1tRmpkR2x2YmlVeU1pVXpRU1V5TW14cGJtVWxNaklsTWtNbE1qSjVKVEl5SlROQkpUSXlhQ1V5TWlVM1JDVXlReVUzUWlVeU1tRmpkR2x2YmlVeU1pVXpRU1V5TW1Oc2IzTmxKVEl5SlRkRUpUVkVKVGRFSlRWRUpUSkRKVEl5YkdsdVpWTjBlV3hsSlRJeUpUTkJKVGRDSlRJeWNtOTFibVJwYm1jbE1qSWxNMEUwSlRKREpUSXliR2x1WlZkcFpIUm9KVEl5SlROQk1TNDFKVGRFSlRKREpUSXlZMmhwYkdSeVpXNGxNaklsTTBFbE5VSWxOVVFsTWtNbE1qSnlaWE5wZW1WRWFYSWxNaklsTTBFbE5VSWxNakowYkNVeU1pVXlReVV5TW5SeUpUSXlKVEpESlRJeVluSWxNaklsTWtNbE1qSmliQ1V5TWlVeVF5VXlNbXdsTWpJbE1rTWxNakowSlRJeUpUSkRKVEl5Y2lVeU1pVXlReVV5TW1JbE1qSWxOVVFsTWtNbE1qSnVZVzFsSlRJeUpUTkJKVEl5Y0hKdlkyVnpjeVV5TWlVeVF5VXlNbVpwYkd4VGRIbHNaU1V5TWlVelFTVTNRaVUzUkNVeVF5VXlNblJvWlcxbEpUSXlKVE5CSlRkQ0pUZEVKVEpESlRJeWFXUWxNaklsTTBFbE1qSk1XbGx3Vm1WRVRuZEJOREEwTVRnNUpUSXlKVEpESlRJeVlYUjBjbWxpZFhSbEpUSXlKVE5CSlRkQ0pUSXlZMjl1ZEdGcGJtVnlKVEl5SlROQlptRnNjMlVsTWtNbE1qSnliM1JoZEdGaWJHVWxNaklsTTBGMGNuVmxKVEpESlRJeWRtbHphV0pzWlNVeU1pVXpRWFJ5ZFdVbE1rTWxNakptYVhobFpFeHBibXNsTWpJbE0wRm1ZV3h6WlNVeVF5VXlNbU52Ykd4aGNITmhZbXhsSlRJeUpUTkJabUZzYzJVbE1rTWxNakpqYjJ4c1lYQnpaV1FsTWpJbE0wRm1ZV3h6WlNVeVF5VXlNbXhwYm10aFlteGxKVEl5SlROQmRISjFaU1V5UXlVeU1tMWhjbXRsY2s5bVpuTmxkQ1V5TWlVelFUVWxOMFFsTWtNbE1qSmpZWFJsWjI5eWVTVXlNaVV6UVNVeU1tWnNiM2NsTWpJbE4wUWxNa01sTWpKaGJuaGFkV1o0VlZWbU1URXpOek0xSlRJeUpUTkJKVGRDSlRJeVptOXVkRk4wZVd4bEpUSXlKVE5CSlRkQ0pUZEVKVEpESlRJeWNHOXBiblJ6SlRJeUpUTkJKVFZDSlRkQ0pUSXllQ1V5TWlVelFURXdNek11TXpjMU5EZzRNamd4TWpVbE1rTWxNako1SlRJeUpUTkJOekkySlRkRUpUSkRKVGRDSlRJeWVDVXlNaVV6UVRFd016TXVNemMxTkRnNE1qZ3hNalVsTWtNbE1qSjVKVEl5SlROQk56STJKVGRFSlRWRUpUSkRKVEl5WkdGMFlVRjBkSEpwWW5WMFpYTWxNaklsTTBFbE5VSWxOVVFsTWtNbE1qSndjbTl3Y3lVeU1pVXpRU1UzUWlVeU1ucHBibVJsZUNVeU1pVXpRVEl4SlRkRUpUSkRKVEl5YkdsdWEyVnlWSGx3WlNVeU1pVXpRU1V5TW1KeWIydGxiaVV5TWlVeVF5VXlNbXhwYm1WVGRIbHNaU1V5TWlVelFTVTNRaVV5TW5KdmRXNWthVzVuSlRJeUpUTkJOQ1V5UXlVeU1tSmxaMmx1UVhKeWIzZFRkSGxzWlNVeU1pVXpRU1V5TW01dmJtVWxNaklsTWtNbE1qSmxibVJCY25KdmQxTjBlV3hsSlRJeUpUTkJKVEl5YzI5c2FXUkJjbkp2ZHlVeU1pVXlReVV5TW14cGJtVlhhV1IwYUNVeU1pVXpRVEVsTjBRbE1rTWxNakpzYVc1bFZIbHdaU1V5TWlVelFTVXlNbk52Ykdsa0pUSXlKVEpESlRJeWJtRnRaU1V5TWlVelFTVXlNbXhwYm10bGNpVXlNaVV5UXlVeU1tWnliMjBsTWpJbE0wRWxOMElsTWpKNEpUSXlKVE5CTVRBek15NHpOelUwT0RneU9ERXlOU1V5UXlVeU1ua2xNaklsTTBFMk9UWWxNa01sTWpKaGJtZHNaU1V5TWlVelFUUXVOekV5TXpnNE9UZ3dNemcwTmprbE1rTWxNakpwWkNVeU1pVXpRU1V5TW1waGMyVmhWa1pFUVhFeU1EUTROelFsTWpJbE4wUWxNa01sTWpKcFpDVXlNaVV6UVNVeU1tRnVlRnAxWm5oVlZXWXhNVE0zTXpVbE1qSWxNa01sTWpKMFpYaDBKVEl5SlROQkpUSXlKVEl5SlRKREpUSXlkRzhsTWpJbE0wRWxOMElsTWpKNEpUSXlKVE5CTVRBek15NHpOelUwT0RneU9ERXlOU1V5UXlVeU1ua2xNaklsTTBFM05UWWxNa01sTWpKaGJtZHNaU1V5TWlVelFURXVOVGN3TnprMk16STJOemswT0RrMk5pVXlReVV5TW1sa0pUSXlKVE5CSlRJeVUzRktWSEZWVFdWM1VEZ3pOekkxT0NVeU1pVTNSQ1V5UXlVeU1tTmhkR1ZuYjNKNUpUSXlKVE5CSlRJeVltRnphV01sTWpJbE1rTWxNakowWlhoMFFteHZZMnNsTWpJbE0wRWxOVUlsTlVRbE4wUWxNa01sTWpKSVFraGxSV3RxZDNWRk1UYzBOekF6SlRJeUpUTkJKVGRDSlRJeVptOXVkRk4wZVd4bEpUSXlKVE5CSlRkQ0pUZEVKVEpESlRJeWNHOXBiblJ6SlRJeUpUTkJKVFZDSlRkQ0pUSXllQ1V5TWlVelFUTTROQzR5TWpZeE1qSXlORFkwTVRNNUpUSkRKVEl5ZVNVeU1pVXpRVE15TkNVM1JDVXlReVUzUWlVeU1uZ2xNaklsTTBFek9EUXVNakkyTVRJeU1qUTJOREV6T1NVeVF5VXlNbmtsTWpJbE0wRXpNalFsTjBRbE5VUWxNa01sTWpKa1lYUmhRWFIwY21saWRYUmxjeVV5TWlVelFTVTFRaVUxUkNVeVF5VXlNbkJ5YjNCekpUSXlKVE5CSlRkQ0pUSXllbWx1WkdWNEpUSXlKVE5CTVRRbE4wUWxNa01sTWpKc2FXNXJaWEpVZVhCbEpUSXlKVE5CSlRJeVluSnZhMlZ1SlRJeUpUSkRKVEl5YkdsdVpWTjBlV3hsSlRJeUpUTkJKVGRDSlRJeWNtOTFibVJwYm1jbE1qSWxNMEUwSlRKREpUSXlZbVZuYVc1QmNuSnZkMU4wZVd4bEpUSXlKVE5CSlRJeWJtOXVaU1V5TWlVeVF5VXlNbVZ1WkVGeWNtOTNVM1I1YkdVbE1qSWxNMEVsTWpKemIyeHBaRUZ5Y205M0pUSXlKVEpESlRJeWJHbHVaVmRwWkhSb0pUSXlKVE5CTVNVM1JDVXlReVV5TW14cGJtVlVlWEJsSlRJeUpUTkJKVEl5YzI5c2FXUWxNaklsTWtNbE1qSnVZVzFsSlRJeUpUTkJKVEl5YkdsdWEyVnlKVEl5SlRKREpUSXlabkp2YlNVeU1pVXpRU1UzUWlVeU1uZ2xNaklsTTBFek9EUXVNakkyTVRJeU1qUTJOREV6T1NVeVF5VXlNbmtsTWpJbE0wRXlPREFsTWtNbE1qSmhibWRzWlNVeU1pVXpRVFF1TnpFeU16ZzRPVGd3TXpnME5qa2xNa01sTWpKcFpDVXlNaVV6UVNVeU1rdDViRzltU0hGblZXczJNek13TkRrbE1qSWxOMFFsTWtNbE1qSnBaQ1V5TWlVelFTVXlNa2hDU0dWRmEycDNkVVV4TnpRM01ETWxNaklsTWtNbE1qSjBaWGgwSlRJeUpUTkJKVEl5SlRJeUpUSkRKVEl5ZEc4bE1qSWxNMEVsTjBJbE1qSjRKVEl5SlROQk16ZzBMakl5TmpFeU1qSTBOalF4TXprbE1rTWxNako1SlRJeUpUTkJNelk0SlRKREpUSXlZVzVuYkdVbE1qSWxNMEV4TGpVM01EYzVOak15TmpjNU5EZzVOeVV5UXlVeU1tbGtKVEl5SlROQkpUSXllRlZ4WlUxSVJIWlhjRFEyTWpjME1DVXlNaVUzUkNVeVF5VXlNbU5oZEdWbmIzSjVKVEl5SlROQkpUSXlZbUZ6YVdNbE1qSWxNa01sTWpKMFpYaDBRbXh2WTJzbE1qSWxNMEVsTlVJbE5VUWxOMFFsTWtNbE1qSmlUWEpSVjA5T2MycERPRFUyTXpFekpUSXlKVE5CSlRkQ0pUSXlabTl1ZEZOMGVXeGxKVEl5SlROQkpUZENKVGRFSlRKREpUSXljRzlwYm5SekpUSXlKVE5CSlRWQ0pUZENKVEl5ZUNVeU1pVXpRVFEzT1M0Mk9ETXdOelF5TVRnM05TVXlReVV5TW5rbE1qSWxNMEUzTVRBdU16YzFKVGRFSlRKREpUZENKVEl5ZUNVeU1pVXpRVGd4Tnk0Mk5qSXhOVFl5TlNVeVF5VXlNbmtsTWpJbE0wRTNNVEF1TXpjMUpUZEVKVFZFSlRKREpUSXlaR0YwWVVGMGRISnBZblYwWlhNbE1qSWxNMEVsTlVJbE5VUWxNa01sTWpKd2NtOXdjeVV5TWlVelFTVTNRaVV5TW5wcGJtUmxlQ1V5TWlVelFURTVKVGRFSlRKREpUSXliR2x1YTJWeVZIbHdaU1V5TWlVelFTVXlNbUp5YjJ0bGJpVXlNaVV5UXlVeU1teHBibVZUZEhsc1pTVXlNaVV6UVNVM1FpVXlNbkp2ZFc1a2FXNW5KVEl5SlROQk5DVXlReVV5TW1KbFoybHVRWEp5YjNkVGRIbHNaU1V5TWlVelFTVXlNbTV2Ym1VbE1qSWxNa01sTWpKbGJtUkJjbkp2ZDFOMGVXeGxKVEl5SlROQkpUSXlibTl1WlNVeU1pVXlReVV5TW14cGJtVlhhV1IwYUNVeU1pVXpRVEVsTjBRbE1rTWxNakpzYVc1bFZIbHdaU1V5TWlVelFTVXlNbk52Ykdsa0pUSXlKVEpESlRJeWJtRnRaU1V5TWlVelFTVXlNbXhwYm10bGNpVXlNaVV5UXlVeU1tWnliMjBsTWpJbE0wRWxOMElsTWpKNEpUSXlKVE5CTkRjNUxqWTRNekEzTkRJeE9EYzFKVEpESlRJeWVTVXlNaVV6UVRZeU5pVXlReVV5TW1GdVoyeGxKVEl5SlROQk5DNDNNVEl6T0RnNU9EQXpPRFEyT1NVeVF5VXlNbWxrSlRJeUpUTkJKVEl5V0U1emFsVnhWMFpwYnpFeE1UWTFOaVV5TWlVM1JDVXlReVV5TW1sa0pUSXlKVE5CSlRJeVlrMXlVVmRQVG5OcVF6ZzFOak14TXlVeU1pVXlReVV5TW5SbGVIUWxNaklsTTBFbE1qSWxNalpuZENVelFpVTNRMFp2Y25kaGNtUWxNMEVsTWpCSlpHVnVkR2wwZVNVMVEyNUNZV05yZDJGeVpDVXpRU1V5TUUxMWJIUnBjR3hwWldRbE1qQmllU1V5TUNVeU1pVXlReVV5TW5SdkpUSXlKVE5CSlRkQ0pUSXllQ1V5TWlVelFUZ3hOeTQyTmpJeE5UWXlOU1V5UXlVeU1ua2xNaklsTTBFM09UUXVOelVsTWtNbE1qSmhibWRzWlNVeU1pVXpRVEV1TlRjd056azJNekkyTnprME9EazJOaVV5UXlVeU1tbGtKVEl5SlROQkpUSXliVTFqUVZWNWRVSm1kak0yTVRZd01pVXlNaVUzUkNVeVF5VXlNbU5oZEdWbmIzSjVKVEl5SlROQkpUSXlZbUZ6YVdNbE1qSWxNa01sTWpKMFpYaDBRbXh2WTJzbE1qSWxNMEVsTlVJbE4wSWxNakowWlhoMEpUSXlKVE5CSlRJeUpUSTJaM1FsTTBJbE4wTkdiM0ozWVhKa0pUTkJKVEl3U1dSbGJuUnBkSGtsTlVOdVFtRmphM2RoY21RbE0wRWxNakJOZFd4MGFYQnNhV1ZrSlRJd1lua2xNakFsTWpJbE1rTWxNakpzYjJOaGRHbHZiaVV5TWlVelFUQXVORGs1T1RrNU9UazVPVGs1T1RrNU9UUWxOMFFsTlVRbE4wUWxNa01sTWpKSmRtbDRhVlZOVTJ0d01qYzVNRFV5SlRJeUpUTkJKVGRDSlRJeVptOXVkRk4wZVd4bEpUSXlKVE5CSlRkQ0pUZEVKVEpESlRJeWNHOXBiblJ6SlRJeUpUTkJKVFZDSlRkQ0pUSXllQ1V5TWlVelFUY3hNaTQxT1RneE5EUTFNekV5TlNVeVF5VXlNbmtsTWpJbE0wRXpPVE1sTjBRbE5VUWxNa01sTWpKa1lYUmhRWFIwY21saWRYUmxjeVV5TWlVelFTVTFRaVUxUkNVeVF5VXlNbkJ5YjNCekpUSXlKVE5CSlRkQ0pUSXllbWx1WkdWNEpUSXlKVE5CTVRVbE4wUWxNa01sTWpKc2FXNXJaWEpVZVhCbEpUSXlKVE5CSlRJeVluSnZhMlZ1SlRJeUpUSkRKVEl5YkdsdVpWTjBlV3hsSlRJeUpUTkJKVGRDSlRJeWJHbHVaVk4wZVd4bEpUSXlKVE5CSlRJeVpHRnphR1ZrSlRJeUpUSkRKVEl5Y205MWJtUnBibWNsTWpJbE0wRTBKVEpESlRJeVltVm5hVzVCY25KdmQxTjBlV3hsSlRJeUpUTkJKVEl5Ym05dVpTVXlNaVV5UXlVeU1tVnVaRUZ5Y205M1UzUjViR1VsTWpJbE0wRWxNakp6YjJ4cFpFRnljbTkzSlRJeUpUSkRKVEl5YkdsdVpWZHBaSFJvSlRJeUpUTkJNU1UzUkNVeVF5VXlNbXhwYm1WVWVYQmxKVEl5SlROQkpUSXlaR0Z6YUdWa0pUSXlKVEpESlRJeWJtRnRaU1V5TWlVelFTVXlNbXhwYm10bGNpVXlNaVV5UXlVeU1tWnliMjBsTWpJbE0wRWxOMElsTWpKNEpUSXlKVE5CTnpFeUxqVTVPREUwTkRVek1USTFKVEpESlRJeWVTVXlNaVV6UVRJNE1DVXlReVV5TW1GdVoyeGxKVEl5SlROQk5DNDNNVEl6T0RnNU9EQXpPRFEyT1NVeVF5VXlNbWxrSlRJeUpUTkJKVEl5V0dWWVlrNUxUbTFaVmpjeE1EQXpPQ1V5TWlVM1JDVXlReVV5TW1sa0pUSXlKVE5CSlRJeVNYWnBlR2xWVFZOcmNESTNPVEExTWlVeU1pVXlReVV5TW5SbGVIUWxNaklsTTBFbE1qSWxNaklsTWtNbE1qSjBieVV5TWlVelFTVTNRaVV5TW5nbE1qSWxNMEUxT1RrdU1qWTNOVGM0TVRJMUpUSkRKVEl5ZVNVeU1pVXpRVE01TXlVeVF5VXlNbUZ1WjJ4bEpUSXlKVE5CTXk0eE5ERTFPVEkyTlRNMU9EazNPVE0ySlRKREpUSXlhV1FsTWpJbE0wRWxNako0VlhGbFRVaEVkbGR3TkRZeU56UXdKVEl5SlRkRUpUSkRKVEl5WTJGMFpXZHZjbmtsTWpJbE0wRWxNakppWVhOcFl5VXlNaVV5UXlVeU1uUmxlSFJDYkc5amF5VXlNaVV6UVNVMVFpVTFSQ1UzUkNVeVF5VXlNbWRpY1d4T1EwRlVWR2M1TlRrMk5qZ2xNaklsTTBFbE4wSWxNakptYjI1MFUzUjViR1VsTWpJbE0wRWxOMElsTjBRbE1rTWxNakp3YjJsdWRITWxNaklsTTBFbE5VSWxOMElsTWpKNEpUSXlKVE5CTkRjNUxqWTRNekV3TlRRMk9EYzFKVEpESlRJeWVTVXlNaVV6UVRRNE55VTNSQ1V5UXlVM1FpVXlNbmdsTWpJbE0wRTBOemt1Tmpnek1UQTFORFk0TnpVbE1rTWxNako1SlRJeUpUTkJORGczSlRkRUpUVkVKVEpESlRJeVpHRjBZVUYwZEhKcFluVjBaWE1sTWpJbE0wRWxOVUlsTlVRbE1rTWxNakp3Y205d2N5VXlNaVV6UVNVM1FpVXlNbnBwYm1SbGVDVXlNaVV6UVRFMkpUZEVKVEpESlRJeWJHbHVhMlZ5Vkhsd1pTVXlNaVV6UVNVeU1tSnliMnRsYmlVeU1pVXlReVV5TW14cGJtVlRkSGxzWlNVeU1pVXpRU1UzUWlVeU1uSnZkVzVrYVc1bkpUSXlKVE5CTkNVeVF5VXlNbUpsWjJsdVFYSnliM2RUZEhsc1pTVXlNaVV6UVNVeU1tNXZibVVsTWpJbE1rTWxNakpsYm1SQmNuSnZkMU4wZVd4bEpUSXlKVE5CSlRJeWMyOXNhV1JCY25KdmR5VXlNaVV5UXlVeU1teHBibVZYYVdSMGFDVXlNaVV6UVRFbE4wUWxNa01sTWpKc2FXNWxWSGx3WlNVeU1pVXpRU1V5TW5OdmJHbGtKVEl5SlRKREpUSXlibUZ0WlNVeU1pVXpRU1V5TW14cGJtdGxjaVV5TWlVeVF5VXlNbVp5YjIwbE1qSWxNMEVsTjBJbE1qSjRKVEl5SlROQk5EYzVMalk0TXpFd05UUTJPRGMxSlRKREpUSXllU1V5TWlVelFUUXhPQ1V5UXlVeU1tRnVaMnhsSlRJeUpUTkJOQzQzTVRJek9EZzVPREF6T0RRMk9TVXlReVV5TW1sa0pUSXlKVE5CSlRJeWVGVnhaVTFJUkhaWGNEUTJNamMwTUNVeU1pVTNSQ1V5UXlVeU1tbGtKVEl5SlROQkpUSXlaMkp4YkU1RFFWUlVaemsxT1RZMk9DVXlNaVV5UXlVeU1uUmxlSFFsTWpJbE0wRWxNaklsTWpJbE1rTWxNakowYnlVeU1pVXpRU1UzUWlVeU1uZ2xNaklsTTBFME56a3VOamd6TVRBMU5EWTROelVsTWtNbE1qSjVKVEl5SlROQk5UVTJKVEpESlRJeVlXNW5iR1VsTWpJbE0wRXhMalUzTURjNU5qTXlOamM1TkRnNU5qWWxNa01sTWpKcFpDVXlNaVV6UVNVeU1saE9jMnBWY1ZkR2FXOHhNVEUyTlRZbE1qSWxOMFFsTWtNbE1qSmpZWFJsWjI5eWVTVXlNaVV6UVNVeU1tSmhjMmxqSlRJeUpUSkRKVEl5ZEdWNGRFSnNiMk5ySlRJeUpUTkJKVFZDSlRWRUpUZEVKVEpESlRJeWFrNXphbVZhVVhoelJUVXdOemN6TnlVeU1pVXpRU1UzUWlVeU1tWnZiblJUZEhsc1pTVXlNaVV6UVNVM1FpVTNSQ1V5UXlVeU1uQnZhVzUwY3lVeU1pVXpRU1UxUWlVM1FpVXlNbmdsTWpJbE0wRXhNRE16TGpNM05UUTRPREk0TVRJMUpUSkRKVEl5ZVNVeU1pVXpRVFl5TlM0MUpUZEVKVEpESlRkQ0pUSXllQ1V5TWlVelFURXdNek11TXpjMU5EZzRNamd4TWpVbE1rTWxNako1SlRJeUpUTkJOakkxTGpVbE4wUWxOVVFsTWtNbE1qSmtZWFJoUVhSMGNtbGlkWFJsY3lVeU1pVXpRU1UxUWlVMVJDVXlReVV5TW5CeWIzQnpKVEl5SlROQkpUZENKVEl5ZW1sdVpHVjRKVEl5SlROQk1qQWxOMFFsTWtNbE1qSnNhVzVyWlhKVWVYQmxKVEl5SlROQkpUSXlZbkp2YTJWdUpUSXlKVEpESlRJeWJHbHVaVk4wZVd4bEpUSXlKVE5CSlRkQ0pUSXljbTkxYm1ScGJtY2xNaklsTTBFMEpUSkRKVEl5WW1WbmFXNUJjbkp2ZDFOMGVXeGxKVEl5SlROQkpUSXlibTl1WlNVeU1pVXlReVV5TW1WdVpFRnljbTkzVTNSNWJHVWxNaklsTTBFbE1qSnpiMnhwWkVGeWNtOTNKVEl5SlRKREpUSXliR2x1WlZkcFpIUm9KVEl5SlROQk1TVTNSQ1V5UXlVeU1teHBibVZVZVhCbEpUSXlKVE5CSlRJeWMyOXNhV1FsTWpJbE1rTWxNakp1WVcxbEpUSXlKVE5CSlRJeWJHbHVhMlZ5SlRJeUpUSkRKVEl5Wm5KdmJTVXlNaVV6UVNVM1FpVXlNbmdsTWpJbE0wRXhNRE16TGpNM05UUTRPREk0TVRJMUpUSkRKVEl5ZVNVeU1pVXpRVFl3TlNVeVF5VXlNbUZ1WjJ4bEpUSXlKVE5CTkM0M01USXpPRGc1T0RBek9EUTJPU1V5UXlVeU1tbGtKVEl5SlROQkpUSXljbnBRY1ZSQmFHZHJVREV3TXpnMk5DVXlNaVUzUkNVeVF5VXlNbWxrSlRJeUpUTkJKVEl5YWs1emFtVmFVWGh6UlRVd056Y3pOeVV5TWlVeVF5VXlNblJsZUhRbE1qSWxNMEVsTWpJbE1qSWxNa01sTWpKMGJ5VXlNaVV6UVNVM1FpVXlNbmdsTWpJbE0wRXhNRE16TGpNM05UUTRPREk0TVRJMUpUSkRKVEl5ZVNVeU1pVXpRVFkwTmlVeVF5VXlNbUZ1WjJ4bEpUSXlKVE5CTVM0MU56QTNPVFl6TWpZM09UUTRPVGNsTWtNbE1qSnBaQ1V5TWlVelFTVXlNbXBoYzJWaFZrWkVRWEV5TURRNE56UWxNaklsTjBRbE1rTWxNakpqWVhSbFoyOXllU1V5TWlVelFTVXlNbUpoYzJsakpUSXlKVEpESlRJeWRHVjRkRUpzYjJOckpUSXlKVE5CSlRWQ0pUVkVKVGRFSlRKREpUSXlhM0phYkVaT2JXbHpaVGcxTXpNMk55VXlNaVV6UVNVM1FpVXlNbVp2Ym5SVGRIbHNaU1V5TWlVelFTVTNRaVUzUkNVeVF5VXlNbkJ2YVc1MGN5VXlNaVV6UVNVMVFpVTNRaVV5TW5nbE1qSWxNMEUwTnpFdU1UZ3pNVEExTkRZNE56VWxNa01sTWpKNUpUSXlKVE5CTnpneUxqRXlOU1UzUkNVeVF5VTNRaVV5TW5nbE1qSWxNMEUwTnpFdU1UZ3pNVEExTkRZNE56VWxNa01sTWpKNUpUSXlKVE5CTnpneUxqRXlOU1UzUkNVMVJDVXlReVV5TW1SaGRHRkJkSFJ5YVdKMWRHVnpKVEl5SlROQkpUVkNKVFZFSlRKREpUSXljSEp2Y0hNbE1qSWxNMEVsTjBJbE1qSjZhVzVrWlhnbE1qSWxNMEV4T0NVM1JDVXlReVV5TW14cGJtdGxjbFI1Y0dVbE1qSWxNMEVsTWpKaWNtOXJaVzRsTWpJbE1rTWxNakpzYVc1bFUzUjViR1VsTWpJbE0wRWxOMElsTWpKeWIzVnVaR2x1WnlVeU1pVXpRVFFsTWtNbE1qSmlaV2RwYmtGeWNtOTNVM1I1YkdVbE1qSWxNMEVsTWpKdWIyNWxKVEl5SlRKREpUSXlaVzVrUVhKeWIzZFRkSGxzWlNVeU1pVXpRU1V5TW5OdmJHbGtRWEp5YjNjbE1qSWxNa01sTWpKc2FXNWxWMmxrZEdnbE1qSWxNMEV4SlRkRUpUSkRKVEl5YkdsdVpWUjVjR1VsTWpJbE0wRWxNakp6YjJ4cFpDVXlNaVV5UXlVeU1tNWhiV1VsTWpJbE0wRWxNakpzYVc1clpYSWxNaklsTWtNbE1qSm1jbTl0SlRJeUpUTkJKVGRDSlRJeWVDVXlNaVV6UVRRM01TNHhPRE14TURVME5qZzNOU1V5UXlVeU1ua2xNaklsTTBFM05qSXVNalVsTWtNbE1qSmhibWRzWlNVeU1pVXpRVFF1TnpFeU16ZzRPVGd3TXpnME5qa2xNa01sTWpKcFpDVXlNaVV6UVNVeU1reGFXWEJXWlVST2QwRTBNRFF4T0RrbE1qSWxOMFFsTWtNbE1qSnBaQ1V5TWlVelFTVXlNbXR5V214R1RtMXBjMlU0TlRNek5qY2xNaklsTWtNbE1qSjBaWGgwSlRJeUpUTkJKVEl5SlRJeUpUSkRKVEl5ZEc4bE1qSWxNMEVsTjBJbE1qSjRKVEl5SlROQk5EY3hMakU0TXpFd05UUTJPRGMxSlRKREpUSXllU1V5TWlVelFUZ3dNaVV5UXlVeU1tRnVaMnhsSlRJeUpUTkJNUzQxTnpBM09UWXpNalkzT1RRNE9UWTJKVEpESlRJeWFXUWxNaklsTTBFbE1qSjBlRmxzWW01MmJsTlJORGM0TlRJNUpUSXlKVGRFSlRKREpUSXlZMkYwWldkdmNua2xNaklsTTBFbE1qSmlZWE5wWXlVeU1pVXlReVV5TW5SbGVIUkNiRzlqYXlVeU1pVXpRU1UxUWlVMVJDVTNSQ1V5UXlVeU1rVkVRVkZQVjNWR2FuVTRORFkyTWpjbE1qSWxNMEVsTjBJbE1qSm1iMjUwVTNSNWJHVWxNaklsTTBFbE4wSWxOMFFsTWtNbE1qSndiMmx1ZEhNbE1qSWxNMEVsTlVJbE4wSWxNako0SlRJeUpUTkJORGM1TGpZNE16QTNOREl4T0RjMUpUSkRKVEl5ZVNVeU1pVXpRVFkyT1M0eE1qVWxOMFFsTWtNbE4wSWxNako0SlRJeUpUTkJORGd4TGpFNE16RXdOVFEyT0RjMUpUSkRKVEl5ZVNVeU1pVXpRVFkyT1M0eE1qVWxOMFFsTlVRbE1rTWxNakprWVhSaFFYUjBjbWxpZFhSbGN5VXlNaVV6UVNVMVFpVTFSQ1V5UXlVeU1uQnliM0J6SlRJeUpUTkJKVGRDSlRJeWVtbHVaR1Y0SlRJeUpUTkJNVGNsTjBRbE1rTWxNakpzYVc1clpYSlVlWEJsSlRJeUpUTkJKVEl5WW5KdmEyVnVKVEl5SlRKREpUSXliR2x1WlZOMGVXeGxKVEl5SlROQkpUZENKVEl5Y205MWJtUnBibWNsTWpJbE0wRTBKVEpESlRJeVltVm5hVzVCY25KdmQxTjBlV3hsSlRJeUpUTkJKVEl5Ym05dVpTVXlNaVV5UXlVeU1tVnVaRUZ5Y205M1UzUjViR1VsTWpJbE0wRWxNakp6YjJ4cFpFRnljbTkzSlRJeUpUSkRKVEl5YkdsdVpWZHBaSFJvSlRJeUpUTkJNU1UzUkNVeVF5VXlNbXhwYm1WVWVYQmxKVEl5SlROQkpUSXljMjlzYVdRbE1qSWxNa01sTWpKdVlXMWxKVEl5SlROQkpUSXliR2x1YTJWeUpUSXlKVEpESlRJeVpuSnZiU1V5TWlVelFTVTNRaVV5TW5nbE1qSWxNMEUwTnprdU5qZ3pNRGMwTWpFNE56VWxNa01sTWpKNUpUSXlKVE5CTmpJMkpUSkRKVEl5WVc1bmJHVWxNaklsTTBFMExqY3hNak00T0RrNE1ETTRORFk1SlRKREpUSXlhV1FsTWpJbE0wRWxNakpZVG5OcVZYRlhSbWx2TVRFeE5qVTJKVEl5SlRkRUpUSkRKVEl5YVdRbE1qSWxNMEVsTWpKRlJFRlJUMWQxUm1wMU9EUTJOakkzSlRJeUpUSkRKVEl5ZEdWNGRDVXlNaVV6UVNVeU1rWnZjbmRoY21RbE0wRWxNakJKWkdWdWRHbDBlU1UxUTI1Q1lXTnJkMkZ5WkNVelFTVXlNQ1V5UWtkeVlXUnBaVzUwSlRJeUpUSkRKVEl5ZEc4bE1qSWxNMEVsTjBJbE1qSjRKVEl5SlROQk5EZ3hMakU0TXpFd05UUTJPRGMxSlRKREpUSXllU1V5TWlVelFUY3hNaTR5TlNVeVF5VXlNbUZ1WjJ4bEpUSXlKVE5CTVM0MU56QTNPVFl6TWpZM09UUTRPVGNsTWtNbE1qSnBaQ1V5TWlVelFTVXlNa3hhV1hCV1pVUk9kMEUwTURReE9Ea2xNaklsTjBRbE1rTWxNakpqWVhSbFoyOXllU1V5TWlVelFTVXlNbUpoYzJsakpUSXlKVEpESlRJeWRHVjRkRUpzYjJOckpUSXlKVE5CSlRWQ0pUZENKVEl5ZEdWNGRDVXlNaVV6UVNVeU1rWnZjbmRoY21RbE0wRWxNakJKWkdWdWRHbDBlU1UxUTI1Q1lXTnJkMkZ5WkNVelFTVXlNQ1V5UWtkeVlXUnBaVzUwSlRJeUpUSkRKVEl5Ykc5allYUnBiMjRsTWpJbE0wRXdMalV3TURBd01EQXdNREF3TURBd01Ua2xOMFFsTlVRbE4wUWxOMFFsTWtNbE1qSjJaWEp6YVc5dUpUSXlKVE5CSlRJeU1DVXlNaVV5UXlVeU1tVmthWFJ2Y2xabGNuTnBiMjRsTWpJbE0wRWxNakpXTVNVeU1pVXlReVV5TW1OdmJXMWxiblJ6SlRJeUpUTkJKVFZDSlRWRUpUSkRKVEl5Y0d4MVoybHVjeVV5TWlVelFTVTNRaVUzUkNVeVF5VXlNbUZwUTI5dWRHRnBibVZ5Y3lVeU1pVXpRU1UzUWlVM1JDVXlReVV5TW1sdWMyVnlkRkJoWjJWUGNIUnpKVEl5SlROQkpUZENKVGRFSlRKREpUSXljRzl6ZEZCaGVXMWxiblFsTWpJbE0wRWxOMElsTjBRbE1rTWxNakowYUdWdFpTVXlNaVV6UVNVM1FpVXlNbkJoWjJVbE1qSWxNMEVsTjBJbE1qSmlZV05yWjNKdmRXNWtRMjlzYjNJbE1qSWxNMEVsTWpKMGNtRnVjM0JoY21WdWRDVXlNaVUzUkNVM1JDVTNSQT09IiwKCSJGaWxlSWQiIDogImFiMjZiMThhLWYwZDUtNGY0My05NTliLTgwMmNjN2ZlOWM3OCIKfQo="/>
    </extobj>
  </extobjs>
</s:customData>
</file>

<file path=customXml/itemProps246.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3917</Words>
  <Application>WPS 演示</Application>
  <PresentationFormat>宽屏</PresentationFormat>
  <Paragraphs>205</Paragraphs>
  <Slides>17</Slides>
  <Notes>4</Notes>
  <HiddenSlides>0</HiddenSlides>
  <MMClips>0</MMClips>
  <ScaleCrop>false</ScaleCrop>
  <HeadingPairs>
    <vt:vector size="6" baseType="variant">
      <vt:variant>
        <vt:lpstr>已用的字体</vt:lpstr>
      </vt:variant>
      <vt:variant>
        <vt:i4>9</vt:i4>
      </vt:variant>
      <vt:variant>
        <vt:lpstr>主题</vt:lpstr>
      </vt:variant>
      <vt:variant>
        <vt:i4>4</vt:i4>
      </vt:variant>
      <vt:variant>
        <vt:lpstr>幻灯片标题</vt:lpstr>
      </vt:variant>
      <vt:variant>
        <vt:i4>17</vt:i4>
      </vt:variant>
    </vt:vector>
  </HeadingPairs>
  <TitlesOfParts>
    <vt:vector size="30" baseType="lpstr">
      <vt:lpstr>Arial</vt:lpstr>
      <vt:lpstr>宋体</vt:lpstr>
      <vt:lpstr>Wingdings</vt:lpstr>
      <vt:lpstr>Wingdings</vt:lpstr>
      <vt:lpstr>Arial</vt:lpstr>
      <vt:lpstr>Wingdings</vt:lpstr>
      <vt:lpstr>微软雅黑</vt:lpstr>
      <vt:lpstr>Arial Unicode MS</vt:lpstr>
      <vt:lpstr>Calibri</vt:lpstr>
      <vt:lpstr>WPS</vt:lpstr>
      <vt:lpstr>1_WPS</vt:lpstr>
      <vt:lpstr>2_WPS</vt:lpstr>
      <vt:lpstr>4_WPS</vt:lpstr>
      <vt:lpstr>Electronics Saturation Correction</vt:lpstr>
      <vt:lpstr>PowerPoint 演示文稿</vt:lpstr>
      <vt:lpstr>Bayesian Hyperparameter Optimization</vt:lpstr>
      <vt:lpstr>Bayesian Hyperparameter Optimization</vt:lpstr>
      <vt:lpstr>Step 1: Stabel CNN+LSTM model </vt:lpstr>
      <vt:lpstr>PowerPoint 演示文稿</vt:lpstr>
      <vt:lpstr>PowerPoint 演示文稿</vt:lpstr>
      <vt:lpstr>PowerPoint 演示文稿</vt:lpstr>
      <vt:lpstr>Energy spectrum</vt:lpstr>
      <vt:lpstr>Energy spectrum</vt:lpstr>
      <vt:lpstr>Energy spectrum</vt:lpstr>
      <vt:lpstr>Retrain CNN+LSTM </vt:lpstr>
      <vt:lpstr>Target regression weight</vt:lpstr>
      <vt:lpstr>Target regression weight</vt:lpstr>
      <vt:lpstr>Target regression weight</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Eris</cp:lastModifiedBy>
  <cp:revision>839</cp:revision>
  <dcterms:created xsi:type="dcterms:W3CDTF">2019-06-19T02:08:00Z</dcterms:created>
  <dcterms:modified xsi:type="dcterms:W3CDTF">2026-10-15T08:39:17Z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BBCFD37F71EB4174A370520B483E8676_11</vt:lpwstr>
  </property>
</Properties>
</file>