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7" r:id="rId2"/>
  </p:sldMasterIdLst>
  <p:notesMasterIdLst>
    <p:notesMasterId r:id="rId18"/>
  </p:notesMasterIdLst>
  <p:handoutMasterIdLst>
    <p:handoutMasterId r:id="rId19"/>
  </p:handoutMasterIdLst>
  <p:sldIdLst>
    <p:sldId id="586" r:id="rId3"/>
    <p:sldId id="1148" r:id="rId4"/>
    <p:sldId id="1149" r:id="rId5"/>
    <p:sldId id="1151" r:id="rId6"/>
    <p:sldId id="1150" r:id="rId7"/>
    <p:sldId id="1152" r:id="rId8"/>
    <p:sldId id="1153" r:id="rId9"/>
    <p:sldId id="1154" r:id="rId10"/>
    <p:sldId id="1157" r:id="rId11"/>
    <p:sldId id="1156" r:id="rId12"/>
    <p:sldId id="1155" r:id="rId13"/>
    <p:sldId id="1159" r:id="rId14"/>
    <p:sldId id="1158" r:id="rId15"/>
    <p:sldId id="1160" r:id="rId16"/>
    <p:sldId id="461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changqing" initials="y" lastIdx="3" clrIdx="0">
    <p:extLst>
      <p:ext uri="{19B8F6BF-5375-455C-9EA6-DF929625EA0E}">
        <p15:presenceInfo xmlns:p15="http://schemas.microsoft.com/office/powerpoint/2012/main" userId="yechangqi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  <a:srgbClr val="0072BD"/>
    <a:srgbClr val="D8D8D8"/>
    <a:srgbClr val="9090E9"/>
    <a:srgbClr val="8D8EE8"/>
    <a:srgbClr val="F6A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1914" autoAdjust="0"/>
  </p:normalViewPr>
  <p:slideViewPr>
    <p:cSldViewPr showGuides="1">
      <p:cViewPr varScale="1">
        <p:scale>
          <a:sx n="123" d="100"/>
          <a:sy n="123" d="100"/>
        </p:scale>
        <p:origin x="138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18"/>
    </p:cViewPr>
  </p:outlineViewPr>
  <p:notesTextViewPr>
    <p:cViewPr>
      <p:scale>
        <a:sx n="200" d="100"/>
        <a:sy n="2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74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yawen" userId="b106949d7b55627f" providerId="LiveId" clId="{3B70948A-D164-46B1-85DB-2493222EAEAB}"/>
    <pc:docChg chg="undo redo custSel addSld delSld modSld sldOrd addMainMaster delMainMaster">
      <pc:chgData name="lee yawen" userId="b106949d7b55627f" providerId="LiveId" clId="{3B70948A-D164-46B1-85DB-2493222EAEAB}" dt="2026-09-17T05:08:44.631" v="4215" actId="1076"/>
      <pc:docMkLst>
        <pc:docMk/>
      </pc:docMkLst>
      <pc:sldChg chg="add del">
        <pc:chgData name="lee yawen" userId="b106949d7b55627f" providerId="LiveId" clId="{3B70948A-D164-46B1-85DB-2493222EAEAB}" dt="2026-09-17T04:24:25.855" v="3999" actId="47"/>
        <pc:sldMkLst>
          <pc:docMk/>
          <pc:sldMk cId="3157653915" sldId="461"/>
        </pc:sldMkLst>
      </pc:sldChg>
      <pc:sldChg chg="addSp delSp modSp new del mod ord">
        <pc:chgData name="lee yawen" userId="b106949d7b55627f" providerId="LiveId" clId="{3B70948A-D164-46B1-85DB-2493222EAEAB}" dt="2026-09-16T13:02:29.683" v="3193" actId="47"/>
        <pc:sldMkLst>
          <pc:docMk/>
          <pc:sldMk cId="972605174" sldId="1144"/>
        </pc:sldMkLst>
      </pc:sldChg>
      <pc:sldChg chg="addSp delSp modSp new del mod ord">
        <pc:chgData name="lee yawen" userId="b106949d7b55627f" providerId="LiveId" clId="{3B70948A-D164-46B1-85DB-2493222EAEAB}" dt="2026-09-16T13:02:28.968" v="3192" actId="47"/>
        <pc:sldMkLst>
          <pc:docMk/>
          <pc:sldMk cId="1717381693" sldId="1145"/>
        </pc:sldMkLst>
      </pc:sldChg>
      <pc:sldChg chg="addSp delSp modSp new del mod">
        <pc:chgData name="lee yawen" userId="b106949d7b55627f" providerId="LiveId" clId="{3B70948A-D164-46B1-85DB-2493222EAEAB}" dt="2026-09-16T13:02:38.863" v="3204" actId="47"/>
        <pc:sldMkLst>
          <pc:docMk/>
          <pc:sldMk cId="2072451245" sldId="1147"/>
        </pc:sldMkLst>
      </pc:sldChg>
      <pc:sldChg chg="addSp delSp modSp new mod">
        <pc:chgData name="lee yawen" userId="b106949d7b55627f" providerId="LiveId" clId="{3B70948A-D164-46B1-85DB-2493222EAEAB}" dt="2026-09-17T03:20:41.513" v="3985" actId="1076"/>
        <pc:sldMkLst>
          <pc:docMk/>
          <pc:sldMk cId="1620958858" sldId="1148"/>
        </pc:sldMkLst>
        <pc:spChg chg="del">
          <ac:chgData name="lee yawen" userId="b106949d7b55627f" providerId="LiveId" clId="{3B70948A-D164-46B1-85DB-2493222EAEAB}" dt="2026-09-17T02:48:57.162" v="3788" actId="22"/>
          <ac:spMkLst>
            <pc:docMk/>
            <pc:sldMk cId="1620958858" sldId="1148"/>
            <ac:spMk id="2" creationId="{2A733990-5403-2933-5F66-C16FF3B3233D}"/>
          </ac:spMkLst>
        </pc:spChg>
        <pc:spChg chg="mod">
          <ac:chgData name="lee yawen" userId="b106949d7b55627f" providerId="LiveId" clId="{3B70948A-D164-46B1-85DB-2493222EAEAB}" dt="2026-09-17T02:48:51.151" v="3787" actId="20577"/>
          <ac:spMkLst>
            <pc:docMk/>
            <pc:sldMk cId="1620958858" sldId="1148"/>
            <ac:spMk id="5" creationId="{BC3CD73C-E16A-D5D3-32D9-064F9567DC5D}"/>
          </ac:spMkLst>
        </pc:spChg>
        <pc:picChg chg="add mod ord">
          <ac:chgData name="lee yawen" userId="b106949d7b55627f" providerId="LiveId" clId="{3B70948A-D164-46B1-85DB-2493222EAEAB}" dt="2026-09-17T03:20:41.513" v="3985" actId="1076"/>
          <ac:picMkLst>
            <pc:docMk/>
            <pc:sldMk cId="1620958858" sldId="1148"/>
            <ac:picMk id="7" creationId="{3BDB624A-6F8E-06AC-AA95-69F762780C30}"/>
          </ac:picMkLst>
        </pc:picChg>
        <pc:picChg chg="add mod">
          <ac:chgData name="lee yawen" userId="b106949d7b55627f" providerId="LiveId" clId="{3B70948A-D164-46B1-85DB-2493222EAEAB}" dt="2026-09-17T02:49:42.920" v="3801" actId="1076"/>
          <ac:picMkLst>
            <pc:docMk/>
            <pc:sldMk cId="1620958858" sldId="1148"/>
            <ac:picMk id="9" creationId="{404AB375-8675-B580-6AD8-0F082AFCB654}"/>
          </ac:picMkLst>
        </pc:picChg>
        <pc:picChg chg="add del mod">
          <ac:chgData name="lee yawen" userId="b106949d7b55627f" providerId="LiveId" clId="{3B70948A-D164-46B1-85DB-2493222EAEAB}" dt="2026-09-17T02:50:51.890" v="3806" actId="478"/>
          <ac:picMkLst>
            <pc:docMk/>
            <pc:sldMk cId="1620958858" sldId="1148"/>
            <ac:picMk id="11" creationId="{1B27BEC4-2DC7-400C-B7F3-315DD5A0B409}"/>
          </ac:picMkLst>
        </pc:picChg>
        <pc:picChg chg="add mod">
          <ac:chgData name="lee yawen" userId="b106949d7b55627f" providerId="LiveId" clId="{3B70948A-D164-46B1-85DB-2493222EAEAB}" dt="2026-09-17T03:20:32.598" v="3984" actId="1076"/>
          <ac:picMkLst>
            <pc:docMk/>
            <pc:sldMk cId="1620958858" sldId="1148"/>
            <ac:picMk id="13" creationId="{58334B00-431F-E900-B82A-1FE93E76AD1E}"/>
          </ac:picMkLst>
        </pc:picChg>
      </pc:sldChg>
      <pc:sldChg chg="addSp delSp modSp new del mod">
        <pc:chgData name="lee yawen" userId="b106949d7b55627f" providerId="LiveId" clId="{3B70948A-D164-46B1-85DB-2493222EAEAB}" dt="2026-09-16T13:02:33.586" v="3196" actId="47"/>
        <pc:sldMkLst>
          <pc:docMk/>
          <pc:sldMk cId="2088406344" sldId="1148"/>
        </pc:sldMkLst>
      </pc:sldChg>
      <pc:sldChg chg="addSp delSp modSp new mod">
        <pc:chgData name="lee yawen" userId="b106949d7b55627f" providerId="LiveId" clId="{3B70948A-D164-46B1-85DB-2493222EAEAB}" dt="2026-09-17T03:46:52.696" v="3993" actId="1076"/>
        <pc:sldMkLst>
          <pc:docMk/>
          <pc:sldMk cId="2591804723" sldId="1149"/>
        </pc:sldMkLst>
        <pc:spChg chg="del">
          <ac:chgData name="lee yawen" userId="b106949d7b55627f" providerId="LiveId" clId="{3B70948A-D164-46B1-85DB-2493222EAEAB}" dt="2026-09-17T01:55:13.338" v="3256" actId="478"/>
          <ac:spMkLst>
            <pc:docMk/>
            <pc:sldMk cId="2591804723" sldId="1149"/>
            <ac:spMk id="2" creationId="{302F4B21-5920-D814-2E68-15389E9CF11E}"/>
          </ac:spMkLst>
        </pc:spChg>
        <pc:spChg chg="mod">
          <ac:chgData name="lee yawen" userId="b106949d7b55627f" providerId="LiveId" clId="{3B70948A-D164-46B1-85DB-2493222EAEAB}" dt="2026-09-17T02:06:48.832" v="3337" actId="20577"/>
          <ac:spMkLst>
            <pc:docMk/>
            <pc:sldMk cId="2591804723" sldId="1149"/>
            <ac:spMk id="5" creationId="{6D3BC0FD-1CA9-65CE-1E13-B44E58B0762E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7" creationId="{DC118069-4A83-2492-48DF-CE5836AD4B32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9" creationId="{94DE1500-F1AA-E7B6-310A-81BE8B8772A4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11" creationId="{5FE00350-0506-98A7-337E-6DF7C769FCF2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13" creationId="{E6D3E382-F92A-F4A9-02F8-8E36DA017428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15" creationId="{61B4C817-267C-4DE2-82D6-5BA0E1A82C7D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17" creationId="{E89564D0-4A8F-DC3E-B71D-26B361CF6BDA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19" creationId="{D9C96B30-DBEE-34EC-C4F9-5FCC782139A0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21" creationId="{E62FC016-7191-051E-D74A-12C58B7E51AD}"/>
          </ac:spMkLst>
        </pc:spChg>
        <pc:spChg chg="add 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25" creationId="{86750F15-CD5F-2052-F776-1F0EC500B0CD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27" creationId="{8B82BBAE-A68E-1D3F-ECBE-2AE074134EF4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29" creationId="{6FA8FF70-CF3D-E83C-4BDF-65EC4F2CA30A}"/>
          </ac:spMkLst>
        </pc:spChg>
        <pc:spChg chg="add mod">
          <ac:chgData name="lee yawen" userId="b106949d7b55627f" providerId="LiveId" clId="{3B70948A-D164-46B1-85DB-2493222EAEAB}" dt="2026-09-17T01:55:18.712" v="3257" actId="1076"/>
          <ac:spMkLst>
            <pc:docMk/>
            <pc:sldMk cId="2591804723" sldId="1149"/>
            <ac:spMk id="31" creationId="{C16FF308-3F07-04F5-CDF3-FBFCA9560BB2}"/>
          </ac:spMkLst>
        </pc:spChg>
        <pc:spChg chg="mod">
          <ac:chgData name="lee yawen" userId="b106949d7b55627f" providerId="LiveId" clId="{3B70948A-D164-46B1-85DB-2493222EAEAB}" dt="2026-09-17T02:36:49.157" v="3615" actId="1076"/>
          <ac:spMkLst>
            <pc:docMk/>
            <pc:sldMk cId="2591804723" sldId="1149"/>
            <ac:spMk id="33" creationId="{999C06AF-5F62-7662-FE35-2CC032FF19E0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35" creationId="{3DBA28D3-D155-1988-20C6-321F6AEB205D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37" creationId="{E4ED3B1D-6EBF-B6A7-8911-16B178A2A87A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41" creationId="{87364256-F32F-FA23-DF04-E9DABCEC9510}"/>
          </ac:spMkLst>
        </pc:spChg>
        <pc:spChg chg="mod">
          <ac:chgData name="lee yawen" userId="b106949d7b55627f" providerId="LiveId" clId="{3B70948A-D164-46B1-85DB-2493222EAEAB}" dt="2026-09-17T02:37:28.235" v="3621" actId="1076"/>
          <ac:spMkLst>
            <pc:docMk/>
            <pc:sldMk cId="2591804723" sldId="1149"/>
            <ac:spMk id="43" creationId="{1223EC9F-6F80-B617-3446-47E11D240D95}"/>
          </ac:spMkLst>
        </pc:spChg>
        <pc:spChg chg="del">
          <ac:chgData name="lee yawen" userId="b106949d7b55627f" providerId="LiveId" clId="{3B70948A-D164-46B1-85DB-2493222EAEAB}" dt="2026-09-17T01:55:21.761" v="3258" actId="478"/>
          <ac:spMkLst>
            <pc:docMk/>
            <pc:sldMk cId="2591804723" sldId="1149"/>
            <ac:spMk id="45" creationId="{1884BE6B-3D0C-D0D5-EBE0-BE2979ECF3A7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47" creationId="{6A60601A-E0A3-0400-76E3-92EB86D854D3}"/>
          </ac:spMkLst>
        </pc:spChg>
        <pc:spChg chg="add mod">
          <ac:chgData name="lee yawen" userId="b106949d7b55627f" providerId="LiveId" clId="{3B70948A-D164-46B1-85DB-2493222EAEAB}" dt="2026-09-17T01:56:51.715" v="3267" actId="1076"/>
          <ac:spMkLst>
            <pc:docMk/>
            <pc:sldMk cId="2591804723" sldId="1149"/>
            <ac:spMk id="49" creationId="{71024C5E-5437-A1FA-7462-C028E513ABF9}"/>
          </ac:spMkLst>
        </pc:spChg>
        <pc:spChg chg="add mod">
          <ac:chgData name="lee yawen" userId="b106949d7b55627f" providerId="LiveId" clId="{3B70948A-D164-46B1-85DB-2493222EAEAB}" dt="2026-09-17T01:56:51.715" v="3267" actId="1076"/>
          <ac:spMkLst>
            <pc:docMk/>
            <pc:sldMk cId="2591804723" sldId="1149"/>
            <ac:spMk id="51" creationId="{C70DB2D7-7AD4-D106-6402-C6DB68940895}"/>
          </ac:spMkLst>
        </pc:spChg>
        <pc:spChg chg="add mod">
          <ac:chgData name="lee yawen" userId="b106949d7b55627f" providerId="LiveId" clId="{3B70948A-D164-46B1-85DB-2493222EAEAB}" dt="2026-09-17T01:56:51.715" v="3267" actId="1076"/>
          <ac:spMkLst>
            <pc:docMk/>
            <pc:sldMk cId="2591804723" sldId="1149"/>
            <ac:spMk id="53" creationId="{66B75ED8-4EB6-6349-35DD-C1A612B0C8E1}"/>
          </ac:spMkLst>
        </pc:spChg>
        <pc:spChg chg="add del">
          <ac:chgData name="lee yawen" userId="b106949d7b55627f" providerId="LiveId" clId="{3B70948A-D164-46B1-85DB-2493222EAEAB}" dt="2026-09-17T01:56:55.651" v="3268" actId="478"/>
          <ac:spMkLst>
            <pc:docMk/>
            <pc:sldMk cId="2591804723" sldId="1149"/>
            <ac:spMk id="55" creationId="{A8FA3E87-524D-6650-627A-3D625AA7E0EE}"/>
          </ac:spMkLst>
        </pc:spChg>
        <pc:spChg chg="add del">
          <ac:chgData name="lee yawen" userId="b106949d7b55627f" providerId="LiveId" clId="{3B70948A-D164-46B1-85DB-2493222EAEAB}" dt="2026-09-17T01:57:04.062" v="3270" actId="22"/>
          <ac:spMkLst>
            <pc:docMk/>
            <pc:sldMk cId="2591804723" sldId="1149"/>
            <ac:spMk id="57" creationId="{4EA5B020-08DF-B1B7-A3B8-0152A4967FA7}"/>
          </ac:spMkLst>
        </pc:spChg>
        <pc:spChg chg="add del">
          <ac:chgData name="lee yawen" userId="b106949d7b55627f" providerId="LiveId" clId="{3B70948A-D164-46B1-85DB-2493222EAEAB}" dt="2026-09-17T01:57:04.062" v="3270" actId="22"/>
          <ac:spMkLst>
            <pc:docMk/>
            <pc:sldMk cId="2591804723" sldId="1149"/>
            <ac:spMk id="59" creationId="{7E82976F-A270-C81F-F5C9-CF4C4DDE717B}"/>
          </ac:spMkLst>
        </pc:spChg>
        <pc:spChg chg="add del">
          <ac:chgData name="lee yawen" userId="b106949d7b55627f" providerId="LiveId" clId="{3B70948A-D164-46B1-85DB-2493222EAEAB}" dt="2026-09-17T01:57:04.062" v="3270" actId="22"/>
          <ac:spMkLst>
            <pc:docMk/>
            <pc:sldMk cId="2591804723" sldId="1149"/>
            <ac:spMk id="61" creationId="{E0ECD082-22AA-02E4-B3C0-B9A34A13A175}"/>
          </ac:spMkLst>
        </pc:spChg>
        <pc:spChg chg="add del">
          <ac:chgData name="lee yawen" userId="b106949d7b55627f" providerId="LiveId" clId="{3B70948A-D164-46B1-85DB-2493222EAEAB}" dt="2026-09-17T01:57:04.062" v="3270" actId="22"/>
          <ac:spMkLst>
            <pc:docMk/>
            <pc:sldMk cId="2591804723" sldId="1149"/>
            <ac:spMk id="63" creationId="{43639CE9-4A5E-7A3F-9A32-17288F7C0C57}"/>
          </ac:spMkLst>
        </pc:spChg>
        <pc:spChg chg="add mod">
          <ac:chgData name="lee yawen" userId="b106949d7b55627f" providerId="LiveId" clId="{3B70948A-D164-46B1-85DB-2493222EAEAB}" dt="2026-09-17T02:37:18.073" v="3620" actId="1076"/>
          <ac:spMkLst>
            <pc:docMk/>
            <pc:sldMk cId="2591804723" sldId="1149"/>
            <ac:spMk id="65" creationId="{25017187-6E90-73CD-8B45-8FD074791C85}"/>
          </ac:spMkLst>
        </pc:spChg>
        <pc:picChg chg="add del mod">
          <ac:chgData name="lee yawen" userId="b106949d7b55627f" providerId="LiveId" clId="{3B70948A-D164-46B1-85DB-2493222EAEAB}" dt="2026-09-17T02:38:29.811" v="3623" actId="478"/>
          <ac:picMkLst>
            <pc:docMk/>
            <pc:sldMk cId="2591804723" sldId="1149"/>
            <ac:picMk id="67" creationId="{C8305A8B-A904-4D77-E3B5-C3BCE496D864}"/>
          </ac:picMkLst>
        </pc:picChg>
        <pc:picChg chg="add mod">
          <ac:chgData name="lee yawen" userId="b106949d7b55627f" providerId="LiveId" clId="{3B70948A-D164-46B1-85DB-2493222EAEAB}" dt="2026-09-17T03:24:39.038" v="3986" actId="14100"/>
          <ac:picMkLst>
            <pc:docMk/>
            <pc:sldMk cId="2591804723" sldId="1149"/>
            <ac:picMk id="69" creationId="{FCC610FA-5D52-C62B-8333-07A0E2B4A979}"/>
          </ac:picMkLst>
        </pc:picChg>
        <pc:picChg chg="add mod">
          <ac:chgData name="lee yawen" userId="b106949d7b55627f" providerId="LiveId" clId="{3B70948A-D164-46B1-85DB-2493222EAEAB}" dt="2026-09-17T03:39:47.604" v="3988" actId="1076"/>
          <ac:picMkLst>
            <pc:docMk/>
            <pc:sldMk cId="2591804723" sldId="1149"/>
            <ac:picMk id="71" creationId="{9BCD056C-0031-8AFC-7C6A-65F18B9D9EA3}"/>
          </ac:picMkLst>
        </pc:picChg>
        <pc:picChg chg="add mod">
          <ac:chgData name="lee yawen" userId="b106949d7b55627f" providerId="LiveId" clId="{3B70948A-D164-46B1-85DB-2493222EAEAB}" dt="2026-09-17T03:45:54.120" v="3990" actId="1076"/>
          <ac:picMkLst>
            <pc:docMk/>
            <pc:sldMk cId="2591804723" sldId="1149"/>
            <ac:picMk id="73" creationId="{996CDFC2-4EEC-5232-FDFA-83B13072960A}"/>
          </ac:picMkLst>
        </pc:picChg>
        <pc:picChg chg="add mod">
          <ac:chgData name="lee yawen" userId="b106949d7b55627f" providerId="LiveId" clId="{3B70948A-D164-46B1-85DB-2493222EAEAB}" dt="2026-09-17T03:46:52.696" v="3993" actId="1076"/>
          <ac:picMkLst>
            <pc:docMk/>
            <pc:sldMk cId="2591804723" sldId="1149"/>
            <ac:picMk id="75" creationId="{663010AA-9EC3-6941-AC84-3DBF9DD3F727}"/>
          </ac:picMkLst>
        </pc:picChg>
      </pc:sldChg>
      <pc:sldChg chg="addSp delSp modSp new del mod">
        <pc:chgData name="lee yawen" userId="b106949d7b55627f" providerId="LiveId" clId="{3B70948A-D164-46B1-85DB-2493222EAEAB}" dt="2026-09-16T13:02:34.170" v="3197" actId="47"/>
        <pc:sldMkLst>
          <pc:docMk/>
          <pc:sldMk cId="4111208898" sldId="1149"/>
        </pc:sldMkLst>
      </pc:sldChg>
      <pc:sldChg chg="addSp delSp modSp new del mod">
        <pc:chgData name="lee yawen" userId="b106949d7b55627f" providerId="LiveId" clId="{3B70948A-D164-46B1-85DB-2493222EAEAB}" dt="2026-09-16T13:02:34.421" v="3198" actId="47"/>
        <pc:sldMkLst>
          <pc:docMk/>
          <pc:sldMk cId="15229525" sldId="1150"/>
        </pc:sldMkLst>
      </pc:sldChg>
      <pc:sldChg chg="addSp delSp modSp new mod">
        <pc:chgData name="lee yawen" userId="b106949d7b55627f" providerId="LiveId" clId="{3B70948A-D164-46B1-85DB-2493222EAEAB}" dt="2026-09-17T05:04:03.306" v="4109" actId="1076"/>
        <pc:sldMkLst>
          <pc:docMk/>
          <pc:sldMk cId="3776960541" sldId="1150"/>
        </pc:sldMkLst>
        <pc:spChg chg="del">
          <ac:chgData name="lee yawen" userId="b106949d7b55627f" providerId="LiveId" clId="{3B70948A-D164-46B1-85DB-2493222EAEAB}" dt="2026-09-17T04:56:52.112" v="4002" actId="22"/>
          <ac:spMkLst>
            <pc:docMk/>
            <pc:sldMk cId="3776960541" sldId="1150"/>
            <ac:spMk id="2" creationId="{DE85CDA3-7769-4AED-C4B6-24865048560A}"/>
          </ac:spMkLst>
        </pc:spChg>
        <pc:spChg chg="mod">
          <ac:chgData name="lee yawen" userId="b106949d7b55627f" providerId="LiveId" clId="{3B70948A-D164-46B1-85DB-2493222EAEAB}" dt="2026-09-17T02:06:42.906" v="3330" actId="20577"/>
          <ac:spMkLst>
            <pc:docMk/>
            <pc:sldMk cId="3776960541" sldId="1150"/>
            <ac:spMk id="5" creationId="{D5CA6B38-1DAD-27C5-786C-40853AFFA6A8}"/>
          </ac:spMkLst>
        </pc:spChg>
        <pc:picChg chg="add mod ord">
          <ac:chgData name="lee yawen" userId="b106949d7b55627f" providerId="LiveId" clId="{3B70948A-D164-46B1-85DB-2493222EAEAB}" dt="2026-09-17T05:04:03.306" v="4109" actId="1076"/>
          <ac:picMkLst>
            <pc:docMk/>
            <pc:sldMk cId="3776960541" sldId="1150"/>
            <ac:picMk id="7" creationId="{6B809803-9A7C-46A9-251A-89C934E80CFF}"/>
          </ac:picMkLst>
        </pc:picChg>
        <pc:picChg chg="add mod">
          <ac:chgData name="lee yawen" userId="b106949d7b55627f" providerId="LiveId" clId="{3B70948A-D164-46B1-85DB-2493222EAEAB}" dt="2026-09-17T05:03:58.818" v="4107" actId="1076"/>
          <ac:picMkLst>
            <pc:docMk/>
            <pc:sldMk cId="3776960541" sldId="1150"/>
            <ac:picMk id="9" creationId="{18CFB55A-FA42-3B48-0EAD-4299973E26B6}"/>
          </ac:picMkLst>
        </pc:picChg>
        <pc:picChg chg="add mod">
          <ac:chgData name="lee yawen" userId="b106949d7b55627f" providerId="LiveId" clId="{3B70948A-D164-46B1-85DB-2493222EAEAB}" dt="2026-09-17T05:03:53.182" v="4105" actId="14100"/>
          <ac:picMkLst>
            <pc:docMk/>
            <pc:sldMk cId="3776960541" sldId="1150"/>
            <ac:picMk id="11" creationId="{2D6146F6-C609-14DB-7232-7B662AE6C8E7}"/>
          </ac:picMkLst>
        </pc:picChg>
      </pc:sldChg>
      <pc:sldChg chg="addSp delSp modSp new del mod">
        <pc:chgData name="lee yawen" userId="b106949d7b55627f" providerId="LiveId" clId="{3B70948A-D164-46B1-85DB-2493222EAEAB}" dt="2026-09-16T13:02:34.640" v="3199" actId="47"/>
        <pc:sldMkLst>
          <pc:docMk/>
          <pc:sldMk cId="917070737" sldId="1151"/>
        </pc:sldMkLst>
      </pc:sldChg>
      <pc:sldChg chg="addSp delSp modSp new mod">
        <pc:chgData name="lee yawen" userId="b106949d7b55627f" providerId="LiveId" clId="{3B70948A-D164-46B1-85DB-2493222EAEAB}" dt="2026-09-17T03:17:06.008" v="3982" actId="20577"/>
        <pc:sldMkLst>
          <pc:docMk/>
          <pc:sldMk cId="1540588591" sldId="1151"/>
        </pc:sldMkLst>
        <pc:spChg chg="add del mod">
          <ac:chgData name="lee yawen" userId="b106949d7b55627f" providerId="LiveId" clId="{3B70948A-D164-46B1-85DB-2493222EAEAB}" dt="2026-09-17T03:17:06.008" v="3982" actId="20577"/>
          <ac:spMkLst>
            <pc:docMk/>
            <pc:sldMk cId="1540588591" sldId="1151"/>
            <ac:spMk id="2" creationId="{59799136-1BA3-4A21-3E89-F00816F30915}"/>
          </ac:spMkLst>
        </pc:spChg>
        <pc:spChg chg="mod">
          <ac:chgData name="lee yawen" userId="b106949d7b55627f" providerId="LiveId" clId="{3B70948A-D164-46B1-85DB-2493222EAEAB}" dt="2026-09-17T03:05:23.197" v="3935" actId="20577"/>
          <ac:spMkLst>
            <pc:docMk/>
            <pc:sldMk cId="1540588591" sldId="1151"/>
            <ac:spMk id="5" creationId="{BA0B6713-B733-B95D-1148-FFF38FDB435E}"/>
          </ac:spMkLst>
        </pc:spChg>
        <pc:spChg chg="add del mod">
          <ac:chgData name="lee yawen" userId="b106949d7b55627f" providerId="LiveId" clId="{3B70948A-D164-46B1-85DB-2493222EAEAB}" dt="2026-09-17T02:27:58.190" v="3424" actId="478"/>
          <ac:spMkLst>
            <pc:docMk/>
            <pc:sldMk cId="1540588591" sldId="1151"/>
            <ac:spMk id="6" creationId="{F1D66D1C-64AB-62AE-F1E5-0B313C833AF6}"/>
          </ac:spMkLst>
        </pc:spChg>
        <pc:picChg chg="add del mod">
          <ac:chgData name="lee yawen" userId="b106949d7b55627f" providerId="LiveId" clId="{3B70948A-D164-46B1-85DB-2493222EAEAB}" dt="2026-09-17T02:38:38.863" v="3627" actId="478"/>
          <ac:picMkLst>
            <pc:docMk/>
            <pc:sldMk cId="1540588591" sldId="1151"/>
            <ac:picMk id="8" creationId="{599A0349-3A43-BE08-0AC9-C7907E383F8F}"/>
          </ac:picMkLst>
        </pc:picChg>
        <pc:picChg chg="add del mod">
          <ac:chgData name="lee yawen" userId="b106949d7b55627f" providerId="LiveId" clId="{3B70948A-D164-46B1-85DB-2493222EAEAB}" dt="2026-09-17T02:39:07.181" v="3632" actId="478"/>
          <ac:picMkLst>
            <pc:docMk/>
            <pc:sldMk cId="1540588591" sldId="1151"/>
            <ac:picMk id="10" creationId="{491548AB-22FE-E8D3-3AF8-D2E6CC065DF4}"/>
          </ac:picMkLst>
        </pc:picChg>
        <pc:picChg chg="add mod">
          <ac:chgData name="lee yawen" userId="b106949d7b55627f" providerId="LiveId" clId="{3B70948A-D164-46B1-85DB-2493222EAEAB}" dt="2026-09-17T02:41:33.109" v="3656" actId="1076"/>
          <ac:picMkLst>
            <pc:docMk/>
            <pc:sldMk cId="1540588591" sldId="1151"/>
            <ac:picMk id="12" creationId="{7CE20CD6-CDCE-9A2D-0D65-5E645F35E4E3}"/>
          </ac:picMkLst>
        </pc:picChg>
        <pc:picChg chg="add mod">
          <ac:chgData name="lee yawen" userId="b106949d7b55627f" providerId="LiveId" clId="{3B70948A-D164-46B1-85DB-2493222EAEAB}" dt="2026-09-17T02:41:34.827" v="3657" actId="1076"/>
          <ac:picMkLst>
            <pc:docMk/>
            <pc:sldMk cId="1540588591" sldId="1151"/>
            <ac:picMk id="14" creationId="{B5EFD24B-B8EA-FCC6-6AF6-4978926592A3}"/>
          </ac:picMkLst>
        </pc:picChg>
        <pc:picChg chg="add mod">
          <ac:chgData name="lee yawen" userId="b106949d7b55627f" providerId="LiveId" clId="{3B70948A-D164-46B1-85DB-2493222EAEAB}" dt="2026-09-17T03:02:55.112" v="3876" actId="1076"/>
          <ac:picMkLst>
            <pc:docMk/>
            <pc:sldMk cId="1540588591" sldId="1151"/>
            <ac:picMk id="16" creationId="{2059C0BC-3FB8-713A-B630-1E19FAB73089}"/>
          </ac:picMkLst>
        </pc:picChg>
        <pc:picChg chg="add del mod">
          <ac:chgData name="lee yawen" userId="b106949d7b55627f" providerId="LiveId" clId="{3B70948A-D164-46B1-85DB-2493222EAEAB}" dt="2026-09-17T03:15:30.651" v="3945" actId="478"/>
          <ac:picMkLst>
            <pc:docMk/>
            <pc:sldMk cId="1540588591" sldId="1151"/>
            <ac:picMk id="18" creationId="{B4FD68C6-D2B2-FE4E-800F-09B5B0E65ECE}"/>
          </ac:picMkLst>
        </pc:picChg>
        <pc:picChg chg="add mod">
          <ac:chgData name="lee yawen" userId="b106949d7b55627f" providerId="LiveId" clId="{3B70948A-D164-46B1-85DB-2493222EAEAB}" dt="2026-09-17T03:16:10.972" v="3949" actId="1076"/>
          <ac:picMkLst>
            <pc:docMk/>
            <pc:sldMk cId="1540588591" sldId="1151"/>
            <ac:picMk id="20" creationId="{0E87DA34-7FF1-50B8-D823-9714332B0EEA}"/>
          </ac:picMkLst>
        </pc:picChg>
      </pc:sldChg>
      <pc:sldChg chg="new del">
        <pc:chgData name="lee yawen" userId="b106949d7b55627f" providerId="LiveId" clId="{3B70948A-D164-46B1-85DB-2493222EAEAB}" dt="2026-09-17T04:24:29.975" v="4001" actId="47"/>
        <pc:sldMkLst>
          <pc:docMk/>
          <pc:sldMk cId="2930706051" sldId="1152"/>
        </pc:sldMkLst>
      </pc:sldChg>
      <pc:sldChg chg="addSp delSp modSp new del mod">
        <pc:chgData name="lee yawen" userId="b106949d7b55627f" providerId="LiveId" clId="{3B70948A-D164-46B1-85DB-2493222EAEAB}" dt="2026-09-16T13:02:34.830" v="3200" actId="47"/>
        <pc:sldMkLst>
          <pc:docMk/>
          <pc:sldMk cId="3132912871" sldId="1152"/>
        </pc:sldMkLst>
      </pc:sldChg>
      <pc:sldChg chg="addSp delSp modSp new mod">
        <pc:chgData name="lee yawen" userId="b106949d7b55627f" providerId="LiveId" clId="{3B70948A-D164-46B1-85DB-2493222EAEAB}" dt="2026-09-17T05:04:56.475" v="4121" actId="14100"/>
        <pc:sldMkLst>
          <pc:docMk/>
          <pc:sldMk cId="3298459110" sldId="1152"/>
        </pc:sldMkLst>
        <pc:spChg chg="del">
          <ac:chgData name="lee yawen" userId="b106949d7b55627f" providerId="LiveId" clId="{3B70948A-D164-46B1-85DB-2493222EAEAB}" dt="2026-09-17T04:57:57.937" v="4015" actId="478"/>
          <ac:spMkLst>
            <pc:docMk/>
            <pc:sldMk cId="3298459110" sldId="1152"/>
            <ac:spMk id="2" creationId="{DB2A761B-7FAE-0279-7573-95F827E59A3B}"/>
          </ac:spMkLst>
        </pc:spChg>
        <pc:picChg chg="add mod">
          <ac:chgData name="lee yawen" userId="b106949d7b55627f" providerId="LiveId" clId="{3B70948A-D164-46B1-85DB-2493222EAEAB}" dt="2026-09-17T05:04:53.899" v="4120" actId="14100"/>
          <ac:picMkLst>
            <pc:docMk/>
            <pc:sldMk cId="3298459110" sldId="1152"/>
            <ac:picMk id="7" creationId="{297FD8FD-A4E6-229D-9816-6A0D301A8633}"/>
          </ac:picMkLst>
        </pc:picChg>
        <pc:picChg chg="add mod">
          <ac:chgData name="lee yawen" userId="b106949d7b55627f" providerId="LiveId" clId="{3B70948A-D164-46B1-85DB-2493222EAEAB}" dt="2026-09-17T05:04:56.475" v="4121" actId="14100"/>
          <ac:picMkLst>
            <pc:docMk/>
            <pc:sldMk cId="3298459110" sldId="1152"/>
            <ac:picMk id="9" creationId="{25B5BDD4-B350-B42C-FC2C-9EC06A7736DF}"/>
          </ac:picMkLst>
        </pc:picChg>
        <pc:picChg chg="add mod">
          <ac:chgData name="lee yawen" userId="b106949d7b55627f" providerId="LiveId" clId="{3B70948A-D164-46B1-85DB-2493222EAEAB}" dt="2026-09-17T05:04:40.778" v="4115" actId="1076"/>
          <ac:picMkLst>
            <pc:docMk/>
            <pc:sldMk cId="3298459110" sldId="1152"/>
            <ac:picMk id="11" creationId="{3E5FDB0F-AF80-7512-CD8A-C6027D7FA19C}"/>
          </ac:picMkLst>
        </pc:picChg>
      </pc:sldChg>
      <pc:sldChg chg="new del">
        <pc:chgData name="lee yawen" userId="b106949d7b55627f" providerId="LiveId" clId="{3B70948A-D164-46B1-85DB-2493222EAEAB}" dt="2026-09-17T04:24:29.206" v="4000" actId="47"/>
        <pc:sldMkLst>
          <pc:docMk/>
          <pc:sldMk cId="649266972" sldId="1153"/>
        </pc:sldMkLst>
      </pc:sldChg>
      <pc:sldChg chg="addSp delSp modSp new mod">
        <pc:chgData name="lee yawen" userId="b106949d7b55627f" providerId="LiveId" clId="{3B70948A-D164-46B1-85DB-2493222EAEAB}" dt="2026-09-17T05:05:48.131" v="4139" actId="14100"/>
        <pc:sldMkLst>
          <pc:docMk/>
          <pc:sldMk cId="1398173021" sldId="1153"/>
        </pc:sldMkLst>
        <pc:spChg chg="del">
          <ac:chgData name="lee yawen" userId="b106949d7b55627f" providerId="LiveId" clId="{3B70948A-D164-46B1-85DB-2493222EAEAB}" dt="2026-09-17T04:58:30.482" v="4023" actId="22"/>
          <ac:spMkLst>
            <pc:docMk/>
            <pc:sldMk cId="1398173021" sldId="1153"/>
            <ac:spMk id="2" creationId="{11DE956A-5A9F-368E-8617-4FF9C6404788}"/>
          </ac:spMkLst>
        </pc:spChg>
        <pc:picChg chg="add mod ord">
          <ac:chgData name="lee yawen" userId="b106949d7b55627f" providerId="LiveId" clId="{3B70948A-D164-46B1-85DB-2493222EAEAB}" dt="2026-09-17T05:05:33.465" v="4135" actId="1076"/>
          <ac:picMkLst>
            <pc:docMk/>
            <pc:sldMk cId="1398173021" sldId="1153"/>
            <ac:picMk id="7" creationId="{3909BDA6-6255-4F7E-910A-A24B73979F01}"/>
          </ac:picMkLst>
        </pc:picChg>
        <pc:picChg chg="add mod">
          <ac:chgData name="lee yawen" userId="b106949d7b55627f" providerId="LiveId" clId="{3B70948A-D164-46B1-85DB-2493222EAEAB}" dt="2026-09-17T05:05:21.055" v="4131" actId="1076"/>
          <ac:picMkLst>
            <pc:docMk/>
            <pc:sldMk cId="1398173021" sldId="1153"/>
            <ac:picMk id="9" creationId="{26D3EFBC-26D8-F11F-A6D0-4E25A3142182}"/>
          </ac:picMkLst>
        </pc:picChg>
        <pc:picChg chg="add mod">
          <ac:chgData name="lee yawen" userId="b106949d7b55627f" providerId="LiveId" clId="{3B70948A-D164-46B1-85DB-2493222EAEAB}" dt="2026-09-17T05:05:48.131" v="4139" actId="14100"/>
          <ac:picMkLst>
            <pc:docMk/>
            <pc:sldMk cId="1398173021" sldId="1153"/>
            <ac:picMk id="11" creationId="{563DDCDA-0765-39B5-53A6-41564816CD1C}"/>
          </ac:picMkLst>
        </pc:picChg>
      </pc:sldChg>
      <pc:sldChg chg="addSp delSp modSp new del mod">
        <pc:chgData name="lee yawen" userId="b106949d7b55627f" providerId="LiveId" clId="{3B70948A-D164-46B1-85DB-2493222EAEAB}" dt="2026-09-16T13:02:35.552" v="3202" actId="47"/>
        <pc:sldMkLst>
          <pc:docMk/>
          <pc:sldMk cId="1403088939" sldId="1153"/>
        </pc:sldMkLst>
      </pc:sldChg>
      <pc:sldChg chg="addSp delSp modSp new mod">
        <pc:chgData name="lee yawen" userId="b106949d7b55627f" providerId="LiveId" clId="{3B70948A-D164-46B1-85DB-2493222EAEAB}" dt="2026-09-17T05:06:29.371" v="4156" actId="1076"/>
        <pc:sldMkLst>
          <pc:docMk/>
          <pc:sldMk cId="2906039363" sldId="1154"/>
        </pc:sldMkLst>
        <pc:spChg chg="del">
          <ac:chgData name="lee yawen" userId="b106949d7b55627f" providerId="LiveId" clId="{3B70948A-D164-46B1-85DB-2493222EAEAB}" dt="2026-09-17T04:59:03.582" v="4031" actId="22"/>
          <ac:spMkLst>
            <pc:docMk/>
            <pc:sldMk cId="2906039363" sldId="1154"/>
            <ac:spMk id="2" creationId="{DB5088B6-294C-B589-DF2B-392BE9820FCB}"/>
          </ac:spMkLst>
        </pc:spChg>
        <pc:picChg chg="add mod ord">
          <ac:chgData name="lee yawen" userId="b106949d7b55627f" providerId="LiveId" clId="{3B70948A-D164-46B1-85DB-2493222EAEAB}" dt="2026-09-17T05:06:08.401" v="4150" actId="1076"/>
          <ac:picMkLst>
            <pc:docMk/>
            <pc:sldMk cId="2906039363" sldId="1154"/>
            <ac:picMk id="7" creationId="{5F0713C3-4B8F-6D76-E53F-A6535AC731DF}"/>
          </ac:picMkLst>
        </pc:picChg>
        <pc:picChg chg="add mod">
          <ac:chgData name="lee yawen" userId="b106949d7b55627f" providerId="LiveId" clId="{3B70948A-D164-46B1-85DB-2493222EAEAB}" dt="2026-09-17T05:06:29.371" v="4156" actId="1076"/>
          <ac:picMkLst>
            <pc:docMk/>
            <pc:sldMk cId="2906039363" sldId="1154"/>
            <ac:picMk id="9" creationId="{6EFF4EF8-C23E-0297-457D-62174F4CA409}"/>
          </ac:picMkLst>
        </pc:picChg>
        <pc:picChg chg="add mod">
          <ac:chgData name="lee yawen" userId="b106949d7b55627f" providerId="LiveId" clId="{3B70948A-D164-46B1-85DB-2493222EAEAB}" dt="2026-09-17T05:06:27.313" v="4155" actId="1076"/>
          <ac:picMkLst>
            <pc:docMk/>
            <pc:sldMk cId="2906039363" sldId="1154"/>
            <ac:picMk id="11" creationId="{C0B45AF0-6FAE-BFF6-8077-418BE9EBF883}"/>
          </ac:picMkLst>
        </pc:picChg>
      </pc:sldChg>
      <pc:sldChg chg="new del">
        <pc:chgData name="lee yawen" userId="b106949d7b55627f" providerId="LiveId" clId="{3B70948A-D164-46B1-85DB-2493222EAEAB}" dt="2026-09-17T04:24:22.921" v="3997" actId="47"/>
        <pc:sldMkLst>
          <pc:docMk/>
          <pc:sldMk cId="3499600633" sldId="1154"/>
        </pc:sldMkLst>
      </pc:sldChg>
      <pc:sldChg chg="addSp delSp modSp new del mod ord">
        <pc:chgData name="lee yawen" userId="b106949d7b55627f" providerId="LiveId" clId="{3B70948A-D164-46B1-85DB-2493222EAEAB}" dt="2026-09-16T13:02:35.030" v="3201" actId="47"/>
        <pc:sldMkLst>
          <pc:docMk/>
          <pc:sldMk cId="3829742276" sldId="1154"/>
        </pc:sldMkLst>
      </pc:sldChg>
      <pc:sldChg chg="addSp delSp modSp new mod">
        <pc:chgData name="lee yawen" userId="b106949d7b55627f" providerId="LiveId" clId="{3B70948A-D164-46B1-85DB-2493222EAEAB}" dt="2026-09-17T05:08:09.166" v="4200" actId="1076"/>
        <pc:sldMkLst>
          <pc:docMk/>
          <pc:sldMk cId="1012637142" sldId="1155"/>
        </pc:sldMkLst>
        <pc:spChg chg="del">
          <ac:chgData name="lee yawen" userId="b106949d7b55627f" providerId="LiveId" clId="{3B70948A-D164-46B1-85DB-2493222EAEAB}" dt="2026-09-17T05:01:14.656" v="4067" actId="22"/>
          <ac:spMkLst>
            <pc:docMk/>
            <pc:sldMk cId="1012637142" sldId="1155"/>
            <ac:spMk id="2" creationId="{65E0305B-2F60-8BE4-56CA-B5CD9783BFF5}"/>
          </ac:spMkLst>
        </pc:spChg>
        <pc:picChg chg="add mod ord">
          <ac:chgData name="lee yawen" userId="b106949d7b55627f" providerId="LiveId" clId="{3B70948A-D164-46B1-85DB-2493222EAEAB}" dt="2026-09-17T05:07:56.530" v="4196" actId="14100"/>
          <ac:picMkLst>
            <pc:docMk/>
            <pc:sldMk cId="1012637142" sldId="1155"/>
            <ac:picMk id="7" creationId="{C416F448-D32A-13B5-AE12-6309247461F6}"/>
          </ac:picMkLst>
        </pc:picChg>
        <pc:picChg chg="add mod">
          <ac:chgData name="lee yawen" userId="b106949d7b55627f" providerId="LiveId" clId="{3B70948A-D164-46B1-85DB-2493222EAEAB}" dt="2026-09-17T05:07:54.445" v="4195" actId="1076"/>
          <ac:picMkLst>
            <pc:docMk/>
            <pc:sldMk cId="1012637142" sldId="1155"/>
            <ac:picMk id="9" creationId="{3703AE9B-93B4-F1A2-B2B1-171D61A4D3D6}"/>
          </ac:picMkLst>
        </pc:picChg>
        <pc:picChg chg="add mod">
          <ac:chgData name="lee yawen" userId="b106949d7b55627f" providerId="LiveId" clId="{3B70948A-D164-46B1-85DB-2493222EAEAB}" dt="2026-09-17T05:08:09.166" v="4200" actId="1076"/>
          <ac:picMkLst>
            <pc:docMk/>
            <pc:sldMk cId="1012637142" sldId="1155"/>
            <ac:picMk id="11" creationId="{E331B5A1-76AD-79F3-3980-526369A4239A}"/>
          </ac:picMkLst>
        </pc:picChg>
      </pc:sldChg>
      <pc:sldChg chg="addSp delSp modSp new del mod">
        <pc:chgData name="lee yawen" userId="b106949d7b55627f" providerId="LiveId" clId="{3B70948A-D164-46B1-85DB-2493222EAEAB}" dt="2026-09-16T13:02:31.219" v="3195" actId="47"/>
        <pc:sldMkLst>
          <pc:docMk/>
          <pc:sldMk cId="3743200399" sldId="1155"/>
        </pc:sldMkLst>
      </pc:sldChg>
      <pc:sldChg chg="addSp delSp modSp new mod">
        <pc:chgData name="lee yawen" userId="b106949d7b55627f" providerId="LiveId" clId="{3B70948A-D164-46B1-85DB-2493222EAEAB}" dt="2026-09-17T05:07:32.900" v="4183" actId="14100"/>
        <pc:sldMkLst>
          <pc:docMk/>
          <pc:sldMk cId="3045714790" sldId="1156"/>
        </pc:sldMkLst>
        <pc:spChg chg="del">
          <ac:chgData name="lee yawen" userId="b106949d7b55627f" providerId="LiveId" clId="{3B70948A-D164-46B1-85DB-2493222EAEAB}" dt="2026-09-17T05:00:24.904" v="4052" actId="22"/>
          <ac:spMkLst>
            <pc:docMk/>
            <pc:sldMk cId="3045714790" sldId="1156"/>
            <ac:spMk id="2" creationId="{597A7C3D-6441-E420-0B5B-3A20C30F562F}"/>
          </ac:spMkLst>
        </pc:spChg>
        <pc:picChg chg="add mod ord">
          <ac:chgData name="lee yawen" userId="b106949d7b55627f" providerId="LiveId" clId="{3B70948A-D164-46B1-85DB-2493222EAEAB}" dt="2026-09-17T05:07:19.140" v="4178" actId="14100"/>
          <ac:picMkLst>
            <pc:docMk/>
            <pc:sldMk cId="3045714790" sldId="1156"/>
            <ac:picMk id="7" creationId="{514C08B3-2F44-99CF-8559-66BD7A1AD82D}"/>
          </ac:picMkLst>
        </pc:picChg>
        <pc:picChg chg="add mod">
          <ac:chgData name="lee yawen" userId="b106949d7b55627f" providerId="LiveId" clId="{3B70948A-D164-46B1-85DB-2493222EAEAB}" dt="2026-09-17T05:07:20.515" v="4179" actId="1076"/>
          <ac:picMkLst>
            <pc:docMk/>
            <pc:sldMk cId="3045714790" sldId="1156"/>
            <ac:picMk id="9" creationId="{3B70D00C-BFBE-872D-D9FD-F9CB7491DD77}"/>
          </ac:picMkLst>
        </pc:picChg>
        <pc:picChg chg="add mod">
          <ac:chgData name="lee yawen" userId="b106949d7b55627f" providerId="LiveId" clId="{3B70948A-D164-46B1-85DB-2493222EAEAB}" dt="2026-09-17T05:07:32.900" v="4183" actId="14100"/>
          <ac:picMkLst>
            <pc:docMk/>
            <pc:sldMk cId="3045714790" sldId="1156"/>
            <ac:picMk id="11" creationId="{0AA9EBE4-FDF6-E00C-2FDC-32F69EEC57B5}"/>
          </ac:picMkLst>
        </pc:picChg>
      </pc:sldChg>
      <pc:sldChg chg="addSp delSp modSp new del mod ord">
        <pc:chgData name="lee yawen" userId="b106949d7b55627f" providerId="LiveId" clId="{3B70948A-D164-46B1-85DB-2493222EAEAB}" dt="2026-09-16T13:02:30.348" v="3194" actId="47"/>
        <pc:sldMkLst>
          <pc:docMk/>
          <pc:sldMk cId="776947782" sldId="1157"/>
        </pc:sldMkLst>
      </pc:sldChg>
      <pc:sldChg chg="addSp delSp modSp new mod">
        <pc:chgData name="lee yawen" userId="b106949d7b55627f" providerId="LiveId" clId="{3B70948A-D164-46B1-85DB-2493222EAEAB}" dt="2026-09-17T05:07:03.530" v="4170" actId="1076"/>
        <pc:sldMkLst>
          <pc:docMk/>
          <pc:sldMk cId="1875537286" sldId="1157"/>
        </pc:sldMkLst>
        <pc:spChg chg="del">
          <ac:chgData name="lee yawen" userId="b106949d7b55627f" providerId="LiveId" clId="{3B70948A-D164-46B1-85DB-2493222EAEAB}" dt="2026-09-17T04:59:53.649" v="4045" actId="22"/>
          <ac:spMkLst>
            <pc:docMk/>
            <pc:sldMk cId="1875537286" sldId="1157"/>
            <ac:spMk id="2" creationId="{ECAA0889-CE57-C888-7836-477E7C5D1D1C}"/>
          </ac:spMkLst>
        </pc:spChg>
        <pc:picChg chg="add mod ord">
          <ac:chgData name="lee yawen" userId="b106949d7b55627f" providerId="LiveId" clId="{3B70948A-D164-46B1-85DB-2493222EAEAB}" dt="2026-09-17T05:06:51.753" v="4167" actId="14100"/>
          <ac:picMkLst>
            <pc:docMk/>
            <pc:sldMk cId="1875537286" sldId="1157"/>
            <ac:picMk id="7" creationId="{027E50D0-DBD2-54D6-85A6-72A4888B7B3C}"/>
          </ac:picMkLst>
        </pc:picChg>
        <pc:picChg chg="add mod">
          <ac:chgData name="lee yawen" userId="b106949d7b55627f" providerId="LiveId" clId="{3B70948A-D164-46B1-85DB-2493222EAEAB}" dt="2026-09-17T05:06:46.914" v="4164" actId="1076"/>
          <ac:picMkLst>
            <pc:docMk/>
            <pc:sldMk cId="1875537286" sldId="1157"/>
            <ac:picMk id="9" creationId="{4CE5F39C-C230-5DD9-8110-F8801C7FA15A}"/>
          </ac:picMkLst>
        </pc:picChg>
        <pc:picChg chg="add mod">
          <ac:chgData name="lee yawen" userId="b106949d7b55627f" providerId="LiveId" clId="{3B70948A-D164-46B1-85DB-2493222EAEAB}" dt="2026-09-17T05:07:03.530" v="4170" actId="1076"/>
          <ac:picMkLst>
            <pc:docMk/>
            <pc:sldMk cId="1875537286" sldId="1157"/>
            <ac:picMk id="11" creationId="{5ED9C47E-0B5B-807D-49E7-98399EC7CE75}"/>
          </ac:picMkLst>
        </pc:picChg>
      </pc:sldChg>
      <pc:sldChg chg="addSp delSp modSp new mod">
        <pc:chgData name="lee yawen" userId="b106949d7b55627f" providerId="LiveId" clId="{3B70948A-D164-46B1-85DB-2493222EAEAB}" dt="2026-09-17T05:08:44.631" v="4215" actId="1076"/>
        <pc:sldMkLst>
          <pc:docMk/>
          <pc:sldMk cId="2567978104" sldId="1158"/>
        </pc:sldMkLst>
        <pc:spChg chg="del">
          <ac:chgData name="lee yawen" userId="b106949d7b55627f" providerId="LiveId" clId="{3B70948A-D164-46B1-85DB-2493222EAEAB}" dt="2026-09-17T05:02:57.784" v="4085" actId="22"/>
          <ac:spMkLst>
            <pc:docMk/>
            <pc:sldMk cId="2567978104" sldId="1158"/>
            <ac:spMk id="2" creationId="{2053B266-3E9A-A071-CD86-703A2CEAA088}"/>
          </ac:spMkLst>
        </pc:spChg>
        <pc:picChg chg="add mod ord">
          <ac:chgData name="lee yawen" userId="b106949d7b55627f" providerId="LiveId" clId="{3B70948A-D164-46B1-85DB-2493222EAEAB}" dt="2026-09-17T05:03:09.525" v="4090" actId="1076"/>
          <ac:picMkLst>
            <pc:docMk/>
            <pc:sldMk cId="2567978104" sldId="1158"/>
            <ac:picMk id="7" creationId="{2B88B7D7-A312-96D3-8D81-3A4D92AFD60F}"/>
          </ac:picMkLst>
        </pc:picChg>
        <pc:picChg chg="add mod">
          <ac:chgData name="lee yawen" userId="b106949d7b55627f" providerId="LiveId" clId="{3B70948A-D164-46B1-85DB-2493222EAEAB}" dt="2026-09-17T05:08:44.631" v="4215" actId="1076"/>
          <ac:picMkLst>
            <pc:docMk/>
            <pc:sldMk cId="2567978104" sldId="1158"/>
            <ac:picMk id="9" creationId="{79F713DF-D749-9F00-D496-8E4EE585EC23}"/>
          </ac:picMkLst>
        </pc:picChg>
      </pc:sldChg>
      <pc:sldChg chg="addSp delSp modSp new mod">
        <pc:chgData name="lee yawen" userId="b106949d7b55627f" providerId="LiveId" clId="{3B70948A-D164-46B1-85DB-2493222EAEAB}" dt="2026-09-17T05:08:30.751" v="4211" actId="1076"/>
        <pc:sldMkLst>
          <pc:docMk/>
          <pc:sldMk cId="3494372743" sldId="1159"/>
        </pc:sldMkLst>
        <pc:spChg chg="del">
          <ac:chgData name="lee yawen" userId="b106949d7b55627f" providerId="LiveId" clId="{3B70948A-D164-46B1-85DB-2493222EAEAB}" dt="2026-09-17T05:01:49.363" v="4075" actId="22"/>
          <ac:spMkLst>
            <pc:docMk/>
            <pc:sldMk cId="3494372743" sldId="1159"/>
            <ac:spMk id="2" creationId="{F92FC19D-737D-AC72-F2C3-F7035FF01555}"/>
          </ac:spMkLst>
        </pc:spChg>
        <pc:picChg chg="add mod ord">
          <ac:chgData name="lee yawen" userId="b106949d7b55627f" providerId="LiveId" clId="{3B70948A-D164-46B1-85DB-2493222EAEAB}" dt="2026-09-17T05:08:20.891" v="4208" actId="1076"/>
          <ac:picMkLst>
            <pc:docMk/>
            <pc:sldMk cId="3494372743" sldId="1159"/>
            <ac:picMk id="7" creationId="{4AF8062C-3632-85C7-F9B2-50064DEC9FFC}"/>
          </ac:picMkLst>
        </pc:picChg>
        <pc:picChg chg="add mod">
          <ac:chgData name="lee yawen" userId="b106949d7b55627f" providerId="LiveId" clId="{3B70948A-D164-46B1-85DB-2493222EAEAB}" dt="2026-09-17T05:08:16.804" v="4205" actId="1076"/>
          <ac:picMkLst>
            <pc:docMk/>
            <pc:sldMk cId="3494372743" sldId="1159"/>
            <ac:picMk id="9" creationId="{D562C63F-B74B-828D-7DF6-20C4674EDE04}"/>
          </ac:picMkLst>
        </pc:picChg>
        <pc:picChg chg="add mod">
          <ac:chgData name="lee yawen" userId="b106949d7b55627f" providerId="LiveId" clId="{3B70948A-D164-46B1-85DB-2493222EAEAB}" dt="2026-09-17T05:08:30.751" v="4211" actId="1076"/>
          <ac:picMkLst>
            <pc:docMk/>
            <pc:sldMk cId="3494372743" sldId="1159"/>
            <ac:picMk id="11" creationId="{B046FA2D-39FB-6A4E-DEC2-D9A4E31835B5}"/>
          </ac:picMkLst>
        </pc:picChg>
      </pc:sldChg>
      <pc:sldChg chg="new">
        <pc:chgData name="lee yawen" userId="b106949d7b55627f" providerId="LiveId" clId="{3B70948A-D164-46B1-85DB-2493222EAEAB}" dt="2026-09-17T05:02:19.137" v="4084" actId="680"/>
        <pc:sldMkLst>
          <pc:docMk/>
          <pc:sldMk cId="3933271769" sldId="1160"/>
        </pc:sldMkLst>
      </pc:sldChg>
      <pc:sldMasterChg chg="add del addSldLayout delSldLayout">
        <pc:chgData name="lee yawen" userId="b106949d7b55627f" providerId="LiveId" clId="{3B70948A-D164-46B1-85DB-2493222EAEAB}" dt="2026-09-17T04:24:25.855" v="3999" actId="47"/>
        <pc:sldMasterMkLst>
          <pc:docMk/>
          <pc:sldMasterMk cId="1228097412" sldId="2147483667"/>
        </pc:sldMasterMkLst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1415160789" sldId="2147483668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3736759281" sldId="2147483669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448139460" sldId="2147483670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3590753705" sldId="2147483671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1728893466" sldId="2147483672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72229228" sldId="2147483673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1652671326" sldId="2147483674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660691250" sldId="2147483675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89201281" sldId="2147483676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622873038" sldId="2147483677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1299326019" sldId="2147483678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248523272" sldId="2147483679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3913363600" sldId="2147483680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449475169" sldId="2147483681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860948077" sldId="2147483682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3026859914" sldId="2147483683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481683221" sldId="2147483684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2274372832" sldId="2147483685"/>
          </pc:sldLayoutMkLst>
        </pc:sldLayoutChg>
        <pc:sldLayoutChg chg="add del">
          <pc:chgData name="lee yawen" userId="b106949d7b55627f" providerId="LiveId" clId="{3B70948A-D164-46B1-85DB-2493222EAEAB}" dt="2026-09-17T04:24:25.855" v="3999" actId="47"/>
          <pc:sldLayoutMkLst>
            <pc:docMk/>
            <pc:sldMasterMk cId="1228097412" sldId="2147483667"/>
            <pc:sldLayoutMk cId="153231045" sldId="214748368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01A067B-C9D1-4EEE-8D82-339154AE0F2C}" type="slidenum">
              <a:rPr lang="en-US" altLang="zh-CN">
                <a:ea typeface="黑体" panose="02010609060101010101" pitchFamily="49" charset="-122"/>
              </a:rPr>
              <a:t>‹#›</a:t>
            </a:fld>
            <a:endParaRPr lang="en-US" altLang="zh-CN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EEC9269-A41C-42AF-81F6-4148AA9CE22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540505-FCA4-4619-BB1A-2C933C6F06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BBB27C-A5E9-4D02-B4D8-BED7E3995897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  <p:pic>
        <p:nvPicPr>
          <p:cNvPr id="8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743274A9-3A6B-4B98-92E4-585FEDF8606B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FA31E221-E713-4B94-9B52-1044CBE4AD5A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3027FC5-1019-42DE-B68E-F10218D4686A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E1BBCB0-AE5D-4958-824D-71B704BCA2AD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7FE2593F-66C2-44AC-9B2A-40FCB8B9055B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1F616D7E-6750-4BA3-8786-082CA047DA46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5AB69122-C3D0-44B0-9AEC-44CC5CA304EB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87EE1983-CE82-49FC-965E-E579DD9B8F33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0342" y="1247775"/>
            <a:ext cx="10979959" cy="5101161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313" y="6553201"/>
            <a:ext cx="2743200" cy="365125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C6CE2DF2-BCA6-42AD-9EC2-91507C44706D}" type="datetime1">
              <a:rPr lang="zh-CN" altLang="en-US" smtClean="0"/>
              <a:t>2026/9/16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30700" y="6489701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34272" y="6492876"/>
            <a:ext cx="2743200" cy="365125"/>
          </a:xfrm>
        </p:spPr>
        <p:txBody>
          <a:bodyPr/>
          <a:lstStyle>
            <a:lvl1pPr>
              <a:defRPr sz="1800" b="1">
                <a:solidFill>
                  <a:srgbClr val="004D94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7233DC2A-5E92-482B-9DB5-24AB4AD1E5BC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7614416" y="86996"/>
            <a:ext cx="4378787" cy="844136"/>
          </a:xfrm>
          <a:prstGeom prst="rect">
            <a:avLst/>
          </a:prstGeom>
          <a:solidFill>
            <a:srgbClr val="004D94"/>
          </a:solidFill>
          <a:ln>
            <a:solidFill>
              <a:srgbClr val="004D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13" y="154528"/>
            <a:ext cx="4046991" cy="7090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12872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621089"/>
            <a:ext cx="10515600" cy="49572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9E98AC5-B75A-4C2D-BFB3-C23066DB2A3D}" type="datetime1">
              <a:rPr lang="zh-CN" altLang="en-US" smtClean="0"/>
              <a:t>2026/9/16</a:t>
            </a:fld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2E7C8-8254-4703-8840-58745B7490E5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3497363" y="3877508"/>
            <a:ext cx="5184576" cy="49572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B27C-A5E9-4D02-B4D8-BED7E3995897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内容占位符 2"/>
          <p:cNvSpPr>
            <a:spLocks noGrp="1"/>
          </p:cNvSpPr>
          <p:nvPr>
            <p:ph sz="half" idx="1"/>
          </p:nvPr>
        </p:nvSpPr>
        <p:spPr>
          <a:xfrm>
            <a:off x="609600" y="1063518"/>
            <a:ext cx="5384800" cy="506264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内容占位符 3"/>
          <p:cNvSpPr>
            <a:spLocks noGrp="1"/>
          </p:cNvSpPr>
          <p:nvPr>
            <p:ph sz="half" idx="2"/>
          </p:nvPr>
        </p:nvSpPr>
        <p:spPr>
          <a:xfrm>
            <a:off x="6197600" y="1063519"/>
            <a:ext cx="5384800" cy="506264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矩形 7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  <p:pic>
        <p:nvPicPr>
          <p:cNvPr id="10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5A9D-8006-47C7-A12B-C488D274BF2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6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5A9D-8006-47C7-A12B-C488D274BF2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7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132733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3430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613" y="133545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613" y="23430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3027FC5-1019-42DE-B68E-F10218D4686A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E1BBCB0-AE5D-4958-824D-71B704BCA2AD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8" y="0"/>
            <a:ext cx="12192000" cy="990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125" indent="0" algn="ctr">
              <a:buNone/>
              <a:defRPr sz="1600"/>
            </a:lvl8pPr>
            <a:lvl9pPr marL="3656234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0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59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39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53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125" indent="0">
              <a:buNone/>
              <a:defRPr sz="1600" b="1"/>
            </a:lvl8pPr>
            <a:lvl9pPr marL="3656234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125" indent="0">
              <a:buNone/>
              <a:defRPr sz="1600" b="1"/>
            </a:lvl8pPr>
            <a:lvl9pPr marL="3656234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93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9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71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125" indent="0">
              <a:buNone/>
              <a:defRPr sz="1000"/>
            </a:lvl8pPr>
            <a:lvl9pPr marL="3656234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91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109" indent="0">
              <a:buNone/>
              <a:defRPr sz="2799"/>
            </a:lvl2pPr>
            <a:lvl3pPr marL="914217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1" indent="0">
              <a:buNone/>
              <a:defRPr sz="2000"/>
            </a:lvl7pPr>
            <a:lvl8pPr marL="3199125" indent="0">
              <a:buNone/>
              <a:defRPr sz="2000"/>
            </a:lvl8pPr>
            <a:lvl9pPr marL="3656234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125" indent="0">
              <a:buNone/>
              <a:defRPr sz="1000"/>
            </a:lvl8pPr>
            <a:lvl9pPr marL="3656234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73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26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523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47" y="0"/>
            <a:ext cx="9147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6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6"/>
            <a:ext cx="12192000" cy="15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75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6"/>
            <a:ext cx="12192000" cy="15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4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859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419" y="142875"/>
            <a:ext cx="10943166" cy="64928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81683221"/>
      </p:ext>
    </p:extLst>
  </p:cSld>
  <p:clrMapOvr>
    <a:masterClrMapping/>
  </p:clrMapOvr>
  <p:transition advClick="0" advTm="7000"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9" name="图片 8" hidden="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32723"/>
            <a:ext cx="2570885" cy="115186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15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72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31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97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7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88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5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8708" y="2492896"/>
            <a:ext cx="2804964" cy="651204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 dirty="0">
                <a:solidFill>
                  <a:srgbClr val="16558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组会报告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8815915" y="162330"/>
            <a:ext cx="3055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</a:t>
            </a:r>
            <a:endParaRPr lang="en-US" altLang="zh-CN" sz="2800" dirty="0">
              <a:ln w="0"/>
              <a:solidFill>
                <a:srgbClr val="225E94"/>
              </a:solidFill>
              <a:effectLst>
                <a:reflection blurRad="6350" stA="53000" endA="300" endPos="35500" dir="5400000" sy="-90000" algn="bl" rotWithShape="0"/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Calibri" panose="020F0502020204030204" pitchFamily="34" charset="0"/>
                <a:ea typeface="华文行楷" panose="02010800040101010101" pitchFamily="2" charset="-122"/>
                <a:cs typeface="Calibri" panose="020F0502020204030204" pitchFamily="34" charset="0"/>
              </a:rPr>
              <a:t>University of Science and Technology of China</a:t>
            </a:r>
          </a:p>
        </p:txBody>
      </p:sp>
      <p:pic>
        <p:nvPicPr>
          <p:cNvPr id="7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83" y="244997"/>
            <a:ext cx="539432" cy="554651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551384" y="3284984"/>
            <a:ext cx="7526720" cy="11575"/>
          </a:xfrm>
          <a:prstGeom prst="line">
            <a:avLst/>
          </a:prstGeom>
          <a:ln w="41275">
            <a:solidFill>
              <a:srgbClr val="0B4C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灯片编号占位符 4">
            <a:extLst>
              <a:ext uri="{FF2B5EF4-FFF2-40B4-BE49-F238E27FC236}">
                <a16:creationId xmlns:a16="http://schemas.microsoft.com/office/drawing/2014/main" id="{BF50348D-3B42-1093-2A41-B566684B3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4272" y="6492876"/>
            <a:ext cx="2743200" cy="365125"/>
          </a:xfrm>
        </p:spPr>
        <p:txBody>
          <a:bodyPr/>
          <a:lstStyle/>
          <a:p>
            <a:pPr>
              <a:defRPr/>
            </a:pPr>
            <a:fld id="{F1BBB27C-A5E9-4D02-B4D8-BED7E3995897}" type="slidenum">
              <a:rPr lang="en-US" altLang="zh-CN" sz="1400" b="0" smtClean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fld>
            <a:endParaRPr lang="en-US" altLang="zh-CN" sz="1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advTm="703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3BDB624A-6F8E-06AC-AA95-69F762780C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3873" y="1412776"/>
            <a:ext cx="3692949" cy="4773522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6DF403-1A3D-137D-5EEB-019FDACC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7D6DF9-04F3-AA2C-66E0-642EDBC0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BC3CD73C-E16A-D5D3-32D9-064F9567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单层最优线圈 </a:t>
            </a:r>
            <a:r>
              <a:rPr lang="en-US" altLang="zh-CN" dirty="0"/>
              <a:t>SNR </a:t>
            </a:r>
            <a:r>
              <a:rPr lang="zh-CN" altLang="en-US" dirty="0"/>
              <a:t>结果</a:t>
            </a:r>
          </a:p>
        </p:txBody>
      </p:sp>
      <p:pic>
        <p:nvPicPr>
          <p:cNvPr id="9" name="图片 8" descr="重绘曲线">
            <a:extLst>
              <a:ext uri="{FF2B5EF4-FFF2-40B4-BE49-F238E27FC236}">
                <a16:creationId xmlns:a16="http://schemas.microsoft.com/office/drawing/2014/main" id="{404AB375-8675-B580-6AD8-0F082AFCB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7" y="1196752"/>
            <a:ext cx="8497902" cy="33519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8334B00-431F-E900-B82A-1FE93E76A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3415" y="4600303"/>
            <a:ext cx="4372585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58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A5077F3-F12A-F6EE-C36A-E2935042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278133-5485-18BC-1D2D-5B6CDB13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D3BC0FD-1CA9-65CE-1E13-B44E58B07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三层接收度计算方法</a:t>
            </a: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DC118069-4A83-2492-48DF-CE5836AD4B32}"/>
              </a:ext>
            </a:extLst>
          </p:cNvPr>
          <p:cNvSpPr/>
          <p:nvPr/>
        </p:nvSpPr>
        <p:spPr>
          <a:xfrm>
            <a:off x="8406718" y="1248184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4DE1500-F1AA-E7B6-310A-81BE8B8772A4}"/>
              </a:ext>
            </a:extLst>
          </p:cNvPr>
          <p:cNvSpPr/>
          <p:nvPr/>
        </p:nvSpPr>
        <p:spPr>
          <a:xfrm>
            <a:off x="9092518" y="1248184"/>
            <a:ext cx="329184" cy="329184"/>
          </a:xfrm>
          <a:prstGeom prst="ellipse">
            <a:avLst/>
          </a:prstGeom>
          <a:solidFill>
            <a:srgbClr val="7C3AED">
              <a:alpha val="92000"/>
            </a:srgbClr>
          </a:solidFill>
          <a:ln w="13970">
            <a:solidFill>
              <a:srgbClr val="7C3AED"/>
            </a:solidFill>
            <a:prstDash val="solid"/>
          </a:ln>
        </p:spPr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5FE00350-0506-98A7-337E-6DF7C769FCF2}"/>
              </a:ext>
            </a:extLst>
          </p:cNvPr>
          <p:cNvSpPr/>
          <p:nvPr/>
        </p:nvSpPr>
        <p:spPr>
          <a:xfrm>
            <a:off x="9778318" y="1248184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E6D3E382-F92A-F4A9-02F8-8E36DA017428}"/>
              </a:ext>
            </a:extLst>
          </p:cNvPr>
          <p:cNvSpPr/>
          <p:nvPr/>
        </p:nvSpPr>
        <p:spPr>
          <a:xfrm>
            <a:off x="10464118" y="1248184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61B4C817-267C-4DE2-82D6-5BA0E1A82C7D}"/>
              </a:ext>
            </a:extLst>
          </p:cNvPr>
          <p:cNvSpPr/>
          <p:nvPr/>
        </p:nvSpPr>
        <p:spPr>
          <a:xfrm>
            <a:off x="11149918" y="1248184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E89564D0-4A8F-DC3E-B71D-26B361CF6BDA}"/>
              </a:ext>
            </a:extLst>
          </p:cNvPr>
          <p:cNvSpPr/>
          <p:nvPr/>
        </p:nvSpPr>
        <p:spPr>
          <a:xfrm>
            <a:off x="8342710" y="1412776"/>
            <a:ext cx="3081528" cy="0"/>
          </a:xfrm>
          <a:prstGeom prst="line">
            <a:avLst/>
          </a:prstGeom>
          <a:noFill/>
          <a:ln w="10160">
            <a:solidFill>
              <a:srgbClr val="94A3B8"/>
            </a:solidFill>
            <a:prstDash val="solid"/>
          </a:ln>
        </p:spPr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D9C96B30-DBEE-34EC-C4F9-5FCC782139A0}"/>
              </a:ext>
            </a:extLst>
          </p:cNvPr>
          <p:cNvSpPr/>
          <p:nvPr/>
        </p:nvSpPr>
        <p:spPr>
          <a:xfrm>
            <a:off x="8406718" y="2546632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E62FC016-7191-051E-D74A-12C58B7E51AD}"/>
              </a:ext>
            </a:extLst>
          </p:cNvPr>
          <p:cNvSpPr/>
          <p:nvPr/>
        </p:nvSpPr>
        <p:spPr>
          <a:xfrm>
            <a:off x="9092518" y="2546632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AA53661C-F376-A9B6-D11B-02EF747DF5D0}"/>
              </a:ext>
            </a:extLst>
          </p:cNvPr>
          <p:cNvSpPr/>
          <p:nvPr/>
        </p:nvSpPr>
        <p:spPr>
          <a:xfrm>
            <a:off x="9778318" y="2546632"/>
            <a:ext cx="329184" cy="329184"/>
          </a:xfrm>
          <a:prstGeom prst="ellipse">
            <a:avLst/>
          </a:prstGeom>
          <a:solidFill>
            <a:srgbClr val="0F766E">
              <a:alpha val="92000"/>
            </a:srgbClr>
          </a:solidFill>
          <a:ln w="13970">
            <a:solidFill>
              <a:srgbClr val="0F766E"/>
            </a:solidFill>
            <a:prstDash val="solid"/>
          </a:ln>
        </p:spPr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86750F15-CD5F-2052-F776-1F0EC500B0CD}"/>
              </a:ext>
            </a:extLst>
          </p:cNvPr>
          <p:cNvSpPr/>
          <p:nvPr/>
        </p:nvSpPr>
        <p:spPr>
          <a:xfrm>
            <a:off x="10464118" y="2546632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B82BBAE-A68E-1D3F-ECBE-2AE074134EF4}"/>
              </a:ext>
            </a:extLst>
          </p:cNvPr>
          <p:cNvSpPr/>
          <p:nvPr/>
        </p:nvSpPr>
        <p:spPr>
          <a:xfrm>
            <a:off x="11149918" y="2546632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6FA8FF70-CF3D-E83C-4BDF-65EC4F2CA30A}"/>
              </a:ext>
            </a:extLst>
          </p:cNvPr>
          <p:cNvSpPr/>
          <p:nvPr/>
        </p:nvSpPr>
        <p:spPr>
          <a:xfrm>
            <a:off x="8342710" y="2711224"/>
            <a:ext cx="3081528" cy="0"/>
          </a:xfrm>
          <a:prstGeom prst="line">
            <a:avLst/>
          </a:prstGeom>
          <a:noFill/>
          <a:ln w="10160">
            <a:solidFill>
              <a:srgbClr val="94A3B8"/>
            </a:solidFill>
            <a:prstDash val="solid"/>
          </a:ln>
        </p:spPr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C16FF308-3F07-04F5-CDF3-FBFCA9560BB2}"/>
              </a:ext>
            </a:extLst>
          </p:cNvPr>
          <p:cNvSpPr/>
          <p:nvPr/>
        </p:nvSpPr>
        <p:spPr>
          <a:xfrm>
            <a:off x="8406718" y="3845080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33" name="Shape 21">
            <a:extLst>
              <a:ext uri="{FF2B5EF4-FFF2-40B4-BE49-F238E27FC236}">
                <a16:creationId xmlns:a16="http://schemas.microsoft.com/office/drawing/2014/main" id="{999C06AF-5F62-7662-FE35-2CC032FF19E0}"/>
              </a:ext>
            </a:extLst>
          </p:cNvPr>
          <p:cNvSpPr/>
          <p:nvPr/>
        </p:nvSpPr>
        <p:spPr>
          <a:xfrm>
            <a:off x="9092518" y="3845080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35" name="Shape 22">
            <a:extLst>
              <a:ext uri="{FF2B5EF4-FFF2-40B4-BE49-F238E27FC236}">
                <a16:creationId xmlns:a16="http://schemas.microsoft.com/office/drawing/2014/main" id="{3DBA28D3-D155-1988-20C6-321F6AEB205D}"/>
              </a:ext>
            </a:extLst>
          </p:cNvPr>
          <p:cNvSpPr/>
          <p:nvPr/>
        </p:nvSpPr>
        <p:spPr>
          <a:xfrm>
            <a:off x="9778318" y="3845080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37" name="Shape 23">
            <a:extLst>
              <a:ext uri="{FF2B5EF4-FFF2-40B4-BE49-F238E27FC236}">
                <a16:creationId xmlns:a16="http://schemas.microsoft.com/office/drawing/2014/main" id="{E4ED3B1D-6EBF-B6A7-8911-16B178A2A87A}"/>
              </a:ext>
            </a:extLst>
          </p:cNvPr>
          <p:cNvSpPr/>
          <p:nvPr/>
        </p:nvSpPr>
        <p:spPr>
          <a:xfrm>
            <a:off x="10464118" y="3845080"/>
            <a:ext cx="329184" cy="329184"/>
          </a:xfrm>
          <a:prstGeom prst="ellipse">
            <a:avLst/>
          </a:prstGeom>
          <a:solidFill>
            <a:srgbClr val="1D4ED8">
              <a:alpha val="92000"/>
            </a:srgbClr>
          </a:solidFill>
          <a:ln w="13970">
            <a:solidFill>
              <a:srgbClr val="1D4ED8"/>
            </a:solidFill>
            <a:prstDash val="solid"/>
          </a:ln>
        </p:spPr>
      </p:sp>
      <p:sp>
        <p:nvSpPr>
          <p:cNvPr id="39" name="Shape 24">
            <a:extLst>
              <a:ext uri="{FF2B5EF4-FFF2-40B4-BE49-F238E27FC236}">
                <a16:creationId xmlns:a16="http://schemas.microsoft.com/office/drawing/2014/main" id="{77D3C4F5-AA51-2545-FB8C-6594FF2CBE59}"/>
              </a:ext>
            </a:extLst>
          </p:cNvPr>
          <p:cNvSpPr/>
          <p:nvPr/>
        </p:nvSpPr>
        <p:spPr>
          <a:xfrm>
            <a:off x="11149918" y="3845080"/>
            <a:ext cx="329184" cy="32918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94A3B8"/>
            </a:solidFill>
            <a:prstDash val="solid"/>
          </a:ln>
        </p:spPr>
      </p:sp>
      <p:sp>
        <p:nvSpPr>
          <p:cNvPr id="41" name="Shape 25">
            <a:extLst>
              <a:ext uri="{FF2B5EF4-FFF2-40B4-BE49-F238E27FC236}">
                <a16:creationId xmlns:a16="http://schemas.microsoft.com/office/drawing/2014/main" id="{87364256-F32F-FA23-DF04-E9DABCEC9510}"/>
              </a:ext>
            </a:extLst>
          </p:cNvPr>
          <p:cNvSpPr/>
          <p:nvPr/>
        </p:nvSpPr>
        <p:spPr>
          <a:xfrm>
            <a:off x="8342710" y="4009672"/>
            <a:ext cx="3081528" cy="0"/>
          </a:xfrm>
          <a:prstGeom prst="line">
            <a:avLst/>
          </a:prstGeom>
          <a:noFill/>
          <a:ln w="10160">
            <a:solidFill>
              <a:srgbClr val="94A3B8"/>
            </a:solidFill>
            <a:prstDash val="solid"/>
          </a:ln>
        </p:spPr>
      </p:sp>
      <p:sp>
        <p:nvSpPr>
          <p:cNvPr id="43" name="Shape 26">
            <a:extLst>
              <a:ext uri="{FF2B5EF4-FFF2-40B4-BE49-F238E27FC236}">
                <a16:creationId xmlns:a16="http://schemas.microsoft.com/office/drawing/2014/main" id="{1223EC9F-6F80-B617-3446-47E11D240D95}"/>
              </a:ext>
            </a:extLst>
          </p:cNvPr>
          <p:cNvSpPr/>
          <p:nvPr/>
        </p:nvSpPr>
        <p:spPr>
          <a:xfrm>
            <a:off x="8959930" y="951004"/>
            <a:ext cx="1965960" cy="3520440"/>
          </a:xfrm>
          <a:prstGeom prst="line">
            <a:avLst/>
          </a:prstGeom>
          <a:noFill/>
          <a:ln w="38100">
            <a:solidFill>
              <a:srgbClr val="EA580C"/>
            </a:solidFill>
            <a:prstDash val="solid"/>
            <a:tailEnd type="triangle"/>
          </a:ln>
        </p:spPr>
      </p:sp>
      <p:sp>
        <p:nvSpPr>
          <p:cNvPr id="47" name="Shape 28">
            <a:extLst>
              <a:ext uri="{FF2B5EF4-FFF2-40B4-BE49-F238E27FC236}">
                <a16:creationId xmlns:a16="http://schemas.microsoft.com/office/drawing/2014/main" id="{6A60601A-E0A3-0400-76E3-92EB86D854D3}"/>
              </a:ext>
            </a:extLst>
          </p:cNvPr>
          <p:cNvSpPr/>
          <p:nvPr/>
        </p:nvSpPr>
        <p:spPr>
          <a:xfrm flipH="1">
            <a:off x="11580790" y="2774064"/>
            <a:ext cx="0" cy="1214968"/>
          </a:xfrm>
          <a:prstGeom prst="line">
            <a:avLst/>
          </a:prstGeom>
          <a:noFill/>
          <a:ln w="30480">
            <a:solidFill>
              <a:srgbClr val="DC2626"/>
            </a:solidFill>
            <a:prstDash val="solid"/>
            <a:tailEnd type="triangle"/>
          </a:ln>
        </p:spPr>
      </p:sp>
      <p:sp>
        <p:nvSpPr>
          <p:cNvPr id="49" name="Text 5">
            <a:extLst>
              <a:ext uri="{FF2B5EF4-FFF2-40B4-BE49-F238E27FC236}">
                <a16:creationId xmlns:a16="http://schemas.microsoft.com/office/drawing/2014/main" id="{71024C5E-5437-A1FA-7462-C028E513ABF9}"/>
              </a:ext>
            </a:extLst>
          </p:cNvPr>
          <p:cNvSpPr/>
          <p:nvPr/>
        </p:nvSpPr>
        <p:spPr>
          <a:xfrm>
            <a:off x="7748350" y="1412776"/>
            <a:ext cx="5943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4755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L3</a:t>
            </a:r>
            <a:endParaRPr lang="en-US" sz="1200" dirty="0"/>
          </a:p>
        </p:txBody>
      </p:sp>
      <p:sp>
        <p:nvSpPr>
          <p:cNvPr id="51" name="Text 12">
            <a:extLst>
              <a:ext uri="{FF2B5EF4-FFF2-40B4-BE49-F238E27FC236}">
                <a16:creationId xmlns:a16="http://schemas.microsoft.com/office/drawing/2014/main" id="{C70DB2D7-7AD4-D106-6402-C6DB68940895}"/>
              </a:ext>
            </a:extLst>
          </p:cNvPr>
          <p:cNvSpPr/>
          <p:nvPr/>
        </p:nvSpPr>
        <p:spPr>
          <a:xfrm>
            <a:off x="7748350" y="2711224"/>
            <a:ext cx="5943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4755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L2</a:t>
            </a:r>
            <a:endParaRPr lang="en-US" sz="1200" dirty="0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66B75ED8-4EB6-6349-35DD-C1A612B0C8E1}"/>
              </a:ext>
            </a:extLst>
          </p:cNvPr>
          <p:cNvSpPr/>
          <p:nvPr/>
        </p:nvSpPr>
        <p:spPr>
          <a:xfrm>
            <a:off x="7748350" y="4009672"/>
            <a:ext cx="5943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4755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L1</a:t>
            </a:r>
            <a:endParaRPr lang="en-US" sz="1200" dirty="0"/>
          </a:p>
        </p:txBody>
      </p:sp>
      <p:sp>
        <p:nvSpPr>
          <p:cNvPr id="65" name="Text 29">
            <a:extLst>
              <a:ext uri="{FF2B5EF4-FFF2-40B4-BE49-F238E27FC236}">
                <a16:creationId xmlns:a16="http://schemas.microsoft.com/office/drawing/2014/main" id="{25017187-6E90-73CD-8B45-8FD074791C85}"/>
              </a:ext>
            </a:extLst>
          </p:cNvPr>
          <p:cNvSpPr/>
          <p:nvPr/>
        </p:nvSpPr>
        <p:spPr>
          <a:xfrm>
            <a:off x="11596422" y="3116372"/>
            <a:ext cx="56043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mm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FCC610FA-5D52-C62B-8333-07A0E2B4A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1023623"/>
            <a:ext cx="5954098" cy="5834377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9BCD056C-0031-8AFC-7C6A-65F18B9D9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530" y="4798149"/>
            <a:ext cx="3067478" cy="657317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996CDFC2-4EEC-5232-FDFA-83B130729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5426" y="5504298"/>
            <a:ext cx="2152950" cy="276264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63010AA-9EC3-6941-AC84-3DBF9DD3F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239" y="5750868"/>
            <a:ext cx="5163271" cy="7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0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59799136-1BA3-4A21-3E89-F00816F309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 从三层整体误触发率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zh-CN" altLang="en-US" dirty="0"/>
                  <a:t> 计算得到层误触发率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 </a:t>
                </a:r>
                <a:r>
                  <a:rPr lang="zh-CN" altLang="en-US" dirty="0"/>
                  <a:t>层误触发率解出通道误触发率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通道发生触发的总概率 </a:t>
                </a:r>
                <a:r>
                  <a:rPr lang="en-US" altLang="zh-CN" dirty="0"/>
                  <a:t>p</a:t>
                </a:r>
              </a:p>
              <a:p>
                <a:r>
                  <a:rPr lang="zh-CN" altLang="en-US" dirty="0"/>
                  <a:t>扣除噪声后信号触发概率 </a:t>
                </a:r>
                <a:r>
                  <a:rPr lang="en-US" altLang="zh-CN" dirty="0"/>
                  <a:t>s </a:t>
                </a:r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59799136-1BA3-4A21-3E89-F00816F309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99" t="-25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19EDA77-8E9F-FD55-4BAD-5190F060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2EF5D0-C6F2-D756-78FA-7F2613A7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BA0B6713-B733-B95D-1148-FFF38FDB4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扣除噪声后信号触发概率推导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CE20CD6-CDCE-9A2D-0D65-5E645F35E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189" y="1049519"/>
            <a:ext cx="2523194" cy="22828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5EFD24B-B8EA-FCC6-6AF6-497892659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189" y="3317567"/>
            <a:ext cx="2523194" cy="58407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059C0BC-3FB8-713A-B630-1E19FAB73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4636" y="5263578"/>
            <a:ext cx="2230299" cy="122929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E87DA34-7FF1-50B8-D823-9714332B0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189" y="4280342"/>
            <a:ext cx="2551742" cy="68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8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6B809803-9A7C-46A9-251A-89C934E80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8426" y="1061092"/>
            <a:ext cx="3554344" cy="3944530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8303E62-3564-C2A2-B0EB-1314AF565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A9105A-0680-8C58-8F42-46446127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5CA6B38-1DAD-27C5-786C-40853AFF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三层接收度计算结果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8CFB55A-FA42-3B48-0EAD-4299973E2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518" y="5020653"/>
            <a:ext cx="3554345" cy="181639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6146F6-C609-14DB-7232-7B662AE6C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1027764"/>
            <a:ext cx="3613012" cy="578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60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B1109F-699F-67D7-699D-A6260625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14482-FC28-191F-2083-9B31007E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05E7D4B-2467-342E-4C65-64474104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97FD8FD-A4E6-229D-9816-6A0D301A8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124744"/>
            <a:ext cx="3528392" cy="392443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5B5BDD4-B350-B42C-FC2C-9EC06A773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4991135"/>
            <a:ext cx="3528392" cy="179124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E5FDB0F-AF80-7512-CD8A-C6027D7FA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465" y="980728"/>
            <a:ext cx="3720475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59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3909BDA6-6255-4F7E-910A-A24B73979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320" y="1065169"/>
            <a:ext cx="3602890" cy="4003887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9CE5B70-C7E2-AF75-D3FF-CA4368E96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6E95EA-168C-48E8-7ED5-9B85FBED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3C2FA27-9221-4862-D3CF-879A3ECF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6D3EFBC-26D8-F11F-A6D0-4E25A3142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320" y="5069056"/>
            <a:ext cx="3598826" cy="17745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63DDCDA-0765-39B5-53A6-41564816C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048" y="1133039"/>
            <a:ext cx="3528392" cy="56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7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5F0713C3-4B8F-6D76-E53F-A6535AC73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5560" y="1002248"/>
            <a:ext cx="3456384" cy="3934961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AC1BB6-92A0-A5DA-7362-3DB6EA06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A79586-1F17-3A2F-9F17-7C116F0C2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89618B31-1CDF-6A10-686B-0C0F177D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EFF4EF8-C23E-0297-457D-62174F4CA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95" y="4937209"/>
            <a:ext cx="3597108" cy="17985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B45AF0-6FAE-BFF6-8077-418BE9EBF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841" y="1084504"/>
            <a:ext cx="3670738" cy="565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3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027E50D0-DBD2-54D6-85A6-72A4888B7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3675" y="1080687"/>
            <a:ext cx="3566261" cy="3986180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9507258-796C-31F5-3FBA-25A78291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145541-84FB-78AD-19AB-6F4F68FF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B5A1C22-9EFB-1FE0-9146-4E9BBBDF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E5F39C-C230-5DD9-8110-F8801C7FA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562" y="5027778"/>
            <a:ext cx="3599026" cy="183022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ED9C47E-0B5B-807D-49E7-98399EC7C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1066437"/>
            <a:ext cx="3645367" cy="577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37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514C08B3-2F44-99CF-8559-66BD7A1AD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528" y="1052736"/>
            <a:ext cx="3560844" cy="4022660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93B89AB-3E11-35F2-EE20-BCCA5AEA0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103AFB-5613-7208-3853-E33FB8E2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7B219EED-A842-8B29-2979-2EE2C08A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B70D00C-BFBE-872D-D9FD-F9CB7491D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294" y="5098958"/>
            <a:ext cx="3483091" cy="17624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AA9EBE4-FDF6-E00C-2FDC-32F69EEC5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774" y="1052736"/>
            <a:ext cx="3859657" cy="577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14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C416F448-D32A-13B5-AE12-630924746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9535" y="986203"/>
            <a:ext cx="3538333" cy="3973077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062D62-2084-3558-9391-995FAC51A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532A1C-18DF-565C-FDC1-7367C0F3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9E690D83-97FF-F1BA-0380-C0F851C5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03AE9B-93B4-F1A2-B2B1-171D61A4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4959281"/>
            <a:ext cx="3600400" cy="18250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331B5A1-76AD-79F3-3980-526369A42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1065713"/>
            <a:ext cx="3600400" cy="572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7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4AF8062C-3632-85C7-F9B2-50064DEC9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5444" y="1061188"/>
            <a:ext cx="3600401" cy="3940738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295048E-1D48-5314-EB77-6CD64C13B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0E9DC5-5DD9-1E98-46C4-E5E9E1CE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A209C76-D1FE-5D81-CE5F-8A8A0E050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562C63F-B74B-828D-7DF6-20C4674ED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444" y="4939545"/>
            <a:ext cx="3642240" cy="18708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046FA2D-39FB-6A4E-DEC2-D9A4E3183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061688"/>
            <a:ext cx="360261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7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2B88B7D7-A312-96D3-8D81-3A4D92AFD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432" y="1052736"/>
            <a:ext cx="3550675" cy="5805264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76D6C5-3875-4973-65C9-2A4C500E7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953357-23A8-33E7-CBFB-8A47440F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BEE46250-0CB4-752D-9048-3555EE80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9F713DF-D749-9F00-D496-8E4EE585E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447" y="990634"/>
            <a:ext cx="3788771" cy="583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8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4198FBB-5533-BE53-C91C-02042369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1A37B55-66CB-14EF-8FED-612F0EA4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E2DF2-BCA6-42AD-9EC2-91507C44706D}" type="datetime1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CA24A0-4380-81A0-0ACE-144339D6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C315F61-521A-3DD9-2A8D-4AC71C76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71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48295" y="2638770"/>
            <a:ext cx="5759307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172"/>
            <a:r>
              <a:rPr kumimoji="1" lang="en-US" altLang="zh-CN" sz="3999" b="1" dirty="0">
                <a:solidFill>
                  <a:srgbClr val="034A90">
                    <a:lumMod val="75000"/>
                  </a:srgbClr>
                </a:solidFill>
                <a:latin typeface="微软雅黑"/>
                <a:ea typeface="微软雅黑"/>
              </a:rPr>
              <a:t>Thanks for listening!</a:t>
            </a:r>
            <a:endParaRPr kumimoji="1" lang="zh-CN" altLang="en-US" sz="3999" b="1" dirty="0">
              <a:solidFill>
                <a:srgbClr val="034A90">
                  <a:lumMod val="75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825B50F-49FB-48AD-AC17-8802993073BC}"/>
              </a:ext>
            </a:extLst>
          </p:cNvPr>
          <p:cNvSpPr/>
          <p:nvPr/>
        </p:nvSpPr>
        <p:spPr>
          <a:xfrm>
            <a:off x="8815915" y="162330"/>
            <a:ext cx="3055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</a:t>
            </a:r>
            <a:endParaRPr lang="en-US" altLang="zh-CN" sz="2800" dirty="0">
              <a:ln w="0"/>
              <a:solidFill>
                <a:srgbClr val="225E94"/>
              </a:solidFill>
              <a:effectLst>
                <a:reflection blurRad="6350" stA="53000" endA="300" endPos="35500" dir="5400000" sy="-90000" algn="bl" rotWithShape="0"/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Calibri" panose="020F0502020204030204" pitchFamily="34" charset="0"/>
                <a:ea typeface="华文行楷" panose="02010800040101010101" pitchFamily="2" charset="-122"/>
                <a:cs typeface="Calibri" panose="020F0502020204030204" pitchFamily="34" charset="0"/>
              </a:rPr>
              <a:t>University of Science and Technology of China</a:t>
            </a: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id="{9A503604-439B-44F0-8E67-B63EFF5AE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83" y="244997"/>
            <a:ext cx="539432" cy="55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5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a296e6d-f7ef-4e0b-9147-48625877b753"/>
  <p:tag name="COMMONDATA" val="eyJoZGlkIjoiNzVjZTgyMWRkMzZlZGE0YWUwMWE0ZDQxMzk5NzMzMDQifQ=="/>
</p:tagLst>
</file>

<file path=ppt/theme/theme1.xml><?xml version="1.0" encoding="utf-8"?>
<a:theme xmlns:a="http://schemas.openxmlformats.org/drawingml/2006/main" name="ppt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034A9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1F3864"/>
      </a:folHlink>
    </a:clrScheme>
    <a:fontScheme name="kmtzzoo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35024</TotalTime>
  <Words>170</Words>
  <Application>Microsoft Office PowerPoint</Application>
  <PresentationFormat>宽屏</PresentationFormat>
  <Paragraphs>50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黑体</vt:lpstr>
      <vt:lpstr>华文行楷</vt:lpstr>
      <vt:lpstr>Microsoft YaHei</vt:lpstr>
      <vt:lpstr>Microsoft YaHei</vt:lpstr>
      <vt:lpstr>Arial</vt:lpstr>
      <vt:lpstr>Calibri</vt:lpstr>
      <vt:lpstr>Calibri Light</vt:lpstr>
      <vt:lpstr>Cambria Math</vt:lpstr>
      <vt:lpstr>Wingdings</vt:lpstr>
      <vt:lpstr>ppt模板</vt:lpstr>
      <vt:lpstr>Office 主题</vt:lpstr>
      <vt:lpstr>组会报告</vt:lpstr>
      <vt:lpstr>单层最优线圈 SNR 结果</vt:lpstr>
      <vt:lpstr>三层接收度计算方法</vt:lpstr>
      <vt:lpstr>扣除噪声后信号触发概率推导</vt:lpstr>
      <vt:lpstr>三层接收度计算结果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高速数字系统设计</dc:title>
  <dc:creator>qyh</dc:creator>
  <cp:lastModifiedBy>lee yawen</cp:lastModifiedBy>
  <cp:revision>2036</cp:revision>
  <dcterms:created xsi:type="dcterms:W3CDTF">2013-02-25T11:17:00Z</dcterms:created>
  <dcterms:modified xsi:type="dcterms:W3CDTF">2026-09-17T05:08:45Z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34A054956AB54FFF87BF9201B0A57D01_12</vt:lpwstr>
  </property>
  <property fmtid="{D5CDD505-2E9C-101B-9397-08002B2CF9AE}" pid="3" name="KSOProductBuildVer">
    <vt:lpwstr>2052-11.1.0.14309</vt:lpwstr>
  </property>
</Properties>
</file>