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18"/>
  </p:handoutMasterIdLst>
  <p:sldIdLst>
    <p:sldId id="309" r:id="rId3"/>
    <p:sldId id="381" r:id="rId4"/>
    <p:sldId id="376" r:id="rId6"/>
    <p:sldId id="367" r:id="rId7"/>
    <p:sldId id="372" r:id="rId8"/>
    <p:sldId id="378" r:id="rId9"/>
    <p:sldId id="377" r:id="rId10"/>
    <p:sldId id="369" r:id="rId11"/>
    <p:sldId id="373" r:id="rId12"/>
    <p:sldId id="368" r:id="rId13"/>
    <p:sldId id="374" r:id="rId14"/>
    <p:sldId id="370" r:id="rId15"/>
    <p:sldId id="375" r:id="rId16"/>
    <p:sldId id="379" r:id="rId17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16" userDrawn="1">
          <p15:clr>
            <a:srgbClr val="A4A3A4"/>
          </p15:clr>
        </p15:guide>
        <p15:guide id="2" pos="7254" userDrawn="1">
          <p15:clr>
            <a:srgbClr val="A4A3A4"/>
          </p15:clr>
        </p15:guide>
        <p15:guide id="4" orient="horz" pos="497" userDrawn="1">
          <p15:clr>
            <a:srgbClr val="A4A3A4"/>
          </p15:clr>
        </p15:guide>
        <p15:guide id="5" orient="horz" pos="3943" userDrawn="1">
          <p15:clr>
            <a:srgbClr val="A4A3A4"/>
          </p15:clr>
        </p15:guide>
        <p15:guide id="6" orient="horz" pos="38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D14"/>
    <a:srgbClr val="9C252B"/>
    <a:srgbClr val="0E5D86"/>
    <a:srgbClr val="2660AD"/>
    <a:srgbClr val="00679C"/>
    <a:srgbClr val="F2F2F2"/>
    <a:srgbClr val="DAE8F0"/>
    <a:srgbClr val="006495"/>
    <a:srgbClr val="0094DE"/>
    <a:srgbClr val="65AA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66"/>
  </p:normalViewPr>
  <p:slideViewPr>
    <p:cSldViewPr snapToGrid="0" showGuides="1">
      <p:cViewPr varScale="1">
        <p:scale>
          <a:sx n="95" d="100"/>
          <a:sy n="95" d="100"/>
        </p:scale>
        <p:origin x="232" y="616"/>
      </p:cViewPr>
      <p:guideLst>
        <p:guide pos="316"/>
        <p:guide pos="7254"/>
        <p:guide orient="horz" pos="497"/>
        <p:guide orient="horz" pos="3943"/>
        <p:guide orient="horz" pos="38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434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6.xml"/><Relationship Id="rId24" Type="http://schemas.openxmlformats.org/officeDocument/2006/relationships/customXml" Target="../customXml/item3.xml"/><Relationship Id="rId23" Type="http://schemas.openxmlformats.org/officeDocument/2006/relationships/customXml" Target="../customXml/item2.xml"/><Relationship Id="rId22" Type="http://schemas.openxmlformats.org/officeDocument/2006/relationships/customXml" Target="../customXml/item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B844C-DF9C-4240-BD30-F83FC53DF0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982A1-D720-4CB0-8F34-50BC39088CB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960880"/>
            <a:ext cx="12192000" cy="2926080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031652" y="2256577"/>
            <a:ext cx="6243495" cy="798847"/>
          </a:xfrm>
        </p:spPr>
        <p:txBody>
          <a:bodyPr anchor="b">
            <a:normAutofit/>
          </a:bodyPr>
          <a:lstStyle>
            <a:lvl1pPr marL="0" algn="l" defTabSz="914400" rtl="0" eaLnBrk="1" latinLnBrk="0" hangingPunct="1">
              <a:defRPr lang="zh-CN" altLang="en-US" sz="4400" b="1" kern="12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defRPr>
            </a:lvl1pPr>
          </a:lstStyle>
          <a:p>
            <a:r>
              <a:rPr lang="zh-CN" altLang="en-US" dirty="0"/>
              <a:t>学术答辩通用</a:t>
            </a:r>
            <a:r>
              <a:rPr lang="en-US" altLang="zh-CN" dirty="0"/>
              <a:t>PPT</a:t>
            </a:r>
            <a:r>
              <a:rPr lang="zh-CN" altLang="en-US" dirty="0"/>
              <a:t>模板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grpSp>
        <p:nvGrpSpPr>
          <p:cNvPr id="29" name="组合 28"/>
          <p:cNvGrpSpPr/>
          <p:nvPr userDrawn="1"/>
        </p:nvGrpSpPr>
        <p:grpSpPr>
          <a:xfrm>
            <a:off x="-612589" y="1707941"/>
            <a:ext cx="4542694" cy="3252582"/>
            <a:chOff x="-612589" y="1707941"/>
            <a:chExt cx="4542694" cy="3252582"/>
          </a:xfrm>
        </p:grpSpPr>
        <p:sp>
          <p:nvSpPr>
            <p:cNvPr id="24" name="椭圆 23"/>
            <p:cNvSpPr/>
            <p:nvPr userDrawn="1"/>
          </p:nvSpPr>
          <p:spPr>
            <a:xfrm>
              <a:off x="615794" y="2403258"/>
              <a:ext cx="2085931" cy="20859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6" name="图片 25"/>
            <p:cNvPicPr preferRelativeResize="0"/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12589" y="1707941"/>
              <a:ext cx="4542694" cy="3252582"/>
            </a:xfrm>
            <a:prstGeom prst="rect">
              <a:avLst/>
            </a:prstGeom>
          </p:spPr>
        </p:pic>
      </p:grp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838202" y="3344480"/>
            <a:ext cx="6243495" cy="798847"/>
          </a:xfrm>
        </p:spPr>
        <p:txBody>
          <a:bodyPr anchor="b">
            <a:normAutofit/>
          </a:bodyPr>
          <a:lstStyle>
            <a:lvl1pPr marL="0" algn="l" defTabSz="914400" rtl="0" eaLnBrk="1" latinLnBrk="0" hangingPunct="1">
              <a:defRPr lang="zh-CN" altLang="en-US" sz="4400" b="1" kern="1200" spc="200" dirty="0">
                <a:gradFill flip="none" rotWithShape="1">
                  <a:gsLst>
                    <a:gs pos="0">
                      <a:srgbClr val="2660AD"/>
                    </a:gs>
                    <a:gs pos="100000">
                      <a:srgbClr val="00679C"/>
                    </a:gs>
                  </a:gsLst>
                  <a:lin ang="162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defRPr>
            </a:lvl1pPr>
          </a:lstStyle>
          <a:p>
            <a:r>
              <a:rPr lang="zh-CN" altLang="en-US"/>
              <a:t>学术答辩通用</a:t>
            </a:r>
            <a:r>
              <a:rPr lang="en-US" altLang="zh-CN"/>
              <a:t>PPT</a:t>
            </a:r>
            <a:r>
              <a:rPr lang="zh-CN" altLang="en-US"/>
              <a:t>模板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2" y="2534563"/>
            <a:ext cx="6243495" cy="798847"/>
          </a:xfrm>
        </p:spPr>
        <p:txBody>
          <a:bodyPr anchor="ctr" anchorCtr="0">
            <a:normAutofit/>
          </a:bodyPr>
          <a:lstStyle>
            <a:lvl1pPr marL="0" indent="0" algn="l" defTabSz="914400" rtl="0" eaLnBrk="1" latinLnBrk="0" hangingPunct="1">
              <a:buNone/>
              <a:defRPr lang="zh-CN" altLang="en-US" sz="4400" b="1" kern="12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2390580"/>
            <a:ext cx="439839" cy="2754774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" name="文本占位符 53"/>
          <p:cNvSpPr>
            <a:spLocks noGrp="1"/>
          </p:cNvSpPr>
          <p:nvPr>
            <p:ph type="body" sz="quarter" idx="17" hasCustomPrompt="1"/>
          </p:nvPr>
        </p:nvSpPr>
        <p:spPr>
          <a:xfrm>
            <a:off x="838202" y="4225564"/>
            <a:ext cx="4065361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1600" spc="200" dirty="0">
                <a:gradFill flip="none" rotWithShape="1">
                  <a:gsLst>
                    <a:gs pos="0">
                      <a:srgbClr val="2660AD"/>
                    </a:gs>
                    <a:gs pos="100000">
                      <a:srgbClr val="00679C"/>
                    </a:gs>
                  </a:gsLst>
                  <a:lin ang="162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defRPr>
            </a:lvl1pPr>
          </a:lstStyle>
          <a:p>
            <a:pPr marL="0" lvl="0">
              <a:lnSpc>
                <a:spcPct val="150000"/>
              </a:lnSpc>
            </a:pPr>
            <a:r>
              <a:rPr lang="en-US" altLang="zh-CN"/>
              <a:t>&gt;&gt;</a:t>
            </a:r>
            <a:r>
              <a:rPr lang="zh-CN" altLang="en-US"/>
              <a:t>答辩学生：魏子奇</a:t>
            </a:r>
            <a:endParaRPr lang="zh-CN" altLang="en-US"/>
          </a:p>
        </p:txBody>
      </p:sp>
      <p:sp>
        <p:nvSpPr>
          <p:cNvPr id="16" name="文本占位符 53"/>
          <p:cNvSpPr>
            <a:spLocks noGrp="1"/>
          </p:cNvSpPr>
          <p:nvPr>
            <p:ph type="body" sz="quarter" idx="18" hasCustomPrompt="1"/>
          </p:nvPr>
        </p:nvSpPr>
        <p:spPr>
          <a:xfrm>
            <a:off x="838202" y="4703491"/>
            <a:ext cx="4065361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1600" spc="200" dirty="0">
                <a:gradFill flip="none" rotWithShape="1">
                  <a:gsLst>
                    <a:gs pos="0">
                      <a:srgbClr val="2660AD"/>
                    </a:gs>
                    <a:gs pos="100000">
                      <a:srgbClr val="00679C"/>
                    </a:gs>
                  </a:gsLst>
                  <a:lin ang="162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defRPr>
            </a:lvl1pPr>
          </a:lstStyle>
          <a:p>
            <a:pPr marL="0" lvl="0">
              <a:lnSpc>
                <a:spcPct val="150000"/>
              </a:lnSpc>
            </a:pPr>
            <a:r>
              <a:rPr lang="en-US" altLang="zh-CN"/>
              <a:t>&gt;&gt;</a:t>
            </a:r>
            <a:r>
              <a:rPr lang="zh-CN" altLang="en-US"/>
              <a:t>指导教师：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6804580" y="1471073"/>
            <a:ext cx="5508539" cy="3915853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" y="-252792"/>
            <a:ext cx="3121749" cy="2340486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4267199" cy="6857998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5089235" y="1130300"/>
            <a:ext cx="4731329" cy="5166517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marL="514350" indent="-514350" algn="l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Font typeface="+mj-lt"/>
              <a:buAutoNum type="arabicPeriod"/>
              <a:defRPr sz="2800" b="1" spc="600" baseline="0">
                <a:solidFill>
                  <a:srgbClr val="920D1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标题</a:t>
            </a:r>
            <a:endParaRPr lang="en-US" altLang="zh-CN" dirty="0"/>
          </a:p>
          <a:p>
            <a:pPr lvl="0"/>
            <a:r>
              <a:rPr lang="zh-CN" altLang="en-US" dirty="0"/>
              <a:t>标题</a:t>
            </a:r>
            <a:endParaRPr lang="en-US" altLang="zh-CN" dirty="0"/>
          </a:p>
          <a:p>
            <a:pPr lvl="0"/>
            <a:r>
              <a:rPr lang="zh-CN" altLang="en-US" dirty="0"/>
              <a:t>标题</a:t>
            </a:r>
            <a:endParaRPr lang="en-US" altLang="zh-CN" dirty="0"/>
          </a:p>
          <a:p>
            <a:pPr lvl="0"/>
            <a:r>
              <a:rPr lang="zh-CN" altLang="en-US" dirty="0"/>
              <a:t>标题</a:t>
            </a:r>
            <a:endParaRPr lang="en-US" altLang="zh-CN" dirty="0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660400" y="1028700"/>
            <a:ext cx="3378198" cy="2004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目 录</a:t>
            </a:r>
            <a:b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我介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5158" y="428558"/>
            <a:ext cx="8089874" cy="595236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B7F3-024D-429A-ABCA-81F64A6B85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86137" y="343812"/>
            <a:ext cx="352063" cy="679981"/>
          </a:xfrm>
          <a:prstGeom prst="rect">
            <a:avLst/>
          </a:prstGeom>
          <a:gradFill>
            <a:gsLst>
              <a:gs pos="0">
                <a:srgbClr val="00679C"/>
              </a:gs>
              <a:gs pos="100000">
                <a:srgbClr val="2660AD"/>
              </a:gs>
            </a:gsLst>
            <a:lin ang="12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8" name="直接连接符 7"/>
          <p:cNvCxnSpPr/>
          <p:nvPr userDrawn="1"/>
        </p:nvCxnSpPr>
        <p:spPr>
          <a:xfrm flipV="1">
            <a:off x="1065158" y="1023793"/>
            <a:ext cx="8089874" cy="1"/>
          </a:xfrm>
          <a:prstGeom prst="line">
            <a:avLst/>
          </a:prstGeom>
          <a:ln w="12700">
            <a:solidFill>
              <a:srgbClr val="0067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占位符 17"/>
          <p:cNvSpPr>
            <a:spLocks noGrp="1"/>
          </p:cNvSpPr>
          <p:nvPr>
            <p:ph type="body" sz="quarter" idx="15" hasCustomPrompt="1"/>
          </p:nvPr>
        </p:nvSpPr>
        <p:spPr>
          <a:xfrm>
            <a:off x="5001530" y="3134502"/>
            <a:ext cx="5116432" cy="167005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个人概况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065158" y="343811"/>
            <a:ext cx="8089874" cy="595235"/>
          </a:xfrm>
        </p:spPr>
        <p:txBody>
          <a:bodyPr anchor="b" anchorCtr="0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内容标题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65158" y="1390788"/>
            <a:ext cx="10453742" cy="4513825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defRPr sz="2000"/>
            </a:lvl1pPr>
            <a:lvl2pPr indent="0">
              <a:lnSpc>
                <a:spcPct val="150000"/>
              </a:lnSpc>
              <a:defRPr sz="2000"/>
            </a:lvl2pPr>
            <a:lvl3pPr indent="0">
              <a:lnSpc>
                <a:spcPct val="150000"/>
              </a:lnSpc>
              <a:defRPr sz="1800"/>
            </a:lvl3pPr>
            <a:lvl4pPr indent="0">
              <a:lnSpc>
                <a:spcPct val="150000"/>
              </a:lnSpc>
              <a:defRPr sz="1600"/>
            </a:lvl4pPr>
            <a:lvl5pPr indent="0">
              <a:lnSpc>
                <a:spcPct val="150000"/>
              </a:lnSpc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B7F3-024D-429A-ABCA-81F64A6B85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86137" y="343812"/>
            <a:ext cx="352063" cy="679981"/>
          </a:xfrm>
          <a:prstGeom prst="rect">
            <a:avLst/>
          </a:prstGeom>
          <a:gradFill>
            <a:gsLst>
              <a:gs pos="0">
                <a:srgbClr val="00679C"/>
              </a:gs>
              <a:gs pos="100000">
                <a:srgbClr val="2660AD"/>
              </a:gs>
            </a:gsLst>
            <a:lin ang="12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1" name="直接连接符 10"/>
          <p:cNvCxnSpPr/>
          <p:nvPr userDrawn="1"/>
        </p:nvCxnSpPr>
        <p:spPr>
          <a:xfrm flipV="1">
            <a:off x="1065158" y="1023793"/>
            <a:ext cx="8089874" cy="1"/>
          </a:xfrm>
          <a:prstGeom prst="line">
            <a:avLst/>
          </a:prstGeom>
          <a:ln w="12700">
            <a:solidFill>
              <a:srgbClr val="0067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 userDrawn="1"/>
        </p:nvSpPr>
        <p:spPr>
          <a:xfrm>
            <a:off x="838200" y="6017800"/>
            <a:ext cx="29037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700">
                <a:gradFill flip="none" rotWithShape="1">
                  <a:gsLst>
                    <a:gs pos="0">
                      <a:srgbClr val="2660AD"/>
                    </a:gs>
                    <a:gs pos="100000">
                      <a:srgbClr val="00679C"/>
                    </a:gs>
                  </a:gsLst>
                  <a:lin ang="162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rPr>
              <a:t>明德格物  立己达人</a:t>
            </a:r>
            <a:endParaRPr lang="en-US" altLang="zh-CN" sz="1600" spc="700">
              <a:gradFill flip="none" rotWithShape="1">
                <a:gsLst>
                  <a:gs pos="0">
                    <a:srgbClr val="2660AD"/>
                  </a:gs>
                  <a:gs pos="100000">
                    <a:srgbClr val="00679C"/>
                  </a:gs>
                </a:gsLst>
                <a:lin ang="162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阿里巴巴普惠体 Medium" panose="00020600040101010101" pitchFamily="18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5158" y="428558"/>
            <a:ext cx="8089874" cy="595236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B7F3-024D-429A-ABCA-81F64A6B85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86137" y="343812"/>
            <a:ext cx="352063" cy="679981"/>
          </a:xfrm>
          <a:prstGeom prst="rect">
            <a:avLst/>
          </a:prstGeom>
          <a:gradFill>
            <a:gsLst>
              <a:gs pos="0">
                <a:srgbClr val="00679C"/>
              </a:gs>
              <a:gs pos="100000">
                <a:srgbClr val="2660AD"/>
              </a:gs>
            </a:gsLst>
            <a:lin ang="12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8" name="直接连接符 7"/>
          <p:cNvCxnSpPr/>
          <p:nvPr userDrawn="1"/>
        </p:nvCxnSpPr>
        <p:spPr>
          <a:xfrm flipV="1">
            <a:off x="1065158" y="1023793"/>
            <a:ext cx="8089874" cy="1"/>
          </a:xfrm>
          <a:prstGeom prst="line">
            <a:avLst/>
          </a:prstGeom>
          <a:ln w="12700">
            <a:solidFill>
              <a:srgbClr val="0067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段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5158" y="428558"/>
            <a:ext cx="8089874" cy="595236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B7F3-024D-429A-ABCA-81F64A6B85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86137" y="343812"/>
            <a:ext cx="352063" cy="679981"/>
          </a:xfrm>
          <a:prstGeom prst="rect">
            <a:avLst/>
          </a:prstGeom>
          <a:gradFill>
            <a:gsLst>
              <a:gs pos="0">
                <a:srgbClr val="00679C"/>
              </a:gs>
              <a:gs pos="100000">
                <a:srgbClr val="2660AD"/>
              </a:gs>
            </a:gsLst>
            <a:lin ang="12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8" name="直接连接符 7"/>
          <p:cNvCxnSpPr/>
          <p:nvPr userDrawn="1"/>
        </p:nvCxnSpPr>
        <p:spPr>
          <a:xfrm flipV="1">
            <a:off x="1065158" y="1023793"/>
            <a:ext cx="8089874" cy="1"/>
          </a:xfrm>
          <a:prstGeom prst="line">
            <a:avLst/>
          </a:prstGeom>
          <a:ln w="12700">
            <a:solidFill>
              <a:srgbClr val="0067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1229360" y="2248953"/>
            <a:ext cx="2209800" cy="644525"/>
          </a:xfr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b="1">
                <a:gradFill>
                  <a:gsLst>
                    <a:gs pos="0">
                      <a:srgbClr val="00679C"/>
                    </a:gs>
                    <a:gs pos="100000">
                      <a:srgbClr val="2660AD"/>
                    </a:gs>
                  </a:gsLst>
                  <a:lin ang="12900000" scaled="0"/>
                </a:gradFill>
              </a:defRPr>
            </a:lvl1pPr>
          </a:lstStyle>
          <a:p>
            <a:pPr lvl="0"/>
            <a:r>
              <a:rPr lang="zh-CN" altLang="en-US" dirty="0"/>
              <a:t>关键词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4" hasCustomPrompt="1"/>
          </p:nvPr>
        </p:nvSpPr>
        <p:spPr>
          <a:xfrm>
            <a:off x="962660" y="3173073"/>
            <a:ext cx="2743200" cy="2621674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关键词内容</a:t>
            </a:r>
            <a:endParaRPr lang="zh-CN" altLang="en-US" dirty="0"/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4221584" y="2167673"/>
            <a:ext cx="0" cy="2993874"/>
          </a:xfrm>
          <a:prstGeom prst="line">
            <a:avLst/>
          </a:prstGeom>
          <a:ln w="28575">
            <a:gradFill>
              <a:gsLst>
                <a:gs pos="0">
                  <a:srgbClr val="2660AD"/>
                </a:gs>
                <a:gs pos="100000">
                  <a:srgbClr val="0E5D86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9"/>
          <p:cNvSpPr>
            <a:spLocks noGrp="1"/>
          </p:cNvSpPr>
          <p:nvPr>
            <p:ph type="body" sz="quarter" idx="15" hasCustomPrompt="1"/>
          </p:nvPr>
        </p:nvSpPr>
        <p:spPr>
          <a:xfrm>
            <a:off x="4958080" y="2248953"/>
            <a:ext cx="2209800" cy="644525"/>
          </a:xfr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b="1">
                <a:gradFill>
                  <a:gsLst>
                    <a:gs pos="0">
                      <a:srgbClr val="00679C"/>
                    </a:gs>
                    <a:gs pos="100000">
                      <a:srgbClr val="2660AD"/>
                    </a:gs>
                  </a:gsLst>
                  <a:lin ang="12900000" scaled="0"/>
                </a:gradFill>
              </a:defRPr>
            </a:lvl1pPr>
          </a:lstStyle>
          <a:p>
            <a:pPr lvl="0"/>
            <a:r>
              <a:rPr lang="zh-CN" altLang="en-US" dirty="0"/>
              <a:t>关键词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6" name="文本占位符 11"/>
          <p:cNvSpPr>
            <a:spLocks noGrp="1"/>
          </p:cNvSpPr>
          <p:nvPr>
            <p:ph type="body" sz="quarter" idx="16" hasCustomPrompt="1"/>
          </p:nvPr>
        </p:nvSpPr>
        <p:spPr>
          <a:xfrm>
            <a:off x="4691380" y="3173073"/>
            <a:ext cx="2743200" cy="2621674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关键词内容</a:t>
            </a:r>
            <a:endParaRPr lang="zh-CN" altLang="en-US" dirty="0"/>
          </a:p>
        </p:txBody>
      </p:sp>
      <p:sp>
        <p:nvSpPr>
          <p:cNvPr id="19" name="文本占位符 9"/>
          <p:cNvSpPr>
            <a:spLocks noGrp="1"/>
          </p:cNvSpPr>
          <p:nvPr>
            <p:ph type="body" sz="quarter" idx="17" hasCustomPrompt="1"/>
          </p:nvPr>
        </p:nvSpPr>
        <p:spPr>
          <a:xfrm>
            <a:off x="8679389" y="2248953"/>
            <a:ext cx="2209800" cy="644525"/>
          </a:xfr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b="1">
                <a:gradFill>
                  <a:gsLst>
                    <a:gs pos="0">
                      <a:srgbClr val="00679C"/>
                    </a:gs>
                    <a:gs pos="100000">
                      <a:srgbClr val="2660AD"/>
                    </a:gs>
                  </a:gsLst>
                  <a:lin ang="12900000" scaled="0"/>
                </a:gradFill>
              </a:defRPr>
            </a:lvl1pPr>
          </a:lstStyle>
          <a:p>
            <a:pPr lvl="0"/>
            <a:r>
              <a:rPr lang="zh-CN" altLang="en-US" dirty="0"/>
              <a:t>关键词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0" name="文本占位符 11"/>
          <p:cNvSpPr>
            <a:spLocks noGrp="1"/>
          </p:cNvSpPr>
          <p:nvPr>
            <p:ph type="body" sz="quarter" idx="18" hasCustomPrompt="1"/>
          </p:nvPr>
        </p:nvSpPr>
        <p:spPr>
          <a:xfrm>
            <a:off x="8412689" y="3173073"/>
            <a:ext cx="2743200" cy="2621674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关键词内容</a:t>
            </a:r>
            <a:endParaRPr lang="zh-CN" altLang="en-US" dirty="0"/>
          </a:p>
        </p:txBody>
      </p:sp>
      <p:cxnSp>
        <p:nvCxnSpPr>
          <p:cNvPr id="24" name="直接连接符 23"/>
          <p:cNvCxnSpPr/>
          <p:nvPr userDrawn="1"/>
        </p:nvCxnSpPr>
        <p:spPr>
          <a:xfrm>
            <a:off x="7971426" y="2167673"/>
            <a:ext cx="0" cy="2993874"/>
          </a:xfrm>
          <a:prstGeom prst="line">
            <a:avLst/>
          </a:prstGeom>
          <a:ln w="28575">
            <a:gradFill>
              <a:gsLst>
                <a:gs pos="0">
                  <a:srgbClr val="2660AD"/>
                </a:gs>
                <a:gs pos="100000">
                  <a:srgbClr val="0E5D86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对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5158" y="723198"/>
            <a:ext cx="8089874" cy="595236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1" name="文本占位符 9"/>
          <p:cNvSpPr>
            <a:spLocks noGrp="1"/>
          </p:cNvSpPr>
          <p:nvPr>
            <p:ph type="body" sz="quarter" idx="14" hasCustomPrompt="1"/>
          </p:nvPr>
        </p:nvSpPr>
        <p:spPr>
          <a:xfrm>
            <a:off x="1052700" y="1793830"/>
            <a:ext cx="2985900" cy="644525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 b="1">
                <a:solidFill>
                  <a:srgbClr val="9C252B"/>
                </a:solidFill>
              </a:defRPr>
            </a:lvl1pPr>
          </a:lstStyle>
          <a:p>
            <a:pPr lvl="0"/>
            <a:r>
              <a:rPr lang="zh-CN" altLang="en-US" b="1" i="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凝心聚力促发展</a:t>
            </a:r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5" hasCustomPrompt="1"/>
          </p:nvPr>
        </p:nvSpPr>
        <p:spPr>
          <a:xfrm>
            <a:off x="4446140" y="1813367"/>
            <a:ext cx="6113832" cy="85774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关键词内容</a:t>
            </a:r>
            <a:endParaRPr lang="zh-CN" altLang="en-US" dirty="0"/>
          </a:p>
        </p:txBody>
      </p:sp>
      <p:sp>
        <p:nvSpPr>
          <p:cNvPr id="13" name="文本占位符 11"/>
          <p:cNvSpPr>
            <a:spLocks noGrp="1"/>
          </p:cNvSpPr>
          <p:nvPr>
            <p:ph type="body" sz="quarter" idx="16" hasCustomPrompt="1"/>
          </p:nvPr>
        </p:nvSpPr>
        <p:spPr>
          <a:xfrm>
            <a:off x="4446140" y="4020329"/>
            <a:ext cx="6113832" cy="85774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关键词内容</a:t>
            </a:r>
            <a:endParaRPr lang="zh-CN" altLang="en-US" dirty="0"/>
          </a:p>
        </p:txBody>
      </p:sp>
      <p:sp>
        <p:nvSpPr>
          <p:cNvPr id="14" name="文本占位符 9"/>
          <p:cNvSpPr>
            <a:spLocks noGrp="1"/>
          </p:cNvSpPr>
          <p:nvPr>
            <p:ph type="body" sz="quarter" idx="17" hasCustomPrompt="1"/>
          </p:nvPr>
        </p:nvSpPr>
        <p:spPr>
          <a:xfrm>
            <a:off x="1052700" y="3715852"/>
            <a:ext cx="2985900" cy="644525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 b="1">
                <a:gradFill>
                  <a:gsLst>
                    <a:gs pos="0">
                      <a:srgbClr val="00679C"/>
                    </a:gs>
                    <a:gs pos="100000">
                      <a:srgbClr val="2660AD"/>
                    </a:gs>
                  </a:gsLst>
                  <a:lin ang="12900000" scaled="0"/>
                </a:gradFill>
              </a:defRPr>
            </a:lvl1pPr>
          </a:lstStyle>
          <a:p>
            <a:pPr lvl="0"/>
            <a:r>
              <a:rPr lang="zh-CN" altLang="en-US" b="1" i="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校友回家忆青春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B7F3-024D-429A-ABCA-81F64A6B85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486137" y="343812"/>
            <a:ext cx="352063" cy="679981"/>
          </a:xfrm>
          <a:prstGeom prst="rect">
            <a:avLst/>
          </a:prstGeom>
          <a:gradFill>
            <a:gsLst>
              <a:gs pos="0">
                <a:srgbClr val="00679C"/>
              </a:gs>
              <a:gs pos="100000">
                <a:srgbClr val="2660AD"/>
              </a:gs>
            </a:gsLst>
            <a:lin ang="12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6" name="直接连接符 5"/>
          <p:cNvCxnSpPr/>
          <p:nvPr userDrawn="1"/>
        </p:nvCxnSpPr>
        <p:spPr>
          <a:xfrm flipV="1">
            <a:off x="1065158" y="1023793"/>
            <a:ext cx="8089874" cy="1"/>
          </a:xfrm>
          <a:prstGeom prst="line">
            <a:avLst/>
          </a:prstGeom>
          <a:ln w="12700">
            <a:solidFill>
              <a:srgbClr val="0067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2199410" y="2488461"/>
            <a:ext cx="7793178" cy="798847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defRPr lang="zh-CN" altLang="en-US" sz="4800" b="1" kern="1200" spc="200" dirty="0">
                <a:gradFill flip="none" rotWithShape="1">
                  <a:gsLst>
                    <a:gs pos="0">
                      <a:srgbClr val="2660AD"/>
                    </a:gs>
                    <a:gs pos="100000">
                      <a:srgbClr val="00679C"/>
                    </a:gs>
                  </a:gsLst>
                  <a:lin ang="162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defRPr>
            </a:lvl1pPr>
          </a:lstStyle>
          <a:p>
            <a:r>
              <a:rPr lang="zh-CN" altLang="en-US" dirty="0"/>
              <a:t>感谢您的指导！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2211206" y="3287308"/>
            <a:ext cx="7781382" cy="798847"/>
          </a:xfrm>
        </p:spPr>
        <p:txBody>
          <a:bodyPr anchor="ctr" anchorCtr="0">
            <a:normAutofit/>
          </a:bodyPr>
          <a:lstStyle>
            <a:lvl1pPr marL="0" indent="0" algn="ctr" defTabSz="914400" rtl="0" eaLnBrk="1" latinLnBrk="0" hangingPunct="1">
              <a:buNone/>
              <a:defRPr lang="zh-CN" altLang="en-US" sz="2000" b="0" kern="12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/>
              <a:t>Thank you for your support and guidance!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6B7F3-024D-429A-ABCA-81F64A6B85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8.xml"/><Relationship Id="rId7" Type="http://schemas.openxmlformats.org/officeDocument/2006/relationships/tags" Target="../tags/tag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tags" Target="../tags/tag1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07640" y="2815590"/>
            <a:ext cx="9484360" cy="13093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4800" dirty="0">
                <a:solidFill>
                  <a:schemeClr val="bg1"/>
                </a:solidFill>
                <a:sym typeface="+mn-ea"/>
              </a:rPr>
              <a:t>STCF</a:t>
            </a:r>
            <a:r>
              <a:rPr lang="zh-CN" altLang="en-US" sz="4800" dirty="0">
                <a:solidFill>
                  <a:schemeClr val="bg1"/>
                </a:solidFill>
                <a:sym typeface="+mn-ea"/>
              </a:rPr>
              <a:t>快模拟</a:t>
            </a:r>
            <a:r>
              <a:rPr lang="en-US" altLang="zh-CN" sz="4800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4800" dirty="0">
                <a:solidFill>
                  <a:schemeClr val="bg1"/>
                </a:solidFill>
                <a:sym typeface="+mn-ea"/>
              </a:rPr>
              <a:t>pid  </a:t>
            </a:r>
            <a:r>
              <a:rPr lang="en-US" altLang="zh-CN" sz="4800" dirty="0">
                <a:solidFill>
                  <a:schemeClr val="bg1"/>
                </a:solidFill>
                <a:sym typeface="+mn-ea"/>
              </a:rPr>
              <a:t>scale </a:t>
            </a:r>
            <a:r>
              <a:rPr lang="zh-CN" altLang="en-US" sz="4800" dirty="0">
                <a:solidFill>
                  <a:schemeClr val="bg1"/>
                </a:solidFill>
                <a:sym typeface="+mn-ea"/>
              </a:rPr>
              <a:t>验证</a:t>
            </a:r>
            <a:r>
              <a:rPr lang="en-GB" altLang="zh-CN" sz="4800" dirty="0">
                <a:solidFill>
                  <a:schemeClr val="bg1"/>
                </a:solidFill>
                <a:sym typeface="+mn-ea"/>
              </a:rPr>
              <a:t> </a:t>
            </a:r>
            <a:endParaRPr kumimoji="1" lang="zh-CN" altLang="en-US" sz="4800" dirty="0">
              <a:solidFill>
                <a:schemeClr val="bg1"/>
              </a:solidFill>
            </a:endParaRPr>
          </a:p>
          <a:p>
            <a:endParaRPr kumimoji="1" lang="zh-CN" altLang="en-US" sz="4800" b="1" spc="600" baseline="300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0256" y="0"/>
            <a:ext cx="2881744" cy="1062017"/>
          </a:xfrm>
          <a:prstGeom prst="rect">
            <a:avLst/>
          </a:prstGeom>
        </p:spPr>
      </p:pic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280785" y="3987800"/>
            <a:ext cx="54546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 2026.9.17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762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快模拟分析</a:t>
            </a:r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算法</a:t>
            </a:r>
            <a:endParaRPr lang="zh-CN" altLang="en-US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77620"/>
            <a:ext cx="5271770" cy="43021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643880" y="2042795"/>
            <a:ext cx="5709920" cy="107632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600"/>
              <a:t>FullSim </a:t>
            </a:r>
            <a:r>
              <a:rPr lang="zh-CN" altLang="en-US" sz="1600"/>
              <a:t>和 </a:t>
            </a:r>
            <a:r>
              <a:rPr lang="en-US" altLang="zh-CN" sz="1600"/>
              <a:t>FastSim </a:t>
            </a:r>
            <a:r>
              <a:rPr lang="zh-CN" altLang="en-US" sz="1600"/>
              <a:t>的 </a:t>
            </a:r>
            <a:r>
              <a:rPr lang="en-US" altLang="zh-CN" sz="1600"/>
              <a:t>GlobalPID </a:t>
            </a:r>
            <a:r>
              <a:rPr lang="zh-CN" altLang="en-US" sz="1600"/>
              <a:t>调用方式一致，都是</a:t>
            </a:r>
            <a:r>
              <a:rPr lang="en-US" altLang="zh-CN" sz="1600"/>
              <a:t>GlobalPIDSvc-&gt;calculate(recPar) </a:t>
            </a:r>
            <a:r>
              <a:rPr lang="zh-CN" altLang="en-US" sz="1600"/>
              <a:t>计算五种粒子假设的 </a:t>
            </a:r>
            <a:r>
              <a:rPr lang="en-US" altLang="zh-CN" sz="1600"/>
              <a:t>PID probability</a:t>
            </a:r>
            <a:r>
              <a:rPr lang="zh-CN" altLang="en-US" sz="1600"/>
              <a:t>； 快模拟中可以在</a:t>
            </a:r>
            <a:r>
              <a:rPr lang="en-US" altLang="zh-CN" sz="1600"/>
              <a:t> GlobalWLPid </a:t>
            </a:r>
            <a:r>
              <a:rPr lang="zh-CN" altLang="en-US" sz="1600"/>
              <a:t>中直接读取已有 </a:t>
            </a:r>
            <a:r>
              <a:rPr lang="en-US" altLang="zh-CN" sz="1600"/>
              <a:t>PID_pdgid</a:t>
            </a:r>
            <a:endParaRPr lang="en-US" altLang="zh-CN" sz="1600"/>
          </a:p>
        </p:txBody>
      </p:sp>
      <p:sp>
        <p:nvSpPr>
          <p:cNvPr id="6" name="文本框 5"/>
          <p:cNvSpPr txBox="1"/>
          <p:nvPr/>
        </p:nvSpPr>
        <p:spPr>
          <a:xfrm>
            <a:off x="5643880" y="334295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r>
              <a:rPr lang="en-US" altLang="zh-CN" sz="1600"/>
              <a:t>0:e, 1:mu, 2:pi, 3:K, 4:p</a:t>
            </a:r>
            <a:endParaRPr lang="en-US" altLang="zh-CN" sz="1600"/>
          </a:p>
        </p:txBody>
      </p:sp>
      <p:sp>
        <p:nvSpPr>
          <p:cNvPr id="7" name="文本框 6"/>
          <p:cNvSpPr txBox="1"/>
          <p:nvPr/>
        </p:nvSpPr>
        <p:spPr>
          <a:xfrm>
            <a:off x="0" y="720090"/>
            <a:ext cx="75488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/lzufs/user/liangxiaoxia/share/fastsim_sample/FastSimAna.cxx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762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pid 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scale</a:t>
            </a:r>
            <a:endParaRPr lang="en-US" altLang="zh-CN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700" y="2639695"/>
            <a:ext cx="5372100" cy="10096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1352550"/>
            <a:ext cx="4057650" cy="10858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" y="4375150"/>
            <a:ext cx="3905250" cy="9525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5880" y="667385"/>
            <a:ext cx="67951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/lzufs/user/qinxs/share/fastSimAlgs/forPhysValidation/F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astSim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3" name="图片 12" descr="c8ef09bce776351691d56ecfde718ac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740000">
            <a:off x="2891155" y="2398395"/>
            <a:ext cx="3742690" cy="35877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293485" y="1604010"/>
            <a:ext cx="53130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通过 </a:t>
            </a:r>
            <a:r>
              <a:rPr lang="en-US" altLang="zh-CN"/>
              <a:t>FastSim </a:t>
            </a:r>
            <a:r>
              <a:rPr lang="zh-CN" altLang="en-US"/>
              <a:t>的 </a:t>
            </a:r>
            <a:r>
              <a:rPr lang="en-US" altLang="zh-CN"/>
              <a:t>chgPIDScale* </a:t>
            </a:r>
            <a:r>
              <a:rPr lang="zh-CN" altLang="en-US"/>
              <a:t>参数调整不同粒子的 </a:t>
            </a:r>
            <a:r>
              <a:rPr lang="en-US" altLang="zh-CN"/>
              <a:t>PID scale</a:t>
            </a:r>
            <a:endParaRPr lang="en-US" altLang="zh-CN"/>
          </a:p>
        </p:txBody>
      </p:sp>
      <p:pic>
        <p:nvPicPr>
          <p:cNvPr id="15" name="图片 14" descr="c8ef09bce776351691d56ecfde718ac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38500" y="4276725"/>
            <a:ext cx="3665220" cy="35115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686550" y="4259580"/>
            <a:ext cx="5424170" cy="11525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若分析算法中使用</a:t>
            </a:r>
            <a:r>
              <a:rPr lang="en-US" altLang="zh-CN"/>
              <a:t>globalpid</a:t>
            </a:r>
            <a:r>
              <a:rPr lang="zh-CN" altLang="en-US"/>
              <a:t>，分析脚本中需要</a:t>
            </a:r>
            <a:r>
              <a:rPr lang="zh-CN" altLang="en-US"/>
              <a:t>引入</a:t>
            </a:r>
            <a:r>
              <a:rPr lang="en-US" altLang="zh-CN"/>
              <a:t>import G</a:t>
            </a:r>
            <a:r>
              <a:rPr lang="en-US" altLang="zh-CN"/>
              <a:t>lobalPID</a:t>
            </a:r>
            <a:endParaRPr lang="en-US" alt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762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Mu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M_pid</a:t>
            </a:r>
            <a:endParaRPr lang="en-US" altLang="zh-CN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67385"/>
            <a:ext cx="6221730" cy="19818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35" y="667385"/>
            <a:ext cx="6049645" cy="19272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94610"/>
            <a:ext cx="6233795" cy="198564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35" y="2557780"/>
            <a:ext cx="6049645" cy="19265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484370"/>
            <a:ext cx="6221730" cy="19818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762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MuM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_pid scale_1.1</a:t>
            </a:r>
            <a:endParaRPr lang="en-US" altLang="zh-CN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67385"/>
            <a:ext cx="6289675" cy="20034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2990" y="667385"/>
            <a:ext cx="6025515" cy="191960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86990"/>
            <a:ext cx="6290310" cy="20034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2990" y="2614295"/>
            <a:ext cx="6019800" cy="19177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90415"/>
            <a:ext cx="6281420" cy="20008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762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e</a:t>
            </a:r>
            <a:r>
              <a:rPr lang="en-US" altLang="zh-CN" sz="3200" b="1" spc="600" baseline="300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- 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pid</a:t>
            </a:r>
            <a:endParaRPr lang="en-US" altLang="zh-CN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667385"/>
            <a:ext cx="6269990" cy="19970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610" y="667385"/>
            <a:ext cx="6040755" cy="19240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" y="2664460"/>
            <a:ext cx="6270625" cy="19970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695" y="2664460"/>
            <a:ext cx="6123305" cy="19507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54550"/>
            <a:ext cx="6390640" cy="20358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762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e</a:t>
            </a:r>
            <a:r>
              <a:rPr lang="en-US" altLang="zh-CN" sz="3200" b="1" spc="600" baseline="300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-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_pid scale_1.1</a:t>
            </a:r>
            <a:endParaRPr lang="en-US" altLang="zh-CN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67385"/>
            <a:ext cx="6122035" cy="19500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7265" y="667385"/>
            <a:ext cx="6134735" cy="19538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17470"/>
            <a:ext cx="6175375" cy="19665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035" y="2617470"/>
            <a:ext cx="6070600" cy="19335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79620"/>
            <a:ext cx="6176010" cy="19665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762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PiM_pid</a:t>
            </a:r>
            <a:endParaRPr lang="en-US" altLang="zh-CN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67385"/>
            <a:ext cx="6181090" cy="19691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3925" y="667385"/>
            <a:ext cx="6181725" cy="19691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36520"/>
            <a:ext cx="6180455" cy="1968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3925" y="2607310"/>
            <a:ext cx="6050915" cy="19272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60900"/>
            <a:ext cx="6180455" cy="1968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762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Pi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M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_pid scale_0.9</a:t>
            </a:r>
            <a:endParaRPr lang="en-US" altLang="zh-CN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67385"/>
            <a:ext cx="6158865" cy="19615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135" y="667385"/>
            <a:ext cx="6158230" cy="19615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28900"/>
            <a:ext cx="6084570" cy="19380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135" y="2628900"/>
            <a:ext cx="6032500" cy="19215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60900"/>
            <a:ext cx="6158865" cy="19615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762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K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M_pid</a:t>
            </a:r>
            <a:endParaRPr lang="en-US" altLang="zh-CN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67385"/>
            <a:ext cx="6028055" cy="1920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935" y="667385"/>
            <a:ext cx="6030595" cy="19208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87625"/>
            <a:ext cx="6027420" cy="19196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770" y="2587625"/>
            <a:ext cx="6045200" cy="19253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97400"/>
            <a:ext cx="6033770" cy="19215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762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K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M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_pid scale_0.9</a:t>
            </a:r>
            <a:endParaRPr lang="en-US" altLang="zh-CN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67385"/>
            <a:ext cx="6096635" cy="19418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667385"/>
            <a:ext cx="6095365" cy="19411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08580"/>
            <a:ext cx="6096000" cy="19411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40" y="2570480"/>
            <a:ext cx="6095365" cy="19411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11675"/>
            <a:ext cx="6096635" cy="19418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762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PM_pid</a:t>
            </a:r>
            <a:endParaRPr lang="en-US" altLang="zh-CN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67385"/>
            <a:ext cx="6213475" cy="19792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67385"/>
            <a:ext cx="6043295" cy="19246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46680"/>
            <a:ext cx="6213475" cy="19786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646680"/>
            <a:ext cx="6085840" cy="19380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84700"/>
            <a:ext cx="6213475" cy="19786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762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PM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_pid scale_0.9</a:t>
            </a:r>
            <a:endParaRPr lang="en-US" altLang="zh-CN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67385"/>
            <a:ext cx="6151245" cy="19596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8845" y="667385"/>
            <a:ext cx="6142990" cy="19564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23820"/>
            <a:ext cx="6151880" cy="19596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3620" y="2623820"/>
            <a:ext cx="6069965" cy="19335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98035"/>
            <a:ext cx="6150610" cy="19583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96627" y="3344332"/>
            <a:ext cx="6243495" cy="798847"/>
          </a:xfrm>
        </p:spPr>
        <p:txBody>
          <a:bodyPr>
            <a:noAutofit/>
          </a:bodyPr>
          <a:lstStyle/>
          <a:p>
            <a:r>
              <a:rPr lang="en-US" altLang="zh-CN" sz="7200"/>
              <a:t>Thanks</a:t>
            </a:r>
            <a:r>
              <a:rPr sz="7200"/>
              <a:t>！</a:t>
            </a:r>
            <a:endParaRPr sz="720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DOCER_RESOURCE_TRACE_INFO" val="{&quot;id&quot;:&quot;50059176&quot;,&quot;origin&quot;:0,&quot;type&quot;:&quot;icons&quot;,&quot;user&quot;:&quot;1619598506&quot;}"/>
</p:tagLst>
</file>

<file path=ppt/tags/tag2.xml><?xml version="1.0" encoding="utf-8"?>
<p:tagLst xmlns:p="http://schemas.openxmlformats.org/presentationml/2006/main">
  <p:tag name="KSO_DOCER_RESOURCE_TRACE_INFO" val="{&quot;id&quot;:&quot;50059176&quot;,&quot;origin&quot;:0,&quot;type&quot;:&quot;icons&quot;,&quot;user&quot;:&quot;1619598506&quot;}"/>
</p:tagLst>
</file>

<file path=ppt/tags/tag6.xml><?xml version="1.0" encoding="utf-8"?>
<p:tagLst xmlns:p="http://schemas.openxmlformats.org/presentationml/2006/main">
  <p:tag name="ISLIDE.GUIDESSETTING" val="{&quot;Id&quot;:null,&quot;Name&quot;:&quot;正常&quot;,&quot;HeaderHeight&quot;:15.0,&quot;FooterHeight&quot;:9.0,&quot;SideMargin&quot;:5.5,&quot;TopMargin&quot;:0.0,&quot;BottomMargin&quot;:0.0,&quot;IntervalMargin&quot;:1.5,&quot;SettingType&quot;:&quot;System&quot;}"/>
  <p:tag name="RESOURCE_RECORD_KEY" val="{&quot;10&quot;:[50062280,50059176]}"/>
  <p:tag name="commondata" val="eyJoZGlkIjoiYWU5MWM3OTg2MDkzYjVlNDU5NDZkOTk0Zjg5YzVmMWY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F1798C1F16BF4597978ACE664E17CF" ma:contentTypeVersion="2" ma:contentTypeDescription="Create a new document." ma:contentTypeScope="" ma:versionID="d27c28d0eda6c7338f383f31a37c05d5">
  <xsd:schema xmlns:xsd="http://www.w3.org/2001/XMLSchema" xmlns:xs="http://www.w3.org/2001/XMLSchema" xmlns:p="http://schemas.microsoft.com/office/2006/metadata/properties" xmlns:ns3="22e52b54-6ee2-4d7c-bb11-589918ac67c1" targetNamespace="http://schemas.microsoft.com/office/2006/metadata/properties" ma:root="true" ma:fieldsID="e7665bad7c7a3fb50acb85d392f51e77" ns3:_="">
    <xsd:import namespace="22e52b54-6ee2-4d7c-bb11-589918ac67c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e52b54-6ee2-4d7c-bb11-589918ac6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3.xml><?xml version="1.0" encoding="utf-8"?>
<ds:datastoreItem xmlns:ds="http://schemas.openxmlformats.org/officeDocument/2006/customXml" ds:itemID="{6EE44A41-F244-40E8-B6A6-49E03F922F56}">
  <ds:schemaRefs/>
</ds:datastoreItem>
</file>

<file path=customXml/itemProps4.xml><?xml version="1.0" encoding="utf-8"?>
<ds:datastoreItem xmlns:ds="http://schemas.openxmlformats.org/officeDocument/2006/customXml" ds:itemID="{C2543942-9E39-451C-B51A-C69E0BB9EEAD}">
  <ds:schemaRefs/>
</ds:datastoreItem>
</file>

<file path=customXml/itemProps5.xml><?xml version="1.0" encoding="utf-8"?>
<ds:datastoreItem xmlns:ds="http://schemas.openxmlformats.org/officeDocument/2006/customXml" ds:itemID="{A6AE0E6D-D9E9-4583-98B2-3D0CD20947E2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585</Words>
  <Application>WPS 演示</Application>
  <PresentationFormat>宽屏</PresentationFormat>
  <Paragraphs>71</Paragraphs>
  <Slides>14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阿里巴巴普惠体 Medium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wei1012871944@live.cn</dc:creator>
  <cp:lastModifiedBy>梁晓霞</cp:lastModifiedBy>
  <cp:revision>150</cp:revision>
  <dcterms:created xsi:type="dcterms:W3CDTF">2020-04-28T02:46:00Z</dcterms:created>
  <dcterms:modified xsi:type="dcterms:W3CDTF">2026-09-17T01:58:17Z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0x010100C1F1798C1F16BF4597978ACE664E17CF</vt:lpwstr>
  </property>
  <property fmtid="{D5CDD505-2E9C-101B-9397-08002B2CF9AE}" pid="3" name="ICV">
    <vt:lpwstr>6CFCFFE5BE7A45AFABB734CF20045DAE_12</vt:lpwstr>
  </property>
  <property fmtid="{D5CDD505-2E9C-101B-9397-08002B2CF9AE}" pid="4" name="KSOProductBuildVer">
    <vt:lpwstr>2052-12.1.0.28043</vt:lpwstr>
  </property>
</Properties>
</file>