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85" r:id="rId3"/>
    <p:sldId id="281" r:id="rId4"/>
    <p:sldId id="282" r:id="rId5"/>
    <p:sldId id="27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3"/>
    <p:restoredTop sz="94660"/>
  </p:normalViewPr>
  <p:slideViewPr>
    <p:cSldViewPr snapToGrid="0">
      <p:cViewPr varScale="1">
        <p:scale>
          <a:sx n="118" d="100"/>
          <a:sy n="118" d="100"/>
        </p:scale>
        <p:origin x="54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0439C2-6AD0-E036-3926-617B539F43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89A8975-C017-5C66-38F8-9050FAFFB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ECF3366-7C59-C4EE-7AAD-FE16200E5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556801-23D9-3E93-DABD-4EC6E961F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9C5CA6-1ABD-394F-B065-1C0CC163D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786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B11CF0-10F7-9D8A-23D5-7851B0C4D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63AD8C0-C30B-DACD-9394-E3AE38305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DBE1B0-2827-1F11-7202-697BDF16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732FBC-2C9F-F294-20C7-6D0AB5D78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87E97B9-F234-0960-63CF-351F93B8E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59621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E9741B-8336-06F4-0E1B-70B858719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384D48-811C-A83E-CF9A-F26C03AAC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B13A474-66CC-F8C6-9D01-70722D873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9A727E-AE76-D301-7A01-171750157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38D9D6-67FD-07B9-E114-A23BF1F4C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63206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22F45C-F94A-6FAC-8561-B1432C1C8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AA0C5FC-DEB8-630C-B8F4-4D47E87190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7AFF19C-B281-4FF5-9ABA-05483FDF8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CCC4909-CAC2-6DBA-60E3-11D925D7C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EB9FFD1-2D91-69A1-3175-74F8C7558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FBE179-9702-A828-4C44-3D160C1FD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59357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1D3FE23-A442-ED65-2B53-F2B1794C1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5523975-9368-906C-C402-5DD74AA53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D2DA3D6-F82D-A86A-2C81-8233A84EB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478BD90-D122-04C5-542B-1F15190907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486EB94-0DCA-0D5E-752E-1B0E6EB015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86FD9F3-3C01-8045-8E29-FD56A3E7A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5F62D81-DC11-6B57-5370-B1688352C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E8A4E9C-B900-D8E4-B628-5090B7ADF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645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670750-0187-BFC2-6C52-5879BD005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D250C73-05CD-2EA6-3163-5706BB77C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89F9043-CEA0-1618-B04C-75C96084C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BEE725E-EFE2-2A4F-AAB3-3BA78589C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34903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544C635-887A-10D6-D7E9-DD855E35C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D9D75AA-9FC8-040C-E31C-3B4EC97E6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7DE1EC0-E6D8-9F2C-935D-1ABDF157A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9798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04C58B3-F90A-80BF-9D36-FF802F90F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932709F-59C8-0048-3871-F44858B2C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0DED29D-943B-87DC-14B2-C6DC03D8D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C5E8AEB-AB19-78C2-2B86-5B5C554AA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E31DE8A-0496-7603-0BC9-60EBA947C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F154EFC-6D17-2B88-D068-A17B33673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86576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9C5FD0-25C6-972E-F521-75F0F41DB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6183AB1-3D9F-B4E1-E585-E844558C37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D922BDA-7ACA-2E28-E532-6494B1CC6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234D5D-BC59-F4E2-7435-0F432FA43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6A517DC-D87F-F9ED-89FB-64D7E869A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3B372FE-34D9-6F73-B6B2-321AADF37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42497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BE4A67-2583-8CB9-0ABB-DB5DFBEFC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2C0ADF5-1D72-97BC-4B87-70DA76E79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912CD9-B08F-6546-0F0C-89EBE68A9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65D021-30DC-4E7C-98CE-A1DF5BAE7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78D493-A06E-007F-B6A9-7CB238D83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235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9DD9BFF-1305-2123-D846-8FAFCF05BB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FFFFE32-F0D7-F024-6B6A-96FEC15411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7123AE6-F85A-8E4F-50C2-9CB6C5F84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1BE467-048B-DCBF-C783-4B7565EDA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0075C5-7375-B74A-53BA-366170CC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5267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7CB86D6-55DA-A2A4-AF85-4FAB5AAFE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A58A01-1A18-30AB-0203-5D2EE879B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B0E34A-A962-B829-8127-2713A0A132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43ACAA-7579-3746-93F7-CA76E145B68C}" type="datetimeFigureOut">
              <a:t>2026/9/1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B9BEF1-BDCA-B9CF-A943-E3AB4776CE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05F08B-F684-33DB-F585-42E3789757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E0A648-BB45-5C4B-BACC-E1A7C5883283}" type="slidenum"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3242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1C5B752-5ACF-51B2-87FA-BBD8B664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3D0107-D38C-4233-B66D-C32EFB37031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A306AF-CF86-AB8B-0AAF-D4972D78E380}"/>
              </a:ext>
            </a:extLst>
          </p:cNvPr>
          <p:cNvSpPr txBox="1"/>
          <p:nvPr/>
        </p:nvSpPr>
        <p:spPr>
          <a:xfrm>
            <a:off x="424543" y="202621"/>
            <a:ext cx="11342914" cy="4620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中性粒子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scaling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：</a:t>
            </a:r>
            <a:endParaRPr lang="en-US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1100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运行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/lzufs/user/yangxiao/scale_test/genGamtable.cc</a:t>
            </a: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      </a:t>
            </a:r>
            <a:r>
              <a:rPr lang="zh-CN" altLang="e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产生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AllScaleTables.root: </a:t>
            </a:r>
          </a:p>
          <a:p>
            <a:pPr>
              <a:lnSpc>
                <a:spcPct val="150000"/>
              </a:lnSpc>
            </a:pP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将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产生的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TH2D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文件放到自己指定的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SCALEPath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下，</a:t>
            </a:r>
            <a:endParaRPr lang="en-US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      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SCALEPath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在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 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/lzufs/user/yangxiao/offline/Simulation/FastSim/share/fastsim.rhopi.py </a:t>
            </a:r>
            <a:r>
              <a:rPr lang="zh-CN" altLang="e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文件中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指定：</a:t>
            </a: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kumimoji="1"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8366F0E6-F326-29A0-FBA2-63A64F977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43" y="1836505"/>
            <a:ext cx="7772400" cy="135279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DE388A5-267C-B701-ED4B-D24121716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27" y="4478769"/>
            <a:ext cx="7772400" cy="1356194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46B1247-DC34-25D8-A52D-AD607C30AFBF}"/>
              </a:ext>
            </a:extLst>
          </p:cNvPr>
          <p:cNvSpPr txBox="1"/>
          <p:nvPr/>
        </p:nvSpPr>
        <p:spPr>
          <a:xfrm>
            <a:off x="533399" y="6139543"/>
            <a:ext cx="9862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带电粒子同理，运行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/lzufs/user/yangxiao/scale_test/geneletable.cc 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产生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TH2D</a:t>
            </a:r>
            <a:endParaRPr lang="en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497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43AA6F1-07AC-CCE3-170D-317B6D63F36E}"/>
              </a:ext>
            </a:extLst>
          </p:cNvPr>
          <p:cNvSpPr txBox="1"/>
          <p:nvPr/>
        </p:nvSpPr>
        <p:spPr>
          <a:xfrm>
            <a:off x="283028" y="602119"/>
            <a:ext cx="11332029" cy="1710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主代码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: 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/lzufs/user/yangxiao/offline/Simulation/FastSim/src/RecChargedTool.cc</a:t>
            </a: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                 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/lzufs/user/yangxiao/offline/Simulation/FastSim/src/RecNeutralTool.cc</a:t>
            </a: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      负责调用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TH2D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中的参数</a:t>
            </a:r>
            <a:endParaRPr lang="en-US" altLang="zh-CN">
              <a:solidFill>
                <a:prstClr val="black"/>
              </a:solidFill>
              <a:latin typeface="GitLab Sans"/>
              <a:ea typeface="等线" panose="0201060003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运行</a:t>
            </a:r>
            <a:r>
              <a:rPr lang="zh-CN" altLang="en-US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脚本</a:t>
            </a:r>
            <a:r>
              <a:rPr lang="en-US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: </a:t>
            </a:r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/lzufs/user/yangxiao/offline/Simulation/FastSim/share/fastsim.rhopi.py</a:t>
            </a:r>
          </a:p>
        </p:txBody>
      </p:sp>
    </p:spTree>
    <p:extLst>
      <p:ext uri="{BB962C8B-B14F-4D97-AF65-F5344CB8AC3E}">
        <p14:creationId xmlns:p14="http://schemas.microsoft.com/office/powerpoint/2010/main" val="2152124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DC557114-3301-5064-074A-63DEFD86D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902" y="5204870"/>
            <a:ext cx="7857143" cy="761905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31003966-056B-4AF2-4DE0-832651D035ED}"/>
              </a:ext>
            </a:extLst>
          </p:cNvPr>
          <p:cNvSpPr txBox="1"/>
          <p:nvPr/>
        </p:nvSpPr>
        <p:spPr>
          <a:xfrm>
            <a:off x="-1" y="650112"/>
            <a:ext cx="96883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/>
              <a:t>让用户方便的使用其中某一套探测器方案并随时切换到别的方案的</a:t>
            </a:r>
            <a:r>
              <a:rPr lang="en-US" altLang="zh-CN" dirty="0"/>
              <a:t>scaling</a:t>
            </a:r>
            <a:r>
              <a:rPr lang="zh-CN" altLang="en-US" dirty="0"/>
              <a:t>参数做快模拟</a:t>
            </a:r>
            <a:endParaRPr lang="en-US" altLang="zh-CN" dirty="0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54DF5CC7-00A3-8EEF-70FA-D0F08F5B5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449" y="1332093"/>
            <a:ext cx="3409524" cy="2095238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5426994-9F5A-72A6-09B5-D54F2CCB1358}"/>
              </a:ext>
            </a:extLst>
          </p:cNvPr>
          <p:cNvSpPr txBox="1"/>
          <p:nvPr/>
        </p:nvSpPr>
        <p:spPr>
          <a:xfrm>
            <a:off x="0" y="1272177"/>
            <a:ext cx="96883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/>
              <a:t>目录结构：</a:t>
            </a:r>
            <a:endParaRPr lang="en-US" altLang="zh-CN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DB9DCC7-5334-8237-7236-3CCA089AE440}"/>
              </a:ext>
            </a:extLst>
          </p:cNvPr>
          <p:cNvSpPr txBox="1"/>
          <p:nvPr/>
        </p:nvSpPr>
        <p:spPr>
          <a:xfrm>
            <a:off x="0" y="3715627"/>
            <a:ext cx="96883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dirty="0"/>
              <a:t>操作：</a:t>
            </a:r>
            <a:endParaRPr lang="en-US" altLang="zh-CN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3EB880F-8F4F-5A87-D226-B7F7C9021170}"/>
              </a:ext>
            </a:extLst>
          </p:cNvPr>
          <p:cNvSpPr txBox="1"/>
          <p:nvPr/>
        </p:nvSpPr>
        <p:spPr>
          <a:xfrm>
            <a:off x="0" y="66745"/>
            <a:ext cx="4556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代码功能添加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1: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 多套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scaling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方案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0FBB1D9C-F243-552B-89C1-9368931B30CF}"/>
              </a:ext>
            </a:extLst>
          </p:cNvPr>
          <p:cNvCxnSpPr>
            <a:cxnSpLocks/>
          </p:cNvCxnSpPr>
          <p:nvPr/>
        </p:nvCxnSpPr>
        <p:spPr>
          <a:xfrm>
            <a:off x="0" y="558506"/>
            <a:ext cx="1219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3BA67664-5A10-A6C7-EAF2-290CACA1C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3054B-E903-4266-A51F-2331FB8333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EE811E47-C3EC-0990-6F6C-4207B8BC3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1902" y="3872438"/>
            <a:ext cx="5142857" cy="942857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7235DC0B-C18C-67AF-82E0-4ADA509D1AC5}"/>
              </a:ext>
            </a:extLst>
          </p:cNvPr>
          <p:cNvSpPr txBox="1"/>
          <p:nvPr/>
        </p:nvSpPr>
        <p:spPr>
          <a:xfrm>
            <a:off x="-1" y="6299494"/>
            <a:ext cx="71577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/lzufs/user/yangxiao/offline/Simulation/FastSim/share/choose_scheme.sh</a:t>
            </a:r>
          </a:p>
        </p:txBody>
      </p:sp>
    </p:spTree>
    <p:extLst>
      <p:ext uri="{BB962C8B-B14F-4D97-AF65-F5344CB8AC3E}">
        <p14:creationId xmlns:p14="http://schemas.microsoft.com/office/powerpoint/2010/main" val="2489555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06E92-8055-D82A-4C5F-AD968EE862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4F6F3D9E-FBF4-9674-CA58-0B1F97ABB5B9}"/>
              </a:ext>
            </a:extLst>
          </p:cNvPr>
          <p:cNvSpPr txBox="1"/>
          <p:nvPr/>
        </p:nvSpPr>
        <p:spPr>
          <a:xfrm>
            <a:off x="16700" y="1065440"/>
            <a:ext cx="12049609" cy="465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代码功能添加：通过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replace_hist.cc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脚本，用户可以自由修改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root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文件中任一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TH2D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的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scale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值，其他不变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tLab Sans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3E70F4C-FEB9-B3E1-6302-2912C4D1E3A3}"/>
              </a:ext>
            </a:extLst>
          </p:cNvPr>
          <p:cNvSpPr txBox="1"/>
          <p:nvPr/>
        </p:nvSpPr>
        <p:spPr>
          <a:xfrm>
            <a:off x="16701" y="558506"/>
            <a:ext cx="7931210" cy="506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RecChargedTool.cc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tLab Sans"/>
                <a:ea typeface="等线" panose="02010600030101010101" pitchFamily="2" charset="-122"/>
                <a:cs typeface="+mn-cs"/>
              </a:rPr>
              <a:t>：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tLab Sans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676783B-0F5A-DA59-4926-A791EB2FFD84}"/>
              </a:ext>
            </a:extLst>
          </p:cNvPr>
          <p:cNvSpPr txBox="1"/>
          <p:nvPr/>
        </p:nvSpPr>
        <p:spPr>
          <a:xfrm>
            <a:off x="0" y="66745"/>
            <a:ext cx="5479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代码功能添加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2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: 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脚本修改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scaling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参数值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F12EEAF9-007E-3981-EBC0-33491A6C0C76}"/>
              </a:ext>
            </a:extLst>
          </p:cNvPr>
          <p:cNvCxnSpPr>
            <a:cxnSpLocks/>
          </p:cNvCxnSpPr>
          <p:nvPr/>
        </p:nvCxnSpPr>
        <p:spPr>
          <a:xfrm>
            <a:off x="0" y="558506"/>
            <a:ext cx="1219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22">
            <a:extLst>
              <a:ext uri="{FF2B5EF4-FFF2-40B4-BE49-F238E27FC236}">
                <a16:creationId xmlns:a16="http://schemas.microsoft.com/office/drawing/2014/main" id="{2A9C7C34-B393-E2C5-76F1-38FD27372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07AE05-8DB1-4979-8A69-463D8C4D42B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1442CAB-EA32-0FD3-5B93-F087C1383C2A}"/>
              </a:ext>
            </a:extLst>
          </p:cNvPr>
          <p:cNvSpPr txBox="1"/>
          <p:nvPr/>
        </p:nvSpPr>
        <p:spPr>
          <a:xfrm>
            <a:off x="404187" y="5565510"/>
            <a:ext cx="38411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可根据需要添加至任意数量的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rule_id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或更改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TH2D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的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scale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值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51D3E0D-1DAE-6ADF-D6E6-F60521AD2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0" y="1686073"/>
            <a:ext cx="4616090" cy="3724252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4E695B7D-D61F-146E-6572-80ECF02867E0}"/>
              </a:ext>
            </a:extLst>
          </p:cNvPr>
          <p:cNvSpPr txBox="1"/>
          <p:nvPr/>
        </p:nvSpPr>
        <p:spPr>
          <a:xfrm>
            <a:off x="6298356" y="4149927"/>
            <a:ext cx="4156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可设置不同文件路径或选择覆盖原文件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6032DB8D-7A41-580B-338E-C230CEC2B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095" y="2886476"/>
            <a:ext cx="7371428" cy="704762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8103711D-F042-16D4-42F2-0041F489313C}"/>
              </a:ext>
            </a:extLst>
          </p:cNvPr>
          <p:cNvSpPr txBox="1"/>
          <p:nvPr/>
        </p:nvSpPr>
        <p:spPr>
          <a:xfrm>
            <a:off x="219931" y="6299494"/>
            <a:ext cx="75247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altLang="zh-CN">
                <a:solidFill>
                  <a:prstClr val="black"/>
                </a:solidFill>
                <a:latin typeface="GitLab Sans"/>
                <a:ea typeface="等线" panose="02010600030101010101" pitchFamily="2" charset="-122"/>
              </a:rPr>
              <a:t>/lzufs/user/yangxiao/offline/Simulation/FastSim/src/replace_hist.cc</a:t>
            </a:r>
          </a:p>
        </p:txBody>
      </p:sp>
    </p:spTree>
    <p:extLst>
      <p:ext uri="{BB962C8B-B14F-4D97-AF65-F5344CB8AC3E}">
        <p14:creationId xmlns:p14="http://schemas.microsoft.com/office/powerpoint/2010/main" val="3216011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96B8C-430C-756C-43BD-302513161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95257FE2-5D80-EE77-1419-941FC3D69350}"/>
              </a:ext>
            </a:extLst>
          </p:cNvPr>
          <p:cNvSpPr txBox="1"/>
          <p:nvPr/>
        </p:nvSpPr>
        <p:spPr>
          <a:xfrm>
            <a:off x="0" y="66745"/>
            <a:ext cx="5564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代码功能添加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2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 : 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脚本修改</a:t>
            </a:r>
            <a:r>
              <a:rPr lang="en-US" altLang="zh-CN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scaling</a:t>
            </a:r>
            <a:r>
              <a:rPr lang="zh-CN" altLang="en-US" sz="2400" b="1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参数值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AE5961FD-DAE0-E62D-8F40-8C3904002905}"/>
              </a:ext>
            </a:extLst>
          </p:cNvPr>
          <p:cNvCxnSpPr>
            <a:cxnSpLocks/>
          </p:cNvCxnSpPr>
          <p:nvPr/>
        </p:nvCxnSpPr>
        <p:spPr>
          <a:xfrm>
            <a:off x="0" y="558506"/>
            <a:ext cx="1219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22">
            <a:extLst>
              <a:ext uri="{FF2B5EF4-FFF2-40B4-BE49-F238E27FC236}">
                <a16:creationId xmlns:a16="http://schemas.microsoft.com/office/drawing/2014/main" id="{A25FD8BD-F360-0C1A-314B-03D032AAB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07AE05-8DB1-4979-8A69-463D8C4D42B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8D76F2D-B33F-9537-AD31-1C173CC2E7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52" y="596000"/>
            <a:ext cx="10809524" cy="237142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FC04E55-79C8-5E0B-F92A-4FB231B99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52" y="3036799"/>
            <a:ext cx="10904762" cy="123809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997D98B-BF1F-41A8-21AA-3E35F0ACF1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7332" y="4443127"/>
            <a:ext cx="3161029" cy="2218033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DDF68AA-C367-1F19-B80B-8FF0CA7BDD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6264" y="4426621"/>
            <a:ext cx="3161029" cy="22015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639DF49B-4FB3-BAF6-7E2D-EE6BCDED1D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52" y="4859312"/>
            <a:ext cx="3915576" cy="143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20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318</Words>
  <Application>Microsoft Macintosh PowerPoint</Application>
  <PresentationFormat>宽屏</PresentationFormat>
  <Paragraphs>32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等线 Light</vt:lpstr>
      <vt:lpstr>GitLab Sans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潇 杨</dc:creator>
  <cp:lastModifiedBy>潇 杨</cp:lastModifiedBy>
  <cp:revision>16</cp:revision>
  <dcterms:created xsi:type="dcterms:W3CDTF">2026-08-31T11:41:01Z</dcterms:created>
  <dcterms:modified xsi:type="dcterms:W3CDTF">2026-09-01T04:22:55Z</dcterms:modified>
</cp:coreProperties>
</file>