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>
  <p:sldMasterIdLst>
    <p:sldMasterId id="2147483648" r:id="rId1"/>
    <p:sldMasterId id="2147483667" r:id="rId2"/>
  </p:sldMasterIdLst>
  <p:notesMasterIdLst>
    <p:notesMasterId r:id="rId17"/>
  </p:notesMasterIdLst>
  <p:handoutMasterIdLst>
    <p:handoutMasterId r:id="rId18"/>
  </p:handoutMasterIdLst>
  <p:sldIdLst>
    <p:sldId id="586" r:id="rId3"/>
    <p:sldId id="1147" r:id="rId4"/>
    <p:sldId id="1148" r:id="rId5"/>
    <p:sldId id="1149" r:id="rId6"/>
    <p:sldId id="1150" r:id="rId7"/>
    <p:sldId id="1151" r:id="rId8"/>
    <p:sldId id="1152" r:id="rId9"/>
    <p:sldId id="1154" r:id="rId10"/>
    <p:sldId id="1153" r:id="rId11"/>
    <p:sldId id="1155" r:id="rId12"/>
    <p:sldId id="1157" r:id="rId13"/>
    <p:sldId id="461" r:id="rId14"/>
    <p:sldId id="1144" r:id="rId15"/>
    <p:sldId id="1145" r:id="rId16"/>
  </p:sldIdLst>
  <p:sldSz cx="12192000" cy="6858000"/>
  <p:notesSz cx="6858000" cy="9144000"/>
  <p:custDataLst>
    <p:tags r:id="rId19"/>
  </p:custData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yechangqing" initials="y" lastIdx="3" clrIdx="0">
    <p:extLst>
      <p:ext uri="{19B8F6BF-5375-455C-9EA6-DF929625EA0E}">
        <p15:presenceInfo xmlns:p15="http://schemas.microsoft.com/office/powerpoint/2012/main" userId="yechangqing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3300"/>
    <a:srgbClr val="0000FF"/>
    <a:srgbClr val="0072BD"/>
    <a:srgbClr val="D8D8D8"/>
    <a:srgbClr val="9090E9"/>
    <a:srgbClr val="8D8EE8"/>
    <a:srgbClr val="F6A3C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无样式，网格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69CF1AB2-1976-4502-BF36-3FF5EA218861}" styleName="中度样式 4 - 强调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22838BEF-8BB2-4498-84A7-C5851F593DF1}" styleName="中度样式 4 - 强调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BC89EF96-8CEA-46FF-86C4-4CE0E7609802}" styleName="浅色样式 3 - 强调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E25E649-3F16-4E02-A733-19D2CDBF48F0}" styleName="中度样式 3 - 强调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43" autoAdjust="0"/>
    <p:restoredTop sz="91914" autoAdjust="0"/>
  </p:normalViewPr>
  <p:slideViewPr>
    <p:cSldViewPr showGuides="1">
      <p:cViewPr>
        <p:scale>
          <a:sx n="75" d="100"/>
          <a:sy n="75" d="100"/>
        </p:scale>
        <p:origin x="690" y="258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-318"/>
    </p:cViewPr>
  </p:outlineViewPr>
  <p:notesTextViewPr>
    <p:cViewPr>
      <p:scale>
        <a:sx n="200" d="100"/>
        <a:sy n="200" d="100"/>
      </p:scale>
      <p:origin x="0" y="0"/>
    </p:cViewPr>
  </p:notesTextViewPr>
  <p:notesViewPr>
    <p:cSldViewPr>
      <p:cViewPr varScale="1">
        <p:scale>
          <a:sx n="73" d="100"/>
          <a:sy n="73" d="100"/>
        </p:scale>
        <p:origin x="-2742" y="-9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handoutMaster" Target="handoutMasters/handoutMaster1.xml"/><Relationship Id="rId3" Type="http://schemas.openxmlformats.org/officeDocument/2006/relationships/slide" Target="slides/slide1.xml"/><Relationship Id="rId21" Type="http://schemas.openxmlformats.org/officeDocument/2006/relationships/presProps" Target="pres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notesMaster" Target="notesMasters/notesMaster1.xml"/><Relationship Id="rId25" Type="http://schemas.microsoft.com/office/2016/11/relationships/changesInfo" Target="changesInfos/changesInfo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commentAuthors" Target="commentAuthor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tags" Target="tags/tag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ee yawen" userId="b106949d7b55627f" providerId="LiveId" clId="{3B70948A-D164-46B1-85DB-2493222EAEAB}"/>
    <pc:docChg chg="undo redo custSel addSld delSld modSld sldOrd">
      <pc:chgData name="lee yawen" userId="b106949d7b55627f" providerId="LiveId" clId="{3B70948A-D164-46B1-85DB-2493222EAEAB}" dt="2026-09-10T04:47:39.029" v="3185" actId="47"/>
      <pc:docMkLst>
        <pc:docMk/>
      </pc:docMkLst>
      <pc:sldChg chg="addSp delSp modSp add del mod">
        <pc:chgData name="lee yawen" userId="b106949d7b55627f" providerId="LiveId" clId="{3B70948A-D164-46B1-85DB-2493222EAEAB}" dt="2026-09-09T13:38:21.955" v="2838" actId="47"/>
        <pc:sldMkLst>
          <pc:docMk/>
          <pc:sldMk cId="2176585619" sldId="1135"/>
        </pc:sldMkLst>
      </pc:sldChg>
      <pc:sldChg chg="delSp modSp new add del mod">
        <pc:chgData name="lee yawen" userId="b106949d7b55627f" providerId="LiveId" clId="{3B70948A-D164-46B1-85DB-2493222EAEAB}" dt="2026-09-09T13:38:21.188" v="2837" actId="47"/>
        <pc:sldMkLst>
          <pc:docMk/>
          <pc:sldMk cId="1952215215" sldId="1140"/>
        </pc:sldMkLst>
      </pc:sldChg>
      <pc:sldChg chg="addSp delSp modSp new del mod">
        <pc:chgData name="lee yawen" userId="b106949d7b55627f" providerId="LiveId" clId="{3B70948A-D164-46B1-85DB-2493222EAEAB}" dt="2026-09-10T02:38:21.544" v="2857" actId="47"/>
        <pc:sldMkLst>
          <pc:docMk/>
          <pc:sldMk cId="1310242497" sldId="1143"/>
        </pc:sldMkLst>
        <pc:spChg chg="mod">
          <ac:chgData name="lee yawen" userId="b106949d7b55627f" providerId="LiveId" clId="{3B70948A-D164-46B1-85DB-2493222EAEAB}" dt="2026-09-09T13:38:26.216" v="2844" actId="20577"/>
          <ac:spMkLst>
            <pc:docMk/>
            <pc:sldMk cId="1310242497" sldId="1143"/>
            <ac:spMk id="5" creationId="{F9321955-C500-5B72-7C6B-325B8A964B2D}"/>
          </ac:spMkLst>
        </pc:spChg>
        <pc:picChg chg="add mod">
          <ac:chgData name="lee yawen" userId="b106949d7b55627f" providerId="LiveId" clId="{3B70948A-D164-46B1-85DB-2493222EAEAB}" dt="2026-09-10T02:36:14.610" v="2847"/>
          <ac:picMkLst>
            <pc:docMk/>
            <pc:sldMk cId="1310242497" sldId="1143"/>
            <ac:picMk id="3" creationId="{E12D9ABA-A60F-9D36-B4AE-DC4119C12C2A}"/>
          </ac:picMkLst>
        </pc:picChg>
        <pc:picChg chg="add del mod">
          <ac:chgData name="lee yawen" userId="b106949d7b55627f" providerId="LiveId" clId="{3B70948A-D164-46B1-85DB-2493222EAEAB}" dt="2026-09-09T13:38:27.094" v="2845" actId="478"/>
          <ac:picMkLst>
            <pc:docMk/>
            <pc:sldMk cId="1310242497" sldId="1143"/>
            <ac:picMk id="7" creationId="{CE4F7F7A-2AB1-7FC7-048E-8A8F4D92CD84}"/>
          </ac:picMkLst>
        </pc:picChg>
      </pc:sldChg>
      <pc:sldChg chg="addSp delSp modSp new del mod">
        <pc:chgData name="lee yawen" userId="b106949d7b55627f" providerId="LiveId" clId="{3B70948A-D164-46B1-85DB-2493222EAEAB}" dt="2026-09-09T13:38:20.437" v="2836" actId="47"/>
        <pc:sldMkLst>
          <pc:docMk/>
          <pc:sldMk cId="565563257" sldId="1144"/>
        </pc:sldMkLst>
      </pc:sldChg>
      <pc:sldChg chg="addSp delSp modSp new mod ord">
        <pc:chgData name="lee yawen" userId="b106949d7b55627f" providerId="LiveId" clId="{3B70948A-D164-46B1-85DB-2493222EAEAB}" dt="2026-09-10T03:11:33.805" v="3015" actId="14100"/>
        <pc:sldMkLst>
          <pc:docMk/>
          <pc:sldMk cId="972605174" sldId="1144"/>
        </pc:sldMkLst>
        <pc:spChg chg="del">
          <ac:chgData name="lee yawen" userId="b106949d7b55627f" providerId="LiveId" clId="{3B70948A-D164-46B1-85DB-2493222EAEAB}" dt="2026-09-10T02:37:12.477" v="2850"/>
          <ac:spMkLst>
            <pc:docMk/>
            <pc:sldMk cId="972605174" sldId="1144"/>
            <ac:spMk id="2" creationId="{7C846E73-82D0-9B6E-7BDA-65B0A558D591}"/>
          </ac:spMkLst>
        </pc:spChg>
        <pc:spChg chg="del">
          <ac:chgData name="lee yawen" userId="b106949d7b55627f" providerId="LiveId" clId="{3B70948A-D164-46B1-85DB-2493222EAEAB}" dt="2026-09-10T03:09:04.227" v="2997" actId="478"/>
          <ac:spMkLst>
            <pc:docMk/>
            <pc:sldMk cId="972605174" sldId="1144"/>
            <ac:spMk id="3" creationId="{F84C17BB-839E-CA2E-0B36-E491515086EA}"/>
          </ac:spMkLst>
        </pc:spChg>
        <pc:picChg chg="add mod ord">
          <ac:chgData name="lee yawen" userId="b106949d7b55627f" providerId="LiveId" clId="{3B70948A-D164-46B1-85DB-2493222EAEAB}" dt="2026-09-10T03:11:33.805" v="3015" actId="14100"/>
          <ac:picMkLst>
            <pc:docMk/>
            <pc:sldMk cId="972605174" sldId="1144"/>
            <ac:picMk id="7" creationId="{4BA83FB1-B970-E443-2912-2C0C5B15C23A}"/>
          </ac:picMkLst>
        </pc:picChg>
      </pc:sldChg>
      <pc:sldChg chg="addSp delSp modSp new mod ord">
        <pc:chgData name="lee yawen" userId="b106949d7b55627f" providerId="LiveId" clId="{3B70948A-D164-46B1-85DB-2493222EAEAB}" dt="2026-09-10T03:09:48.511" v="3009"/>
        <pc:sldMkLst>
          <pc:docMk/>
          <pc:sldMk cId="1717381693" sldId="1145"/>
        </pc:sldMkLst>
        <pc:spChg chg="del">
          <ac:chgData name="lee yawen" userId="b106949d7b55627f" providerId="LiveId" clId="{3B70948A-D164-46B1-85DB-2493222EAEAB}" dt="2026-09-10T02:37:20.466" v="2853"/>
          <ac:spMkLst>
            <pc:docMk/>
            <pc:sldMk cId="1717381693" sldId="1145"/>
            <ac:spMk id="2" creationId="{6E452D73-6EC8-131D-3F3B-EB102040A79A}"/>
          </ac:spMkLst>
        </pc:spChg>
        <pc:spChg chg="del">
          <ac:chgData name="lee yawen" userId="b106949d7b55627f" providerId="LiveId" clId="{3B70948A-D164-46B1-85DB-2493222EAEAB}" dt="2026-09-10T03:09:01.883" v="2996" actId="478"/>
          <ac:spMkLst>
            <pc:docMk/>
            <pc:sldMk cId="1717381693" sldId="1145"/>
            <ac:spMk id="3" creationId="{55B994FA-0A24-4348-97E1-5490661086F3}"/>
          </ac:spMkLst>
        </pc:spChg>
        <pc:picChg chg="add mod ord">
          <ac:chgData name="lee yawen" userId="b106949d7b55627f" providerId="LiveId" clId="{3B70948A-D164-46B1-85DB-2493222EAEAB}" dt="2026-09-10T02:37:38.211" v="2856" actId="14100"/>
          <ac:picMkLst>
            <pc:docMk/>
            <pc:sldMk cId="1717381693" sldId="1145"/>
            <ac:picMk id="7" creationId="{D5000483-285C-AC35-B509-EF44A1ECFC7C}"/>
          </ac:picMkLst>
        </pc:picChg>
      </pc:sldChg>
      <pc:sldChg chg="modSp add del mod">
        <pc:chgData name="lee yawen" userId="b106949d7b55627f" providerId="LiveId" clId="{3B70948A-D164-46B1-85DB-2493222EAEAB}" dt="2026-09-09T13:38:22.865" v="2839" actId="47"/>
        <pc:sldMkLst>
          <pc:docMk/>
          <pc:sldMk cId="2065573516" sldId="1145"/>
        </pc:sldMkLst>
      </pc:sldChg>
      <pc:sldChg chg="new del">
        <pc:chgData name="lee yawen" userId="b106949d7b55627f" providerId="LiveId" clId="{3B70948A-D164-46B1-85DB-2493222EAEAB}" dt="2026-09-10T02:40:37.674" v="2859" actId="47"/>
        <pc:sldMkLst>
          <pc:docMk/>
          <pc:sldMk cId="1011386201" sldId="1146"/>
        </pc:sldMkLst>
      </pc:sldChg>
      <pc:sldChg chg="addSp delSp modSp new del mod ord">
        <pc:chgData name="lee yawen" userId="b106949d7b55627f" providerId="LiveId" clId="{3B70948A-D164-46B1-85DB-2493222EAEAB}" dt="2026-09-10T03:10:50.865" v="3012" actId="47"/>
        <pc:sldMkLst>
          <pc:docMk/>
          <pc:sldMk cId="3139742873" sldId="1146"/>
        </pc:sldMkLst>
        <pc:spChg chg="del">
          <ac:chgData name="lee yawen" userId="b106949d7b55627f" providerId="LiveId" clId="{3B70948A-D164-46B1-85DB-2493222EAEAB}" dt="2026-09-10T02:40:44.205" v="2861" actId="22"/>
          <ac:spMkLst>
            <pc:docMk/>
            <pc:sldMk cId="3139742873" sldId="1146"/>
            <ac:spMk id="2" creationId="{D1CE9800-8B94-ACDF-486C-3E1D625E802C}"/>
          </ac:spMkLst>
        </pc:spChg>
        <pc:spChg chg="del">
          <ac:chgData name="lee yawen" userId="b106949d7b55627f" providerId="LiveId" clId="{3B70948A-D164-46B1-85DB-2493222EAEAB}" dt="2026-09-10T03:06:06.049" v="2899" actId="478"/>
          <ac:spMkLst>
            <pc:docMk/>
            <pc:sldMk cId="3139742873" sldId="1146"/>
            <ac:spMk id="3" creationId="{4E8D9196-EE18-C1FB-4CCC-8219124BF164}"/>
          </ac:spMkLst>
        </pc:spChg>
        <pc:spChg chg="mod">
          <ac:chgData name="lee yawen" userId="b106949d7b55627f" providerId="LiveId" clId="{3B70948A-D164-46B1-85DB-2493222EAEAB}" dt="2026-09-10T03:06:41.545" v="2927" actId="20577"/>
          <ac:spMkLst>
            <pc:docMk/>
            <pc:sldMk cId="3139742873" sldId="1146"/>
            <ac:spMk id="5" creationId="{0D3A7D86-41B0-AC37-D222-12207450361D}"/>
          </ac:spMkLst>
        </pc:spChg>
        <pc:picChg chg="add mod ord">
          <ac:chgData name="lee yawen" userId="b106949d7b55627f" providerId="LiveId" clId="{3B70948A-D164-46B1-85DB-2493222EAEAB}" dt="2026-09-10T03:10:32.213" v="3011" actId="1076"/>
          <ac:picMkLst>
            <pc:docMk/>
            <pc:sldMk cId="3139742873" sldId="1146"/>
            <ac:picMk id="7" creationId="{59717371-A385-7B40-53DD-C0E13D185189}"/>
          </ac:picMkLst>
        </pc:picChg>
      </pc:sldChg>
      <pc:sldChg chg="addSp delSp modSp new del mod">
        <pc:chgData name="lee yawen" userId="b106949d7b55627f" providerId="LiveId" clId="{3B70948A-D164-46B1-85DB-2493222EAEAB}" dt="2026-09-09T13:38:19.541" v="2835" actId="47"/>
        <pc:sldMkLst>
          <pc:docMk/>
          <pc:sldMk cId="3847144691" sldId="1146"/>
        </pc:sldMkLst>
      </pc:sldChg>
      <pc:sldChg chg="addSp delSp modSp new mod">
        <pc:chgData name="lee yawen" userId="b106949d7b55627f" providerId="LiveId" clId="{3B70948A-D164-46B1-85DB-2493222EAEAB}" dt="2026-09-10T04:33:14.659" v="3137" actId="478"/>
        <pc:sldMkLst>
          <pc:docMk/>
          <pc:sldMk cId="2072451245" sldId="1147"/>
        </pc:sldMkLst>
        <pc:spChg chg="del">
          <ac:chgData name="lee yawen" userId="b106949d7b55627f" providerId="LiveId" clId="{3B70948A-D164-46B1-85DB-2493222EAEAB}" dt="2026-09-10T02:43:49.330" v="2870" actId="478"/>
          <ac:spMkLst>
            <pc:docMk/>
            <pc:sldMk cId="2072451245" sldId="1147"/>
            <ac:spMk id="2" creationId="{7683171C-B3FF-37CD-B059-6E04BFA11282}"/>
          </ac:spMkLst>
        </pc:spChg>
        <pc:spChg chg="del">
          <ac:chgData name="lee yawen" userId="b106949d7b55627f" providerId="LiveId" clId="{3B70948A-D164-46B1-85DB-2493222EAEAB}" dt="2026-09-10T04:33:14.659" v="3137" actId="478"/>
          <ac:spMkLst>
            <pc:docMk/>
            <pc:sldMk cId="2072451245" sldId="1147"/>
            <ac:spMk id="3" creationId="{F595F155-C8E7-8C80-69A3-C668BD5E0861}"/>
          </ac:spMkLst>
        </pc:spChg>
        <pc:spChg chg="mod">
          <ac:chgData name="lee yawen" userId="b106949d7b55627f" providerId="LiveId" clId="{3B70948A-D164-46B1-85DB-2493222EAEAB}" dt="2026-09-10T03:07:03.562" v="2987" actId="20577"/>
          <ac:spMkLst>
            <pc:docMk/>
            <pc:sldMk cId="2072451245" sldId="1147"/>
            <ac:spMk id="5" creationId="{D5DE48A1-5166-B0EF-03F5-023E04F03CE4}"/>
          </ac:spMkLst>
        </pc:spChg>
        <pc:spChg chg="add mod">
          <ac:chgData name="lee yawen" userId="b106949d7b55627f" providerId="LiveId" clId="{3B70948A-D164-46B1-85DB-2493222EAEAB}" dt="2026-09-10T04:33:07.902" v="3136" actId="1076"/>
          <ac:spMkLst>
            <pc:docMk/>
            <pc:sldMk cId="2072451245" sldId="1147"/>
            <ac:spMk id="8" creationId="{D9545772-499B-44FE-6E34-7C8A45DDE34E}"/>
          </ac:spMkLst>
        </pc:spChg>
        <pc:picChg chg="add mod">
          <ac:chgData name="lee yawen" userId="b106949d7b55627f" providerId="LiveId" clId="{3B70948A-D164-46B1-85DB-2493222EAEAB}" dt="2026-09-10T04:33:02.725" v="3135" actId="1076"/>
          <ac:picMkLst>
            <pc:docMk/>
            <pc:sldMk cId="2072451245" sldId="1147"/>
            <ac:picMk id="7" creationId="{033C20CE-513A-951A-27F6-7CFA5E6BF0EB}"/>
          </ac:picMkLst>
        </pc:picChg>
      </pc:sldChg>
      <pc:sldChg chg="addSp delSp modSp new del mod">
        <pc:chgData name="lee yawen" userId="b106949d7b55627f" providerId="LiveId" clId="{3B70948A-D164-46B1-85DB-2493222EAEAB}" dt="2026-09-09T13:38:18.697" v="2834" actId="47"/>
        <pc:sldMkLst>
          <pc:docMk/>
          <pc:sldMk cId="3620509213" sldId="1147"/>
        </pc:sldMkLst>
      </pc:sldChg>
      <pc:sldChg chg="addSp delSp modSp new mod">
        <pc:chgData name="lee yawen" userId="b106949d7b55627f" providerId="LiveId" clId="{3B70948A-D164-46B1-85DB-2493222EAEAB}" dt="2026-09-10T04:33:50.861" v="3144" actId="1076"/>
        <pc:sldMkLst>
          <pc:docMk/>
          <pc:sldMk cId="2088406344" sldId="1148"/>
        </pc:sldMkLst>
        <pc:spChg chg="del">
          <ac:chgData name="lee yawen" userId="b106949d7b55627f" providerId="LiveId" clId="{3B70948A-D164-46B1-85DB-2493222EAEAB}" dt="2026-09-10T02:59:22.396" v="2879"/>
          <ac:spMkLst>
            <pc:docMk/>
            <pc:sldMk cId="2088406344" sldId="1148"/>
            <ac:spMk id="2" creationId="{D6BA3753-B210-0FEF-4540-0616A8F35CC8}"/>
          </ac:spMkLst>
        </pc:spChg>
        <pc:spChg chg="del">
          <ac:chgData name="lee yawen" userId="b106949d7b55627f" providerId="LiveId" clId="{3B70948A-D164-46B1-85DB-2493222EAEAB}" dt="2026-09-10T03:09:32.041" v="3005" actId="478"/>
          <ac:spMkLst>
            <pc:docMk/>
            <pc:sldMk cId="2088406344" sldId="1148"/>
            <ac:spMk id="3" creationId="{0A69CCDC-44B8-9A46-35EF-11628E1C3B2A}"/>
          </ac:spMkLst>
        </pc:spChg>
        <pc:spChg chg="mod">
          <ac:chgData name="lee yawen" userId="b106949d7b55627f" providerId="LiveId" clId="{3B70948A-D164-46B1-85DB-2493222EAEAB}" dt="2026-09-10T03:07:09.555" v="2988"/>
          <ac:spMkLst>
            <pc:docMk/>
            <pc:sldMk cId="2088406344" sldId="1148"/>
            <ac:spMk id="5" creationId="{A09EDEE0-137B-01D1-626C-5BA8E6A4E2A0}"/>
          </ac:spMkLst>
        </pc:spChg>
        <pc:spChg chg="add mod">
          <ac:chgData name="lee yawen" userId="b106949d7b55627f" providerId="LiveId" clId="{3B70948A-D164-46B1-85DB-2493222EAEAB}" dt="2026-09-10T04:33:46.566" v="3143" actId="1076"/>
          <ac:spMkLst>
            <pc:docMk/>
            <pc:sldMk cId="2088406344" sldId="1148"/>
            <ac:spMk id="8" creationId="{44C0B6BB-5B98-DB02-1537-5804BB41C26B}"/>
          </ac:spMkLst>
        </pc:spChg>
        <pc:picChg chg="add mod ord">
          <ac:chgData name="lee yawen" userId="b106949d7b55627f" providerId="LiveId" clId="{3B70948A-D164-46B1-85DB-2493222EAEAB}" dt="2026-09-10T04:33:50.861" v="3144" actId="1076"/>
          <ac:picMkLst>
            <pc:docMk/>
            <pc:sldMk cId="2088406344" sldId="1148"/>
            <ac:picMk id="7" creationId="{ECB1ECB0-82CC-C1D3-67A0-9460C075A1C2}"/>
          </ac:picMkLst>
        </pc:picChg>
      </pc:sldChg>
      <pc:sldChg chg="delSp modSp new del mod">
        <pc:chgData name="lee yawen" userId="b106949d7b55627f" providerId="LiveId" clId="{3B70948A-D164-46B1-85DB-2493222EAEAB}" dt="2026-09-09T13:38:17.643" v="2833" actId="47"/>
        <pc:sldMkLst>
          <pc:docMk/>
          <pc:sldMk cId="2728500236" sldId="1149"/>
        </pc:sldMkLst>
      </pc:sldChg>
      <pc:sldChg chg="addSp delSp modSp new mod">
        <pc:chgData name="lee yawen" userId="b106949d7b55627f" providerId="LiveId" clId="{3B70948A-D164-46B1-85DB-2493222EAEAB}" dt="2026-09-10T04:34:08.654" v="3148" actId="1076"/>
        <pc:sldMkLst>
          <pc:docMk/>
          <pc:sldMk cId="4111208898" sldId="1149"/>
        </pc:sldMkLst>
        <pc:spChg chg="del">
          <ac:chgData name="lee yawen" userId="b106949d7b55627f" providerId="LiveId" clId="{3B70948A-D164-46B1-85DB-2493222EAEAB}" dt="2026-09-10T02:59:32.922" v="2881"/>
          <ac:spMkLst>
            <pc:docMk/>
            <pc:sldMk cId="4111208898" sldId="1149"/>
            <ac:spMk id="2" creationId="{0801A7D1-3F56-04D1-B558-6E7CCF1431D5}"/>
          </ac:spMkLst>
        </pc:spChg>
        <pc:spChg chg="del">
          <ac:chgData name="lee yawen" userId="b106949d7b55627f" providerId="LiveId" clId="{3B70948A-D164-46B1-85DB-2493222EAEAB}" dt="2026-09-10T03:09:29.111" v="3004" actId="478"/>
          <ac:spMkLst>
            <pc:docMk/>
            <pc:sldMk cId="4111208898" sldId="1149"/>
            <ac:spMk id="3" creationId="{DA4C53A3-A214-BA8A-0260-9D6CD0AE6EA8}"/>
          </ac:spMkLst>
        </pc:spChg>
        <pc:spChg chg="mod">
          <ac:chgData name="lee yawen" userId="b106949d7b55627f" providerId="LiveId" clId="{3B70948A-D164-46B1-85DB-2493222EAEAB}" dt="2026-09-10T03:07:11.146" v="2989"/>
          <ac:spMkLst>
            <pc:docMk/>
            <pc:sldMk cId="4111208898" sldId="1149"/>
            <ac:spMk id="5" creationId="{94EC4A3B-AAFF-E798-1909-B94BEC3F0335}"/>
          </ac:spMkLst>
        </pc:spChg>
        <pc:spChg chg="add mod">
          <ac:chgData name="lee yawen" userId="b106949d7b55627f" providerId="LiveId" clId="{3B70948A-D164-46B1-85DB-2493222EAEAB}" dt="2026-09-10T04:34:08.654" v="3148" actId="1076"/>
          <ac:spMkLst>
            <pc:docMk/>
            <pc:sldMk cId="4111208898" sldId="1149"/>
            <ac:spMk id="8" creationId="{ACD057D8-5360-96DF-848A-9589EF372104}"/>
          </ac:spMkLst>
        </pc:spChg>
        <pc:picChg chg="add mod ord">
          <ac:chgData name="lee yawen" userId="b106949d7b55627f" providerId="LiveId" clId="{3B70948A-D164-46B1-85DB-2493222EAEAB}" dt="2026-09-10T04:34:01.618" v="3146" actId="1076"/>
          <ac:picMkLst>
            <pc:docMk/>
            <pc:sldMk cId="4111208898" sldId="1149"/>
            <ac:picMk id="7" creationId="{CBF3B74F-4D6A-C22B-AC3B-D1BCB1544528}"/>
          </ac:picMkLst>
        </pc:picChg>
      </pc:sldChg>
      <pc:sldChg chg="addSp delSp modSp new mod">
        <pc:chgData name="lee yawen" userId="b106949d7b55627f" providerId="LiveId" clId="{3B70948A-D164-46B1-85DB-2493222EAEAB}" dt="2026-09-10T04:34:34.073" v="3152" actId="1076"/>
        <pc:sldMkLst>
          <pc:docMk/>
          <pc:sldMk cId="15229525" sldId="1150"/>
        </pc:sldMkLst>
        <pc:spChg chg="del">
          <ac:chgData name="lee yawen" userId="b106949d7b55627f" providerId="LiveId" clId="{3B70948A-D164-46B1-85DB-2493222EAEAB}" dt="2026-09-10T03:00:47.986" v="2883"/>
          <ac:spMkLst>
            <pc:docMk/>
            <pc:sldMk cId="15229525" sldId="1150"/>
            <ac:spMk id="2" creationId="{F3A6ECFD-81E4-6951-0224-8EEAB2ACE485}"/>
          </ac:spMkLst>
        </pc:spChg>
        <pc:spChg chg="del">
          <ac:chgData name="lee yawen" userId="b106949d7b55627f" providerId="LiveId" clId="{3B70948A-D164-46B1-85DB-2493222EAEAB}" dt="2026-09-10T03:09:25.852" v="3003" actId="478"/>
          <ac:spMkLst>
            <pc:docMk/>
            <pc:sldMk cId="15229525" sldId="1150"/>
            <ac:spMk id="3" creationId="{9F7E14EA-96CC-DF58-D02A-D569E7269DEC}"/>
          </ac:spMkLst>
        </pc:spChg>
        <pc:spChg chg="mod">
          <ac:chgData name="lee yawen" userId="b106949d7b55627f" providerId="LiveId" clId="{3B70948A-D164-46B1-85DB-2493222EAEAB}" dt="2026-09-10T03:07:13.498" v="2990"/>
          <ac:spMkLst>
            <pc:docMk/>
            <pc:sldMk cId="15229525" sldId="1150"/>
            <ac:spMk id="5" creationId="{4E1E9888-DF3B-91B3-A350-83FC3FA221AF}"/>
          </ac:spMkLst>
        </pc:spChg>
        <pc:spChg chg="add mod">
          <ac:chgData name="lee yawen" userId="b106949d7b55627f" providerId="LiveId" clId="{3B70948A-D164-46B1-85DB-2493222EAEAB}" dt="2026-09-10T04:34:34.073" v="3152" actId="1076"/>
          <ac:spMkLst>
            <pc:docMk/>
            <pc:sldMk cId="15229525" sldId="1150"/>
            <ac:spMk id="8" creationId="{E2412EFA-7EC2-85A7-D806-BFBA3146C8C3}"/>
          </ac:spMkLst>
        </pc:spChg>
        <pc:picChg chg="add mod ord">
          <ac:chgData name="lee yawen" userId="b106949d7b55627f" providerId="LiveId" clId="{3B70948A-D164-46B1-85DB-2493222EAEAB}" dt="2026-09-10T04:34:17.841" v="3151" actId="1076"/>
          <ac:picMkLst>
            <pc:docMk/>
            <pc:sldMk cId="15229525" sldId="1150"/>
            <ac:picMk id="7" creationId="{4E8441AE-E6BB-6D8E-BF28-C20062A4F219}"/>
          </ac:picMkLst>
        </pc:picChg>
      </pc:sldChg>
      <pc:sldChg chg="addSp delSp modSp new mod">
        <pc:chgData name="lee yawen" userId="b106949d7b55627f" providerId="LiveId" clId="{3B70948A-D164-46B1-85DB-2493222EAEAB}" dt="2026-09-10T04:34:53.734" v="3160" actId="1076"/>
        <pc:sldMkLst>
          <pc:docMk/>
          <pc:sldMk cId="917070737" sldId="1151"/>
        </pc:sldMkLst>
        <pc:spChg chg="del">
          <ac:chgData name="lee yawen" userId="b106949d7b55627f" providerId="LiveId" clId="{3B70948A-D164-46B1-85DB-2493222EAEAB}" dt="2026-09-10T03:00:54.335" v="2885"/>
          <ac:spMkLst>
            <pc:docMk/>
            <pc:sldMk cId="917070737" sldId="1151"/>
            <ac:spMk id="2" creationId="{BE3C31E1-45D3-3456-C53D-DE3E826BD7A1}"/>
          </ac:spMkLst>
        </pc:spChg>
        <pc:spChg chg="del">
          <ac:chgData name="lee yawen" userId="b106949d7b55627f" providerId="LiveId" clId="{3B70948A-D164-46B1-85DB-2493222EAEAB}" dt="2026-09-10T03:09:22.789" v="3002" actId="478"/>
          <ac:spMkLst>
            <pc:docMk/>
            <pc:sldMk cId="917070737" sldId="1151"/>
            <ac:spMk id="3" creationId="{2217C4CA-FD8D-5453-523D-586159977D42}"/>
          </ac:spMkLst>
        </pc:spChg>
        <pc:spChg chg="mod">
          <ac:chgData name="lee yawen" userId="b106949d7b55627f" providerId="LiveId" clId="{3B70948A-D164-46B1-85DB-2493222EAEAB}" dt="2026-09-10T03:07:15.820" v="2991"/>
          <ac:spMkLst>
            <pc:docMk/>
            <pc:sldMk cId="917070737" sldId="1151"/>
            <ac:spMk id="5" creationId="{1423BD4C-3B61-AA49-4FD7-31E7625F5B97}"/>
          </ac:spMkLst>
        </pc:spChg>
        <pc:spChg chg="add mod">
          <ac:chgData name="lee yawen" userId="b106949d7b55627f" providerId="LiveId" clId="{3B70948A-D164-46B1-85DB-2493222EAEAB}" dt="2026-09-10T04:34:53.734" v="3160" actId="1076"/>
          <ac:spMkLst>
            <pc:docMk/>
            <pc:sldMk cId="917070737" sldId="1151"/>
            <ac:spMk id="8" creationId="{B7184DDD-CD7B-F1A4-F136-82135E93D034}"/>
          </ac:spMkLst>
        </pc:spChg>
        <pc:picChg chg="add mod ord">
          <ac:chgData name="lee yawen" userId="b106949d7b55627f" providerId="LiveId" clId="{3B70948A-D164-46B1-85DB-2493222EAEAB}" dt="2026-09-10T04:34:48.405" v="3159" actId="1076"/>
          <ac:picMkLst>
            <pc:docMk/>
            <pc:sldMk cId="917070737" sldId="1151"/>
            <ac:picMk id="7" creationId="{AD21A25C-EDFD-EEE8-89D1-32315FAB6224}"/>
          </ac:picMkLst>
        </pc:picChg>
      </pc:sldChg>
      <pc:sldChg chg="addSp delSp modSp new mod">
        <pc:chgData name="lee yawen" userId="b106949d7b55627f" providerId="LiveId" clId="{3B70948A-D164-46B1-85DB-2493222EAEAB}" dt="2026-09-10T04:35:10.710" v="3165" actId="1076"/>
        <pc:sldMkLst>
          <pc:docMk/>
          <pc:sldMk cId="3132912871" sldId="1152"/>
        </pc:sldMkLst>
        <pc:spChg chg="del">
          <ac:chgData name="lee yawen" userId="b106949d7b55627f" providerId="LiveId" clId="{3B70948A-D164-46B1-85DB-2493222EAEAB}" dt="2026-09-10T03:01:00.069" v="2887"/>
          <ac:spMkLst>
            <pc:docMk/>
            <pc:sldMk cId="3132912871" sldId="1152"/>
            <ac:spMk id="2" creationId="{3FFB1F79-838D-BA89-25DA-A1915AFD660C}"/>
          </ac:spMkLst>
        </pc:spChg>
        <pc:spChg chg="del">
          <ac:chgData name="lee yawen" userId="b106949d7b55627f" providerId="LiveId" clId="{3B70948A-D164-46B1-85DB-2493222EAEAB}" dt="2026-09-10T03:09:19.448" v="3001" actId="478"/>
          <ac:spMkLst>
            <pc:docMk/>
            <pc:sldMk cId="3132912871" sldId="1152"/>
            <ac:spMk id="3" creationId="{4C7F6D11-153C-DF4E-ADFA-E8C086F304FC}"/>
          </ac:spMkLst>
        </pc:spChg>
        <pc:spChg chg="mod">
          <ac:chgData name="lee yawen" userId="b106949d7b55627f" providerId="LiveId" clId="{3B70948A-D164-46B1-85DB-2493222EAEAB}" dt="2026-09-10T03:07:17.574" v="2992"/>
          <ac:spMkLst>
            <pc:docMk/>
            <pc:sldMk cId="3132912871" sldId="1152"/>
            <ac:spMk id="5" creationId="{06BDBAD2-CAD9-2D48-0125-E99BD7DD6A54}"/>
          </ac:spMkLst>
        </pc:spChg>
        <pc:spChg chg="add mod">
          <ac:chgData name="lee yawen" userId="b106949d7b55627f" providerId="LiveId" clId="{3B70948A-D164-46B1-85DB-2493222EAEAB}" dt="2026-09-10T04:35:10.710" v="3165" actId="1076"/>
          <ac:spMkLst>
            <pc:docMk/>
            <pc:sldMk cId="3132912871" sldId="1152"/>
            <ac:spMk id="8" creationId="{87F6713A-6B93-A246-FCA5-C7B16C9F8B40}"/>
          </ac:spMkLst>
        </pc:spChg>
        <pc:picChg chg="add mod ord">
          <ac:chgData name="lee yawen" userId="b106949d7b55627f" providerId="LiveId" clId="{3B70948A-D164-46B1-85DB-2493222EAEAB}" dt="2026-09-10T04:35:04.955" v="3164" actId="1076"/>
          <ac:picMkLst>
            <pc:docMk/>
            <pc:sldMk cId="3132912871" sldId="1152"/>
            <ac:picMk id="7" creationId="{C17AE31A-282A-99FF-176C-E9428718E932}"/>
          </ac:picMkLst>
        </pc:picChg>
      </pc:sldChg>
      <pc:sldChg chg="addSp delSp modSp new mod">
        <pc:chgData name="lee yawen" userId="b106949d7b55627f" providerId="LiveId" clId="{3B70948A-D164-46B1-85DB-2493222EAEAB}" dt="2026-09-10T04:36:53.623" v="3178" actId="1076"/>
        <pc:sldMkLst>
          <pc:docMk/>
          <pc:sldMk cId="1403088939" sldId="1153"/>
        </pc:sldMkLst>
        <pc:spChg chg="del">
          <ac:chgData name="lee yawen" userId="b106949d7b55627f" providerId="LiveId" clId="{3B70948A-D164-46B1-85DB-2493222EAEAB}" dt="2026-09-10T03:02:57.799" v="2895"/>
          <ac:spMkLst>
            <pc:docMk/>
            <pc:sldMk cId="1403088939" sldId="1153"/>
            <ac:spMk id="2" creationId="{39A8753D-AFD6-F1B1-9AAC-EA4B7B7B2C48}"/>
          </ac:spMkLst>
        </pc:spChg>
        <pc:spChg chg="del">
          <ac:chgData name="lee yawen" userId="b106949d7b55627f" providerId="LiveId" clId="{3B70948A-D164-46B1-85DB-2493222EAEAB}" dt="2026-09-10T03:09:11.240" v="2999" actId="478"/>
          <ac:spMkLst>
            <pc:docMk/>
            <pc:sldMk cId="1403088939" sldId="1153"/>
            <ac:spMk id="3" creationId="{2FAE9AD7-3325-CBE6-51B5-8346F4A41254}"/>
          </ac:spMkLst>
        </pc:spChg>
        <pc:spChg chg="mod">
          <ac:chgData name="lee yawen" userId="b106949d7b55627f" providerId="LiveId" clId="{3B70948A-D164-46B1-85DB-2493222EAEAB}" dt="2026-09-10T03:07:39.963" v="2994"/>
          <ac:spMkLst>
            <pc:docMk/>
            <pc:sldMk cId="1403088939" sldId="1153"/>
            <ac:spMk id="5" creationId="{59566D01-E620-1D1C-3D4E-304D3723D754}"/>
          </ac:spMkLst>
        </pc:spChg>
        <pc:spChg chg="add mod">
          <ac:chgData name="lee yawen" userId="b106949d7b55627f" providerId="LiveId" clId="{3B70948A-D164-46B1-85DB-2493222EAEAB}" dt="2026-09-10T04:36:53.623" v="3178" actId="1076"/>
          <ac:spMkLst>
            <pc:docMk/>
            <pc:sldMk cId="1403088939" sldId="1153"/>
            <ac:spMk id="9" creationId="{F941250D-EA3F-7B59-DC11-218096AB94F9}"/>
          </ac:spMkLst>
        </pc:spChg>
        <pc:picChg chg="add mod ord">
          <ac:chgData name="lee yawen" userId="b106949d7b55627f" providerId="LiveId" clId="{3B70948A-D164-46B1-85DB-2493222EAEAB}" dt="2026-09-10T04:36:41.265" v="3176" actId="1076"/>
          <ac:picMkLst>
            <pc:docMk/>
            <pc:sldMk cId="1403088939" sldId="1153"/>
            <ac:picMk id="7" creationId="{9D32E7C9-458F-4B81-4119-FB2F0951790E}"/>
          </ac:picMkLst>
        </pc:picChg>
      </pc:sldChg>
      <pc:sldChg chg="addSp delSp modSp new mod ord">
        <pc:chgData name="lee yawen" userId="b106949d7b55627f" providerId="LiveId" clId="{3B70948A-D164-46B1-85DB-2493222EAEAB}" dt="2026-09-10T04:36:33.810" v="3175" actId="1076"/>
        <pc:sldMkLst>
          <pc:docMk/>
          <pc:sldMk cId="3829742276" sldId="1154"/>
        </pc:sldMkLst>
        <pc:spChg chg="del">
          <ac:chgData name="lee yawen" userId="b106949d7b55627f" providerId="LiveId" clId="{3B70948A-D164-46B1-85DB-2493222EAEAB}" dt="2026-09-10T03:01:09.915" v="2891"/>
          <ac:spMkLst>
            <pc:docMk/>
            <pc:sldMk cId="3829742276" sldId="1154"/>
            <ac:spMk id="2" creationId="{1369554F-A60D-834F-B74A-B756938058BB}"/>
          </ac:spMkLst>
        </pc:spChg>
        <pc:spChg chg="del">
          <ac:chgData name="lee yawen" userId="b106949d7b55627f" providerId="LiveId" clId="{3B70948A-D164-46B1-85DB-2493222EAEAB}" dt="2026-09-10T03:09:15.658" v="3000" actId="478"/>
          <ac:spMkLst>
            <pc:docMk/>
            <pc:sldMk cId="3829742276" sldId="1154"/>
            <ac:spMk id="3" creationId="{74FC7A63-4ECE-4C33-4BF1-2C18E896E186}"/>
          </ac:spMkLst>
        </pc:spChg>
        <pc:spChg chg="mod">
          <ac:chgData name="lee yawen" userId="b106949d7b55627f" providerId="LiveId" clId="{3B70948A-D164-46B1-85DB-2493222EAEAB}" dt="2026-09-10T03:07:38.207" v="2993"/>
          <ac:spMkLst>
            <pc:docMk/>
            <pc:sldMk cId="3829742276" sldId="1154"/>
            <ac:spMk id="5" creationId="{FBE6AFCA-16DD-C192-EB4C-CB758FB2C5B4}"/>
          </ac:spMkLst>
        </pc:spChg>
        <pc:spChg chg="add mod">
          <ac:chgData name="lee yawen" userId="b106949d7b55627f" providerId="LiveId" clId="{3B70948A-D164-46B1-85DB-2493222EAEAB}" dt="2026-09-10T04:36:33.810" v="3175" actId="1076"/>
          <ac:spMkLst>
            <pc:docMk/>
            <pc:sldMk cId="3829742276" sldId="1154"/>
            <ac:spMk id="9" creationId="{951B5626-98ED-79AD-FEBC-958B7A301521}"/>
          </ac:spMkLst>
        </pc:spChg>
        <pc:picChg chg="add mod ord">
          <ac:chgData name="lee yawen" userId="b106949d7b55627f" providerId="LiveId" clId="{3B70948A-D164-46B1-85DB-2493222EAEAB}" dt="2026-09-10T04:36:25.489" v="3173" actId="1076"/>
          <ac:picMkLst>
            <pc:docMk/>
            <pc:sldMk cId="3829742276" sldId="1154"/>
            <ac:picMk id="7" creationId="{9BEABECF-E47D-3CB4-A11B-7801891B354E}"/>
          </ac:picMkLst>
        </pc:picChg>
      </pc:sldChg>
      <pc:sldChg chg="addSp delSp modSp new mod">
        <pc:chgData name="lee yawen" userId="b106949d7b55627f" providerId="LiveId" clId="{3B70948A-D164-46B1-85DB-2493222EAEAB}" dt="2026-09-10T04:37:11.037" v="3182" actId="1076"/>
        <pc:sldMkLst>
          <pc:docMk/>
          <pc:sldMk cId="3743200399" sldId="1155"/>
        </pc:sldMkLst>
        <pc:spChg chg="del">
          <ac:chgData name="lee yawen" userId="b106949d7b55627f" providerId="LiveId" clId="{3B70948A-D164-46B1-85DB-2493222EAEAB}" dt="2026-09-10T03:03:06.093" v="2898"/>
          <ac:spMkLst>
            <pc:docMk/>
            <pc:sldMk cId="3743200399" sldId="1155"/>
            <ac:spMk id="2" creationId="{ED50E5B8-AEC7-32DD-BFDA-9872E545CD17}"/>
          </ac:spMkLst>
        </pc:spChg>
        <pc:spChg chg="del">
          <ac:chgData name="lee yawen" userId="b106949d7b55627f" providerId="LiveId" clId="{3B70948A-D164-46B1-85DB-2493222EAEAB}" dt="2026-09-10T03:09:07.711" v="2998" actId="478"/>
          <ac:spMkLst>
            <pc:docMk/>
            <pc:sldMk cId="3743200399" sldId="1155"/>
            <ac:spMk id="3" creationId="{67DAFAD7-06E9-6A65-CC99-C0554A7C07E5}"/>
          </ac:spMkLst>
        </pc:spChg>
        <pc:spChg chg="mod">
          <ac:chgData name="lee yawen" userId="b106949d7b55627f" providerId="LiveId" clId="{3B70948A-D164-46B1-85DB-2493222EAEAB}" dt="2026-09-10T03:07:42.480" v="2995"/>
          <ac:spMkLst>
            <pc:docMk/>
            <pc:sldMk cId="3743200399" sldId="1155"/>
            <ac:spMk id="5" creationId="{8D843167-9369-8533-B4BD-01B9F8F7C0F0}"/>
          </ac:spMkLst>
        </pc:spChg>
        <pc:spChg chg="add mod">
          <ac:chgData name="lee yawen" userId="b106949d7b55627f" providerId="LiveId" clId="{3B70948A-D164-46B1-85DB-2493222EAEAB}" dt="2026-09-10T04:37:11.037" v="3182" actId="1076"/>
          <ac:spMkLst>
            <pc:docMk/>
            <pc:sldMk cId="3743200399" sldId="1155"/>
            <ac:spMk id="9" creationId="{45B8AE1C-3272-FE31-E515-6D8D9B2104F4}"/>
          </ac:spMkLst>
        </pc:spChg>
        <pc:picChg chg="add mod ord">
          <ac:chgData name="lee yawen" userId="b106949d7b55627f" providerId="LiveId" clId="{3B70948A-D164-46B1-85DB-2493222EAEAB}" dt="2026-09-10T04:37:07.429" v="3180" actId="1076"/>
          <ac:picMkLst>
            <pc:docMk/>
            <pc:sldMk cId="3743200399" sldId="1155"/>
            <ac:picMk id="7" creationId="{0D530C3A-C128-A4FB-7DF4-72183C66A541}"/>
          </ac:picMkLst>
        </pc:picChg>
      </pc:sldChg>
      <pc:sldChg chg="new del">
        <pc:chgData name="lee yawen" userId="b106949d7b55627f" providerId="LiveId" clId="{3B70948A-D164-46B1-85DB-2493222EAEAB}" dt="2026-09-10T04:47:39.029" v="3185" actId="47"/>
        <pc:sldMkLst>
          <pc:docMk/>
          <pc:sldMk cId="371914710" sldId="1156"/>
        </pc:sldMkLst>
      </pc:sldChg>
      <pc:sldChg chg="addSp delSp modSp new mod ord">
        <pc:chgData name="lee yawen" userId="b106949d7b55627f" providerId="LiveId" clId="{3B70948A-D164-46B1-85DB-2493222EAEAB}" dt="2026-09-10T04:37:15.218" v="3184"/>
        <pc:sldMkLst>
          <pc:docMk/>
          <pc:sldMk cId="776947782" sldId="1157"/>
        </pc:sldMkLst>
        <pc:spChg chg="del">
          <ac:chgData name="lee yawen" userId="b106949d7b55627f" providerId="LiveId" clId="{3B70948A-D164-46B1-85DB-2493222EAEAB}" dt="2026-09-10T03:19:55.713" v="3022"/>
          <ac:spMkLst>
            <pc:docMk/>
            <pc:sldMk cId="776947782" sldId="1157"/>
            <ac:spMk id="2" creationId="{980978CB-64EC-3D2D-E46A-21C9F5DE3BED}"/>
          </ac:spMkLst>
        </pc:spChg>
        <pc:spChg chg="del">
          <ac:chgData name="lee yawen" userId="b106949d7b55627f" providerId="LiveId" clId="{3B70948A-D164-46B1-85DB-2493222EAEAB}" dt="2026-09-10T03:30:46.526" v="3031" actId="478"/>
          <ac:spMkLst>
            <pc:docMk/>
            <pc:sldMk cId="776947782" sldId="1157"/>
            <ac:spMk id="3" creationId="{82AA9FA3-7E57-8CB5-5611-4399C4279DD4}"/>
          </ac:spMkLst>
        </pc:spChg>
        <pc:spChg chg="mod">
          <ac:chgData name="lee yawen" userId="b106949d7b55627f" providerId="LiveId" clId="{3B70948A-D164-46B1-85DB-2493222EAEAB}" dt="2026-09-10T03:31:11.888" v="3071" actId="20577"/>
          <ac:spMkLst>
            <pc:docMk/>
            <pc:sldMk cId="776947782" sldId="1157"/>
            <ac:spMk id="5" creationId="{D8EDA9B4-18AA-6B34-85A3-90BEAE7D7FB0}"/>
          </ac:spMkLst>
        </pc:spChg>
        <pc:spChg chg="add del mod">
          <ac:chgData name="lee yawen" userId="b106949d7b55627f" providerId="LiveId" clId="{3B70948A-D164-46B1-85DB-2493222EAEAB}" dt="2026-09-10T03:30:35.185" v="3027" actId="478"/>
          <ac:spMkLst>
            <pc:docMk/>
            <pc:sldMk cId="776947782" sldId="1157"/>
            <ac:spMk id="9" creationId="{B31A564A-BF28-040C-6062-3A51EE55F9C7}"/>
          </ac:spMkLst>
        </pc:spChg>
        <pc:picChg chg="add del mod ord">
          <ac:chgData name="lee yawen" userId="b106949d7b55627f" providerId="LiveId" clId="{3B70948A-D164-46B1-85DB-2493222EAEAB}" dt="2026-09-10T03:30:27.573" v="3024" actId="478"/>
          <ac:picMkLst>
            <pc:docMk/>
            <pc:sldMk cId="776947782" sldId="1157"/>
            <ac:picMk id="7" creationId="{F148F474-1771-3DFD-2273-724EDFBFC7F4}"/>
          </ac:picMkLst>
        </pc:picChg>
        <pc:picChg chg="add mod">
          <ac:chgData name="lee yawen" userId="b106949d7b55627f" providerId="LiveId" clId="{3B70948A-D164-46B1-85DB-2493222EAEAB}" dt="2026-09-10T04:25:10.226" v="3109" actId="1076"/>
          <ac:picMkLst>
            <pc:docMk/>
            <pc:sldMk cId="776947782" sldId="1157"/>
            <ac:picMk id="10" creationId="{9668EC5C-0076-AE7C-D79E-4C4F3790CE4B}"/>
          </ac:picMkLst>
        </pc:picChg>
        <pc:picChg chg="add mod">
          <ac:chgData name="lee yawen" userId="b106949d7b55627f" providerId="LiveId" clId="{3B70948A-D164-46B1-85DB-2493222EAEAB}" dt="2026-09-10T04:35:23.717" v="3166" actId="1076"/>
          <ac:picMkLst>
            <pc:docMk/>
            <pc:sldMk cId="776947782" sldId="1157"/>
            <ac:picMk id="12" creationId="{F3BACB75-FFA6-F86E-6669-BAE7456FE378}"/>
          </ac:picMkLst>
        </pc:picChg>
      </pc:sldChg>
      <pc:sldChg chg="new del">
        <pc:chgData name="lee yawen" userId="b106949d7b55627f" providerId="LiveId" clId="{3B70948A-D164-46B1-85DB-2493222EAEAB}" dt="2026-09-10T03:19:28.871" v="3017" actId="2696"/>
        <pc:sldMkLst>
          <pc:docMk/>
          <pc:sldMk cId="2210009316" sldId="1157"/>
        </pc:sldMkLst>
      </pc:sldChg>
      <pc:sldChg chg="modSp new del mod">
        <pc:chgData name="lee yawen" userId="b106949d7b55627f" providerId="LiveId" clId="{3B70948A-D164-46B1-85DB-2493222EAEAB}" dt="2026-09-10T04:35:33.982" v="3167" actId="47"/>
        <pc:sldMkLst>
          <pc:docMk/>
          <pc:sldMk cId="3247240481" sldId="1158"/>
        </pc:sldMkLst>
        <pc:spChg chg="mod">
          <ac:chgData name="lee yawen" userId="b106949d7b55627f" providerId="LiveId" clId="{3B70948A-D164-46B1-85DB-2493222EAEAB}" dt="2026-09-10T04:32:42.135" v="3131" actId="14100"/>
          <ac:spMkLst>
            <pc:docMk/>
            <pc:sldMk cId="3247240481" sldId="1158"/>
            <ac:spMk id="2" creationId="{451DDC21-8F12-22FE-F8CB-EFE08FAF347D}"/>
          </ac:spMkLst>
        </pc:spChg>
      </pc:sldChg>
      <pc:sldChg chg="new del">
        <pc:chgData name="lee yawen" userId="b106949d7b55627f" providerId="LiveId" clId="{3B70948A-D164-46B1-85DB-2493222EAEAB}" dt="2026-09-10T04:36:04.539" v="3168" actId="47"/>
        <pc:sldMkLst>
          <pc:docMk/>
          <pc:sldMk cId="2599823164" sldId="1159"/>
        </pc:sldMkLst>
      </pc:sldChg>
      <pc:sldChg chg="new del">
        <pc:chgData name="lee yawen" userId="b106949d7b55627f" providerId="LiveId" clId="{3B70948A-D164-46B1-85DB-2493222EAEAB}" dt="2026-09-10T04:36:05.147" v="3169" actId="47"/>
        <pc:sldMkLst>
          <pc:docMk/>
          <pc:sldMk cId="1237063701" sldId="1160"/>
        </pc:sldMkLst>
      </pc:sldChg>
      <pc:sldChg chg="new del">
        <pc:chgData name="lee yawen" userId="b106949d7b55627f" providerId="LiveId" clId="{3B70948A-D164-46B1-85DB-2493222EAEAB}" dt="2026-09-10T04:36:05.792" v="3170" actId="47"/>
        <pc:sldMkLst>
          <pc:docMk/>
          <pc:sldMk cId="4149877014" sldId="1161"/>
        </pc:sldMkLst>
      </pc:sldChg>
      <pc:sldChg chg="new del">
        <pc:chgData name="lee yawen" userId="b106949d7b55627f" providerId="LiveId" clId="{3B70948A-D164-46B1-85DB-2493222EAEAB}" dt="2026-09-10T04:36:06.454" v="3171" actId="47"/>
        <pc:sldMkLst>
          <pc:docMk/>
          <pc:sldMk cId="3181056342" sldId="1162"/>
        </pc:sldMkLst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 eaLnBrk="1" hangingPunct="1">
              <a:defRPr sz="1200"/>
            </a:lvl1pPr>
          </a:lstStyle>
          <a:p>
            <a:pPr>
              <a:defRPr/>
            </a:pPr>
            <a:endParaRPr lang="en-US" altLang="zh-CN" dirty="0">
              <a:ea typeface="黑体" panose="02010609060101010101" pitchFamily="49" charset="-122"/>
            </a:endParaRPr>
          </a:p>
        </p:txBody>
      </p:sp>
      <p:sp>
        <p:nvSpPr>
          <p:cNvPr id="2355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 algn="r" eaLnBrk="1" hangingPunct="1">
              <a:defRPr sz="1200"/>
            </a:lvl1pPr>
          </a:lstStyle>
          <a:p>
            <a:pPr>
              <a:defRPr/>
            </a:pPr>
            <a:endParaRPr lang="en-US" altLang="zh-CN" dirty="0">
              <a:ea typeface="黑体" panose="02010609060101010101" pitchFamily="49" charset="-122"/>
            </a:endParaRPr>
          </a:p>
        </p:txBody>
      </p:sp>
      <p:sp>
        <p:nvSpPr>
          <p:cNvPr id="2355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/>
          <a:lstStyle>
            <a:lvl1pPr eaLnBrk="1" hangingPunct="1">
              <a:defRPr sz="1200"/>
            </a:lvl1pPr>
          </a:lstStyle>
          <a:p>
            <a:pPr>
              <a:defRPr/>
            </a:pPr>
            <a:endParaRPr lang="en-US" altLang="zh-CN" dirty="0">
              <a:ea typeface="黑体" panose="02010609060101010101" pitchFamily="49" charset="-122"/>
            </a:endParaRPr>
          </a:p>
        </p:txBody>
      </p:sp>
      <p:sp>
        <p:nvSpPr>
          <p:cNvPr id="2355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/>
          <a:lstStyle>
            <a:lvl1pPr algn="r" eaLnBrk="1" hangingPunct="1">
              <a:defRPr sz="1200"/>
            </a:lvl1pPr>
          </a:lstStyle>
          <a:p>
            <a:pPr>
              <a:defRPr/>
            </a:pPr>
            <a:fld id="{901A067B-C9D1-4EEE-8D82-339154AE0F2C}" type="slidenum">
              <a:rPr lang="en-US" altLang="zh-CN">
                <a:ea typeface="黑体" panose="02010609060101010101" pitchFamily="49" charset="-122"/>
              </a:rPr>
              <a:t>‹#›</a:t>
            </a:fld>
            <a:endParaRPr lang="en-US" altLang="zh-CN" dirty="0">
              <a:ea typeface="黑体" panose="0201060906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 eaLnBrk="1" hangingPunct="1">
              <a:defRPr sz="1200">
                <a:ea typeface="黑体" panose="02010609060101010101" pitchFamily="49" charset="-122"/>
              </a:defRPr>
            </a:lvl1pPr>
          </a:lstStyle>
          <a:p>
            <a:pPr>
              <a:defRPr/>
            </a:pPr>
            <a:endParaRPr lang="en-US" altLang="zh-CN" dirty="0"/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 algn="r" eaLnBrk="1" hangingPunct="1">
              <a:defRPr sz="1200">
                <a:ea typeface="黑体" panose="02010609060101010101" pitchFamily="49" charset="-122"/>
              </a:defRPr>
            </a:lvl1pPr>
          </a:lstStyle>
          <a:p>
            <a:pPr>
              <a:defRPr/>
            </a:pPr>
            <a:endParaRPr lang="en-US" altLang="zh-CN" dirty="0"/>
          </a:p>
        </p:txBody>
      </p:sp>
      <p:sp>
        <p:nvSpPr>
          <p:cNvPr id="205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381000" y="685800"/>
            <a:ext cx="6096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410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pPr lvl="0"/>
            <a:r>
              <a:rPr lang="zh-CN" altLang="en-US" noProof="0" dirty="0"/>
              <a:t>单击此处编辑母版文本样式</a:t>
            </a:r>
          </a:p>
          <a:p>
            <a:pPr lvl="1"/>
            <a:r>
              <a:rPr lang="zh-CN" altLang="en-US" noProof="0" dirty="0"/>
              <a:t>第二级</a:t>
            </a:r>
          </a:p>
          <a:p>
            <a:pPr lvl="2"/>
            <a:r>
              <a:rPr lang="zh-CN" altLang="en-US" noProof="0" dirty="0"/>
              <a:t>第三级</a:t>
            </a:r>
          </a:p>
          <a:p>
            <a:pPr lvl="3"/>
            <a:r>
              <a:rPr lang="zh-CN" altLang="en-US" noProof="0" dirty="0"/>
              <a:t>第四级</a:t>
            </a:r>
          </a:p>
          <a:p>
            <a:pPr lvl="4"/>
            <a:r>
              <a:rPr lang="zh-CN" altLang="en-US" noProof="0" dirty="0"/>
              <a:t>第五级</a:t>
            </a:r>
          </a:p>
        </p:txBody>
      </p:sp>
      <p:sp>
        <p:nvSpPr>
          <p:cNvPr id="410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/>
          <a:lstStyle>
            <a:lvl1pPr eaLnBrk="1" hangingPunct="1">
              <a:defRPr sz="1200">
                <a:ea typeface="黑体" panose="02010609060101010101" pitchFamily="49" charset="-122"/>
              </a:defRPr>
            </a:lvl1pPr>
          </a:lstStyle>
          <a:p>
            <a:pPr>
              <a:defRPr/>
            </a:pPr>
            <a:endParaRPr lang="en-US" altLang="zh-CN" dirty="0"/>
          </a:p>
        </p:txBody>
      </p:sp>
      <p:sp>
        <p:nvSpPr>
          <p:cNvPr id="410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/>
          <a:lstStyle>
            <a:lvl1pPr algn="r" eaLnBrk="1" hangingPunct="1">
              <a:defRPr sz="1200">
                <a:ea typeface="黑体" panose="02010609060101010101" pitchFamily="49" charset="-122"/>
              </a:defRPr>
            </a:lvl1pPr>
          </a:lstStyle>
          <a:p>
            <a:pPr>
              <a:defRPr/>
            </a:pPr>
            <a:fld id="{DEEC9269-A41C-42AF-81F6-4148AA9CE22C}" type="slidenum">
              <a:rPr lang="en-US" altLang="zh-CN" smtClean="0"/>
              <a:t>‹#›</a:t>
            </a:fld>
            <a:endParaRPr lang="en-US" altLang="zh-CN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黑体" panose="02010609060101010101" pitchFamily="49" charset="-122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黑体" panose="02010609060101010101" pitchFamily="49" charset="-122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黑体" panose="02010609060101010101" pitchFamily="49" charset="-122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黑体" panose="02010609060101010101" pitchFamily="49" charset="-122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黑体" panose="02010609060101010101" pitchFamily="49" charset="-122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BB540505-FCA4-4619-BB1A-2C933C6F06C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黑体" panose="02010609060101010101" pitchFamily="49" charset="-122"/>
                <a:cs typeface="+mn-cs"/>
              </a:rPr>
              <a:t>1</a:t>
            </a:fld>
            <a:endParaRPr kumimoji="0" lang="zh-CN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黑体" panose="02010609060101010101" pitchFamily="49" charset="-122"/>
              <a:cs typeface="+mn-cs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8.png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9/9/2026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zh-CN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C30B57F-27FC-44AC-874C-03454C828B8C}" type="slidenum">
              <a:rPr lang="en-US" altLang="zh-CN" smtClean="0"/>
              <a:t>‹#›</a:t>
            </a:fld>
            <a:endParaRPr lang="en-US" altLang="zh-CN" dirty="0"/>
          </a:p>
        </p:txBody>
      </p:sp>
    </p:spTree>
  </p:cSld>
  <p:clrMapOvr>
    <a:masterClrMapping/>
  </p:clrMapOvr>
  <p:hf hdr="0" ftr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ea typeface="黑体" panose="02010609060101010101" pitchFamily="49" charset="-122"/>
              </a:defRPr>
            </a:lvl1pPr>
          </a:lstStyle>
          <a:p>
            <a:fld id="{5AB69122-C3D0-44B0-9AEC-44CC5CA304EB}" type="datetime1">
              <a:rPr lang="zh-CN" altLang="en-US" smtClean="0"/>
              <a:t>2026/9/9</a:t>
            </a:fld>
            <a:endParaRPr lang="zh-CN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33DC2A-5E92-482B-9DB5-24AB4AD1E5BC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ea typeface="黑体" panose="02010609060101010101" pitchFamily="49" charset="-122"/>
              </a:defRPr>
            </a:lvl1pPr>
          </a:lstStyle>
          <a:p>
            <a:fld id="{87EE1983-CE82-49FC-965E-E579DD9B8F33}" type="datetime1">
              <a:rPr lang="zh-CN" altLang="en-US" smtClean="0"/>
              <a:t>2026/9/9</a:t>
            </a:fld>
            <a:endParaRPr lang="zh-CN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33DC2A-5E92-482B-9DB5-24AB4AD1E5BC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5700"/>
            <a:ext cx="12192000" cy="990600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310342" y="1247775"/>
            <a:ext cx="10979959" cy="5101161"/>
          </a:xfrm>
        </p:spPr>
        <p:txBody>
          <a:bodyPr/>
          <a:lstStyle>
            <a:lvl1pPr marL="228600" indent="-228600">
              <a:buFont typeface="Wingdings" panose="05000000000000000000" pitchFamily="2" charset="2"/>
              <a:buChar char="Ø"/>
              <a:defRPr baseline="0">
                <a:latin typeface="Arial" panose="020B0604020202020204" pitchFamily="34" charset="0"/>
              </a:defRPr>
            </a:lvl1pPr>
            <a:lvl2pPr>
              <a:defRPr baseline="0">
                <a:latin typeface="Arial" panose="020B0604020202020204" pitchFamily="34" charset="0"/>
              </a:defRPr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zh-CN" altLang="en-US" dirty="0"/>
              <a:t>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4313" y="6553201"/>
            <a:ext cx="2743200" cy="365125"/>
          </a:xfrm>
        </p:spPr>
        <p:txBody>
          <a:bodyPr/>
          <a:lstStyle>
            <a:lvl1pPr>
              <a:defRPr>
                <a:ea typeface="黑体" panose="02010609060101010101" pitchFamily="49" charset="-122"/>
              </a:defRPr>
            </a:lvl1pPr>
          </a:lstStyle>
          <a:p>
            <a:fld id="{C6CE2DF2-BCA6-42AD-9EC2-91507C44706D}" type="datetime1">
              <a:rPr lang="zh-CN" altLang="en-US" smtClean="0"/>
              <a:t>2026/9/9</a:t>
            </a:fld>
            <a:endParaRPr lang="zh-CN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330700" y="6489701"/>
            <a:ext cx="4114800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034272" y="6492876"/>
            <a:ext cx="2743200" cy="365125"/>
          </a:xfrm>
        </p:spPr>
        <p:txBody>
          <a:bodyPr/>
          <a:lstStyle>
            <a:lvl1pPr>
              <a:defRPr sz="1800" b="1">
                <a:solidFill>
                  <a:srgbClr val="004D94"/>
                </a:solidFill>
                <a:latin typeface="黑体" panose="02010609060101010101" pitchFamily="49" charset="-122"/>
                <a:ea typeface="黑体" panose="02010609060101010101" pitchFamily="49" charset="-122"/>
              </a:defRPr>
            </a:lvl1pPr>
          </a:lstStyle>
          <a:p>
            <a:fld id="{7233DC2A-5E92-482B-9DB5-24AB4AD1E5BC}" type="slidenum">
              <a:rPr lang="zh-CN" altLang="en-US" smtClean="0"/>
              <a:t>‹#›</a:t>
            </a:fld>
            <a:endParaRPr lang="zh-CN" altLang="en-US" dirty="0"/>
          </a:p>
        </p:txBody>
      </p:sp>
      <p:sp>
        <p:nvSpPr>
          <p:cNvPr id="2" name="矩形 1"/>
          <p:cNvSpPr/>
          <p:nvPr userDrawn="1"/>
        </p:nvSpPr>
        <p:spPr>
          <a:xfrm>
            <a:off x="7614416" y="86996"/>
            <a:ext cx="4378787" cy="844136"/>
          </a:xfrm>
          <a:prstGeom prst="rect">
            <a:avLst/>
          </a:prstGeom>
          <a:solidFill>
            <a:srgbClr val="004D94"/>
          </a:solidFill>
          <a:ln>
            <a:solidFill>
              <a:srgbClr val="004D9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ea typeface="黑体" panose="02010609060101010101" pitchFamily="49" charset="-122"/>
            </a:endParaRPr>
          </a:p>
        </p:txBody>
      </p:sp>
      <p:sp>
        <p:nvSpPr>
          <p:cNvPr id="10" name="Title 1"/>
          <p:cNvSpPr>
            <a:spLocks noGrp="1"/>
          </p:cNvSpPr>
          <p:nvPr>
            <p:ph type="title"/>
          </p:nvPr>
        </p:nvSpPr>
        <p:spPr>
          <a:xfrm>
            <a:off x="104314" y="135064"/>
            <a:ext cx="7835900" cy="709072"/>
          </a:xfrm>
        </p:spPr>
        <p:txBody>
          <a:bodyPr>
            <a:normAutofit/>
          </a:bodyPr>
          <a:lstStyle>
            <a:lvl1pPr algn="l">
              <a:defRPr sz="3600">
                <a:solidFill>
                  <a:schemeClr val="bg1"/>
                </a:solidFill>
              </a:defRPr>
            </a:lvl1pPr>
          </a:lstStyle>
          <a:p>
            <a:r>
              <a:rPr lang="zh-CN" altLang="en-US" dirty="0"/>
              <a:t>单击此处编辑母版标题样式</a:t>
            </a:r>
            <a:endParaRPr lang="en-US" dirty="0"/>
          </a:p>
        </p:txBody>
      </p:sp>
      <p:pic>
        <p:nvPicPr>
          <p:cNvPr id="9" name="图片 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80313" y="154528"/>
            <a:ext cx="4046991" cy="709072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1" y="1709740"/>
            <a:ext cx="10515600" cy="1287213"/>
          </a:xfrm>
        </p:spPr>
        <p:txBody>
          <a:bodyPr anchor="b"/>
          <a:lstStyle>
            <a:lvl1pPr algn="ctr">
              <a:defRPr sz="4800"/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1" y="4621089"/>
            <a:ext cx="10515600" cy="495721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609600" y="6245225"/>
            <a:ext cx="2844800" cy="476250"/>
          </a:xfrm>
          <a:prstGeom prst="rect">
            <a:avLst/>
          </a:prstGeom>
        </p:spPr>
        <p:txBody>
          <a:bodyPr/>
          <a:lstStyle>
            <a:lvl1pPr>
              <a:defRPr>
                <a:ea typeface="黑体" panose="02010609060101010101" pitchFamily="49" charset="-122"/>
              </a:defRPr>
            </a:lvl1pPr>
          </a:lstStyle>
          <a:p>
            <a:pPr>
              <a:defRPr/>
            </a:pPr>
            <a:fld id="{C9E98AC5-B75A-4C2D-BFB3-C23066DB2A3D}" type="datetime1">
              <a:rPr lang="zh-CN" altLang="en-US" smtClean="0"/>
              <a:t>2026/9/9</a:t>
            </a:fld>
            <a:endParaRPr lang="en-US" altLang="zh-CN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8F2E7C8-8254-4703-8840-58745B7490E5}" type="slidenum">
              <a:rPr lang="en-US" altLang="zh-CN"/>
              <a:t>‹#›</a:t>
            </a:fld>
            <a:endParaRPr lang="en-US" altLang="zh-CN" dirty="0"/>
          </a:p>
        </p:txBody>
      </p:sp>
      <p:sp>
        <p:nvSpPr>
          <p:cNvPr id="7" name="文本占位符 2"/>
          <p:cNvSpPr>
            <a:spLocks noGrp="1"/>
          </p:cNvSpPr>
          <p:nvPr>
            <p:ph type="body" idx="13"/>
          </p:nvPr>
        </p:nvSpPr>
        <p:spPr>
          <a:xfrm>
            <a:off x="3497363" y="3877508"/>
            <a:ext cx="5184576" cy="495721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zh-CN" altLang="en-US" dirty="0"/>
              <a:t>单击此处编辑母版文本样式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1BBB27C-A5E9-4D02-B4D8-BED7E3995897}" type="slidenum">
              <a:rPr lang="en-US" altLang="zh-CN"/>
              <a:t>‹#›</a:t>
            </a:fld>
            <a:endParaRPr lang="en-US" altLang="zh-CN" dirty="0"/>
          </a:p>
        </p:txBody>
      </p:sp>
      <p:sp>
        <p:nvSpPr>
          <p:cNvPr id="7" name="内容占位符 2"/>
          <p:cNvSpPr>
            <a:spLocks noGrp="1"/>
          </p:cNvSpPr>
          <p:nvPr>
            <p:ph sz="half" idx="1"/>
          </p:nvPr>
        </p:nvSpPr>
        <p:spPr>
          <a:xfrm>
            <a:off x="609600" y="1063518"/>
            <a:ext cx="5384800" cy="5062646"/>
          </a:xfr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8" name="内容占位符 3"/>
          <p:cNvSpPr>
            <a:spLocks noGrp="1"/>
          </p:cNvSpPr>
          <p:nvPr>
            <p:ph sz="half" idx="2"/>
          </p:nvPr>
        </p:nvSpPr>
        <p:spPr>
          <a:xfrm>
            <a:off x="6197600" y="1063519"/>
            <a:ext cx="5384800" cy="5062645"/>
          </a:xfr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9" name="标题 1"/>
          <p:cNvSpPr>
            <a:spLocks noGrp="1"/>
          </p:cNvSpPr>
          <p:nvPr>
            <p:ph type="title"/>
          </p:nvPr>
        </p:nvSpPr>
        <p:spPr>
          <a:xfrm>
            <a:off x="0" y="44624"/>
            <a:ext cx="10979989" cy="669600"/>
          </a:xfrm>
          <a:solidFill>
            <a:schemeClr val="bg1"/>
          </a:solidFill>
        </p:spPr>
        <p:txBody>
          <a:bodyPr/>
          <a:lstStyle>
            <a:lvl1pPr marL="396240" algn="l">
              <a:defRPr sz="3600"/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11" name="矩形 7"/>
          <p:cNvSpPr>
            <a:spLocks noChangeArrowheads="1"/>
          </p:cNvSpPr>
          <p:nvPr userDrawn="1"/>
        </p:nvSpPr>
        <p:spPr bwMode="auto">
          <a:xfrm>
            <a:off x="-4233" y="764704"/>
            <a:ext cx="12192000" cy="134938"/>
          </a:xfrm>
          <a:prstGeom prst="rect">
            <a:avLst/>
          </a:prstGeom>
          <a:gradFill flip="none" rotWithShape="1">
            <a:gsLst>
              <a:gs pos="35000">
                <a:srgbClr val="0061B2">
                  <a:lumMod val="20000"/>
                  <a:lumOff val="80000"/>
                </a:srgbClr>
              </a:gs>
              <a:gs pos="0">
                <a:srgbClr val="0061B2">
                  <a:lumMod val="60000"/>
                  <a:lumOff val="40000"/>
                </a:srgbClr>
              </a:gs>
              <a:gs pos="51000">
                <a:srgbClr val="0061B2">
                  <a:lumMod val="20000"/>
                  <a:lumOff val="80000"/>
                </a:srgbClr>
              </a:gs>
              <a:gs pos="100000">
                <a:srgbClr val="4C7013">
                  <a:lumMod val="20000"/>
                  <a:lumOff val="80000"/>
                </a:srgbClr>
              </a:gs>
            </a:gsLst>
            <a:lin ang="0" scaled="1"/>
            <a:tileRect/>
          </a:gradFill>
          <a:ln>
            <a:noFill/>
          </a:ln>
        </p:spPr>
        <p:txBody>
          <a:bodyPr wrap="none" lIns="90000" tIns="46800" rIns="90000" bIns="46800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黑体" panose="02010609060101010101" pitchFamily="49" charset="-122"/>
              <a:cs typeface="Arial" panose="020B0604020202020204"/>
            </a:endParaRPr>
          </a:p>
        </p:txBody>
      </p:sp>
      <p:pic>
        <p:nvPicPr>
          <p:cNvPr id="10" name="图片 10" descr="未命名-1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79989" y="4948"/>
            <a:ext cx="1164683" cy="8785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 dirty="0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9C65A9D-8006-47C7-A12B-C488D274BF24}" type="slidenum">
              <a:rPr lang="en-US" altLang="zh-CN"/>
              <a:t>‹#›</a:t>
            </a:fld>
            <a:endParaRPr lang="en-US" altLang="zh-CN" dirty="0"/>
          </a:p>
        </p:txBody>
      </p:sp>
      <p:sp>
        <p:nvSpPr>
          <p:cNvPr id="5" name="标题 1"/>
          <p:cNvSpPr>
            <a:spLocks noGrp="1"/>
          </p:cNvSpPr>
          <p:nvPr>
            <p:ph type="title"/>
          </p:nvPr>
        </p:nvSpPr>
        <p:spPr>
          <a:xfrm>
            <a:off x="0" y="44624"/>
            <a:ext cx="10979989" cy="669600"/>
          </a:xfrm>
          <a:solidFill>
            <a:schemeClr val="bg1"/>
          </a:solidFill>
        </p:spPr>
        <p:txBody>
          <a:bodyPr/>
          <a:lstStyle>
            <a:lvl1pPr marL="396240" algn="l">
              <a:defRPr sz="3600"/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  <p:pic>
        <p:nvPicPr>
          <p:cNvPr id="6" name="图片 10" descr="未命名-1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79989" y="4948"/>
            <a:ext cx="1164683" cy="8785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 dirty="0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9C65A9D-8006-47C7-A12B-C488D274BF24}" type="slidenum">
              <a:rPr lang="en-US" altLang="zh-CN"/>
              <a:t>‹#›</a:t>
            </a:fld>
            <a:endParaRPr lang="en-US" altLang="zh-CN" dirty="0"/>
          </a:p>
        </p:txBody>
      </p:sp>
      <p:sp>
        <p:nvSpPr>
          <p:cNvPr id="5" name="标题 1"/>
          <p:cNvSpPr>
            <a:spLocks noGrp="1"/>
          </p:cNvSpPr>
          <p:nvPr>
            <p:ph type="title"/>
          </p:nvPr>
        </p:nvSpPr>
        <p:spPr>
          <a:xfrm>
            <a:off x="0" y="44624"/>
            <a:ext cx="10979989" cy="669600"/>
          </a:xfrm>
          <a:solidFill>
            <a:schemeClr val="bg1"/>
          </a:solidFill>
        </p:spPr>
        <p:txBody>
          <a:bodyPr/>
          <a:lstStyle>
            <a:lvl1pPr marL="396240" algn="l">
              <a:defRPr sz="3600"/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7" name="矩形 7"/>
          <p:cNvSpPr>
            <a:spLocks noChangeArrowheads="1"/>
          </p:cNvSpPr>
          <p:nvPr userDrawn="1"/>
        </p:nvSpPr>
        <p:spPr bwMode="auto">
          <a:xfrm>
            <a:off x="-4233" y="764704"/>
            <a:ext cx="12192000" cy="134938"/>
          </a:xfrm>
          <a:prstGeom prst="rect">
            <a:avLst/>
          </a:prstGeom>
          <a:gradFill flip="none" rotWithShape="1">
            <a:gsLst>
              <a:gs pos="35000">
                <a:srgbClr val="0061B2">
                  <a:lumMod val="20000"/>
                  <a:lumOff val="80000"/>
                </a:srgbClr>
              </a:gs>
              <a:gs pos="0">
                <a:srgbClr val="0061B2">
                  <a:lumMod val="60000"/>
                  <a:lumOff val="40000"/>
                </a:srgbClr>
              </a:gs>
              <a:gs pos="51000">
                <a:srgbClr val="0061B2">
                  <a:lumMod val="20000"/>
                  <a:lumOff val="80000"/>
                </a:srgbClr>
              </a:gs>
              <a:gs pos="100000">
                <a:srgbClr val="4C7013">
                  <a:lumMod val="20000"/>
                  <a:lumOff val="80000"/>
                </a:srgbClr>
              </a:gs>
            </a:gsLst>
            <a:lin ang="0" scaled="1"/>
            <a:tileRect/>
          </a:gradFill>
          <a:ln>
            <a:noFill/>
          </a:ln>
        </p:spPr>
        <p:txBody>
          <a:bodyPr wrap="none" lIns="90000" tIns="46800" rIns="90000" bIns="46800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黑体" panose="02010609060101010101" pitchFamily="49" charset="-122"/>
              <a:cs typeface="Arial" panose="020B0604020202020204"/>
            </a:endParaRP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838200" y="1327336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838200" y="2343074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 hasCustomPrompt="1"/>
          </p:nvPr>
        </p:nvSpPr>
        <p:spPr>
          <a:xfrm>
            <a:off x="6170613" y="1335459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 hasCustomPrompt="1"/>
          </p:nvPr>
        </p:nvSpPr>
        <p:spPr>
          <a:xfrm>
            <a:off x="6170613" y="2343074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ea typeface="黑体" panose="02010609060101010101" pitchFamily="49" charset="-122"/>
              </a:defRPr>
            </a:lvl1pPr>
          </a:lstStyle>
          <a:p>
            <a:fld id="{E3027FC5-1019-42DE-B68E-F10218D4686A}" type="datetime1">
              <a:rPr lang="zh-CN" altLang="en-US" smtClean="0"/>
              <a:t>2026/9/9</a:t>
            </a:fld>
            <a:endParaRPr lang="zh-CN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33DC2A-5E92-482B-9DB5-24AB4AD1E5BC}" type="slidenum">
              <a:rPr lang="zh-CN" altLang="en-US" smtClean="0"/>
              <a:t>‹#›</a:t>
            </a:fld>
            <a:endParaRPr lang="zh-CN" altLang="en-US"/>
          </a:p>
        </p:txBody>
      </p:sp>
      <p:pic>
        <p:nvPicPr>
          <p:cNvPr id="10" name="图片 9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5700"/>
            <a:ext cx="12192000" cy="990600"/>
          </a:xfrm>
          <a:prstGeom prst="rect">
            <a:avLst/>
          </a:prstGeom>
        </p:spPr>
      </p:pic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104314" y="135064"/>
            <a:ext cx="7835900" cy="709072"/>
          </a:xfrm>
        </p:spPr>
        <p:txBody>
          <a:bodyPr>
            <a:normAutofit/>
          </a:bodyPr>
          <a:lstStyle>
            <a:lvl1pPr algn="l">
              <a:defRPr sz="3600">
                <a:solidFill>
                  <a:schemeClr val="bg1"/>
                </a:solidFill>
              </a:defRPr>
            </a:lvl1pPr>
          </a:lstStyle>
          <a:p>
            <a:r>
              <a:rPr lang="zh-CN" altLang="en-US" dirty="0"/>
              <a:t>单击此处编辑母版标题样式</a:t>
            </a:r>
            <a:endParaRPr lang="en-US" dirty="0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ea typeface="黑体" panose="02010609060101010101" pitchFamily="49" charset="-122"/>
              </a:defRPr>
            </a:lvl1pPr>
          </a:lstStyle>
          <a:p>
            <a:fld id="{EE1BBCB0-AE5D-4958-824D-71B704BCA2AD}" type="datetime1">
              <a:rPr lang="zh-CN" altLang="en-US" smtClean="0"/>
              <a:t>2026/9/9</a:t>
            </a:fld>
            <a:endParaRPr lang="zh-CN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33DC2A-5E92-482B-9DB5-24AB4AD1E5BC}" type="slidenum">
              <a:rPr lang="zh-CN" altLang="en-US" smtClean="0"/>
              <a:t>‹#›</a:t>
            </a:fld>
            <a:endParaRPr lang="zh-CN" altLang="en-US"/>
          </a:p>
        </p:txBody>
      </p:sp>
      <p:pic>
        <p:nvPicPr>
          <p:cNvPr id="6" name="图片 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468" y="0"/>
            <a:ext cx="12192000" cy="990600"/>
          </a:xfrm>
          <a:prstGeom prst="rect">
            <a:avLst/>
          </a:prstGeom>
        </p:spPr>
      </p:pic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104314" y="135064"/>
            <a:ext cx="7835900" cy="709072"/>
          </a:xfrm>
        </p:spPr>
        <p:txBody>
          <a:bodyPr>
            <a:normAutofit/>
          </a:bodyPr>
          <a:lstStyle>
            <a:lvl1pPr algn="l">
              <a:defRPr sz="3600">
                <a:solidFill>
                  <a:schemeClr val="bg1"/>
                </a:solidFill>
              </a:defRPr>
            </a:lvl1pPr>
          </a:lstStyle>
          <a:p>
            <a:r>
              <a:rPr lang="zh-CN" altLang="en-US" dirty="0"/>
              <a:t>单击此处编辑母版标题样式</a:t>
            </a:r>
            <a:endParaRPr lang="en-US" dirty="0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1" y="1122364"/>
            <a:ext cx="9144000" cy="2387600"/>
          </a:xfrm>
        </p:spPr>
        <p:txBody>
          <a:bodyPr anchor="b"/>
          <a:lstStyle>
            <a:lvl1pPr algn="ctr">
              <a:defRPr sz="5999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1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109" indent="0" algn="ctr">
              <a:buNone/>
              <a:defRPr sz="2000"/>
            </a:lvl2pPr>
            <a:lvl3pPr marL="914217" indent="0" algn="ctr">
              <a:buNone/>
              <a:defRPr sz="1800"/>
            </a:lvl3pPr>
            <a:lvl4pPr marL="1371326" indent="0" algn="ctr">
              <a:buNone/>
              <a:defRPr sz="1600"/>
            </a:lvl4pPr>
            <a:lvl5pPr marL="1828434" indent="0" algn="ctr">
              <a:buNone/>
              <a:defRPr sz="1600"/>
            </a:lvl5pPr>
            <a:lvl6pPr marL="2285543" indent="0" algn="ctr">
              <a:buNone/>
              <a:defRPr sz="1600"/>
            </a:lvl6pPr>
            <a:lvl7pPr marL="2742651" indent="0" algn="ctr">
              <a:buNone/>
              <a:defRPr sz="1600"/>
            </a:lvl7pPr>
            <a:lvl8pPr marL="3199125" indent="0" algn="ctr">
              <a:buNone/>
              <a:defRPr sz="1600"/>
            </a:lvl8pPr>
            <a:lvl9pPr marL="3656234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8759D3-B92F-4BE5-BE49-ED8937E3BC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516078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9/9/2026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zh-CN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1BBB27C-A5E9-4D02-B4D8-BED7E3995897}" type="slidenum">
              <a:rPr lang="en-US" altLang="zh-CN" smtClean="0"/>
              <a:t>‹#›</a:t>
            </a:fld>
            <a:endParaRPr lang="en-US" altLang="zh-CN" dirty="0"/>
          </a:p>
        </p:txBody>
      </p:sp>
      <p:sp>
        <p:nvSpPr>
          <p:cNvPr id="7" name="矩形 6"/>
          <p:cNvSpPr>
            <a:spLocks noChangeArrowheads="1"/>
          </p:cNvSpPr>
          <p:nvPr userDrawn="1"/>
        </p:nvSpPr>
        <p:spPr bwMode="auto">
          <a:xfrm>
            <a:off x="-4233" y="764704"/>
            <a:ext cx="12192000" cy="134938"/>
          </a:xfrm>
          <a:prstGeom prst="rect">
            <a:avLst/>
          </a:prstGeom>
          <a:gradFill flip="none" rotWithShape="1">
            <a:gsLst>
              <a:gs pos="35000">
                <a:srgbClr val="0061B2">
                  <a:lumMod val="20000"/>
                  <a:lumOff val="80000"/>
                </a:srgbClr>
              </a:gs>
              <a:gs pos="0">
                <a:srgbClr val="0061B2">
                  <a:lumMod val="60000"/>
                  <a:lumOff val="40000"/>
                </a:srgbClr>
              </a:gs>
              <a:gs pos="51000">
                <a:srgbClr val="0061B2">
                  <a:lumMod val="20000"/>
                  <a:lumOff val="80000"/>
                </a:srgbClr>
              </a:gs>
              <a:gs pos="100000">
                <a:srgbClr val="4C7013">
                  <a:lumMod val="20000"/>
                  <a:lumOff val="80000"/>
                </a:srgbClr>
              </a:gs>
            </a:gsLst>
            <a:lin ang="0" scaled="1"/>
            <a:tileRect/>
          </a:gradFill>
          <a:ln>
            <a:noFill/>
          </a:ln>
        </p:spPr>
        <p:txBody>
          <a:bodyPr wrap="none" lIns="90000" tIns="46800" rIns="90000" bIns="46800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黑体" panose="02010609060101010101" pitchFamily="49" charset="-122"/>
              <a:cs typeface="Arial" panose="020B0604020202020204"/>
            </a:endParaRPr>
          </a:p>
        </p:txBody>
      </p:sp>
      <p:pic>
        <p:nvPicPr>
          <p:cNvPr id="8" name="图片 10" descr="未命名-1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79989" y="4948"/>
            <a:ext cx="1164683" cy="8785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8759D3-B92F-4BE5-BE49-ED8937E3BC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675928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1" y="1709738"/>
            <a:ext cx="10515600" cy="2852737"/>
          </a:xfrm>
        </p:spPr>
        <p:txBody>
          <a:bodyPr anchor="b"/>
          <a:lstStyle>
            <a:lvl1pPr>
              <a:defRPr sz="5999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1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109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217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32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43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54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265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199125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623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8759D3-B92F-4BE5-BE49-ED8937E3BC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813946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8759D3-B92F-4BE5-BE49-ED8937E3BC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075370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9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09" indent="0">
              <a:buNone/>
              <a:defRPr sz="2000" b="1"/>
            </a:lvl2pPr>
            <a:lvl3pPr marL="914217" indent="0">
              <a:buNone/>
              <a:defRPr sz="1800" b="1"/>
            </a:lvl3pPr>
            <a:lvl4pPr marL="1371326" indent="0">
              <a:buNone/>
              <a:defRPr sz="1600" b="1"/>
            </a:lvl4pPr>
            <a:lvl5pPr marL="1828434" indent="0">
              <a:buNone/>
              <a:defRPr sz="1600" b="1"/>
            </a:lvl5pPr>
            <a:lvl6pPr marL="2285543" indent="0">
              <a:buNone/>
              <a:defRPr sz="1600" b="1"/>
            </a:lvl6pPr>
            <a:lvl7pPr marL="2742651" indent="0">
              <a:buNone/>
              <a:defRPr sz="1600" b="1"/>
            </a:lvl7pPr>
            <a:lvl8pPr marL="3199125" indent="0">
              <a:buNone/>
              <a:defRPr sz="1600" b="1"/>
            </a:lvl8pPr>
            <a:lvl9pPr marL="3656234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1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09" indent="0">
              <a:buNone/>
              <a:defRPr sz="2000" b="1"/>
            </a:lvl2pPr>
            <a:lvl3pPr marL="914217" indent="0">
              <a:buNone/>
              <a:defRPr sz="1800" b="1"/>
            </a:lvl3pPr>
            <a:lvl4pPr marL="1371326" indent="0">
              <a:buNone/>
              <a:defRPr sz="1600" b="1"/>
            </a:lvl4pPr>
            <a:lvl5pPr marL="1828434" indent="0">
              <a:buNone/>
              <a:defRPr sz="1600" b="1"/>
            </a:lvl5pPr>
            <a:lvl6pPr marL="2285543" indent="0">
              <a:buNone/>
              <a:defRPr sz="1600" b="1"/>
            </a:lvl6pPr>
            <a:lvl7pPr marL="2742651" indent="0">
              <a:buNone/>
              <a:defRPr sz="1600" b="1"/>
            </a:lvl7pPr>
            <a:lvl8pPr marL="3199125" indent="0">
              <a:buNone/>
              <a:defRPr sz="1600" b="1"/>
            </a:lvl8pPr>
            <a:lvl9pPr marL="3656234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1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8759D3-B92F-4BE5-BE49-ED8937E3BC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889346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8759D3-B92F-4BE5-BE49-ED8937E3BC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22922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8759D3-B92F-4BE5-BE49-ED8937E3BC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267132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9" y="457201"/>
            <a:ext cx="3932237" cy="1600200"/>
          </a:xfrm>
        </p:spPr>
        <p:txBody>
          <a:bodyPr anchor="b"/>
          <a:lstStyle>
            <a:lvl1pPr>
              <a:defRPr sz="3199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6"/>
            <a:ext cx="6172200" cy="4873625"/>
          </a:xfrm>
        </p:spPr>
        <p:txBody>
          <a:bodyPr/>
          <a:lstStyle>
            <a:lvl1pPr>
              <a:defRPr sz="3199"/>
            </a:lvl1pPr>
            <a:lvl2pPr>
              <a:defRPr sz="2799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9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09" indent="0">
              <a:buNone/>
              <a:defRPr sz="1400"/>
            </a:lvl2pPr>
            <a:lvl3pPr marL="914217" indent="0">
              <a:buNone/>
              <a:defRPr sz="1200"/>
            </a:lvl3pPr>
            <a:lvl4pPr marL="1371326" indent="0">
              <a:buNone/>
              <a:defRPr sz="1000"/>
            </a:lvl4pPr>
            <a:lvl5pPr marL="1828434" indent="0">
              <a:buNone/>
              <a:defRPr sz="1000"/>
            </a:lvl5pPr>
            <a:lvl6pPr marL="2285543" indent="0">
              <a:buNone/>
              <a:defRPr sz="1000"/>
            </a:lvl6pPr>
            <a:lvl7pPr marL="2742651" indent="0">
              <a:buNone/>
              <a:defRPr sz="1000"/>
            </a:lvl7pPr>
            <a:lvl8pPr marL="3199125" indent="0">
              <a:buNone/>
              <a:defRPr sz="1000"/>
            </a:lvl8pPr>
            <a:lvl9pPr marL="3656234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8759D3-B92F-4BE5-BE49-ED8937E3BC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069125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9" y="457201"/>
            <a:ext cx="3932237" cy="1600200"/>
          </a:xfrm>
        </p:spPr>
        <p:txBody>
          <a:bodyPr anchor="b"/>
          <a:lstStyle>
            <a:lvl1pPr>
              <a:defRPr sz="3199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6"/>
            <a:ext cx="6172200" cy="4873625"/>
          </a:xfrm>
        </p:spPr>
        <p:txBody>
          <a:bodyPr/>
          <a:lstStyle>
            <a:lvl1pPr marL="0" indent="0">
              <a:buNone/>
              <a:defRPr sz="3199"/>
            </a:lvl1pPr>
            <a:lvl2pPr marL="457109" indent="0">
              <a:buNone/>
              <a:defRPr sz="2799"/>
            </a:lvl2pPr>
            <a:lvl3pPr marL="914217" indent="0">
              <a:buNone/>
              <a:defRPr sz="2400"/>
            </a:lvl3pPr>
            <a:lvl4pPr marL="1371326" indent="0">
              <a:buNone/>
              <a:defRPr sz="2000"/>
            </a:lvl4pPr>
            <a:lvl5pPr marL="1828434" indent="0">
              <a:buNone/>
              <a:defRPr sz="2000"/>
            </a:lvl5pPr>
            <a:lvl6pPr marL="2285543" indent="0">
              <a:buNone/>
              <a:defRPr sz="2000"/>
            </a:lvl6pPr>
            <a:lvl7pPr marL="2742651" indent="0">
              <a:buNone/>
              <a:defRPr sz="2000"/>
            </a:lvl7pPr>
            <a:lvl8pPr marL="3199125" indent="0">
              <a:buNone/>
              <a:defRPr sz="2000"/>
            </a:lvl8pPr>
            <a:lvl9pPr marL="3656234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9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09" indent="0">
              <a:buNone/>
              <a:defRPr sz="1400"/>
            </a:lvl2pPr>
            <a:lvl3pPr marL="914217" indent="0">
              <a:buNone/>
              <a:defRPr sz="1200"/>
            </a:lvl3pPr>
            <a:lvl4pPr marL="1371326" indent="0">
              <a:buNone/>
              <a:defRPr sz="1000"/>
            </a:lvl4pPr>
            <a:lvl5pPr marL="1828434" indent="0">
              <a:buNone/>
              <a:defRPr sz="1000"/>
            </a:lvl5pPr>
            <a:lvl6pPr marL="2285543" indent="0">
              <a:buNone/>
              <a:defRPr sz="1000"/>
            </a:lvl6pPr>
            <a:lvl7pPr marL="2742651" indent="0">
              <a:buNone/>
              <a:defRPr sz="1000"/>
            </a:lvl7pPr>
            <a:lvl8pPr marL="3199125" indent="0">
              <a:buNone/>
              <a:defRPr sz="1000"/>
            </a:lvl8pPr>
            <a:lvl9pPr marL="3656234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8759D3-B92F-4BE5-BE49-ED8937E3BC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20128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8759D3-B92F-4BE5-BE49-ED8937E3BC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287303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 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8759D3-B92F-4BE5-BE49-ED8937E3BC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932601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ea typeface="黑体" panose="02010609060101010101" pitchFamily="49" charset="-122"/>
              </a:defRPr>
            </a:lvl1pPr>
          </a:lstStyle>
          <a:p>
            <a:fld id="{743274A9-3A6B-4B98-92E4-585FEDF8606B}" type="datetime1">
              <a:rPr lang="zh-CN" altLang="en-US" smtClean="0"/>
              <a:t>2026/9/9</a:t>
            </a:fld>
            <a:endParaRPr lang="zh-CN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33DC2A-5E92-482B-9DB5-24AB4AD1E5BC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4852327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8" hidden="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2347" y="0"/>
            <a:ext cx="914730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336360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8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3869" y="-4405"/>
            <a:ext cx="12255868" cy="6862405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1266"/>
            <a:ext cx="12192000" cy="15546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947516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3869" y="-4405"/>
            <a:ext cx="12255868" cy="6862405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1266"/>
            <a:ext cx="12192000" cy="15546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094807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2685991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40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4419" y="142875"/>
            <a:ext cx="10943166" cy="649288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2481683221"/>
      </p:ext>
    </p:extLst>
  </p:cSld>
  <p:clrMapOvr>
    <a:masterClrMapping/>
  </p:clrMapOvr>
  <p:transition advClick="0" advTm="7000">
    <p:newsflash/>
  </p:transition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3869" y="-4405"/>
            <a:ext cx="12255868" cy="6862405"/>
          </a:xfrm>
          <a:prstGeom prst="rect">
            <a:avLst/>
          </a:prstGeom>
        </p:spPr>
      </p:pic>
      <p:pic>
        <p:nvPicPr>
          <p:cNvPr id="9" name="图片 8" hidden="1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732723"/>
            <a:ext cx="2570885" cy="1151861"/>
          </a:xfrm>
          <a:prstGeom prst="rect">
            <a:avLst/>
          </a:prstGeom>
        </p:spPr>
      </p:pic>
      <p:pic>
        <p:nvPicPr>
          <p:cNvPr id="2" name="图片 1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2192000" cy="1557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437283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323104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ea typeface="黑体" panose="02010609060101010101" pitchFamily="49" charset="-122"/>
              </a:defRPr>
            </a:lvl1pPr>
          </a:lstStyle>
          <a:p>
            <a:fld id="{FA31E221-E713-4B94-9B52-1044CBE4AD5A}" type="datetime1">
              <a:rPr lang="zh-CN" altLang="en-US" smtClean="0"/>
              <a:t>2026/9/9</a:t>
            </a:fld>
            <a:endParaRPr lang="zh-CN" alt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33DC2A-5E92-482B-9DB5-24AB4AD1E5BC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ea typeface="黑体" panose="02010609060101010101" pitchFamily="49" charset="-122"/>
              </a:defRPr>
            </a:lvl1pPr>
          </a:lstStyle>
          <a:p>
            <a:fld id="{E3027FC5-1019-42DE-B68E-F10218D4686A}" type="datetime1">
              <a:rPr lang="zh-CN" altLang="en-US" smtClean="0"/>
              <a:t>2026/9/9</a:t>
            </a:fld>
            <a:endParaRPr lang="zh-CN" alt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33DC2A-5E92-482B-9DB5-24AB4AD1E5BC}" type="slidenum">
              <a:rPr lang="zh-CN" altLang="en-US" smtClean="0"/>
              <a:t>‹#›</a:t>
            </a:fld>
            <a:endParaRPr lang="zh-CN" altLang="en-US"/>
          </a:p>
        </p:txBody>
      </p:sp>
      <p:pic>
        <p:nvPicPr>
          <p:cNvPr id="10" name="图片 9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5700"/>
            <a:ext cx="12192000" cy="99060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ea typeface="黑体" panose="02010609060101010101" pitchFamily="49" charset="-122"/>
              </a:defRPr>
            </a:lvl1pPr>
          </a:lstStyle>
          <a:p>
            <a:fld id="{EE1BBCB0-AE5D-4958-824D-71B704BCA2AD}" type="datetime1">
              <a:rPr lang="zh-CN" altLang="en-US" smtClean="0"/>
              <a:t>2026/9/9</a:t>
            </a:fld>
            <a:endParaRPr lang="zh-CN" alt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33DC2A-5E92-482B-9DB5-24AB4AD1E5BC}" type="slidenum">
              <a:rPr lang="zh-CN" altLang="en-US" smtClean="0"/>
              <a:t>‹#›</a:t>
            </a:fld>
            <a:endParaRPr lang="zh-CN" altLang="en-US"/>
          </a:p>
        </p:txBody>
      </p:sp>
      <p:pic>
        <p:nvPicPr>
          <p:cNvPr id="6" name="图片 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5700"/>
            <a:ext cx="12192000" cy="99060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9/9/2026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zh-C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C30B57F-27FC-44AC-874C-03454C828B8C}" type="slidenum">
              <a:rPr lang="en-US" altLang="zh-CN" smtClean="0"/>
              <a:t>‹#›</a:t>
            </a:fld>
            <a:endParaRPr lang="en-US" altLang="zh-CN" dirty="0"/>
          </a:p>
        </p:txBody>
      </p:sp>
    </p:spTree>
  </p:cSld>
  <p:clrMapOvr>
    <a:masterClrMapping/>
  </p:clrMapOvr>
  <p:hf hdr="0" ftr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ea typeface="黑体" panose="02010609060101010101" pitchFamily="49" charset="-122"/>
              </a:defRPr>
            </a:lvl1pPr>
          </a:lstStyle>
          <a:p>
            <a:fld id="{7FE2593F-66C2-44AC-9B2A-40FCB8B9055B}" type="datetime1">
              <a:rPr lang="zh-CN" altLang="en-US" smtClean="0"/>
              <a:t>2026/9/9</a:t>
            </a:fld>
            <a:endParaRPr lang="zh-CN" alt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33DC2A-5E92-482B-9DB5-24AB4AD1E5BC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CN" altLang="en-US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ea typeface="黑体" panose="02010609060101010101" pitchFamily="49" charset="-122"/>
              </a:defRPr>
            </a:lvl1pPr>
          </a:lstStyle>
          <a:p>
            <a:fld id="{1F616D7E-6750-4BA3-8786-082CA047DA46}" type="datetime1">
              <a:rPr lang="zh-CN" altLang="en-US" smtClean="0"/>
              <a:t>2026/9/9</a:t>
            </a:fld>
            <a:endParaRPr lang="zh-CN" alt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33DC2A-5E92-482B-9DB5-24AB4AD1E5BC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6.xml"/><Relationship Id="rId13" Type="http://schemas.openxmlformats.org/officeDocument/2006/relationships/slideLayout" Target="../slideLayouts/slideLayout31.xml"/><Relationship Id="rId18" Type="http://schemas.openxmlformats.org/officeDocument/2006/relationships/slideLayout" Target="../slideLayouts/slideLayout36.xml"/><Relationship Id="rId3" Type="http://schemas.openxmlformats.org/officeDocument/2006/relationships/slideLayout" Target="../slideLayouts/slideLayout21.xml"/><Relationship Id="rId7" Type="http://schemas.openxmlformats.org/officeDocument/2006/relationships/slideLayout" Target="../slideLayouts/slideLayout25.xml"/><Relationship Id="rId12" Type="http://schemas.openxmlformats.org/officeDocument/2006/relationships/slideLayout" Target="../slideLayouts/slideLayout30.xml"/><Relationship Id="rId17" Type="http://schemas.openxmlformats.org/officeDocument/2006/relationships/slideLayout" Target="../slideLayouts/slideLayout35.xml"/><Relationship Id="rId2" Type="http://schemas.openxmlformats.org/officeDocument/2006/relationships/slideLayout" Target="../slideLayouts/slideLayout20.xml"/><Relationship Id="rId16" Type="http://schemas.openxmlformats.org/officeDocument/2006/relationships/slideLayout" Target="../slideLayouts/slideLayout34.xml"/><Relationship Id="rId20" Type="http://schemas.openxmlformats.org/officeDocument/2006/relationships/theme" Target="../theme/theme2.xml"/><Relationship Id="rId1" Type="http://schemas.openxmlformats.org/officeDocument/2006/relationships/slideLayout" Target="../slideLayouts/slideLayout19.xml"/><Relationship Id="rId6" Type="http://schemas.openxmlformats.org/officeDocument/2006/relationships/slideLayout" Target="../slideLayouts/slideLayout24.xml"/><Relationship Id="rId11" Type="http://schemas.openxmlformats.org/officeDocument/2006/relationships/slideLayout" Target="../slideLayouts/slideLayout29.xml"/><Relationship Id="rId5" Type="http://schemas.openxmlformats.org/officeDocument/2006/relationships/slideLayout" Target="../slideLayouts/slideLayout23.xml"/><Relationship Id="rId15" Type="http://schemas.openxmlformats.org/officeDocument/2006/relationships/slideLayout" Target="../slideLayouts/slideLayout33.xml"/><Relationship Id="rId10" Type="http://schemas.openxmlformats.org/officeDocument/2006/relationships/slideLayout" Target="../slideLayouts/slideLayout28.xml"/><Relationship Id="rId19" Type="http://schemas.openxmlformats.org/officeDocument/2006/relationships/slideLayout" Target="../slideLayouts/slideLayout37.xml"/><Relationship Id="rId4" Type="http://schemas.openxmlformats.org/officeDocument/2006/relationships/slideLayout" Target="../slideLayouts/slideLayout22.xml"/><Relationship Id="rId9" Type="http://schemas.openxmlformats.org/officeDocument/2006/relationships/slideLayout" Target="../slideLayouts/slideLayout27.xml"/><Relationship Id="rId14" Type="http://schemas.openxmlformats.org/officeDocument/2006/relationships/slideLayout" Target="../slideLayouts/slideLayout3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二级</a:t>
            </a:r>
          </a:p>
          <a:p>
            <a:pPr lvl="2"/>
            <a:r>
              <a:rPr lang="zh-CN" altLang="en-US" dirty="0"/>
              <a:t>三级</a:t>
            </a:r>
          </a:p>
          <a:p>
            <a:pPr lvl="3"/>
            <a:r>
              <a:rPr lang="zh-CN" altLang="en-US" dirty="0"/>
              <a:t>四级</a:t>
            </a:r>
          </a:p>
          <a:p>
            <a:pPr lvl="4"/>
            <a:r>
              <a:rPr lang="zh-CN" altLang="en-US" dirty="0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64DE79-268F-4C1A-8933-263129D2AF90}" type="datetimeFigureOut">
              <a:rPr lang="en-US" dirty="0"/>
              <a:t>9/9/2026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ea typeface="黑体" panose="02010609060101010101" pitchFamily="49" charset="-122"/>
              </a:defRPr>
            </a:lvl1pPr>
          </a:lstStyle>
          <a:p>
            <a:pPr>
              <a:defRPr/>
            </a:pPr>
            <a:endParaRPr lang="en-US" altLang="zh-CN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ea typeface="黑体" panose="02010609060101010101" pitchFamily="49" charset="-122"/>
              </a:defRPr>
            </a:lvl1pPr>
          </a:lstStyle>
          <a:p>
            <a:pPr>
              <a:defRPr/>
            </a:pPr>
            <a:fld id="{BC30B57F-27FC-44AC-874C-03454C828B8C}" type="slidenum">
              <a:rPr lang="en-US" altLang="zh-CN" smtClean="0"/>
              <a:t>‹#›</a:t>
            </a:fld>
            <a:endParaRPr lang="en-US" altLang="zh-CN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  <p:sldLayoutId id="2147483666" r:id="rId18"/>
  </p:sldLayoutIdLst>
  <p:hf hdr="0" ft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黑体" panose="02010609060101010101" pitchFamily="49" charset="-122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黑体" panose="02010609060101010101" pitchFamily="49" charset="-122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黑体" panose="02010609060101010101" pitchFamily="49" charset="-122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黑体" panose="02010609060101010101" pitchFamily="49" charset="-122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黑体" panose="02010609060101010101" pitchFamily="49" charset="-122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1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1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1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1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B8759D3-B92F-4BE5-BE49-ED8937E3BC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80974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8" r:id="rId1"/>
    <p:sldLayoutId id="2147483669" r:id="rId2"/>
    <p:sldLayoutId id="2147483670" r:id="rId3"/>
    <p:sldLayoutId id="2147483671" r:id="rId4"/>
    <p:sldLayoutId id="2147483672" r:id="rId5"/>
    <p:sldLayoutId id="2147483673" r:id="rId6"/>
    <p:sldLayoutId id="2147483674" r:id="rId7"/>
    <p:sldLayoutId id="2147483675" r:id="rId8"/>
    <p:sldLayoutId id="2147483676" r:id="rId9"/>
    <p:sldLayoutId id="2147483677" r:id="rId10"/>
    <p:sldLayoutId id="2147483678" r:id="rId11"/>
    <p:sldLayoutId id="2147483679" r:id="rId12"/>
    <p:sldLayoutId id="2147483680" r:id="rId13"/>
    <p:sldLayoutId id="2147483681" r:id="rId14"/>
    <p:sldLayoutId id="2147483682" r:id="rId15"/>
    <p:sldLayoutId id="2147483683" r:id="rId16"/>
    <p:sldLayoutId id="2147483684" r:id="rId17"/>
    <p:sldLayoutId id="2147483685" r:id="rId18"/>
    <p:sldLayoutId id="2147483686" r:id="rId19"/>
  </p:sldLayoutIdLst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hf hdr="0" ftr="0" dt="0"/>
  <p:txStyles>
    <p:titleStyle>
      <a:lvl1pPr algn="l" defTabSz="914217" rtl="0" eaLnBrk="1" latinLnBrk="0" hangingPunct="1">
        <a:lnSpc>
          <a:spcPct val="90000"/>
        </a:lnSpc>
        <a:spcBef>
          <a:spcPct val="0"/>
        </a:spcBef>
        <a:buNone/>
        <a:defRPr sz="4399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54" indent="-228554" algn="l" defTabSz="914217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799" kern="1200">
          <a:solidFill>
            <a:schemeClr val="tx1"/>
          </a:solidFill>
          <a:latin typeface="+mn-lt"/>
          <a:ea typeface="+mn-ea"/>
          <a:cs typeface="+mn-cs"/>
        </a:defRPr>
      </a:lvl1pPr>
      <a:lvl2pPr marL="685663" indent="-228554" algn="l" defTabSz="91421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771" indent="-228554" algn="l" defTabSz="91421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599880" indent="-228554" algn="l" defTabSz="91421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6989" indent="-228554" algn="l" defTabSz="91421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097" indent="-228554" algn="l" defTabSz="91421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206" indent="-228554" algn="l" defTabSz="91421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7679" indent="-228554" algn="l" defTabSz="91421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4788" indent="-228554" algn="l" defTabSz="91421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21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09" algn="l" defTabSz="91421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217" algn="l" defTabSz="91421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326" algn="l" defTabSz="91421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434" algn="l" defTabSz="91421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543" algn="l" defTabSz="91421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651" algn="l" defTabSz="91421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9125" algn="l" defTabSz="91421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6234" algn="l" defTabSz="91421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5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38708" y="2492896"/>
            <a:ext cx="2804964" cy="651204"/>
          </a:xfrm>
          <a:ln>
            <a:noFill/>
          </a:ln>
        </p:spPr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zh-CN" altLang="en-US" sz="4400" b="1" dirty="0">
                <a:solidFill>
                  <a:srgbClr val="16558E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组会报告</a:t>
            </a:r>
          </a:p>
        </p:txBody>
      </p:sp>
      <p:sp>
        <p:nvSpPr>
          <p:cNvPr id="5" name="Rectangle 4"/>
          <p:cNvSpPr/>
          <p:nvPr/>
        </p:nvSpPr>
        <p:spPr>
          <a:xfrm>
            <a:off x="8815915" y="162330"/>
            <a:ext cx="3055372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2800" dirty="0">
                <a:ln w="0"/>
                <a:solidFill>
                  <a:srgbClr val="225E94"/>
                </a:solidFill>
                <a:effectLst>
                  <a:reflection blurRad="6350" stA="53000" endA="300" endPos="35500" dir="5400000" sy="-90000" algn="bl" rotWithShape="0"/>
                </a:effectLst>
                <a:latin typeface="华文行楷" panose="02010800040101010101" pitchFamily="2" charset="-122"/>
                <a:ea typeface="华文行楷" panose="02010800040101010101" pitchFamily="2" charset="-122"/>
              </a:rPr>
              <a:t>中国科学技术大学</a:t>
            </a:r>
            <a:endParaRPr lang="en-US" altLang="zh-CN" sz="2800" dirty="0">
              <a:ln w="0"/>
              <a:solidFill>
                <a:srgbClr val="225E94"/>
              </a:solidFill>
              <a:effectLst>
                <a:reflection blurRad="6350" stA="53000" endA="300" endPos="35500" dir="5400000" sy="-90000" algn="bl" rotWithShape="0"/>
              </a:effectLst>
              <a:latin typeface="华文行楷" panose="02010800040101010101" pitchFamily="2" charset="-122"/>
              <a:ea typeface="华文行楷" panose="02010800040101010101" pitchFamily="2" charset="-122"/>
            </a:endParaRP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zh-CN" sz="1200" dirty="0">
                <a:ln w="0"/>
                <a:solidFill>
                  <a:srgbClr val="225E94"/>
                </a:solidFill>
                <a:effectLst>
                  <a:reflection blurRad="6350" stA="53000" endA="300" endPos="35500" dir="5400000" sy="-90000" algn="bl" rotWithShape="0"/>
                </a:effectLst>
                <a:latin typeface="Calibri" panose="020F0502020204030204" pitchFamily="34" charset="0"/>
                <a:ea typeface="华文行楷" panose="02010800040101010101" pitchFamily="2" charset="-122"/>
                <a:cs typeface="Calibri" panose="020F0502020204030204" pitchFamily="34" charset="0"/>
              </a:rPr>
              <a:t>University of Science and Technology of China</a:t>
            </a:r>
          </a:p>
        </p:txBody>
      </p:sp>
      <p:pic>
        <p:nvPicPr>
          <p:cNvPr id="7" name="Picture 1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6483" y="244997"/>
            <a:ext cx="539432" cy="554651"/>
          </a:xfrm>
          <a:prstGeom prst="rect">
            <a:avLst/>
          </a:prstGeom>
        </p:spPr>
      </p:pic>
      <p:cxnSp>
        <p:nvCxnSpPr>
          <p:cNvPr id="12" name="直接连接符 11"/>
          <p:cNvCxnSpPr/>
          <p:nvPr/>
        </p:nvCxnSpPr>
        <p:spPr>
          <a:xfrm>
            <a:off x="551384" y="3284984"/>
            <a:ext cx="7526720" cy="11575"/>
          </a:xfrm>
          <a:prstGeom prst="line">
            <a:avLst/>
          </a:prstGeom>
          <a:ln w="41275">
            <a:solidFill>
              <a:srgbClr val="0B4C9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灯片编号占位符 4">
            <a:extLst>
              <a:ext uri="{FF2B5EF4-FFF2-40B4-BE49-F238E27FC236}">
                <a16:creationId xmlns:a16="http://schemas.microsoft.com/office/drawing/2014/main" id="{BF50348D-3B42-1093-2A41-B566684B37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034272" y="6492876"/>
            <a:ext cx="2743200" cy="365125"/>
          </a:xfrm>
        </p:spPr>
        <p:txBody>
          <a:bodyPr/>
          <a:lstStyle/>
          <a:p>
            <a:pPr>
              <a:defRPr/>
            </a:pPr>
            <a:fld id="{F1BBB27C-A5E9-4D02-B4D8-BED7E3995897}" type="slidenum">
              <a:rPr lang="en-US" altLang="zh-CN" sz="1400" b="0" smtClean="0">
                <a:solidFill>
                  <a:srgbClr val="000000"/>
                </a:solidFill>
                <a:latin typeface="Arial" panose="020B0604020202020204" pitchFamily="34" charset="0"/>
              </a:rPr>
              <a:t>1</a:t>
            </a:fld>
            <a:endParaRPr lang="en-US" altLang="zh-CN" sz="1400" b="0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 advTm="703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内容占位符 6">
            <a:extLst>
              <a:ext uri="{FF2B5EF4-FFF2-40B4-BE49-F238E27FC236}">
                <a16:creationId xmlns:a16="http://schemas.microsoft.com/office/drawing/2014/main" id="{0D530C3A-C128-A4FB-7DF4-72183C66A54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8310" y="1052736"/>
            <a:ext cx="11895380" cy="4956408"/>
          </a:xfrm>
          <a:prstGeom prst="rect">
            <a:avLst/>
          </a:prstGeom>
        </p:spPr>
      </p:pic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03CC3A17-A0B8-637F-D2C0-EF5303DCA1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33DC2A-5E92-482B-9DB5-24AB4AD1E5BC}" type="slidenum">
              <a:rPr lang="zh-CN" altLang="en-US" smtClean="0"/>
              <a:t>10</a:t>
            </a:fld>
            <a:endParaRPr lang="zh-CN" altLang="en-US" dirty="0"/>
          </a:p>
        </p:txBody>
      </p:sp>
      <p:sp>
        <p:nvSpPr>
          <p:cNvPr id="5" name="标题 4">
            <a:extLst>
              <a:ext uri="{FF2B5EF4-FFF2-40B4-BE49-F238E27FC236}">
                <a16:creationId xmlns:a16="http://schemas.microsoft.com/office/drawing/2014/main" id="{8D843167-9369-8533-B4BD-01B9F8F7C0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不同速度下的接受度</a:t>
            </a:r>
            <a:r>
              <a:rPr lang="en-US" altLang="zh-CN" dirty="0"/>
              <a:t>-</a:t>
            </a:r>
            <a:r>
              <a:rPr lang="zh-CN" altLang="en-US" dirty="0"/>
              <a:t>成本分布</a:t>
            </a:r>
          </a:p>
        </p:txBody>
      </p:sp>
      <p:sp>
        <p:nvSpPr>
          <p:cNvPr id="9" name="内容占位符 1">
            <a:extLst>
              <a:ext uri="{FF2B5EF4-FFF2-40B4-BE49-F238E27FC236}">
                <a16:creationId xmlns:a16="http://schemas.microsoft.com/office/drawing/2014/main" id="{45B8AE1C-3272-FE31-E515-6D8D9B2104F4}"/>
              </a:ext>
            </a:extLst>
          </p:cNvPr>
          <p:cNvSpPr txBox="1">
            <a:spLocks/>
          </p:cNvSpPr>
          <p:nvPr/>
        </p:nvSpPr>
        <p:spPr>
          <a:xfrm>
            <a:off x="1366967" y="6078389"/>
            <a:ext cx="9458066" cy="59704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Wingdings" panose="05000000000000000000" pitchFamily="2" charset="2"/>
              <a:buChar char="Ø"/>
              <a:defRPr sz="2800" kern="1200" baseline="0"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 baseline="0"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黑体" panose="02010609060101010101" pitchFamily="49" charset="-122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黑体" panose="02010609060101010101" pitchFamily="49" charset="-122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黑体" panose="02010609060101010101" pitchFamily="49" charset="-122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Wingdings" panose="05000000000000000000" pitchFamily="2" charset="2"/>
              <a:buNone/>
            </a:pPr>
            <a:r>
              <a:rPr lang="zh-CN" altLang="zh-CN" dirty="0"/>
              <a:t>两个 alpha 档的最大接收度</a:t>
            </a:r>
            <a:r>
              <a:rPr lang="zh-CN" altLang="en-US" dirty="0"/>
              <a:t>候选</a:t>
            </a:r>
            <a:r>
              <a:rPr lang="zh-CN" altLang="zh-CN" dirty="0"/>
              <a:t>为 qv2_0026_530c82dce8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74320039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09AE0800-2224-9740-4F00-5C8DB1E26C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33DC2A-5E92-482B-9DB5-24AB4AD1E5BC}" type="slidenum">
              <a:rPr lang="zh-CN" altLang="en-US" smtClean="0"/>
              <a:t>11</a:t>
            </a:fld>
            <a:endParaRPr lang="zh-CN" altLang="en-US" dirty="0"/>
          </a:p>
        </p:txBody>
      </p:sp>
      <p:sp>
        <p:nvSpPr>
          <p:cNvPr id="5" name="标题 4">
            <a:extLst>
              <a:ext uri="{FF2B5EF4-FFF2-40B4-BE49-F238E27FC236}">
                <a16:creationId xmlns:a16="http://schemas.microsoft.com/office/drawing/2014/main" id="{D8EDA9B4-18AA-6B34-85A3-90BEAE7D7F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不同速度下最大接收度</a:t>
            </a:r>
          </a:p>
        </p:txBody>
      </p:sp>
      <p:pic>
        <p:nvPicPr>
          <p:cNvPr id="10" name="图片 9" descr="重绘曲线">
            <a:extLst>
              <a:ext uri="{FF2B5EF4-FFF2-40B4-BE49-F238E27FC236}">
                <a16:creationId xmlns:a16="http://schemas.microsoft.com/office/drawing/2014/main" id="{9668EC5C-0076-AE7C-D79E-4C4F3790CE4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7408" y="1031776"/>
            <a:ext cx="10131830" cy="3996444"/>
          </a:xfrm>
          <a:prstGeom prst="rect">
            <a:avLst/>
          </a:prstGeom>
        </p:spPr>
      </p:pic>
      <p:pic>
        <p:nvPicPr>
          <p:cNvPr id="12" name="图片 11">
            <a:extLst>
              <a:ext uri="{FF2B5EF4-FFF2-40B4-BE49-F238E27FC236}">
                <a16:creationId xmlns:a16="http://schemas.microsoft.com/office/drawing/2014/main" id="{F3BACB75-FFA6-F86E-6669-BAE7456FE37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46358" y="5028220"/>
            <a:ext cx="4022741" cy="18088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694778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3"/>
          <p:cNvSpPr txBox="1"/>
          <p:nvPr/>
        </p:nvSpPr>
        <p:spPr>
          <a:xfrm>
            <a:off x="3648295" y="2638770"/>
            <a:ext cx="5759307" cy="7077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88172"/>
            <a:r>
              <a:rPr kumimoji="1" lang="en-US" altLang="zh-CN" sz="3999" b="1" dirty="0">
                <a:solidFill>
                  <a:srgbClr val="034A90">
                    <a:lumMod val="75000"/>
                  </a:srgbClr>
                </a:solidFill>
                <a:latin typeface="微软雅黑"/>
                <a:ea typeface="微软雅黑"/>
              </a:rPr>
              <a:t>Thanks for listening!</a:t>
            </a:r>
            <a:endParaRPr kumimoji="1" lang="zh-CN" altLang="en-US" sz="3999" b="1" dirty="0">
              <a:solidFill>
                <a:srgbClr val="034A90">
                  <a:lumMod val="75000"/>
                </a:srgbClr>
              </a:solidFill>
              <a:latin typeface="微软雅黑"/>
              <a:ea typeface="微软雅黑"/>
            </a:endParaRPr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E825B50F-49FB-48AD-AC17-8802993073BC}"/>
              </a:ext>
            </a:extLst>
          </p:cNvPr>
          <p:cNvSpPr/>
          <p:nvPr/>
        </p:nvSpPr>
        <p:spPr>
          <a:xfrm>
            <a:off x="8815915" y="162330"/>
            <a:ext cx="3055372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2800" dirty="0">
                <a:ln w="0"/>
                <a:solidFill>
                  <a:srgbClr val="225E94"/>
                </a:solidFill>
                <a:effectLst>
                  <a:reflection blurRad="6350" stA="53000" endA="300" endPos="35500" dir="5400000" sy="-90000" algn="bl" rotWithShape="0"/>
                </a:effectLst>
                <a:latin typeface="华文行楷" panose="02010800040101010101" pitchFamily="2" charset="-122"/>
                <a:ea typeface="华文行楷" panose="02010800040101010101" pitchFamily="2" charset="-122"/>
              </a:rPr>
              <a:t>中国科学技术大学</a:t>
            </a:r>
            <a:endParaRPr lang="en-US" altLang="zh-CN" sz="2800" dirty="0">
              <a:ln w="0"/>
              <a:solidFill>
                <a:srgbClr val="225E94"/>
              </a:solidFill>
              <a:effectLst>
                <a:reflection blurRad="6350" stA="53000" endA="300" endPos="35500" dir="5400000" sy="-90000" algn="bl" rotWithShape="0"/>
              </a:effectLst>
              <a:latin typeface="华文行楷" panose="02010800040101010101" pitchFamily="2" charset="-122"/>
              <a:ea typeface="华文行楷" panose="02010800040101010101" pitchFamily="2" charset="-122"/>
            </a:endParaRP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zh-CN" sz="1200" dirty="0">
                <a:ln w="0"/>
                <a:solidFill>
                  <a:srgbClr val="225E94"/>
                </a:solidFill>
                <a:effectLst>
                  <a:reflection blurRad="6350" stA="53000" endA="300" endPos="35500" dir="5400000" sy="-90000" algn="bl" rotWithShape="0"/>
                </a:effectLst>
                <a:latin typeface="Calibri" panose="020F0502020204030204" pitchFamily="34" charset="0"/>
                <a:ea typeface="华文行楷" panose="02010800040101010101" pitchFamily="2" charset="-122"/>
                <a:cs typeface="Calibri" panose="020F0502020204030204" pitchFamily="34" charset="0"/>
              </a:rPr>
              <a:t>University of Science and Technology of China</a:t>
            </a:r>
          </a:p>
        </p:txBody>
      </p:sp>
      <p:pic>
        <p:nvPicPr>
          <p:cNvPr id="8" name="Picture 17">
            <a:extLst>
              <a:ext uri="{FF2B5EF4-FFF2-40B4-BE49-F238E27FC236}">
                <a16:creationId xmlns:a16="http://schemas.microsoft.com/office/drawing/2014/main" id="{9A503604-439B-44F0-8E67-B63EFF5AE92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6483" y="244997"/>
            <a:ext cx="539432" cy="5546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76539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内容占位符 6">
            <a:extLst>
              <a:ext uri="{FF2B5EF4-FFF2-40B4-BE49-F238E27FC236}">
                <a16:creationId xmlns:a16="http://schemas.microsoft.com/office/drawing/2014/main" id="{4BA83FB1-B970-E443-2912-2C0C5B15C23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88203" y="980728"/>
            <a:ext cx="7951602" cy="5877271"/>
          </a:xfrm>
          <a:prstGeom prst="rect">
            <a:avLst/>
          </a:prstGeom>
        </p:spPr>
      </p:pic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CED898E6-F830-45D1-E605-79488B132A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33DC2A-5E92-482B-9DB5-24AB4AD1E5BC}" type="slidenum">
              <a:rPr lang="zh-CN" altLang="en-US" smtClean="0"/>
              <a:t>13</a:t>
            </a:fld>
            <a:endParaRPr lang="zh-CN" altLang="en-US" dirty="0"/>
          </a:p>
        </p:txBody>
      </p:sp>
      <p:sp>
        <p:nvSpPr>
          <p:cNvPr id="5" name="标题 4">
            <a:extLst>
              <a:ext uri="{FF2B5EF4-FFF2-40B4-BE49-F238E27FC236}">
                <a16:creationId xmlns:a16="http://schemas.microsoft.com/office/drawing/2014/main" id="{D395E328-7D9A-4BBB-BD3B-F080620318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7260517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内容占位符 6">
            <a:extLst>
              <a:ext uri="{FF2B5EF4-FFF2-40B4-BE49-F238E27FC236}">
                <a16:creationId xmlns:a16="http://schemas.microsoft.com/office/drawing/2014/main" id="{D5000483-285C-AC35-B509-EF44A1ECFC7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3552" y="1021331"/>
            <a:ext cx="7835900" cy="5823402"/>
          </a:xfrm>
          <a:prstGeom prst="rect">
            <a:avLst/>
          </a:prstGeom>
        </p:spPr>
      </p:pic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E0E5BDE3-4050-58C2-F37A-085DD73D58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33DC2A-5E92-482B-9DB5-24AB4AD1E5BC}" type="slidenum">
              <a:rPr lang="zh-CN" altLang="en-US" smtClean="0"/>
              <a:t>14</a:t>
            </a:fld>
            <a:endParaRPr lang="zh-CN" altLang="en-US" dirty="0"/>
          </a:p>
        </p:txBody>
      </p:sp>
      <p:sp>
        <p:nvSpPr>
          <p:cNvPr id="5" name="标题 4">
            <a:extLst>
              <a:ext uri="{FF2B5EF4-FFF2-40B4-BE49-F238E27FC236}">
                <a16:creationId xmlns:a16="http://schemas.microsoft.com/office/drawing/2014/main" id="{C6D1E41F-4F58-4894-E16B-8170281C45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1738169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1FE8368D-8670-5895-C807-004A96E59E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33DC2A-5E92-482B-9DB5-24AB4AD1E5BC}" type="slidenum">
              <a:rPr lang="zh-CN" altLang="en-US" smtClean="0"/>
              <a:t>2</a:t>
            </a:fld>
            <a:endParaRPr lang="zh-CN" altLang="en-US" dirty="0"/>
          </a:p>
        </p:txBody>
      </p:sp>
      <p:sp>
        <p:nvSpPr>
          <p:cNvPr id="5" name="标题 4">
            <a:extLst>
              <a:ext uri="{FF2B5EF4-FFF2-40B4-BE49-F238E27FC236}">
                <a16:creationId xmlns:a16="http://schemas.microsoft.com/office/drawing/2014/main" id="{D5DE48A1-5166-B0EF-03F5-023E04F03C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不同速度下的接受度</a:t>
            </a:r>
            <a:r>
              <a:rPr lang="en-US" altLang="zh-CN" dirty="0"/>
              <a:t>-</a:t>
            </a:r>
            <a:r>
              <a:rPr lang="zh-CN" altLang="en-US" dirty="0"/>
              <a:t>成本分布</a:t>
            </a:r>
          </a:p>
        </p:txBody>
      </p:sp>
      <p:pic>
        <p:nvPicPr>
          <p:cNvPr id="7" name="图片 6">
            <a:extLst>
              <a:ext uri="{FF2B5EF4-FFF2-40B4-BE49-F238E27FC236}">
                <a16:creationId xmlns:a16="http://schemas.microsoft.com/office/drawing/2014/main" id="{033C20CE-513A-951A-27F6-7CFA5E6BF0E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349" y="1088454"/>
            <a:ext cx="12097429" cy="5040595"/>
          </a:xfrm>
          <a:prstGeom prst="rect">
            <a:avLst/>
          </a:prstGeom>
        </p:spPr>
      </p:pic>
      <p:sp>
        <p:nvSpPr>
          <p:cNvPr id="8" name="内容占位符 1">
            <a:extLst>
              <a:ext uri="{FF2B5EF4-FFF2-40B4-BE49-F238E27FC236}">
                <a16:creationId xmlns:a16="http://schemas.microsoft.com/office/drawing/2014/main" id="{D9545772-499B-44FE-6E34-7C8A45DDE34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45329" y="6194351"/>
            <a:ext cx="9458066" cy="597049"/>
          </a:xfrm>
        </p:spPr>
        <p:txBody>
          <a:bodyPr/>
          <a:lstStyle/>
          <a:p>
            <a:pPr marL="0" indent="0">
              <a:buNone/>
            </a:pPr>
            <a:r>
              <a:rPr lang="zh-CN" altLang="zh-CN" dirty="0"/>
              <a:t>两个 alpha 档的最大接收度</a:t>
            </a:r>
            <a:r>
              <a:rPr lang="zh-CN" altLang="en-US" dirty="0"/>
              <a:t>候选</a:t>
            </a:r>
            <a:r>
              <a:rPr lang="zh-CN" altLang="zh-CN" dirty="0"/>
              <a:t>为 qv2_0026_530c82dce8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07245124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内容占位符 6">
            <a:extLst>
              <a:ext uri="{FF2B5EF4-FFF2-40B4-BE49-F238E27FC236}">
                <a16:creationId xmlns:a16="http://schemas.microsoft.com/office/drawing/2014/main" id="{ECB1ECB0-82CC-C1D3-67A0-9460C075A1C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838" y="1015966"/>
            <a:ext cx="11928647" cy="5042278"/>
          </a:xfrm>
          <a:prstGeom prst="rect">
            <a:avLst/>
          </a:prstGeom>
        </p:spPr>
      </p:pic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6186728E-BB48-5F47-38E2-46B81FAA23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33DC2A-5E92-482B-9DB5-24AB4AD1E5BC}" type="slidenum">
              <a:rPr lang="zh-CN" altLang="en-US" smtClean="0"/>
              <a:t>3</a:t>
            </a:fld>
            <a:endParaRPr lang="zh-CN" altLang="en-US" dirty="0"/>
          </a:p>
        </p:txBody>
      </p:sp>
      <p:sp>
        <p:nvSpPr>
          <p:cNvPr id="5" name="标题 4">
            <a:extLst>
              <a:ext uri="{FF2B5EF4-FFF2-40B4-BE49-F238E27FC236}">
                <a16:creationId xmlns:a16="http://schemas.microsoft.com/office/drawing/2014/main" id="{A09EDEE0-137B-01D1-626C-5BA8E6A4E2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不同速度下的接受度</a:t>
            </a:r>
            <a:r>
              <a:rPr lang="en-US" altLang="zh-CN" dirty="0"/>
              <a:t>-</a:t>
            </a:r>
            <a:r>
              <a:rPr lang="zh-CN" altLang="en-US" dirty="0"/>
              <a:t>成本分布</a:t>
            </a:r>
          </a:p>
        </p:txBody>
      </p:sp>
      <p:sp>
        <p:nvSpPr>
          <p:cNvPr id="8" name="内容占位符 1">
            <a:extLst>
              <a:ext uri="{FF2B5EF4-FFF2-40B4-BE49-F238E27FC236}">
                <a16:creationId xmlns:a16="http://schemas.microsoft.com/office/drawing/2014/main" id="{44C0B6BB-5B98-DB02-1537-5804BB41C26B}"/>
              </a:ext>
            </a:extLst>
          </p:cNvPr>
          <p:cNvSpPr txBox="1">
            <a:spLocks/>
          </p:cNvSpPr>
          <p:nvPr/>
        </p:nvSpPr>
        <p:spPr>
          <a:xfrm>
            <a:off x="1271464" y="6159598"/>
            <a:ext cx="9458066" cy="59704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Wingdings" panose="05000000000000000000" pitchFamily="2" charset="2"/>
              <a:buChar char="Ø"/>
              <a:defRPr sz="2800" kern="1200" baseline="0"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 baseline="0"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黑体" panose="02010609060101010101" pitchFamily="49" charset="-122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黑体" panose="02010609060101010101" pitchFamily="49" charset="-122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黑体" panose="02010609060101010101" pitchFamily="49" charset="-122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Wingdings" panose="05000000000000000000" pitchFamily="2" charset="2"/>
              <a:buNone/>
            </a:pPr>
            <a:r>
              <a:rPr lang="zh-CN" altLang="zh-CN"/>
              <a:t>两个 alpha 档的最大接收度</a:t>
            </a:r>
            <a:r>
              <a:rPr lang="zh-CN" altLang="en-US"/>
              <a:t>候选</a:t>
            </a:r>
            <a:r>
              <a:rPr lang="zh-CN" altLang="zh-CN"/>
              <a:t>为 qv2_0026_530c82dce8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08840634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内容占位符 6">
            <a:extLst>
              <a:ext uri="{FF2B5EF4-FFF2-40B4-BE49-F238E27FC236}">
                <a16:creationId xmlns:a16="http://schemas.microsoft.com/office/drawing/2014/main" id="{CBF3B74F-4D6A-C22B-AC3B-D1BCB154452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737" y="1052736"/>
            <a:ext cx="11924525" cy="4968552"/>
          </a:xfrm>
          <a:prstGeom prst="rect">
            <a:avLst/>
          </a:prstGeom>
        </p:spPr>
      </p:pic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0EEA0E3D-3AAA-EF4D-1698-AF321D63F9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33DC2A-5E92-482B-9DB5-24AB4AD1E5BC}" type="slidenum">
              <a:rPr lang="zh-CN" altLang="en-US" smtClean="0"/>
              <a:t>4</a:t>
            </a:fld>
            <a:endParaRPr lang="zh-CN" altLang="en-US" dirty="0"/>
          </a:p>
        </p:txBody>
      </p:sp>
      <p:sp>
        <p:nvSpPr>
          <p:cNvPr id="5" name="标题 4">
            <a:extLst>
              <a:ext uri="{FF2B5EF4-FFF2-40B4-BE49-F238E27FC236}">
                <a16:creationId xmlns:a16="http://schemas.microsoft.com/office/drawing/2014/main" id="{94EC4A3B-AAFF-E798-1909-B94BEC3F03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不同速度下的接受度</a:t>
            </a:r>
            <a:r>
              <a:rPr lang="en-US" altLang="zh-CN" dirty="0"/>
              <a:t>-</a:t>
            </a:r>
            <a:r>
              <a:rPr lang="zh-CN" altLang="en-US" dirty="0"/>
              <a:t>成本分布</a:t>
            </a:r>
          </a:p>
        </p:txBody>
      </p:sp>
      <p:sp>
        <p:nvSpPr>
          <p:cNvPr id="8" name="内容占位符 1">
            <a:extLst>
              <a:ext uri="{FF2B5EF4-FFF2-40B4-BE49-F238E27FC236}">
                <a16:creationId xmlns:a16="http://schemas.microsoft.com/office/drawing/2014/main" id="{ACD057D8-5360-96DF-848A-9589EF372104}"/>
              </a:ext>
            </a:extLst>
          </p:cNvPr>
          <p:cNvSpPr txBox="1">
            <a:spLocks/>
          </p:cNvSpPr>
          <p:nvPr/>
        </p:nvSpPr>
        <p:spPr>
          <a:xfrm>
            <a:off x="1199456" y="6078389"/>
            <a:ext cx="9458066" cy="59704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Wingdings" panose="05000000000000000000" pitchFamily="2" charset="2"/>
              <a:buChar char="Ø"/>
              <a:defRPr sz="2800" kern="1200" baseline="0"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 baseline="0"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黑体" panose="02010609060101010101" pitchFamily="49" charset="-122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黑体" panose="02010609060101010101" pitchFamily="49" charset="-122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黑体" panose="02010609060101010101" pitchFamily="49" charset="-122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Wingdings" panose="05000000000000000000" pitchFamily="2" charset="2"/>
              <a:buNone/>
            </a:pPr>
            <a:r>
              <a:rPr lang="zh-CN" altLang="zh-CN"/>
              <a:t>两个 alpha 档的最大接收度</a:t>
            </a:r>
            <a:r>
              <a:rPr lang="zh-CN" altLang="en-US"/>
              <a:t>候选</a:t>
            </a:r>
            <a:r>
              <a:rPr lang="zh-CN" altLang="zh-CN"/>
              <a:t>为 qv2_0026_530c82dce8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411120889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内容占位符 6">
            <a:extLst>
              <a:ext uri="{FF2B5EF4-FFF2-40B4-BE49-F238E27FC236}">
                <a16:creationId xmlns:a16="http://schemas.microsoft.com/office/drawing/2014/main" id="{4E8441AE-E6BB-6D8E-BF28-C20062A4F21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6479" y="1025033"/>
            <a:ext cx="11539042" cy="4807934"/>
          </a:xfrm>
          <a:prstGeom prst="rect">
            <a:avLst/>
          </a:prstGeom>
        </p:spPr>
      </p:pic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3D76D69A-5C06-D60C-1C11-AE59E0CB74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33DC2A-5E92-482B-9DB5-24AB4AD1E5BC}" type="slidenum">
              <a:rPr lang="zh-CN" altLang="en-US" smtClean="0"/>
              <a:t>5</a:t>
            </a:fld>
            <a:endParaRPr lang="zh-CN" altLang="en-US" dirty="0"/>
          </a:p>
        </p:txBody>
      </p:sp>
      <p:sp>
        <p:nvSpPr>
          <p:cNvPr id="5" name="标题 4">
            <a:extLst>
              <a:ext uri="{FF2B5EF4-FFF2-40B4-BE49-F238E27FC236}">
                <a16:creationId xmlns:a16="http://schemas.microsoft.com/office/drawing/2014/main" id="{4E1E9888-DF3B-91B3-A350-83FC3FA221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不同速度下的接受度</a:t>
            </a:r>
            <a:r>
              <a:rPr lang="en-US" altLang="zh-CN" dirty="0"/>
              <a:t>-</a:t>
            </a:r>
            <a:r>
              <a:rPr lang="zh-CN" altLang="en-US" dirty="0"/>
              <a:t>成本分布</a:t>
            </a:r>
          </a:p>
        </p:txBody>
      </p:sp>
      <p:sp>
        <p:nvSpPr>
          <p:cNvPr id="8" name="内容占位符 1">
            <a:extLst>
              <a:ext uri="{FF2B5EF4-FFF2-40B4-BE49-F238E27FC236}">
                <a16:creationId xmlns:a16="http://schemas.microsoft.com/office/drawing/2014/main" id="{E2412EFA-7EC2-85A7-D806-BFBA3146C8C3}"/>
              </a:ext>
            </a:extLst>
          </p:cNvPr>
          <p:cNvSpPr txBox="1">
            <a:spLocks/>
          </p:cNvSpPr>
          <p:nvPr/>
        </p:nvSpPr>
        <p:spPr>
          <a:xfrm>
            <a:off x="1631504" y="5823219"/>
            <a:ext cx="9458066" cy="59704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Wingdings" panose="05000000000000000000" pitchFamily="2" charset="2"/>
              <a:buChar char="Ø"/>
              <a:defRPr sz="2800" kern="1200" baseline="0"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 baseline="0"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黑体" panose="02010609060101010101" pitchFamily="49" charset="-122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黑体" panose="02010609060101010101" pitchFamily="49" charset="-122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黑体" panose="02010609060101010101" pitchFamily="49" charset="-122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Wingdings" panose="05000000000000000000" pitchFamily="2" charset="2"/>
              <a:buNone/>
            </a:pPr>
            <a:r>
              <a:rPr lang="zh-CN" altLang="zh-CN" dirty="0"/>
              <a:t>两个 alpha 档的最大接收度</a:t>
            </a:r>
            <a:r>
              <a:rPr lang="zh-CN" altLang="en-US" dirty="0"/>
              <a:t>候选</a:t>
            </a:r>
            <a:r>
              <a:rPr lang="zh-CN" altLang="zh-CN" dirty="0"/>
              <a:t>为 qv2_0026_530c82dce8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522952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内容占位符 6">
            <a:extLst>
              <a:ext uri="{FF2B5EF4-FFF2-40B4-BE49-F238E27FC236}">
                <a16:creationId xmlns:a16="http://schemas.microsoft.com/office/drawing/2014/main" id="{AD21A25C-EDFD-EEE8-89D1-32315FAB622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1825" y="1052736"/>
            <a:ext cx="11808350" cy="4920146"/>
          </a:xfrm>
          <a:prstGeom prst="rect">
            <a:avLst/>
          </a:prstGeom>
        </p:spPr>
      </p:pic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FD884D04-C6DC-AFC2-DB5A-2FB4A94B4E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33DC2A-5E92-482B-9DB5-24AB4AD1E5BC}" type="slidenum">
              <a:rPr lang="zh-CN" altLang="en-US" smtClean="0"/>
              <a:t>6</a:t>
            </a:fld>
            <a:endParaRPr lang="zh-CN" altLang="en-US" dirty="0"/>
          </a:p>
        </p:txBody>
      </p:sp>
      <p:sp>
        <p:nvSpPr>
          <p:cNvPr id="5" name="标题 4">
            <a:extLst>
              <a:ext uri="{FF2B5EF4-FFF2-40B4-BE49-F238E27FC236}">
                <a16:creationId xmlns:a16="http://schemas.microsoft.com/office/drawing/2014/main" id="{1423BD4C-3B61-AA49-4FD7-31E7625F5B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不同速度下的接受度</a:t>
            </a:r>
            <a:r>
              <a:rPr lang="en-US" altLang="zh-CN" dirty="0"/>
              <a:t>-</a:t>
            </a:r>
            <a:r>
              <a:rPr lang="zh-CN" altLang="en-US" dirty="0"/>
              <a:t>成本分布</a:t>
            </a:r>
          </a:p>
        </p:txBody>
      </p:sp>
      <p:sp>
        <p:nvSpPr>
          <p:cNvPr id="8" name="内容占位符 1">
            <a:extLst>
              <a:ext uri="{FF2B5EF4-FFF2-40B4-BE49-F238E27FC236}">
                <a16:creationId xmlns:a16="http://schemas.microsoft.com/office/drawing/2014/main" id="{B7184DDD-CD7B-F1A4-F136-82135E93D034}"/>
              </a:ext>
            </a:extLst>
          </p:cNvPr>
          <p:cNvSpPr txBox="1">
            <a:spLocks/>
          </p:cNvSpPr>
          <p:nvPr/>
        </p:nvSpPr>
        <p:spPr>
          <a:xfrm>
            <a:off x="1366967" y="6047557"/>
            <a:ext cx="9458066" cy="59704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Wingdings" panose="05000000000000000000" pitchFamily="2" charset="2"/>
              <a:buChar char="Ø"/>
              <a:defRPr sz="2800" kern="1200" baseline="0"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 baseline="0"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黑体" panose="02010609060101010101" pitchFamily="49" charset="-122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黑体" panose="02010609060101010101" pitchFamily="49" charset="-122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黑体" panose="02010609060101010101" pitchFamily="49" charset="-122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Wingdings" panose="05000000000000000000" pitchFamily="2" charset="2"/>
              <a:buNone/>
            </a:pPr>
            <a:r>
              <a:rPr lang="zh-CN" altLang="zh-CN" dirty="0"/>
              <a:t>两个 alpha 档的最大接收度</a:t>
            </a:r>
            <a:r>
              <a:rPr lang="zh-CN" altLang="en-US" dirty="0"/>
              <a:t>候选</a:t>
            </a:r>
            <a:r>
              <a:rPr lang="zh-CN" altLang="zh-CN" dirty="0"/>
              <a:t>为 qv2_0026_530c82dce8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91707073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内容占位符 6">
            <a:extLst>
              <a:ext uri="{FF2B5EF4-FFF2-40B4-BE49-F238E27FC236}">
                <a16:creationId xmlns:a16="http://schemas.microsoft.com/office/drawing/2014/main" id="{C17AE31A-282A-99FF-176C-E9428718E93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4525" y="1052736"/>
            <a:ext cx="11862950" cy="4942896"/>
          </a:xfrm>
          <a:prstGeom prst="rect">
            <a:avLst/>
          </a:prstGeom>
        </p:spPr>
      </p:pic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F7D258AF-35FB-F6FB-C865-38FB3F2C6E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33DC2A-5E92-482B-9DB5-24AB4AD1E5BC}" type="slidenum">
              <a:rPr lang="zh-CN" altLang="en-US" smtClean="0"/>
              <a:t>7</a:t>
            </a:fld>
            <a:endParaRPr lang="zh-CN" altLang="en-US" dirty="0"/>
          </a:p>
        </p:txBody>
      </p:sp>
      <p:sp>
        <p:nvSpPr>
          <p:cNvPr id="5" name="标题 4">
            <a:extLst>
              <a:ext uri="{FF2B5EF4-FFF2-40B4-BE49-F238E27FC236}">
                <a16:creationId xmlns:a16="http://schemas.microsoft.com/office/drawing/2014/main" id="{06BDBAD2-CAD9-2D48-0125-E99BD7DD6A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不同速度下的接受度</a:t>
            </a:r>
            <a:r>
              <a:rPr lang="en-US" altLang="zh-CN" dirty="0"/>
              <a:t>-</a:t>
            </a:r>
            <a:r>
              <a:rPr lang="zh-CN" altLang="en-US" dirty="0"/>
              <a:t>成本分布</a:t>
            </a:r>
          </a:p>
        </p:txBody>
      </p:sp>
      <p:sp>
        <p:nvSpPr>
          <p:cNvPr id="8" name="内容占位符 1">
            <a:extLst>
              <a:ext uri="{FF2B5EF4-FFF2-40B4-BE49-F238E27FC236}">
                <a16:creationId xmlns:a16="http://schemas.microsoft.com/office/drawing/2014/main" id="{87F6713A-6B93-A246-FCA5-C7B16C9F8B40}"/>
              </a:ext>
            </a:extLst>
          </p:cNvPr>
          <p:cNvSpPr txBox="1">
            <a:spLocks/>
          </p:cNvSpPr>
          <p:nvPr/>
        </p:nvSpPr>
        <p:spPr>
          <a:xfrm>
            <a:off x="1199456" y="6078389"/>
            <a:ext cx="9458066" cy="59704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Wingdings" panose="05000000000000000000" pitchFamily="2" charset="2"/>
              <a:buChar char="Ø"/>
              <a:defRPr sz="2800" kern="1200" baseline="0"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 baseline="0"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黑体" panose="02010609060101010101" pitchFamily="49" charset="-122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黑体" panose="02010609060101010101" pitchFamily="49" charset="-122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黑体" panose="02010609060101010101" pitchFamily="49" charset="-122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Wingdings" panose="05000000000000000000" pitchFamily="2" charset="2"/>
              <a:buNone/>
            </a:pPr>
            <a:r>
              <a:rPr lang="zh-CN" altLang="zh-CN" dirty="0"/>
              <a:t>两个 alpha 档的最大接收度</a:t>
            </a:r>
            <a:r>
              <a:rPr lang="zh-CN" altLang="en-US" dirty="0"/>
              <a:t>候选</a:t>
            </a:r>
            <a:r>
              <a:rPr lang="zh-CN" altLang="zh-CN" dirty="0"/>
              <a:t>为 qv2_0026_530c82dce8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13291287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内容占位符 6">
            <a:extLst>
              <a:ext uri="{FF2B5EF4-FFF2-40B4-BE49-F238E27FC236}">
                <a16:creationId xmlns:a16="http://schemas.microsoft.com/office/drawing/2014/main" id="{9BEABECF-E47D-3CB4-A11B-7801891B354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147" y="1052736"/>
            <a:ext cx="11751706" cy="4896544"/>
          </a:xfrm>
          <a:prstGeom prst="rect">
            <a:avLst/>
          </a:prstGeom>
        </p:spPr>
      </p:pic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92E1D1F1-038A-D541-85A0-064FA55C46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33DC2A-5E92-482B-9DB5-24AB4AD1E5BC}" type="slidenum">
              <a:rPr lang="zh-CN" altLang="en-US" smtClean="0"/>
              <a:t>8</a:t>
            </a:fld>
            <a:endParaRPr lang="zh-CN" altLang="en-US" dirty="0"/>
          </a:p>
        </p:txBody>
      </p:sp>
      <p:sp>
        <p:nvSpPr>
          <p:cNvPr id="5" name="标题 4">
            <a:extLst>
              <a:ext uri="{FF2B5EF4-FFF2-40B4-BE49-F238E27FC236}">
                <a16:creationId xmlns:a16="http://schemas.microsoft.com/office/drawing/2014/main" id="{FBE6AFCA-16DD-C192-EB4C-CB758FB2C5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不同速度下的接受度</a:t>
            </a:r>
            <a:r>
              <a:rPr lang="en-US" altLang="zh-CN" dirty="0"/>
              <a:t>-</a:t>
            </a:r>
            <a:r>
              <a:rPr lang="zh-CN" altLang="en-US" dirty="0"/>
              <a:t>成本分布</a:t>
            </a:r>
          </a:p>
        </p:txBody>
      </p:sp>
      <p:sp>
        <p:nvSpPr>
          <p:cNvPr id="9" name="内容占位符 1">
            <a:extLst>
              <a:ext uri="{FF2B5EF4-FFF2-40B4-BE49-F238E27FC236}">
                <a16:creationId xmlns:a16="http://schemas.microsoft.com/office/drawing/2014/main" id="{951B5626-98ED-79AD-FEBC-958B7A301521}"/>
              </a:ext>
            </a:extLst>
          </p:cNvPr>
          <p:cNvSpPr txBox="1">
            <a:spLocks/>
          </p:cNvSpPr>
          <p:nvPr/>
        </p:nvSpPr>
        <p:spPr>
          <a:xfrm>
            <a:off x="1366967" y="6062985"/>
            <a:ext cx="9458066" cy="59704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Wingdings" panose="05000000000000000000" pitchFamily="2" charset="2"/>
              <a:buChar char="Ø"/>
              <a:defRPr sz="2800" kern="1200" baseline="0"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 baseline="0"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黑体" panose="02010609060101010101" pitchFamily="49" charset="-122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黑体" panose="02010609060101010101" pitchFamily="49" charset="-122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黑体" panose="02010609060101010101" pitchFamily="49" charset="-122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Wingdings" panose="05000000000000000000" pitchFamily="2" charset="2"/>
              <a:buNone/>
            </a:pPr>
            <a:r>
              <a:rPr lang="zh-CN" altLang="zh-CN" dirty="0"/>
              <a:t>两个 alpha 档的最大接收度</a:t>
            </a:r>
            <a:r>
              <a:rPr lang="zh-CN" altLang="en-US" dirty="0"/>
              <a:t>候选</a:t>
            </a:r>
            <a:r>
              <a:rPr lang="zh-CN" altLang="zh-CN" dirty="0"/>
              <a:t>为 qv2_0026_530c82dce8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82974227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内容占位符 6">
            <a:extLst>
              <a:ext uri="{FF2B5EF4-FFF2-40B4-BE49-F238E27FC236}">
                <a16:creationId xmlns:a16="http://schemas.microsoft.com/office/drawing/2014/main" id="{9D32E7C9-458F-4B81-4119-FB2F0951790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414" y="1196752"/>
            <a:ext cx="11924525" cy="4968552"/>
          </a:xfrm>
          <a:prstGeom prst="rect">
            <a:avLst/>
          </a:prstGeom>
        </p:spPr>
      </p:pic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D6B25204-87BD-EBBC-7BBB-12138F4798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33DC2A-5E92-482B-9DB5-24AB4AD1E5BC}" type="slidenum">
              <a:rPr lang="zh-CN" altLang="en-US" smtClean="0"/>
              <a:t>9</a:t>
            </a:fld>
            <a:endParaRPr lang="zh-CN" altLang="en-US" dirty="0"/>
          </a:p>
        </p:txBody>
      </p:sp>
      <p:sp>
        <p:nvSpPr>
          <p:cNvPr id="5" name="标题 4">
            <a:extLst>
              <a:ext uri="{FF2B5EF4-FFF2-40B4-BE49-F238E27FC236}">
                <a16:creationId xmlns:a16="http://schemas.microsoft.com/office/drawing/2014/main" id="{59566D01-E620-1D1C-3D4E-304D3723D7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不同速度下的接受度</a:t>
            </a:r>
            <a:r>
              <a:rPr lang="en-US" altLang="zh-CN" dirty="0"/>
              <a:t>-</a:t>
            </a:r>
            <a:r>
              <a:rPr lang="zh-CN" altLang="en-US" dirty="0"/>
              <a:t>成本分布</a:t>
            </a:r>
          </a:p>
        </p:txBody>
      </p:sp>
      <p:sp>
        <p:nvSpPr>
          <p:cNvPr id="9" name="内容占位符 1">
            <a:extLst>
              <a:ext uri="{FF2B5EF4-FFF2-40B4-BE49-F238E27FC236}">
                <a16:creationId xmlns:a16="http://schemas.microsoft.com/office/drawing/2014/main" id="{F941250D-EA3F-7B59-DC11-218096AB94F9}"/>
              </a:ext>
            </a:extLst>
          </p:cNvPr>
          <p:cNvSpPr txBox="1">
            <a:spLocks/>
          </p:cNvSpPr>
          <p:nvPr/>
        </p:nvSpPr>
        <p:spPr>
          <a:xfrm>
            <a:off x="1375643" y="6125887"/>
            <a:ext cx="9458066" cy="59704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Wingdings" panose="05000000000000000000" pitchFamily="2" charset="2"/>
              <a:buChar char="Ø"/>
              <a:defRPr sz="2800" kern="1200" baseline="0"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 baseline="0"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黑体" panose="02010609060101010101" pitchFamily="49" charset="-122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黑体" panose="02010609060101010101" pitchFamily="49" charset="-122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黑体" panose="02010609060101010101" pitchFamily="49" charset="-122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Wingdings" panose="05000000000000000000" pitchFamily="2" charset="2"/>
              <a:buNone/>
            </a:pPr>
            <a:r>
              <a:rPr lang="zh-CN" altLang="zh-CN" dirty="0"/>
              <a:t>两个 alpha 档的最大接收度</a:t>
            </a:r>
            <a:r>
              <a:rPr lang="zh-CN" altLang="en-US" dirty="0"/>
              <a:t>候选</a:t>
            </a:r>
            <a:r>
              <a:rPr lang="zh-CN" altLang="zh-CN" dirty="0"/>
              <a:t>为 qv2_0026_530c82dce8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403088939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PP_MARK_KEY" val="9a296e6d-f7ef-4e0b-9147-48625877b753"/>
  <p:tag name="COMMONDATA" val="eyJoZGlkIjoiNzVjZTgyMWRkMzZlZGE0YWUwMWE0ZDQxMzk5NzMzMDQifQ=="/>
</p:tagLst>
</file>

<file path=ppt/theme/theme1.xml><?xml version="1.0" encoding="utf-8"?>
<a:theme xmlns:a="http://schemas.openxmlformats.org/drawingml/2006/main" name="ppt模板">
  <a:themeElements>
    <a:clrScheme name="Office 主题​​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主题​​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自定义 2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034A90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1F3864"/>
      </a:folHlink>
    </a:clrScheme>
    <a:fontScheme name="kmtzzooc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主题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33992</TotalTime>
  <Words>512</Words>
  <Application>Microsoft Office PowerPoint</Application>
  <PresentationFormat>宽屏</PresentationFormat>
  <Paragraphs>39</Paragraphs>
  <Slides>14</Slides>
  <Notes>1</Notes>
  <HiddenSlides>0</HiddenSlides>
  <MMClips>0</MMClips>
  <ScaleCrop>false</ScaleCrop>
  <HeadingPairs>
    <vt:vector size="6" baseType="variant">
      <vt:variant>
        <vt:lpstr>已用的字体</vt:lpstr>
      </vt:variant>
      <vt:variant>
        <vt:i4>7</vt:i4>
      </vt:variant>
      <vt:variant>
        <vt:lpstr>主题</vt:lpstr>
      </vt:variant>
      <vt:variant>
        <vt:i4>2</vt:i4>
      </vt:variant>
      <vt:variant>
        <vt:lpstr>幻灯片标题</vt:lpstr>
      </vt:variant>
      <vt:variant>
        <vt:i4>14</vt:i4>
      </vt:variant>
    </vt:vector>
  </HeadingPairs>
  <TitlesOfParts>
    <vt:vector size="23" baseType="lpstr">
      <vt:lpstr>黑体</vt:lpstr>
      <vt:lpstr>华文行楷</vt:lpstr>
      <vt:lpstr>微软雅黑</vt:lpstr>
      <vt:lpstr>Arial</vt:lpstr>
      <vt:lpstr>Calibri</vt:lpstr>
      <vt:lpstr>Calibri Light</vt:lpstr>
      <vt:lpstr>Wingdings</vt:lpstr>
      <vt:lpstr>ppt模板</vt:lpstr>
      <vt:lpstr>Office 主题</vt:lpstr>
      <vt:lpstr>组会报告</vt:lpstr>
      <vt:lpstr>不同速度下的接受度-成本分布</vt:lpstr>
      <vt:lpstr>不同速度下的接受度-成本分布</vt:lpstr>
      <vt:lpstr>不同速度下的接受度-成本分布</vt:lpstr>
      <vt:lpstr>不同速度下的接受度-成本分布</vt:lpstr>
      <vt:lpstr>不同速度下的接受度-成本分布</vt:lpstr>
      <vt:lpstr>不同速度下的接受度-成本分布</vt:lpstr>
      <vt:lpstr>不同速度下的接受度-成本分布</vt:lpstr>
      <vt:lpstr>不同速度下的接受度-成本分布</vt:lpstr>
      <vt:lpstr>不同速度下的接受度-成本分布</vt:lpstr>
      <vt:lpstr>不同速度下最大接收度</vt:lpstr>
      <vt:lpstr>PowerPoint 演示文稿</vt:lpstr>
      <vt:lpstr>PowerPoint 演示文稿</vt:lpstr>
      <vt:lpstr>PowerPoint 演示文稿</vt:lpstr>
    </vt:vector>
  </TitlesOfParts>
  <Company>ustc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高速数字系统设计</dc:title>
  <dc:creator>qyh</dc:creator>
  <cp:lastModifiedBy>lee yawen</cp:lastModifiedBy>
  <cp:revision>2036</cp:revision>
  <dcterms:created xsi:type="dcterms:W3CDTF">2013-02-25T11:17:00Z</dcterms:created>
  <dcterms:modified xsi:type="dcterms:W3CDTF">2026-09-10T04:47:42Z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34A054956AB54FFF87BF9201B0A57D01_12</vt:lpwstr>
  </property>
  <property fmtid="{D5CDD505-2E9C-101B-9397-08002B2CF9AE}" pid="3" name="KSOProductBuildVer">
    <vt:lpwstr>2052-11.1.0.14309</vt:lpwstr>
  </property>
</Properties>
</file>