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64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225" y="181610"/>
            <a:ext cx="3624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J/psi --&gt; K*+ K-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K*+ --&gt; K+ pi0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49225" y="1103630"/>
          <a:ext cx="11862435" cy="2129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408368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K+ K- </a:t>
                      </a:r>
                      <a:r>
                        <a:rPr lang="en-US" altLang="zh-CN"/>
                        <a:t>cutd0&lt;=10,cutz0&lt;=20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81962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83898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81.96% vs 83.90%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r>
                        <a:rPr lang="en-US" altLang="zh-CN" sz="1800">
                          <a:sym typeface="+mn-ea"/>
                        </a:rPr>
                        <a:t>,ngama&gt;=2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54533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62288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66.53% vs 74.24%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54.53% vs 62.29%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4c</a:t>
                      </a:r>
                      <a:r>
                        <a:rPr lang="zh-CN" altLang="en-US"/>
                        <a:t>运动学拟合</a:t>
                      </a:r>
                      <a:r>
                        <a:rPr lang="en-US" altLang="zh-CN"/>
                        <a:t>chi2</a:t>
                      </a:r>
                      <a:r>
                        <a:rPr lang="zh-CN" altLang="en-US"/>
                        <a:t>最小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52466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46361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96.21% vs 74.43%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52.47% </a:t>
                      </a:r>
                      <a:r>
                        <a:rPr lang="zh-CN" altLang="en-US"/>
                        <a:t>±</a:t>
                      </a:r>
                      <a:r>
                        <a:rPr lang="en-US" altLang="zh-CN"/>
                        <a:t>0.16%vs46.36%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0.16%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图片 1" descr="pi0_mass_comparison"/>
          <p:cNvPicPr>
            <a:picLocks noChangeAspect="1"/>
          </p:cNvPicPr>
          <p:nvPr/>
        </p:nvPicPr>
        <p:blipFill>
          <a:blip r:embed="rId2"/>
          <a:srcRect t="6242" r="-1418"/>
          <a:stretch>
            <a:fillRect/>
          </a:stretch>
        </p:blipFill>
        <p:spPr>
          <a:xfrm>
            <a:off x="577215" y="3750945"/>
            <a:ext cx="4406900" cy="2927985"/>
          </a:xfrm>
          <a:prstGeom prst="rect">
            <a:avLst/>
          </a:prstGeom>
        </p:spPr>
      </p:pic>
      <p:pic>
        <p:nvPicPr>
          <p:cNvPr id="3" name="图片 2" descr="Kstar_mass_comparison"/>
          <p:cNvPicPr>
            <a:picLocks noChangeAspect="1"/>
          </p:cNvPicPr>
          <p:nvPr/>
        </p:nvPicPr>
        <p:blipFill>
          <a:blip r:embed="rId3"/>
          <a:srcRect t="6166" r="-934"/>
          <a:stretch>
            <a:fillRect/>
          </a:stretch>
        </p:blipFill>
        <p:spPr>
          <a:xfrm>
            <a:off x="6790055" y="3710305"/>
            <a:ext cx="4599305" cy="30727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Ks_double_gauss_data_point_eff_reso (5)"/>
          <p:cNvPicPr>
            <a:picLocks noChangeAspect="1"/>
          </p:cNvPicPr>
          <p:nvPr/>
        </p:nvPicPr>
        <p:blipFill>
          <a:blip r:embed="rId1"/>
          <a:srcRect l="3589" t="99"/>
          <a:stretch>
            <a:fillRect/>
          </a:stretch>
        </p:blipFill>
        <p:spPr>
          <a:xfrm>
            <a:off x="6546850" y="1319530"/>
            <a:ext cx="5168265" cy="3848735"/>
          </a:xfrm>
          <a:prstGeom prst="rect">
            <a:avLst/>
          </a:prstGeom>
        </p:spPr>
      </p:pic>
      <p:pic>
        <p:nvPicPr>
          <p:cNvPr id="6" name="图片 5" descr="pi0_double_gauss_fit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" y="1319530"/>
            <a:ext cx="5537835" cy="39795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comparison_chi2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270" y="1934210"/>
            <a:ext cx="6682740" cy="480187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3814445" y="3526790"/>
            <a:ext cx="394335" cy="6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4263390" y="3343275"/>
            <a:ext cx="11626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多维</a:t>
            </a:r>
            <a:r>
              <a:rPr lang="zh-CN" altLang="en-US"/>
              <a:t>抽样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comparison_costhe_g1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" y="435610"/>
            <a:ext cx="3605530" cy="2591435"/>
          </a:xfrm>
          <a:prstGeom prst="rect">
            <a:avLst/>
          </a:prstGeom>
        </p:spPr>
      </p:pic>
      <p:pic>
        <p:nvPicPr>
          <p:cNvPr id="5" name="图片 4" descr="comparison_phi_g1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420" y="271145"/>
            <a:ext cx="4081145" cy="2933065"/>
          </a:xfrm>
          <a:prstGeom prst="rect">
            <a:avLst/>
          </a:prstGeom>
        </p:spPr>
      </p:pic>
      <p:pic>
        <p:nvPicPr>
          <p:cNvPr id="6" name="图片 5" descr="comparison_eg1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353060"/>
            <a:ext cx="3834765" cy="2755900"/>
          </a:xfrm>
          <a:prstGeom prst="rect">
            <a:avLst/>
          </a:prstGeom>
        </p:spPr>
      </p:pic>
      <p:pic>
        <p:nvPicPr>
          <p:cNvPr id="7" name="图片 6" descr="comparison_phi_kp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785" y="3653155"/>
            <a:ext cx="3853815" cy="2769870"/>
          </a:xfrm>
          <a:prstGeom prst="rect">
            <a:avLst/>
          </a:prstGeom>
        </p:spPr>
      </p:pic>
      <p:pic>
        <p:nvPicPr>
          <p:cNvPr id="8" name="图片 7" descr="comparison_pkp (2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" y="3768725"/>
            <a:ext cx="3796030" cy="2728595"/>
          </a:xfrm>
          <a:prstGeom prst="rect">
            <a:avLst/>
          </a:prstGeom>
        </p:spPr>
      </p:pic>
      <p:pic>
        <p:nvPicPr>
          <p:cNvPr id="9" name="图片 8" descr="comparison_costhe_kp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3500" y="3531235"/>
            <a:ext cx="4127500" cy="296608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168525" y="1248410"/>
            <a:ext cx="965835" cy="142176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92ecccc87ba963da21ce915a55eddba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99695"/>
            <a:ext cx="924687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64.xml><?xml version="1.0" encoding="utf-8"?>
<p:tagLst xmlns:p="http://schemas.openxmlformats.org/presentationml/2006/main">
  <p:tag name="commondata" val="eyJoZGlkIjoiOWNjNjE3OGJlYmY3MmMwNTNhZTJlNDk4NjQ2NzI5MD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WPS 演示</Application>
  <PresentationFormat>宽屏</PresentationFormat>
  <Paragraphs>54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杨莹</cp:lastModifiedBy>
  <cp:revision>155</cp:revision>
  <dcterms:created xsi:type="dcterms:W3CDTF">2019-06-19T02:08:00Z</dcterms:created>
  <dcterms:modified xsi:type="dcterms:W3CDTF">2026-08-24T02:34:40Z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ICV">
    <vt:lpwstr>CB8BC5467C9C4C85BD4A0B49FFF6DDFB_11</vt:lpwstr>
  </property>
</Properties>
</file>