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media/image2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83" r:id="rId3"/>
    <p:sldId id="294" r:id="rId4"/>
    <p:sldId id="292" r:id="rId5"/>
    <p:sldId id="293" r:id="rId6"/>
  </p:sldIdLst>
  <p:sldSz cx="12192000" cy="6858000"/>
  <p:notesSz cx="6858000" cy="9144000"/>
  <p:custDataLst>
    <p:tags r:id="rId1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clrMru>
    <a:srgbClr val="4B26C0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3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handoutMaster" Target="handoutMasters/handoutMaster1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gs" Target="tags/tag64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endParaRPr lang="en-US" altLang="zh-CN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dirty="0"/>
              <a:t>diaohb</a:t>
            </a:r>
            <a:endParaRPr lang="en-US" altLang="zh-CN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1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1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330" y="1026795"/>
            <a:ext cx="10972800" cy="522986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608400" y="18676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endParaRPr lang="en-US" altLang="zh-CN" smtClean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330" y="1172210"/>
            <a:ext cx="10968990" cy="507746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1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1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1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1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57.xml"/><Relationship Id="rId17" Type="http://schemas.openxmlformats.org/officeDocument/2006/relationships/image" Target="../media/image2.svg"/><Relationship Id="rId16" Type="http://schemas.openxmlformats.org/officeDocument/2006/relationships/image" Target="../media/image1.png"/><Relationship Id="rId15" Type="http://schemas.openxmlformats.org/officeDocument/2006/relationships/tags" Target="../tags/tag56.xml"/><Relationship Id="rId14" Type="http://schemas.openxmlformats.org/officeDocument/2006/relationships/tags" Target="../tags/tag55.xml"/><Relationship Id="rId13" Type="http://schemas.openxmlformats.org/officeDocument/2006/relationships/tags" Target="../tags/tag54.xml"/><Relationship Id="rId12" Type="http://schemas.openxmlformats.org/officeDocument/2006/relationships/tags" Target="../tags/tag53.xml"/><Relationship Id="rId11" Type="http://schemas.openxmlformats.org/officeDocument/2006/relationships/tags" Target="../tags/tag52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>
          <a:xfrm>
            <a:off x="627450" y="161360"/>
            <a:ext cx="10969200" cy="705600"/>
          </a:xfrm>
          <a:prstGeom prst="rect">
            <a:avLst/>
          </a:prstGeom>
          <a:effectLst>
            <a:outerShdw dir="5400000" sx="1000" sy="1000" algn="ctr" rotWithShape="0">
              <a:srgbClr val="000000">
                <a:alpha val="100000"/>
              </a:srgbClr>
            </a:outerShdw>
          </a:effectLst>
        </p:spPr>
        <p:txBody>
          <a:bodyPr vert="horz" lIns="90170" tIns="46990" rIns="90170" bIns="46990" rtlCol="0" anchor="ctr" anchorCtr="0">
            <a:normAutofit/>
          </a:bodyPr>
          <a:lstStyle/>
          <a:p>
            <a:endParaRPr lang="en-US" altLang="zh-CN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>
          <a:xfrm>
            <a:off x="608330" y="1139825"/>
            <a:ext cx="10968990" cy="5109845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endParaRPr lang="zh-CN" altLang="en-US" dirty="0"/>
          </a:p>
          <a:p>
            <a:pPr lvl="1"/>
            <a:endParaRPr lang="zh-CN" altLang="en-US" dirty="0"/>
          </a:p>
          <a:p>
            <a:pPr lvl="2"/>
            <a:endParaRPr lang="zh-CN" altLang="en-US" dirty="0"/>
          </a:p>
          <a:p>
            <a:pPr lvl="3"/>
            <a:endParaRPr lang="zh-CN" altLang="en-US" dirty="0"/>
          </a:p>
          <a:p>
            <a:pPr lvl="4"/>
            <a:endParaRPr lang="en-US" altLang="zh-CN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3"/>
            </p:custDataLst>
          </p:nvPr>
        </p:nvSpPr>
        <p:spPr>
          <a:xfrm>
            <a:off x="251320" y="642362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1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4"/>
            </p:custDataLst>
          </p:nvPr>
        </p:nvSpPr>
        <p:spPr>
          <a:xfrm>
            <a:off x="4097495" y="6423620"/>
            <a:ext cx="395986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5"/>
            </p:custDataLst>
          </p:nvPr>
        </p:nvSpPr>
        <p:spPr>
          <a:xfrm>
            <a:off x="9203530" y="6423620"/>
            <a:ext cx="2699385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logo"/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380095" y="105410"/>
            <a:ext cx="3201035" cy="612775"/>
          </a:xfrm>
          <a:prstGeom prst="rect">
            <a:avLst/>
          </a:prstGeom>
        </p:spPr>
      </p:pic>
      <p:cxnSp>
        <p:nvCxnSpPr>
          <p:cNvPr id="8" name="直接连接符 7"/>
          <p:cNvCxnSpPr/>
          <p:nvPr/>
        </p:nvCxnSpPr>
        <p:spPr>
          <a:xfrm>
            <a:off x="640080" y="874395"/>
            <a:ext cx="10934065" cy="9525"/>
          </a:xfrm>
          <a:prstGeom prst="line">
            <a:avLst/>
          </a:prstGeom>
          <a:ln>
            <a:solidFill>
              <a:schemeClr val="accent1"/>
            </a:solidFill>
          </a:ln>
          <a:effectLst>
            <a:outerShdw dir="5400000" sx="1000" sy="1000" algn="ctr" rotWithShape="0">
              <a:schemeClr val="accent1">
                <a:lumMod val="40000"/>
                <a:lumOff val="60000"/>
                <a:alpha val="100000"/>
              </a:schemeClr>
            </a:outerShdw>
          </a:effectLst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Wingdings" panose="05000000000000000000" charset="0"/>
        <a:buChar char="Ø"/>
        <a:defRPr sz="24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lt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Wingdings" panose="05000000000000000000" charset="0"/>
        <a:buChar char="Ø"/>
        <a:tabLst>
          <a:tab pos="1609725" algn="l"/>
          <a:tab pos="1609725" algn="l"/>
          <a:tab pos="1609725" algn="l"/>
          <a:tab pos="1609725" algn="l"/>
        </a:tabLst>
        <a:defRPr sz="20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lt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Wingdings" panose="05000000000000000000" charset="0"/>
        <a:buChar char="Ø"/>
        <a:defRPr sz="18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lt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Ø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lt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Ø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lt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openxmlformats.org/officeDocument/2006/relationships/tags" Target="../tags/tag59.xml"/><Relationship Id="rId1" Type="http://schemas.openxmlformats.org/officeDocument/2006/relationships/tags" Target="../tags/tag58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tags" Target="../tags/tag61.xml"/><Relationship Id="rId1" Type="http://schemas.openxmlformats.org/officeDocument/2006/relationships/tags" Target="../tags/tag60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tags" Target="../tags/tag63.xml"/><Relationship Id="rId1" Type="http://schemas.openxmlformats.org/officeDocument/2006/relationships/tags" Target="../tags/tag6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76935" y="914400"/>
            <a:ext cx="10332720" cy="2570480"/>
          </a:xfrm>
        </p:spPr>
        <p:txBody>
          <a:bodyPr/>
          <a:p>
            <a:r>
              <a:rPr lang="en-US" altLang="zh-CN" sz="4400"/>
              <a:t>CEPCSW</a:t>
            </a:r>
            <a:endParaRPr lang="en-US" altLang="zh-CN" sz="440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p>
            <a:endParaRPr lang="en-US" altLang="zh-CN"/>
          </a:p>
          <a:p>
            <a:r>
              <a:rPr lang="en-US" altLang="zh-CN"/>
              <a:t>Hongbin Diao</a:t>
            </a:r>
            <a:endParaRPr lang="en-US" altLang="zh-CN"/>
          </a:p>
          <a:p>
            <a:pPr algn="ctr"/>
            <a:r>
              <a:rPr lang="en-US" altLang="zh-CN">
                <a:sym typeface="+mn-ea"/>
              </a:rPr>
              <a:t>University of Science and Technology of China</a:t>
            </a:r>
            <a:endParaRPr lang="en-US" altLang="zh-CN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CEPCSW</a:t>
            </a:r>
            <a:endParaRPr lang="en-US" altLang="zh-CN"/>
          </a:p>
        </p:txBody>
      </p:sp>
      <p:pic>
        <p:nvPicPr>
          <p:cNvPr id="6" name="内容占位符 5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312535" y="2067560"/>
            <a:ext cx="4398645" cy="354203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1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7642225" y="1428115"/>
            <a:ext cx="24358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HCAL barrel</a:t>
            </a:r>
            <a:endParaRPr lang="en-US" altLang="zh-CN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single particel -- pion</a:t>
            </a:r>
            <a:endParaRPr lang="en-US" altLang="zh-CN"/>
          </a:p>
        </p:txBody>
      </p:sp>
      <p:pic>
        <p:nvPicPr>
          <p:cNvPr id="6" name="内容占位符 5"/>
          <p:cNvPicPr>
            <a:picLocks noChangeAspect="1"/>
          </p:cNvPicPr>
          <p:nvPr>
            <p:ph idx="1"/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071485" y="2689860"/>
            <a:ext cx="3302635" cy="2474595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1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1985" y="2689860"/>
            <a:ext cx="3497580" cy="258953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400" y="2578735"/>
            <a:ext cx="3550920" cy="249428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869315" y="1435100"/>
            <a:ext cx="40151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only PS-HCAL in detector </a:t>
            </a:r>
            <a:endParaRPr lang="en-US" altLang="zh-CN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p>
            <a:r>
              <a:rPr lang="en-US" altLang="zh-CN"/>
              <a:t>e+e-&gt;b bbar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1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 descr="HCALBarrel_bbbar_3D_event_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8490" y="2617470"/>
            <a:ext cx="3338830" cy="2508885"/>
          </a:xfrm>
          <a:prstGeom prst="rect">
            <a:avLst/>
          </a:prstGeom>
        </p:spPr>
      </p:pic>
      <p:pic>
        <p:nvPicPr>
          <p:cNvPr id="7" name="图片 6" descr="HCALBarrel_event_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625" y="2774950"/>
            <a:ext cx="6917055" cy="219329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869315" y="1757680"/>
            <a:ext cx="40151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only PS-HCAL in detector </a:t>
            </a:r>
            <a:endParaRPr lang="en-US" altLang="zh-CN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commondata" val="eyJoZGlkIjoiODg0NzE5MjA4ZDZmZThhMWE4MmViMjc5ZjJkMzJlOGYifQ=="/>
  <p:tag name="resource_record_key" val="{&quot;13&quot;:[4364974]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</Words>
  <Application>WPS 演示</Application>
  <PresentationFormat>宽屏</PresentationFormat>
  <Paragraphs>29</Paragraphs>
  <Slides>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2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。。</cp:lastModifiedBy>
  <cp:revision>868</cp:revision>
  <dcterms:created xsi:type="dcterms:W3CDTF">2019-06-19T02:08:00Z</dcterms:created>
  <dcterms:modified xsi:type="dcterms:W3CDTF">2026-07-23T15:34:20Z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BBCFD37F71EB4174A370520B483E8676_11</vt:lpwstr>
  </property>
</Properties>
</file>