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2B1F8-38A3-7039-BBFD-C5B6869AC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C3351E8-E0E6-E8EF-55AD-52E59A2B4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44B2DD-6955-35E5-211B-9E8DE7290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3AD43D-287E-DB42-B4A0-9EA9A6C2E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2ED3CE-0A87-7B79-0C8D-5B95C8FB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2613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F936AB-C2BD-466B-A740-2F93071AC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94EDB22-6235-4621-D194-49384C7AC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C6952B-E0AD-4EC0-41BC-B55537DCB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1BB045-9F1B-CE40-2447-2B001884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7A44B2-73A8-C3EF-FE35-E2574FB7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0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C0392E8-F7C3-F184-4A1F-8920F192B5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4E95795-77E2-0340-7A88-E22CFCD50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C179F2-5F5B-B133-AD6B-B10095D06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C03892-4E3F-649B-E356-ABA5F0147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A91A80-065B-D9CD-8954-3309F981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18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02DD24-63C7-72B0-65C7-2913B18E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C5392A-E26F-1DF2-A345-C699E4CFE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7986B2-1FA3-6FF7-8670-4815D266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96073F-3508-A7E4-20D1-8CADFA8CE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3B9C9D-5F0B-0EF4-A602-98A9C0E86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61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C72F67-555B-2E88-53E7-CDCB73791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2E5617-87A4-21DA-0FFB-63216875C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5D4FED-B920-0BB0-AE03-20B2950BE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B520FE-9A03-3FC1-418E-EF586A1BD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8FB574-FE4B-EEAD-6A0D-BBFBCEA1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87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0DCBA0-ACED-9E54-4218-D6F887738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DAEA6C-1E3B-67D0-AF08-AF13F894D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09F9854-BAF1-46A6-6EC6-051463BB8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963B719-6E3F-A4C5-A84D-A77A54E49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443F6B-6F70-C58D-F99F-C55BA220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65C772B-0E15-50F3-A9E6-FF8D59B2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046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50F969-E928-1892-A110-1A385DE4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6081E6-3323-1F85-352E-2E20F6207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3EDA900-048A-3656-FC23-33FA82372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72754C8-D140-C546-066C-EA0472C49D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B264A3F-6E53-E440-15B0-076BC46337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8B04F3-10D8-A3D2-8E2D-C45D140C4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51CAD1E-967B-8A9A-34C8-EC5D6A59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5419D48-07A2-90DF-2AC0-771116C2A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529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448BA9-6215-A5D5-B735-0D7723C15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AD536DC-A79A-AF3D-FF9B-3516C35B5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455E666-DB36-962A-EECC-4B931CD12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B73B2C7-2EFB-B68A-9A52-1B77587C9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3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4CF2E24-ECC2-0A18-DEAC-932C870D7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349136E-561A-B78E-7AF8-C196619E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4BF8BE-1135-7ED1-D40D-46197F5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4648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E16BED-09AC-4034-A86E-CE41FCB1B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B17FFB-A6CB-1AEE-7A74-6A4AC75F0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9C94210-3080-A1D9-FD01-A0B8AEAE6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95788A-A451-7C7F-B606-AE53F3677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4CB66F5-2C34-B7FA-6BB8-F963AE625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14A2542-3F25-E6DD-A8E0-48FF94882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71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758865-ACA7-E8D0-5B30-31A899B3B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88FB5C4-147A-DB18-163B-38D2D3A79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945FFCE-D262-97C0-783F-C3F40AFC2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9E67C2-EEC6-1EC2-F8D2-6CBC85C1E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936FF3-B3B5-DEC0-3E19-A7A5E475D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62E613-CF11-299C-70D2-7289D3311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321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EBA6D41-D70D-C230-27B8-E527AB5F8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44B9E6-6D4C-8FD7-79FC-2E36C041B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43E6F-119F-EB04-ADAE-CBEC327C39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569BAA-E088-4FC3-A991-5C133C3806BD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337C29-0BDB-2DB7-D391-3F2DA864F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235E6-1647-CD6F-D0A9-7FD7E0ECF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8B23C5-4AF7-4B26-B449-E3EB8547DB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19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AA5CB12-1254-C6FF-BEE6-75D828C1F122}"/>
              </a:ext>
            </a:extLst>
          </p:cNvPr>
          <p:cNvSpPr txBox="1"/>
          <p:nvPr/>
        </p:nvSpPr>
        <p:spPr>
          <a:xfrm>
            <a:off x="620485" y="1393372"/>
            <a:ext cx="109510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28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eBins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{0.0925, 0.095, 0.0975, 0.1,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0.105, 0.11, 0.115, 0.12,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0.125, 0.13, 0.135, 0.14};</a:t>
            </a:r>
            <a:endParaRPr lang="en-US" altLang="zh-CN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zh-CN" altLang="zh-CN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thetaBins = {0, 0.04, 0.08, 0.12, 0.16, 0.2, 0.24, 0.28, 0.32,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0.36, 0.4, 0.44, 0.48, 0.52, 0.56, 0.6, 0.64, 0.68,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0.72, 0.76, 0.8, 0.8025, 0.805, 0.8075, 0.81, 0.8125, 0.815,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0.8175, 0.82, 0.8225, 0.825, 0.8275, 0.83, 0.8325, 0.835, 0.8375,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0.84, 0.8425, 0.845, 0.8475, 0.85, 0.855, 0.86, 0.865, 0.87,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0.875, 0.88, 0.885, 0.89, 0.895, 0.9, 0.905, 0.91, 0.915,</a:t>
            </a: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0.92, 0.925, 0.93, 0.935, 0.94, 0.942, 0.944, 0.945};</a:t>
            </a:r>
          </a:p>
        </p:txBody>
      </p:sp>
    </p:spTree>
    <p:extLst>
      <p:ext uri="{BB962C8B-B14F-4D97-AF65-F5344CB8AC3E}">
        <p14:creationId xmlns:p14="http://schemas.microsoft.com/office/powerpoint/2010/main" val="227016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59FDE-CE7D-C394-9CCF-8D2CBEFC9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33D529A-1CE7-7560-9FD3-FEB5BE28CA1B}"/>
              </a:ext>
            </a:extLst>
          </p:cNvPr>
          <p:cNvSpPr txBox="1"/>
          <p:nvPr/>
        </p:nvSpPr>
        <p:spPr>
          <a:xfrm>
            <a:off x="569684" y="319314"/>
            <a:ext cx="10951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4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Fast sim with 3D sampling vs. Full sim</a:t>
            </a:r>
            <a:endParaRPr lang="zh-CN" altLang="zh-CN" sz="4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FF317F2-6625-DDFD-D41C-4210BCAAB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94042"/>
              </p:ext>
            </p:extLst>
          </p:nvPr>
        </p:nvGraphicFramePr>
        <p:xfrm>
          <a:off x="569684" y="1356243"/>
          <a:ext cx="104573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1015">
                  <a:extLst>
                    <a:ext uri="{9D8B030D-6E8A-4147-A177-3AD203B41FA5}">
                      <a16:colId xmlns:a16="http://schemas.microsoft.com/office/drawing/2014/main" val="2467911124"/>
                    </a:ext>
                  </a:extLst>
                </a:gridCol>
                <a:gridCol w="1016318">
                  <a:extLst>
                    <a:ext uri="{9D8B030D-6E8A-4147-A177-3AD203B41FA5}">
                      <a16:colId xmlns:a16="http://schemas.microsoft.com/office/drawing/2014/main" val="4243659464"/>
                    </a:ext>
                  </a:extLst>
                </a:gridCol>
                <a:gridCol w="1466721">
                  <a:extLst>
                    <a:ext uri="{9D8B030D-6E8A-4147-A177-3AD203B41FA5}">
                      <a16:colId xmlns:a16="http://schemas.microsoft.com/office/drawing/2014/main" val="1666260016"/>
                    </a:ext>
                  </a:extLst>
                </a:gridCol>
                <a:gridCol w="1543982">
                  <a:extLst>
                    <a:ext uri="{9D8B030D-6E8A-4147-A177-3AD203B41FA5}">
                      <a16:colId xmlns:a16="http://schemas.microsoft.com/office/drawing/2014/main" val="2836780126"/>
                    </a:ext>
                  </a:extLst>
                </a:gridCol>
                <a:gridCol w="1094891">
                  <a:extLst>
                    <a:ext uri="{9D8B030D-6E8A-4147-A177-3AD203B41FA5}">
                      <a16:colId xmlns:a16="http://schemas.microsoft.com/office/drawing/2014/main" val="1649072405"/>
                    </a:ext>
                  </a:extLst>
                </a:gridCol>
                <a:gridCol w="1577186">
                  <a:extLst>
                    <a:ext uri="{9D8B030D-6E8A-4147-A177-3AD203B41FA5}">
                      <a16:colId xmlns:a16="http://schemas.microsoft.com/office/drawing/2014/main" val="4129402464"/>
                    </a:ext>
                  </a:extLst>
                </a:gridCol>
                <a:gridCol w="1577187">
                  <a:extLst>
                    <a:ext uri="{9D8B030D-6E8A-4147-A177-3AD203B41FA5}">
                      <a16:colId xmlns:a16="http://schemas.microsoft.com/office/drawing/2014/main" val="155525985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altLang="zh-CN" dirty="0"/>
                        <a:t>Selection</a:t>
                      </a:r>
                    </a:p>
                    <a:p>
                      <a:r>
                        <a:rPr lang="en-US" altLang="zh-CN" dirty="0"/>
                        <a:t>criteria</a:t>
                      </a:r>
                      <a:endParaRPr lang="zh-CN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altLang="zh-CN" dirty="0"/>
                        <a:t>Full sim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altLang="zh-CN" dirty="0"/>
                        <a:t>Fast sim (3D sampling)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1967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Events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Absolute eff.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Relative eff.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Events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Absolute eff.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Relative eff.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96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Generated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20000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399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Reconstructed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20000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20000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749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nGood</a:t>
                      </a:r>
                      <a:r>
                        <a:rPr lang="en-US" altLang="zh-CN" dirty="0"/>
                        <a:t> = 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14852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74.3%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74.3%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15458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77.3%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77.3%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010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Truth matched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14851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74.3%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99.99%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15458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77.3%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922595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D3D07F1-4401-46FB-8E16-17D4BFA1021E}"/>
                  </a:ext>
                </a:extLst>
              </p:cNvPr>
              <p:cNvSpPr txBox="1"/>
              <p:nvPr/>
            </p:nvSpPr>
            <p:spPr>
              <a:xfrm>
                <a:off x="777444" y="4389237"/>
                <a:ext cx="9244263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zh-CN" altLang="en-US" sz="2800" b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全模拟</a:t>
                </a:r>
                <a:r>
                  <a:rPr lang="en-US" altLang="zh-CN" sz="2800" b="0" dirty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truth match</a:t>
                </a:r>
                <a:r>
                  <a:rPr lang="zh-CN" altLang="en-US" sz="2800" b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效率不等于</a:t>
                </a:r>
                <a:r>
                  <a:rPr lang="en-US" altLang="zh-CN" sz="2800" b="0" dirty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100%</a:t>
                </a:r>
                <a:r>
                  <a:rPr lang="zh-CN" altLang="en-US" sz="2800" b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b="0" dirty="0"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:r>
                  <a:rPr lang="zh-CN" altLang="en-US" sz="2800" b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检查</a:t>
                </a:r>
                <a:r>
                  <a:rPr lang="en-US" altLang="zh-CN" sz="2800" b="0" dirty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truth</a:t>
                </a:r>
                <a:r>
                  <a:rPr lang="zh-CN" altLang="en-US" sz="2800" b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信息发现存在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b="0" i="1" smtClean="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sz="2800" b="0" i="1" smtClean="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zh-CN" sz="2800" b="0" dirty="0">
                  <a:solidFill>
                    <a:srgbClr val="C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D3D07F1-4401-46FB-8E16-17D4BFA10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44" y="4389237"/>
                <a:ext cx="9244263" cy="954107"/>
              </a:xfrm>
              <a:prstGeom prst="rect">
                <a:avLst/>
              </a:prstGeom>
              <a:blipFill>
                <a:blip r:embed="rId2"/>
                <a:stretch>
                  <a:fillRect l="-1385" t="-8280" b="-1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58CE12A9-C8E0-469D-9D35-2E6B7030D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273" y="3900139"/>
            <a:ext cx="2715004" cy="23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0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2EF41-8B77-0187-146B-25FC9748A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220E1C8-E715-DC5D-D89E-E56B3289078F}"/>
                  </a:ext>
                </a:extLst>
              </p:cNvPr>
              <p:cNvSpPr txBox="1"/>
              <p:nvPr/>
            </p:nvSpPr>
            <p:spPr>
              <a:xfrm>
                <a:off x="256702" y="1108633"/>
                <a:ext cx="10917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b="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800" b="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zh-CN" altLang="zh-CN" sz="2800" b="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220E1C8-E715-DC5D-D89E-E56B32890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02" y="1108633"/>
                <a:ext cx="1091714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3806F8D-45D3-BF45-2305-218C38CCD479}"/>
                  </a:ext>
                </a:extLst>
              </p:cNvPr>
              <p:cNvSpPr txBox="1"/>
              <p:nvPr/>
            </p:nvSpPr>
            <p:spPr>
              <a:xfrm>
                <a:off x="256702" y="4041055"/>
                <a:ext cx="10917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b="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800" b="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zh-CN" altLang="zh-CN" sz="2800" b="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3806F8D-45D3-BF45-2305-218C38CCD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02" y="4041055"/>
                <a:ext cx="1091714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03564439-71C4-EC45-221A-B342814A9A09}"/>
              </a:ext>
            </a:extLst>
          </p:cNvPr>
          <p:cNvSpPr txBox="1"/>
          <p:nvPr/>
        </p:nvSpPr>
        <p:spPr>
          <a:xfrm>
            <a:off x="569684" y="319314"/>
            <a:ext cx="10951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4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Fast sim with 3D sampling vs. Full sim</a:t>
            </a:r>
            <a:endParaRPr lang="zh-CN" altLang="zh-CN" sz="4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90A4734-A25D-4820-B833-E0FE57321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3716253"/>
            <a:ext cx="3600450" cy="259882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ABF1363-4E4E-41AD-8384-D8A2E46AD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789" y="3716253"/>
            <a:ext cx="3600450" cy="259882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C1692E5-5F66-446C-8187-04002C2290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339" y="3716253"/>
            <a:ext cx="3600450" cy="259882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52D630F-B34D-40E5-A739-3CA0F35D3E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1027200"/>
            <a:ext cx="3600450" cy="259882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6961B89-23C4-459D-9608-858BBC326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789" y="1027199"/>
            <a:ext cx="3600450" cy="259882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CDD08D2-643F-45CC-8D8A-3F0B01C04C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339" y="1027199"/>
            <a:ext cx="3600450" cy="259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69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94208-E163-B279-C8A8-21C0E2404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66B349-4F11-69C3-B003-ADA67D187933}"/>
                  </a:ext>
                </a:extLst>
              </p:cNvPr>
              <p:cNvSpPr txBox="1"/>
              <p:nvPr/>
            </p:nvSpPr>
            <p:spPr>
              <a:xfrm>
                <a:off x="293522" y="1448999"/>
                <a:ext cx="133889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r>
                      <a:rPr lang="en-US" altLang="zh-CN" sz="2800" b="0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altLang="zh-CN" sz="2800" b="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mass:</a:t>
                </a:r>
                <a:endParaRPr lang="zh-CN" altLang="zh-CN" sz="2800" b="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66B349-4F11-69C3-B003-ADA67D187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22" y="1448999"/>
                <a:ext cx="1338895" cy="523220"/>
              </a:xfrm>
              <a:prstGeom prst="rect">
                <a:avLst/>
              </a:prstGeom>
              <a:blipFill>
                <a:blip r:embed="rId2"/>
                <a:stretch>
                  <a:fillRect t="-12791" r="-4545" b="-313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BFEC1ED4-301C-7DEB-29CB-B69349F3D288}"/>
              </a:ext>
            </a:extLst>
          </p:cNvPr>
          <p:cNvSpPr txBox="1"/>
          <p:nvPr/>
        </p:nvSpPr>
        <p:spPr>
          <a:xfrm>
            <a:off x="7391879" y="1577030"/>
            <a:ext cx="2563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reconstructed</a:t>
            </a:r>
            <a:endParaRPr lang="zh-CN" altLang="zh-CN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2F23195-0040-438A-5BD2-B2979E4EDEA9}"/>
              </a:ext>
            </a:extLst>
          </p:cNvPr>
          <p:cNvSpPr txBox="1"/>
          <p:nvPr/>
        </p:nvSpPr>
        <p:spPr>
          <a:xfrm>
            <a:off x="569684" y="319314"/>
            <a:ext cx="10951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4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Fast sim with 3D sampling vs. Full sim</a:t>
            </a:r>
            <a:endParaRPr lang="zh-CN" altLang="zh-CN" sz="4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99AA585-C09C-E5AC-A753-052F2089EE6C}"/>
              </a:ext>
            </a:extLst>
          </p:cNvPr>
          <p:cNvSpPr txBox="1"/>
          <p:nvPr/>
        </p:nvSpPr>
        <p:spPr>
          <a:xfrm>
            <a:off x="3358347" y="1577030"/>
            <a:ext cx="2563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truth</a:t>
            </a:r>
            <a:endParaRPr lang="zh-CN" altLang="zh-CN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5209DDF-6EB1-4243-B9F1-92F8992F1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28" y="1972219"/>
            <a:ext cx="4373770" cy="31570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7A65030-9046-4AF1-B778-921693F74E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630" y="1972219"/>
            <a:ext cx="4327572" cy="312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3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421</Words>
  <Application>Microsoft Office PowerPoint</Application>
  <PresentationFormat>宽屏</PresentationFormat>
  <Paragraphs>51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等线</vt:lpstr>
      <vt:lpstr>等线 Light</vt:lpstr>
      <vt:lpstr>宋体</vt:lpstr>
      <vt:lpstr>Arial</vt:lpstr>
      <vt:lpstr>Cambria Math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franka hoo</dc:creator>
  <cp:lastModifiedBy>franka hoo</cp:lastModifiedBy>
  <cp:revision>8</cp:revision>
  <dcterms:created xsi:type="dcterms:W3CDTF">2026-07-12T17:16:18Z</dcterms:created>
  <dcterms:modified xsi:type="dcterms:W3CDTF">2026-07-13T05:55:04Z</dcterms:modified>
</cp:coreProperties>
</file>