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4" r:id="rId3"/>
    <p:sldId id="265" r:id="rId4"/>
    <p:sldId id="266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7.png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1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/>
        </p:nvSpPr>
        <p:spPr>
          <a:xfrm>
            <a:off x="9180830" y="415290"/>
            <a:ext cx="120142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3G</a:t>
            </a:r>
            <a:r>
              <a:rPr lang="en-US" altLang="zh-CN"/>
              <a:t>eV N</a:t>
            </a:r>
            <a:endParaRPr lang="en-US" altLang="zh-CN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55060" y="783590"/>
            <a:ext cx="3713480" cy="251460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4949190" y="415290"/>
            <a:ext cx="120142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2G</a:t>
            </a:r>
            <a:r>
              <a:rPr lang="en-US" altLang="zh-CN"/>
              <a:t>eV N</a:t>
            </a:r>
            <a:endParaRPr lang="en-US" altLang="zh-CN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1535"/>
            <a:ext cx="3599180" cy="2371090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1198880" y="483235"/>
            <a:ext cx="120142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1G</a:t>
            </a:r>
            <a:r>
              <a:rPr lang="en-US" altLang="zh-CN"/>
              <a:t>eV N</a:t>
            </a:r>
            <a:endParaRPr lang="en-US" altLang="zh-CN"/>
          </a:p>
        </p:txBody>
      </p:sp>
      <p:sp>
        <p:nvSpPr>
          <p:cNvPr id="2" name="文本框 1"/>
          <p:cNvSpPr txBox="1"/>
          <p:nvPr/>
        </p:nvSpPr>
        <p:spPr>
          <a:xfrm>
            <a:off x="0" y="5953760"/>
            <a:ext cx="934212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/>
              <a:t>[-15,30]</a:t>
            </a:r>
            <a:r>
              <a:rPr lang="zh-CN" altLang="en-US"/>
              <a:t>的定时阈值，计算各个簇射之间的定时差异</a:t>
            </a:r>
            <a:r>
              <a:rPr lang="en-US" altLang="zh-CN"/>
              <a:t> </a:t>
            </a:r>
            <a:r>
              <a:rPr lang="zh-CN" altLang="en-US"/>
              <a:t>以此作为一个阈值来判断是否将多个簇射合并成一个</a:t>
            </a:r>
            <a:r>
              <a:rPr lang="en-US" altLang="zh-CN"/>
              <a:t>nbar</a:t>
            </a:r>
            <a:r>
              <a:rPr lang="zh-CN" altLang="en-US"/>
              <a:t>粒子备选时用的</a:t>
            </a:r>
            <a:endParaRPr lang="zh-CN" altLang="en-US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24750" y="779780"/>
            <a:ext cx="3794125" cy="251396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6255" y="1050925"/>
            <a:ext cx="3449955" cy="255587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580" y="1073150"/>
            <a:ext cx="3466465" cy="2555875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1075055" y="682625"/>
            <a:ext cx="80581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N</a:t>
            </a:r>
            <a:r>
              <a:rPr lang="en-US" altLang="zh-CN"/>
              <a:t>bar</a:t>
            </a:r>
            <a:endParaRPr lang="en-US" altLang="zh-CN"/>
          </a:p>
        </p:txBody>
      </p:sp>
      <p:sp>
        <p:nvSpPr>
          <p:cNvPr id="16" name="文本框 15"/>
          <p:cNvSpPr txBox="1"/>
          <p:nvPr/>
        </p:nvSpPr>
        <p:spPr>
          <a:xfrm>
            <a:off x="5630545" y="704850"/>
            <a:ext cx="80581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N</a:t>
            </a:r>
            <a:endParaRPr lang="en-US" altLang="zh-CN"/>
          </a:p>
        </p:txBody>
      </p:sp>
      <p:sp>
        <p:nvSpPr>
          <p:cNvPr id="2" name="文本框 1"/>
          <p:cNvSpPr txBox="1"/>
          <p:nvPr/>
        </p:nvSpPr>
        <p:spPr>
          <a:xfrm>
            <a:off x="259080" y="22923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N</a:t>
            </a:r>
            <a:r>
              <a:rPr lang="zh-CN" altLang="en-US"/>
              <a:t>与</a:t>
            </a:r>
            <a:r>
              <a:rPr lang="en-US" altLang="zh-CN"/>
              <a:t>Nbar</a:t>
            </a:r>
            <a:r>
              <a:rPr lang="zh-CN" altLang="en-US"/>
              <a:t>沉积能量随着动量的</a:t>
            </a:r>
            <a:r>
              <a:rPr lang="zh-CN" altLang="en-US"/>
              <a:t>分布</a:t>
            </a:r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580" y="3808730"/>
            <a:ext cx="3524250" cy="257238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23080" y="3739515"/>
            <a:ext cx="3608070" cy="2642235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8291830" y="1932940"/>
            <a:ext cx="27057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validSwr&gt;0;swe&lt;t_p</a:t>
            </a:r>
            <a:endParaRPr lang="en-US" altLang="zh-CN"/>
          </a:p>
        </p:txBody>
      </p:sp>
      <p:sp>
        <p:nvSpPr>
          <p:cNvPr id="9" name="文本框 8"/>
          <p:cNvSpPr txBox="1"/>
          <p:nvPr/>
        </p:nvSpPr>
        <p:spPr>
          <a:xfrm>
            <a:off x="8291830" y="4709160"/>
            <a:ext cx="287210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validSwr&gt;0;swe&lt;t_e</a:t>
            </a:r>
            <a:endParaRPr lang="en-US" altLang="zh-CN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9065" y="1073150"/>
            <a:ext cx="3602355" cy="273050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1155" y="1073150"/>
            <a:ext cx="3712210" cy="2710815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1075055" y="682625"/>
            <a:ext cx="80581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N</a:t>
            </a:r>
            <a:r>
              <a:rPr lang="en-US" altLang="zh-CN"/>
              <a:t>bar</a:t>
            </a:r>
            <a:endParaRPr lang="en-US" altLang="zh-CN"/>
          </a:p>
        </p:txBody>
      </p:sp>
      <p:sp>
        <p:nvSpPr>
          <p:cNvPr id="16" name="文本框 15"/>
          <p:cNvSpPr txBox="1"/>
          <p:nvPr/>
        </p:nvSpPr>
        <p:spPr>
          <a:xfrm>
            <a:off x="5630545" y="704850"/>
            <a:ext cx="80581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N</a:t>
            </a:r>
            <a:endParaRPr lang="en-US" altLang="zh-CN"/>
          </a:p>
        </p:txBody>
      </p:sp>
      <p:sp>
        <p:nvSpPr>
          <p:cNvPr id="7" name="文本框 6"/>
          <p:cNvSpPr txBox="1"/>
          <p:nvPr/>
        </p:nvSpPr>
        <p:spPr>
          <a:xfrm>
            <a:off x="7873365" y="1975485"/>
            <a:ext cx="312864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validSwr&gt;0</a:t>
            </a:r>
            <a:endParaRPr lang="en-US" altLang="zh-CN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153</Words>
  <Application>WPS 演示</Application>
  <PresentationFormat>宽屏</PresentationFormat>
  <Paragraphs>24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0" baseType="lpstr">
      <vt:lpstr>Arial</vt:lpstr>
      <vt:lpstr>宋体</vt:lpstr>
      <vt:lpstr>Wingdings</vt:lpstr>
      <vt:lpstr>微软雅黑</vt:lpstr>
      <vt:lpstr>Calibri</vt:lpstr>
      <vt:lpstr>Arial Unicode MS</vt:lpstr>
      <vt:lpstr>WPS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xiaoxia liang</dc:creator>
  <cp:lastModifiedBy>梁晓霞</cp:lastModifiedBy>
  <cp:revision>19</cp:revision>
  <dcterms:created xsi:type="dcterms:W3CDTF">2023-08-09T12:44:00Z</dcterms:created>
  <dcterms:modified xsi:type="dcterms:W3CDTF">2026-06-22T03:05:36Z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2052-12.1.0.24034</vt:lpwstr>
  </property>
  <property fmtid="{D5CDD505-2E9C-101B-9397-08002B2CF9AE}" pid="3" name="ICV">
    <vt:lpwstr>4F7D6F07D5064CC7B283AC940FCA0BA6_12</vt:lpwstr>
  </property>
</Properties>
</file>