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6" r:id="rId2"/>
    <p:sldId id="559" r:id="rId3"/>
    <p:sldId id="564" r:id="rId4"/>
    <p:sldId id="565" r:id="rId5"/>
    <p:sldId id="566" r:id="rId6"/>
    <p:sldId id="461" r:id="rId7"/>
    <p:sldId id="563" r:id="rId8"/>
  </p:sldIdLst>
  <p:sldSz cx="12190413" cy="6859588"/>
  <p:notesSz cx="6858000" cy="9144000"/>
  <p:custDataLst>
    <p:tags r:id="rId11"/>
  </p:custDataLst>
  <p:defaultTextStyle>
    <a:defPPr>
      <a:defRPr lang="en-US"/>
    </a:defPPr>
    <a:lvl1pPr marL="0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4pPr>
    <a:lvl5pPr marL="217741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5pPr>
    <a:lvl6pPr marL="2721610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0301"/>
    <a:srgbClr val="4BD0FF"/>
    <a:srgbClr val="00FA00"/>
    <a:srgbClr val="FF9300"/>
    <a:srgbClr val="0432FF"/>
    <a:srgbClr val="CB0B1F"/>
    <a:srgbClr val="034A9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1"/>
    <p:restoredTop sz="96007"/>
  </p:normalViewPr>
  <p:slideViewPr>
    <p:cSldViewPr>
      <p:cViewPr varScale="1">
        <p:scale>
          <a:sx n="135" d="100"/>
          <a:sy n="135" d="100"/>
        </p:scale>
        <p:origin x="184" y="5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16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0FAA-8E3B-4706-AD86-A77CEC145BEC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A110-4396-4B36-B22E-469DD2A27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D018-5A18-48FE-8E11-8F6DEE57393D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32B5-2C8E-4622-816E-44CE01889B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4pPr>
    <a:lvl5pPr marL="217741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5pPr>
    <a:lvl6pPr marL="272161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14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7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3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32B5-2C8E-4622-816E-44CE01889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8" y="0"/>
            <a:ext cx="9146117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1" y="-4406"/>
            <a:ext cx="12254273" cy="68639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0413" cy="1555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1" y="-4406"/>
            <a:ext cx="12254273" cy="68639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0413" cy="1555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337" y="142908"/>
            <a:ext cx="10941742" cy="6494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7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1" y="-4406"/>
            <a:ext cx="12254273" cy="6863994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4050"/>
            <a:ext cx="2570550" cy="1152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155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11.emf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6"/>
          <p:cNvSpPr txBox="1"/>
          <p:nvPr/>
        </p:nvSpPr>
        <p:spPr>
          <a:xfrm>
            <a:off x="95325" y="1741569"/>
            <a:ext cx="1190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6000" dirty="0">
                <a:solidFill>
                  <a:srgbClr val="C00000"/>
                </a:solidFill>
                <a:effectLst>
                  <a:outerShdw blurRad="1524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SCEP overview</a:t>
            </a:r>
            <a:endParaRPr lang="zh-CN" altLang="en-US" sz="6000" dirty="0">
              <a:solidFill>
                <a:srgbClr val="C00000"/>
              </a:solidFill>
              <a:effectLst>
                <a:outerShdw blurRad="1524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5219" y="3611672"/>
            <a:ext cx="8352928" cy="329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林箐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on behalf of SCEP group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Deep Space Exploration Lab (DSEL)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&amp; University of Science and Technology of China</a:t>
            </a:r>
          </a:p>
          <a:p>
            <a:pPr algn="ctr">
              <a:lnSpc>
                <a:spcPct val="150000"/>
              </a:lnSpc>
            </a:pPr>
            <a:r>
              <a:rPr lang="en-US" altLang="zh-CN" sz="2600" dirty="0">
                <a:cs typeface="+mn-ea"/>
                <a:sym typeface="+mn-lt"/>
              </a:rPr>
              <a:t>2026.07.06 @USTC</a:t>
            </a:r>
            <a:endParaRPr lang="zh-CN" altLang="en-US" sz="2600" dirty="0">
              <a:cs typeface="+mn-ea"/>
              <a:sym typeface="+mn-lt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4114897" y="3573810"/>
            <a:ext cx="390160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19" y="-4340"/>
            <a:ext cx="8928499" cy="112987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D89758E-74F8-BEF8-7917-C412D5A2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0CAE7D56-A4FD-E745-89BD-281CA1E06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" y="90741"/>
            <a:ext cx="1679894" cy="1106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19BAB5-1A83-F946-8F6B-1124640B31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Progress Overview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图片 15">
            <a:extLst>
              <a:ext uri="{FF2B5EF4-FFF2-40B4-BE49-F238E27FC236}">
                <a16:creationId xmlns:a16="http://schemas.microsoft.com/office/drawing/2014/main" id="{6A20D439-846C-B146-96C7-899F4B015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117426"/>
            <a:ext cx="1407544" cy="9273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9314D7-5FE2-953C-7C58-7659DE37A319}"/>
              </a:ext>
            </a:extLst>
          </p:cNvPr>
          <p:cNvSpPr/>
          <p:nvPr/>
        </p:nvSpPr>
        <p:spPr>
          <a:xfrm>
            <a:off x="6887294" y="1701602"/>
            <a:ext cx="2808312" cy="3888424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258BC-2833-600A-7808-6F2FDEF41364}"/>
              </a:ext>
            </a:extLst>
          </p:cNvPr>
          <p:cNvSpPr txBox="1"/>
          <p:nvPr/>
        </p:nvSpPr>
        <p:spPr>
          <a:xfrm>
            <a:off x="7463358" y="1175980"/>
            <a:ext cx="1838965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平米量级样机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E2FD492-5ABA-C138-47EE-D5F459E8F075}"/>
              </a:ext>
            </a:extLst>
          </p:cNvPr>
          <p:cNvSpPr/>
          <p:nvPr/>
        </p:nvSpPr>
        <p:spPr>
          <a:xfrm>
            <a:off x="7190733" y="1917626"/>
            <a:ext cx="2201434" cy="864096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/>
              <a:t>粒子探测系统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1C2374-4E2F-9357-0AEB-8BE6FE6F8D9B}"/>
              </a:ext>
            </a:extLst>
          </p:cNvPr>
          <p:cNvSpPr/>
          <p:nvPr/>
        </p:nvSpPr>
        <p:spPr>
          <a:xfrm>
            <a:off x="10487693" y="1701602"/>
            <a:ext cx="1622941" cy="3888424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19F260-4C2B-5CBD-7D69-D46AA8C0CB4B}"/>
              </a:ext>
            </a:extLst>
          </p:cNvPr>
          <p:cNvSpPr txBox="1"/>
          <p:nvPr/>
        </p:nvSpPr>
        <p:spPr>
          <a:xfrm>
            <a:off x="10547386" y="1191585"/>
            <a:ext cx="1563248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千平米阵列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D006042-AB5D-8DFA-97BD-4DDEF9E8CA33}"/>
              </a:ext>
            </a:extLst>
          </p:cNvPr>
          <p:cNvSpPr/>
          <p:nvPr/>
        </p:nvSpPr>
        <p:spPr>
          <a:xfrm>
            <a:off x="7190733" y="3090690"/>
            <a:ext cx="2201434" cy="864096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/>
              <a:t>感应探测系统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3E7A8D-2004-DCBD-1EAB-C8D0C2AE7211}"/>
              </a:ext>
            </a:extLst>
          </p:cNvPr>
          <p:cNvSpPr/>
          <p:nvPr/>
        </p:nvSpPr>
        <p:spPr>
          <a:xfrm>
            <a:off x="7190733" y="4274009"/>
            <a:ext cx="2201434" cy="864096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/>
              <a:t>磁力仪系统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EBF2C83E-0523-CCCB-2BD1-8DA8B177FCD3}"/>
              </a:ext>
            </a:extLst>
          </p:cNvPr>
          <p:cNvSpPr/>
          <p:nvPr/>
        </p:nvSpPr>
        <p:spPr>
          <a:xfrm>
            <a:off x="9767613" y="3280422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0E7F970-AC8B-F068-6982-2D1C2900CAC8}"/>
              </a:ext>
            </a:extLst>
          </p:cNvPr>
          <p:cNvSpPr/>
          <p:nvPr/>
        </p:nvSpPr>
        <p:spPr>
          <a:xfrm>
            <a:off x="1550419" y="1284419"/>
            <a:ext cx="1563248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/>
              <a:t>样机测试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57ED128C-36FE-FF9D-82F2-AD65551CAEB1}"/>
              </a:ext>
            </a:extLst>
          </p:cNvPr>
          <p:cNvSpPr/>
          <p:nvPr/>
        </p:nvSpPr>
        <p:spPr>
          <a:xfrm>
            <a:off x="3290315" y="1350275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EC629F3-B869-94B5-014D-F9DFBFE3CA66}"/>
              </a:ext>
            </a:extLst>
          </p:cNvPr>
          <p:cNvSpPr/>
          <p:nvPr/>
        </p:nvSpPr>
        <p:spPr>
          <a:xfrm>
            <a:off x="4002118" y="1284419"/>
            <a:ext cx="1563248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/>
              <a:t>样机优化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E8CCC1-CD33-49F9-182B-F043C97F3617}"/>
              </a:ext>
            </a:extLst>
          </p:cNvPr>
          <p:cNvCxnSpPr>
            <a:cxnSpLocks/>
            <a:stCxn id="31" idx="3"/>
            <a:endCxn id="23" idx="1"/>
          </p:cNvCxnSpPr>
          <p:nvPr/>
        </p:nvCxnSpPr>
        <p:spPr>
          <a:xfrm>
            <a:off x="5565366" y="1592592"/>
            <a:ext cx="1625367" cy="7570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93D8F94-E7EF-2007-9A97-C2DF51D193F4}"/>
              </a:ext>
            </a:extLst>
          </p:cNvPr>
          <p:cNvSpPr txBox="1"/>
          <p:nvPr/>
        </p:nvSpPr>
        <p:spPr>
          <a:xfrm>
            <a:off x="-118460" y="1944875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Times" pitchFamily="2" charset="0"/>
              </a:rPr>
              <a:t>Xinyu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Huang</a:t>
            </a:r>
          </a:p>
          <a:p>
            <a:r>
              <a:rPr lang="en-US" sz="2000" dirty="0">
                <a:latin typeface="Times" pitchFamily="2" charset="0"/>
              </a:rPr>
              <a:t>Dr. Dong Liu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AACEC89-9518-F1A4-1B52-7A5AA7F7DA26}"/>
              </a:ext>
            </a:extLst>
          </p:cNvPr>
          <p:cNvSpPr/>
          <p:nvPr/>
        </p:nvSpPr>
        <p:spPr>
          <a:xfrm>
            <a:off x="1939115" y="2329420"/>
            <a:ext cx="1563248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偶然符合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4C8F2F-5134-563A-E559-6A6AF4FB0F7F}"/>
              </a:ext>
            </a:extLst>
          </p:cNvPr>
          <p:cNvSpPr/>
          <p:nvPr/>
        </p:nvSpPr>
        <p:spPr>
          <a:xfrm>
            <a:off x="1702718" y="2250352"/>
            <a:ext cx="3888431" cy="787475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55844DA-499D-D2C9-B36E-11AEB316D2B3}"/>
              </a:ext>
            </a:extLst>
          </p:cNvPr>
          <p:cNvSpPr/>
          <p:nvPr/>
        </p:nvSpPr>
        <p:spPr>
          <a:xfrm>
            <a:off x="3870440" y="2318929"/>
            <a:ext cx="1563248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宇宙线簇射</a:t>
            </a:r>
          </a:p>
        </p:txBody>
      </p:sp>
      <p:sp>
        <p:nvSpPr>
          <p:cNvPr id="43" name="Up-Down Arrow 42">
            <a:extLst>
              <a:ext uri="{FF2B5EF4-FFF2-40B4-BE49-F238E27FC236}">
                <a16:creationId xmlns:a16="http://schemas.microsoft.com/office/drawing/2014/main" id="{D711048E-7DA8-0B38-E39D-0169432F2EB3}"/>
              </a:ext>
            </a:extLst>
          </p:cNvPr>
          <p:cNvSpPr/>
          <p:nvPr/>
        </p:nvSpPr>
        <p:spPr>
          <a:xfrm rot="2674991">
            <a:off x="3557217" y="1838005"/>
            <a:ext cx="484632" cy="7120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348B09-8D46-08E4-B8E6-2DC2158AED3A}"/>
              </a:ext>
            </a:extLst>
          </p:cNvPr>
          <p:cNvSpPr txBox="1"/>
          <p:nvPr/>
        </p:nvSpPr>
        <p:spPr>
          <a:xfrm>
            <a:off x="1889866" y="1885592"/>
            <a:ext cx="1287532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本底估计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AE7592-DB33-564B-3972-EABFD2342C25}"/>
              </a:ext>
            </a:extLst>
          </p:cNvPr>
          <p:cNvSpPr txBox="1"/>
          <p:nvPr/>
        </p:nvSpPr>
        <p:spPr>
          <a:xfrm>
            <a:off x="-28279" y="5442794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Times" pitchFamily="2" charset="0"/>
              </a:rPr>
              <a:t>Beige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Liu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75E85FD-5B13-905C-7918-8026FC0123ED}"/>
              </a:ext>
            </a:extLst>
          </p:cNvPr>
          <p:cNvSpPr/>
          <p:nvPr/>
        </p:nvSpPr>
        <p:spPr>
          <a:xfrm>
            <a:off x="1362392" y="6022081"/>
            <a:ext cx="1960776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样机系统调试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A5E9692-23F7-AE8F-83C5-0A89CF25E101}"/>
              </a:ext>
            </a:extLst>
          </p:cNvPr>
          <p:cNvSpPr/>
          <p:nvPr/>
        </p:nvSpPr>
        <p:spPr>
          <a:xfrm>
            <a:off x="4222043" y="6022082"/>
            <a:ext cx="1960776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稳定反馈系统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104236F-C17D-78B8-171E-475A388CDA65}"/>
              </a:ext>
            </a:extLst>
          </p:cNvPr>
          <p:cNvSpPr/>
          <p:nvPr/>
        </p:nvSpPr>
        <p:spPr>
          <a:xfrm>
            <a:off x="3465466" y="6087937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700029-61CE-6E21-BED0-5BAEE790018D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6182819" y="4706057"/>
            <a:ext cx="1007914" cy="16241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E77CC6E-2E08-DCF0-FEFF-C4588F5E842D}"/>
              </a:ext>
            </a:extLst>
          </p:cNvPr>
          <p:cNvSpPr/>
          <p:nvPr/>
        </p:nvSpPr>
        <p:spPr>
          <a:xfrm>
            <a:off x="1442275" y="4568173"/>
            <a:ext cx="1022448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设计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88D9C1F-41E6-3661-F7D4-B8C7293CD431}"/>
              </a:ext>
            </a:extLst>
          </p:cNvPr>
          <p:cNvSpPr/>
          <p:nvPr/>
        </p:nvSpPr>
        <p:spPr>
          <a:xfrm>
            <a:off x="1388024" y="4504794"/>
            <a:ext cx="4749107" cy="787475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399FF71-549E-AD64-7C99-838C35A5A1B8}"/>
              </a:ext>
            </a:extLst>
          </p:cNvPr>
          <p:cNvSpPr/>
          <p:nvPr/>
        </p:nvSpPr>
        <p:spPr>
          <a:xfrm>
            <a:off x="2633828" y="4568173"/>
            <a:ext cx="1630140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灵敏度估计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B2FEA44-CAF4-CC85-BBAE-7A0A68419F3F}"/>
              </a:ext>
            </a:extLst>
          </p:cNvPr>
          <p:cNvSpPr/>
          <p:nvPr/>
        </p:nvSpPr>
        <p:spPr>
          <a:xfrm>
            <a:off x="4391405" y="4563089"/>
            <a:ext cx="1630140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测试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1A76A3-8C0D-C017-3FA7-8E7454FD77CE}"/>
              </a:ext>
            </a:extLst>
          </p:cNvPr>
          <p:cNvSpPr txBox="1"/>
          <p:nvPr/>
        </p:nvSpPr>
        <p:spPr>
          <a:xfrm>
            <a:off x="-100864" y="3595777"/>
            <a:ext cx="1347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latin typeface="Times" pitchFamily="2" charset="0"/>
              </a:rPr>
              <a:t>Changqing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CN" sz="1600" dirty="0">
                <a:latin typeface="Times" pitchFamily="2" charset="0"/>
              </a:rPr>
              <a:t>Ye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F219F5-4DE8-95A3-A910-3073695B2094}"/>
              </a:ext>
            </a:extLst>
          </p:cNvPr>
          <p:cNvSpPr txBox="1"/>
          <p:nvPr/>
        </p:nvSpPr>
        <p:spPr>
          <a:xfrm>
            <a:off x="-100864" y="4270449"/>
            <a:ext cx="1239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Times" pitchFamily="2" charset="0"/>
              </a:rPr>
              <a:t>Junhan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CN" sz="2000" dirty="0">
                <a:latin typeface="Times" pitchFamily="2" charset="0"/>
              </a:rPr>
              <a:t>Ye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8D28C6-D459-30AF-5648-266A922C0F0F}"/>
              </a:ext>
            </a:extLst>
          </p:cNvPr>
          <p:cNvSpPr txBox="1"/>
          <p:nvPr/>
        </p:nvSpPr>
        <p:spPr>
          <a:xfrm>
            <a:off x="1507755" y="4125546"/>
            <a:ext cx="1332416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MFC探测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ACCFC0-3B96-BB4E-5D07-49EBA61DE601}"/>
              </a:ext>
            </a:extLst>
          </p:cNvPr>
          <p:cNvSpPr txBox="1"/>
          <p:nvPr/>
        </p:nvSpPr>
        <p:spPr>
          <a:xfrm>
            <a:off x="2935046" y="4114060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磁芯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2FB0EE-1F43-926E-A34D-81C8CD60F6B1}"/>
              </a:ext>
            </a:extLst>
          </p:cNvPr>
          <p:cNvSpPr txBox="1"/>
          <p:nvPr/>
        </p:nvSpPr>
        <p:spPr>
          <a:xfrm>
            <a:off x="4007570" y="4098216"/>
            <a:ext cx="2114681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复用电子学读出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A5742F6-F9FD-1A22-31FA-E772BD1340B2}"/>
              </a:ext>
            </a:extLst>
          </p:cNvPr>
          <p:cNvSpPr/>
          <p:nvPr/>
        </p:nvSpPr>
        <p:spPr>
          <a:xfrm>
            <a:off x="1371118" y="3363795"/>
            <a:ext cx="4749107" cy="787475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C8BDE5E-19F2-BCF6-1EB6-E171DF84DB8E}"/>
              </a:ext>
            </a:extLst>
          </p:cNvPr>
          <p:cNvSpPr/>
          <p:nvPr/>
        </p:nvSpPr>
        <p:spPr>
          <a:xfrm>
            <a:off x="1646466" y="3449359"/>
            <a:ext cx="1676702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设计算法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8B41C71-4E2A-5197-76D2-2332794937C3}"/>
              </a:ext>
            </a:extLst>
          </p:cNvPr>
          <p:cNvSpPr/>
          <p:nvPr/>
        </p:nvSpPr>
        <p:spPr>
          <a:xfrm>
            <a:off x="3870440" y="3448350"/>
            <a:ext cx="2008742" cy="61634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/>
              <a:t>压入FPGA算法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B90570-7299-ECA0-78AA-61AE234E6086}"/>
              </a:ext>
            </a:extLst>
          </p:cNvPr>
          <p:cNvSpPr txBox="1"/>
          <p:nvPr/>
        </p:nvSpPr>
        <p:spPr>
          <a:xfrm>
            <a:off x="1272907" y="3006732"/>
            <a:ext cx="7360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触发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A5AA6E9-4382-77BB-A3EB-6EDEE644384C}"/>
              </a:ext>
            </a:extLst>
          </p:cNvPr>
          <p:cNvCxnSpPr>
            <a:cxnSpLocks/>
            <a:stCxn id="52" idx="3"/>
            <a:endCxn id="26" idx="1"/>
          </p:cNvCxnSpPr>
          <p:nvPr/>
        </p:nvCxnSpPr>
        <p:spPr>
          <a:xfrm flipV="1">
            <a:off x="6137131" y="3522738"/>
            <a:ext cx="1053602" cy="1375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2F5A1AB-25ED-E02D-1D6A-77DC860D1FDD}"/>
              </a:ext>
            </a:extLst>
          </p:cNvPr>
          <p:cNvCxnSpPr>
            <a:cxnSpLocks/>
            <a:stCxn id="60" idx="3"/>
            <a:endCxn id="26" idx="1"/>
          </p:cNvCxnSpPr>
          <p:nvPr/>
        </p:nvCxnSpPr>
        <p:spPr>
          <a:xfrm flipV="1">
            <a:off x="6120225" y="3522738"/>
            <a:ext cx="1070508" cy="2347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感应探测方案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C7D3F1B-A02E-E7D1-C790-94506224D09B}"/>
              </a:ext>
            </a:extLst>
          </p:cNvPr>
          <p:cNvCxnSpPr>
            <a:cxnSpLocks/>
          </p:cNvCxnSpPr>
          <p:nvPr/>
        </p:nvCxnSpPr>
        <p:spPr>
          <a:xfrm>
            <a:off x="514586" y="5662042"/>
            <a:ext cx="11161240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147C7A-CD4A-2804-329F-C3BACBD5C226}"/>
              </a:ext>
            </a:extLst>
          </p:cNvPr>
          <p:cNvSpPr txBox="1"/>
          <p:nvPr/>
        </p:nvSpPr>
        <p:spPr>
          <a:xfrm>
            <a:off x="8905718" y="6189430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latin typeface="Times" pitchFamily="2" charset="0"/>
              </a:rPr>
              <a:t>Log</a:t>
            </a:r>
            <a:r>
              <a:rPr lang="en-CN" sz="2400" b="1" baseline="-25000" dirty="0">
                <a:latin typeface="Times" pitchFamily="2" charset="0"/>
              </a:rPr>
              <a:t>10</a:t>
            </a:r>
            <a:r>
              <a:rPr lang="en-CN" sz="2400" b="1" dirty="0">
                <a:latin typeface="Times" pitchFamily="2" charset="0"/>
              </a:rPr>
              <a:t>(𝛽)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1343F8-BD7C-96C0-B6AD-2ED7521ABDD7}"/>
              </a:ext>
            </a:extLst>
          </p:cNvPr>
          <p:cNvCxnSpPr>
            <a:cxnSpLocks/>
          </p:cNvCxnSpPr>
          <p:nvPr/>
        </p:nvCxnSpPr>
        <p:spPr>
          <a:xfrm>
            <a:off x="1080000" y="566204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E86411-35F1-B7D3-B226-DE510B3688DB}"/>
              </a:ext>
            </a:extLst>
          </p:cNvPr>
          <p:cNvCxnSpPr>
            <a:cxnSpLocks/>
          </p:cNvCxnSpPr>
          <p:nvPr/>
        </p:nvCxnSpPr>
        <p:spPr>
          <a:xfrm>
            <a:off x="11160000" y="566204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2D08AF-7076-75FA-5563-89BE9F2A409C}"/>
              </a:ext>
            </a:extLst>
          </p:cNvPr>
          <p:cNvCxnSpPr>
            <a:cxnSpLocks/>
          </p:cNvCxnSpPr>
          <p:nvPr/>
        </p:nvCxnSpPr>
        <p:spPr>
          <a:xfrm>
            <a:off x="2520000" y="5662800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CD4E95-392F-73A4-A713-9D9221B42186}"/>
              </a:ext>
            </a:extLst>
          </p:cNvPr>
          <p:cNvCxnSpPr>
            <a:cxnSpLocks/>
          </p:cNvCxnSpPr>
          <p:nvPr/>
        </p:nvCxnSpPr>
        <p:spPr>
          <a:xfrm>
            <a:off x="3960000" y="5662800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9CFF63-6C53-802C-CF14-82098ED9537A}"/>
              </a:ext>
            </a:extLst>
          </p:cNvPr>
          <p:cNvCxnSpPr>
            <a:cxnSpLocks/>
          </p:cNvCxnSpPr>
          <p:nvPr/>
        </p:nvCxnSpPr>
        <p:spPr>
          <a:xfrm>
            <a:off x="5400000" y="566204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E1BED4-B60F-7723-DC84-47BD69CC9005}"/>
              </a:ext>
            </a:extLst>
          </p:cNvPr>
          <p:cNvCxnSpPr>
            <a:cxnSpLocks/>
          </p:cNvCxnSpPr>
          <p:nvPr/>
        </p:nvCxnSpPr>
        <p:spPr>
          <a:xfrm>
            <a:off x="6840000" y="566204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1E858E-DF10-DF78-9384-E4C510015140}"/>
              </a:ext>
            </a:extLst>
          </p:cNvPr>
          <p:cNvCxnSpPr>
            <a:cxnSpLocks/>
          </p:cNvCxnSpPr>
          <p:nvPr/>
        </p:nvCxnSpPr>
        <p:spPr>
          <a:xfrm>
            <a:off x="8280000" y="566204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1F9A768-6FF0-5521-1B68-C0EFAA77F400}"/>
              </a:ext>
            </a:extLst>
          </p:cNvPr>
          <p:cNvCxnSpPr>
            <a:cxnSpLocks/>
          </p:cNvCxnSpPr>
          <p:nvPr/>
        </p:nvCxnSpPr>
        <p:spPr>
          <a:xfrm>
            <a:off x="9720000" y="566204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F975501-094A-DAA6-2864-C9AA718708D6}"/>
              </a:ext>
            </a:extLst>
          </p:cNvPr>
          <p:cNvSpPr txBox="1"/>
          <p:nvPr/>
        </p:nvSpPr>
        <p:spPr>
          <a:xfrm>
            <a:off x="881067" y="584109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-8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2D6E27-F892-705E-364D-087F7637DC2A}"/>
              </a:ext>
            </a:extLst>
          </p:cNvPr>
          <p:cNvSpPr txBox="1"/>
          <p:nvPr/>
        </p:nvSpPr>
        <p:spPr>
          <a:xfrm>
            <a:off x="2278782" y="584109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-7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94CC12-9C68-C6D0-E542-8D232BFEE3D5}"/>
              </a:ext>
            </a:extLst>
          </p:cNvPr>
          <p:cNvSpPr txBox="1"/>
          <p:nvPr/>
        </p:nvSpPr>
        <p:spPr>
          <a:xfrm>
            <a:off x="3761067" y="584109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-6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D4EB8D-09E9-7A4C-998A-F8028DFF2EEF}"/>
              </a:ext>
            </a:extLst>
          </p:cNvPr>
          <p:cNvSpPr txBox="1"/>
          <p:nvPr/>
        </p:nvSpPr>
        <p:spPr>
          <a:xfrm>
            <a:off x="5177891" y="584109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-5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CE9A53-8F42-86DC-EC3C-DA3CE9D615BD}"/>
              </a:ext>
            </a:extLst>
          </p:cNvPr>
          <p:cNvSpPr txBox="1"/>
          <p:nvPr/>
        </p:nvSpPr>
        <p:spPr>
          <a:xfrm>
            <a:off x="6594715" y="584109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-4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3A30C0-2852-4450-3EDB-32BB4C5B4624}"/>
              </a:ext>
            </a:extLst>
          </p:cNvPr>
          <p:cNvSpPr txBox="1"/>
          <p:nvPr/>
        </p:nvSpPr>
        <p:spPr>
          <a:xfrm>
            <a:off x="8081067" y="5846985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-3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02A8BD-5EB5-52BE-375D-89C58346F313}"/>
              </a:ext>
            </a:extLst>
          </p:cNvPr>
          <p:cNvSpPr txBox="1"/>
          <p:nvPr/>
        </p:nvSpPr>
        <p:spPr>
          <a:xfrm>
            <a:off x="9497891" y="584094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-2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DADA8B-B07A-BFDC-35D9-3F750149D139}"/>
              </a:ext>
            </a:extLst>
          </p:cNvPr>
          <p:cNvSpPr txBox="1"/>
          <p:nvPr/>
        </p:nvSpPr>
        <p:spPr>
          <a:xfrm>
            <a:off x="10940893" y="5846985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-1</a:t>
            </a:r>
            <a:endParaRPr lang="en-CN" sz="2000" dirty="0">
              <a:latin typeface="Times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0F0938-3BB9-EFDA-6B95-14A565C0E325}"/>
              </a:ext>
            </a:extLst>
          </p:cNvPr>
          <p:cNvSpPr/>
          <p:nvPr/>
        </p:nvSpPr>
        <p:spPr>
          <a:xfrm>
            <a:off x="694606" y="1197546"/>
            <a:ext cx="4705394" cy="4429452"/>
          </a:xfrm>
          <a:prstGeom prst="rect">
            <a:avLst/>
          </a:prstGeom>
          <a:solidFill>
            <a:srgbClr val="00FA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7CAFDA-25C9-4BEA-9449-6709FF8A1229}"/>
              </a:ext>
            </a:extLst>
          </p:cNvPr>
          <p:cNvSpPr/>
          <p:nvPr/>
        </p:nvSpPr>
        <p:spPr>
          <a:xfrm>
            <a:off x="5406622" y="1177149"/>
            <a:ext cx="1480672" cy="4484135"/>
          </a:xfrm>
          <a:prstGeom prst="rect">
            <a:avLst/>
          </a:prstGeom>
          <a:solidFill>
            <a:srgbClr val="4BD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0A1692-FCF5-D727-13D0-A2819E606E60}"/>
              </a:ext>
            </a:extLst>
          </p:cNvPr>
          <p:cNvSpPr/>
          <p:nvPr/>
        </p:nvSpPr>
        <p:spPr>
          <a:xfrm>
            <a:off x="6879665" y="1158915"/>
            <a:ext cx="4616142" cy="4484135"/>
          </a:xfrm>
          <a:prstGeom prst="rect">
            <a:avLst/>
          </a:prstGeom>
          <a:solidFill>
            <a:srgbClr val="94030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5D5EF8-F978-45BD-44ED-DD0C1E5F46C1}"/>
              </a:ext>
            </a:extLst>
          </p:cNvPr>
          <p:cNvSpPr txBox="1"/>
          <p:nvPr/>
        </p:nvSpPr>
        <p:spPr>
          <a:xfrm>
            <a:off x="1691803" y="1315203"/>
            <a:ext cx="271099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MFC磁力仪直接探测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B70B23-19F7-4380-51B3-6BC86667702F}"/>
              </a:ext>
            </a:extLst>
          </p:cNvPr>
          <p:cNvSpPr txBox="1"/>
          <p:nvPr/>
        </p:nvSpPr>
        <p:spPr>
          <a:xfrm>
            <a:off x="5353629" y="1224339"/>
            <a:ext cx="172354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磁芯</a:t>
            </a:r>
            <a:r>
              <a:rPr lang="en-US" altLang="zh-CN" dirty="0"/>
              <a:t>+</a:t>
            </a:r>
            <a:r>
              <a:rPr lang="zh-CN" altLang="en-US" dirty="0"/>
              <a:t>磁力仪</a:t>
            </a:r>
            <a:endParaRPr lang="en-CN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2F6B74-031E-2415-6738-ACAE31B59E63}"/>
              </a:ext>
            </a:extLst>
          </p:cNvPr>
          <p:cNvSpPr txBox="1"/>
          <p:nvPr/>
        </p:nvSpPr>
        <p:spPr>
          <a:xfrm>
            <a:off x="8075887" y="1315202"/>
            <a:ext cx="2826415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线圈</a:t>
            </a:r>
            <a:r>
              <a:rPr lang="en-US" altLang="zh-CN" dirty="0"/>
              <a:t>+</a:t>
            </a:r>
            <a:r>
              <a:rPr lang="zh-CN" altLang="en-US" dirty="0"/>
              <a:t>电子学复用读出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228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313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LHAASO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合并方案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grpSp>
        <p:nvGrpSpPr>
          <p:cNvPr id="2" name="组合 122">
            <a:extLst>
              <a:ext uri="{FF2B5EF4-FFF2-40B4-BE49-F238E27FC236}">
                <a16:creationId xmlns:a16="http://schemas.microsoft.com/office/drawing/2014/main" id="{F3374CB0-F6FA-56CD-87AC-82024C94F38C}"/>
              </a:ext>
            </a:extLst>
          </p:cNvPr>
          <p:cNvGrpSpPr/>
          <p:nvPr/>
        </p:nvGrpSpPr>
        <p:grpSpPr>
          <a:xfrm>
            <a:off x="439039" y="1242166"/>
            <a:ext cx="11056767" cy="5546398"/>
            <a:chOff x="205202" y="852315"/>
            <a:chExt cx="7871580" cy="6735001"/>
          </a:xfrm>
        </p:grpSpPr>
        <p:grpSp>
          <p:nvGrpSpPr>
            <p:cNvPr id="3" name="组合 1">
              <a:extLst>
                <a:ext uri="{FF2B5EF4-FFF2-40B4-BE49-F238E27FC236}">
                  <a16:creationId xmlns:a16="http://schemas.microsoft.com/office/drawing/2014/main" id="{4BFB333C-8295-F87D-B994-3C6DCA50639F}"/>
                </a:ext>
              </a:extLst>
            </p:cNvPr>
            <p:cNvGrpSpPr/>
            <p:nvPr/>
          </p:nvGrpSpPr>
          <p:grpSpPr>
            <a:xfrm>
              <a:off x="205203" y="852315"/>
              <a:ext cx="7869590" cy="6735001"/>
              <a:chOff x="5886003" y="194111"/>
              <a:chExt cx="7869590" cy="6735001"/>
            </a:xfrm>
          </p:grpSpPr>
          <p:sp>
            <p:nvSpPr>
              <p:cNvPr id="27" name="矩形 2">
                <a:extLst>
                  <a:ext uri="{FF2B5EF4-FFF2-40B4-BE49-F238E27FC236}">
                    <a16:creationId xmlns:a16="http://schemas.microsoft.com/office/drawing/2014/main" id="{6CF4F432-6185-C88E-4F9C-A1942210D67E}"/>
                  </a:ext>
                </a:extLst>
              </p:cNvPr>
              <p:cNvSpPr/>
              <p:nvPr/>
            </p:nvSpPr>
            <p:spPr>
              <a:xfrm>
                <a:off x="5889598" y="215128"/>
                <a:ext cx="7862398" cy="87979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3">
                <a:extLst>
                  <a:ext uri="{FF2B5EF4-FFF2-40B4-BE49-F238E27FC236}">
                    <a16:creationId xmlns:a16="http://schemas.microsoft.com/office/drawing/2014/main" id="{27DEA6B0-8DD5-21D4-D39B-DA3A4FF1647C}"/>
                  </a:ext>
                </a:extLst>
              </p:cNvPr>
              <p:cNvSpPr/>
              <p:nvPr/>
            </p:nvSpPr>
            <p:spPr>
              <a:xfrm>
                <a:off x="5886003" y="3593628"/>
                <a:ext cx="7869590" cy="333548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矩形 4">
                <a:extLst>
                  <a:ext uri="{FF2B5EF4-FFF2-40B4-BE49-F238E27FC236}">
                    <a16:creationId xmlns:a16="http://schemas.microsoft.com/office/drawing/2014/main" id="{A5A26D89-92B2-5FC3-A72C-3A7610C81C30}"/>
                  </a:ext>
                </a:extLst>
              </p:cNvPr>
              <p:cNvSpPr/>
              <p:nvPr/>
            </p:nvSpPr>
            <p:spPr>
              <a:xfrm>
                <a:off x="5889599" y="1079555"/>
                <a:ext cx="7862398" cy="25153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30" name="组合 5">
                <a:extLst>
                  <a:ext uri="{FF2B5EF4-FFF2-40B4-BE49-F238E27FC236}">
                    <a16:creationId xmlns:a16="http://schemas.microsoft.com/office/drawing/2014/main" id="{044547A0-5370-36E6-ABA2-64877F90E250}"/>
                  </a:ext>
                </a:extLst>
              </p:cNvPr>
              <p:cNvGrpSpPr/>
              <p:nvPr/>
            </p:nvGrpSpPr>
            <p:grpSpPr>
              <a:xfrm>
                <a:off x="5895185" y="566097"/>
                <a:ext cx="1550164" cy="3028835"/>
                <a:chOff x="5895185" y="566097"/>
                <a:chExt cx="1550164" cy="3028835"/>
              </a:xfrm>
            </p:grpSpPr>
            <p:grpSp>
              <p:nvGrpSpPr>
                <p:cNvPr id="84" name="组合 59">
                  <a:extLst>
                    <a:ext uri="{FF2B5EF4-FFF2-40B4-BE49-F238E27FC236}">
                      <a16:creationId xmlns:a16="http://schemas.microsoft.com/office/drawing/2014/main" id="{48C57059-5E32-6824-5D9B-8F960B666BB0}"/>
                    </a:ext>
                  </a:extLst>
                </p:cNvPr>
                <p:cNvGrpSpPr/>
                <p:nvPr/>
              </p:nvGrpSpPr>
              <p:grpSpPr>
                <a:xfrm>
                  <a:off x="5991743" y="566097"/>
                  <a:ext cx="1453606" cy="3028835"/>
                  <a:chOff x="6376392" y="513332"/>
                  <a:chExt cx="1453606" cy="3028835"/>
                </a:xfrm>
              </p:grpSpPr>
              <p:cxnSp>
                <p:nvCxnSpPr>
                  <p:cNvPr id="87" name="直接箭头连接符 62">
                    <a:extLst>
                      <a:ext uri="{FF2B5EF4-FFF2-40B4-BE49-F238E27FC236}">
                        <a16:creationId xmlns:a16="http://schemas.microsoft.com/office/drawing/2014/main" id="{53880704-4DEC-513F-2A51-5E0EC3BDC830}"/>
                      </a:ext>
                    </a:extLst>
                  </p:cNvPr>
                  <p:cNvCxnSpPr/>
                  <p:nvPr/>
                </p:nvCxnSpPr>
                <p:spPr>
                  <a:xfrm>
                    <a:off x="7207200" y="513332"/>
                    <a:ext cx="0" cy="561600"/>
                  </a:xfrm>
                  <a:prstGeom prst="straightConnector1">
                    <a:avLst/>
                  </a:prstGeom>
                  <a:ln w="28575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箭头连接符 63">
                    <a:extLst>
                      <a:ext uri="{FF2B5EF4-FFF2-40B4-BE49-F238E27FC236}">
                        <a16:creationId xmlns:a16="http://schemas.microsoft.com/office/drawing/2014/main" id="{D0BFFFA7-1577-CDF4-E253-9EF747C0F1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48000" y="1074932"/>
                    <a:ext cx="259200" cy="3240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箭头连接符 64">
                    <a:extLst>
                      <a:ext uri="{FF2B5EF4-FFF2-40B4-BE49-F238E27FC236}">
                        <a16:creationId xmlns:a16="http://schemas.microsoft.com/office/drawing/2014/main" id="{A0E37119-619C-298D-B719-BBFCA6A75D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804000" y="1398932"/>
                    <a:ext cx="144000" cy="3938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箭头连接符 65">
                    <a:extLst>
                      <a:ext uri="{FF2B5EF4-FFF2-40B4-BE49-F238E27FC236}">
                        <a16:creationId xmlns:a16="http://schemas.microsoft.com/office/drawing/2014/main" id="{DF9246DA-E819-4281-F38F-2B0BE164C2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86400" y="1329064"/>
                    <a:ext cx="91200" cy="57160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箭头连接符 66">
                    <a:extLst>
                      <a:ext uri="{FF2B5EF4-FFF2-40B4-BE49-F238E27FC236}">
                        <a16:creationId xmlns:a16="http://schemas.microsoft.com/office/drawing/2014/main" id="{5D65E29E-623E-583A-81D2-2C80F03EE5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92800" y="1072398"/>
                    <a:ext cx="268800" cy="4082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箭头连接符 67">
                    <a:extLst>
                      <a:ext uri="{FF2B5EF4-FFF2-40B4-BE49-F238E27FC236}">
                        <a16:creationId xmlns:a16="http://schemas.microsoft.com/office/drawing/2014/main" id="{8414BA62-258F-2A81-443D-5B108566B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61600" y="1480666"/>
                    <a:ext cx="268800" cy="4082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箭头连接符 68">
                    <a:extLst>
                      <a:ext uri="{FF2B5EF4-FFF2-40B4-BE49-F238E27FC236}">
                        <a16:creationId xmlns:a16="http://schemas.microsoft.com/office/drawing/2014/main" id="{E3CCDDD7-ABD8-910D-D487-CE4264A9FF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75200" y="1463598"/>
                    <a:ext cx="67200" cy="4370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箭头连接符 69">
                    <a:extLst>
                      <a:ext uri="{FF2B5EF4-FFF2-40B4-BE49-F238E27FC236}">
                        <a16:creationId xmlns:a16="http://schemas.microsoft.com/office/drawing/2014/main" id="{1FDFAAF8-99D7-1383-44A9-2140733045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986400" y="1878828"/>
                    <a:ext cx="67200" cy="4370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箭头连接符 70">
                    <a:extLst>
                      <a:ext uri="{FF2B5EF4-FFF2-40B4-BE49-F238E27FC236}">
                        <a16:creationId xmlns:a16="http://schemas.microsoft.com/office/drawing/2014/main" id="{E0A6883B-AF9C-AEAE-0669-E3DB61B0D3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53600" y="1840696"/>
                    <a:ext cx="221999" cy="4752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箭头连接符 71">
                    <a:extLst>
                      <a:ext uri="{FF2B5EF4-FFF2-40B4-BE49-F238E27FC236}">
                        <a16:creationId xmlns:a16="http://schemas.microsoft.com/office/drawing/2014/main" id="{8F682FA2-BE61-8270-77F0-E72620822C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659100" y="1782067"/>
                    <a:ext cx="136200" cy="21373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箭头连接符 72">
                    <a:extLst>
                      <a:ext uri="{FF2B5EF4-FFF2-40B4-BE49-F238E27FC236}">
                        <a16:creationId xmlns:a16="http://schemas.microsoft.com/office/drawing/2014/main" id="{43145406-5800-A176-D3E8-4002D4E471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10001" y="1768934"/>
                    <a:ext cx="113400" cy="2376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箭头连接符 73">
                    <a:extLst>
                      <a:ext uri="{FF2B5EF4-FFF2-40B4-BE49-F238E27FC236}">
                        <a16:creationId xmlns:a16="http://schemas.microsoft.com/office/drawing/2014/main" id="{F4440E72-19C0-FED4-5336-91A11C1713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909901" y="2267598"/>
                    <a:ext cx="67200" cy="43706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箭头连接符 74">
                    <a:extLst>
                      <a:ext uri="{FF2B5EF4-FFF2-40B4-BE49-F238E27FC236}">
                        <a16:creationId xmlns:a16="http://schemas.microsoft.com/office/drawing/2014/main" id="{1D4A9B3B-6CFC-6E1A-2F26-8ADD011F9D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93301" y="2262463"/>
                    <a:ext cx="76499" cy="44220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箭头连接符 75">
                    <a:extLst>
                      <a:ext uri="{FF2B5EF4-FFF2-40B4-BE49-F238E27FC236}">
                        <a16:creationId xmlns:a16="http://schemas.microsoft.com/office/drawing/2014/main" id="{7D888E16-620B-3833-FEEE-149F409379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8950" y="2315896"/>
                    <a:ext cx="76499" cy="44220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箭头连接符 76">
                    <a:extLst>
                      <a:ext uri="{FF2B5EF4-FFF2-40B4-BE49-F238E27FC236}">
                        <a16:creationId xmlns:a16="http://schemas.microsoft.com/office/drawing/2014/main" id="{993144BE-C1F1-BB0D-C33A-7464913279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137000" y="2287662"/>
                    <a:ext cx="95926" cy="46999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箭头连接符 77">
                    <a:extLst>
                      <a:ext uri="{FF2B5EF4-FFF2-40B4-BE49-F238E27FC236}">
                        <a16:creationId xmlns:a16="http://schemas.microsoft.com/office/drawing/2014/main" id="{9CABE637-4F3F-835E-A5A9-7AFA097A9C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641141" y="2691133"/>
                    <a:ext cx="268760" cy="30153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箭头连接符 78">
                    <a:extLst>
                      <a:ext uri="{FF2B5EF4-FFF2-40B4-BE49-F238E27FC236}">
                        <a16:creationId xmlns:a16="http://schemas.microsoft.com/office/drawing/2014/main" id="{173586BA-764F-46C7-C320-3DE0DD9575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24264" y="2661466"/>
                    <a:ext cx="81563" cy="51799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箭头连接符 79">
                    <a:extLst>
                      <a:ext uri="{FF2B5EF4-FFF2-40B4-BE49-F238E27FC236}">
                        <a16:creationId xmlns:a16="http://schemas.microsoft.com/office/drawing/2014/main" id="{1955C765-FA0C-9D03-9D48-619E2FF70C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19400" y="3161131"/>
                    <a:ext cx="34200" cy="3810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箭头连接符 80">
                    <a:extLst>
                      <a:ext uri="{FF2B5EF4-FFF2-40B4-BE49-F238E27FC236}">
                        <a16:creationId xmlns:a16="http://schemas.microsoft.com/office/drawing/2014/main" id="{E98ED7F1-CBF7-7629-43B6-A2E5BF4963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918902" y="3098534"/>
                    <a:ext cx="70948" cy="3810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箭头连接符 81">
                    <a:extLst>
                      <a:ext uri="{FF2B5EF4-FFF2-40B4-BE49-F238E27FC236}">
                        <a16:creationId xmlns:a16="http://schemas.microsoft.com/office/drawing/2014/main" id="{4E6016F6-FE56-1B64-0F05-E8007DCF55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376392" y="2982826"/>
                    <a:ext cx="268760" cy="3236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箭头连接符 82">
                    <a:extLst>
                      <a:ext uri="{FF2B5EF4-FFF2-40B4-BE49-F238E27FC236}">
                        <a16:creationId xmlns:a16="http://schemas.microsoft.com/office/drawing/2014/main" id="{B9782C8F-2579-0E59-80AF-88129B3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65406" y="2992666"/>
                    <a:ext cx="0" cy="48690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箭头连接符 83">
                    <a:extLst>
                      <a:ext uri="{FF2B5EF4-FFF2-40B4-BE49-F238E27FC236}">
                        <a16:creationId xmlns:a16="http://schemas.microsoft.com/office/drawing/2014/main" id="{DEC74ED0-6EAF-9912-3E60-7F2B5E69F6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65449" y="1810800"/>
                    <a:ext cx="0" cy="67995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箭头连接符 84">
                    <a:extLst>
                      <a:ext uri="{FF2B5EF4-FFF2-40B4-BE49-F238E27FC236}">
                        <a16:creationId xmlns:a16="http://schemas.microsoft.com/office/drawing/2014/main" id="{0FC6E1DA-E20B-BFD0-4A6E-A8DB4498F3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65449" y="1878828"/>
                    <a:ext cx="152400" cy="48997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箭头连接符 85">
                    <a:extLst>
                      <a:ext uri="{FF2B5EF4-FFF2-40B4-BE49-F238E27FC236}">
                        <a16:creationId xmlns:a16="http://schemas.microsoft.com/office/drawing/2014/main" id="{E6712D82-1FFA-6504-8A23-0FAC47B75C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522003" y="1990495"/>
                    <a:ext cx="136200" cy="21373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箭头连接符 86">
                    <a:extLst>
                      <a:ext uri="{FF2B5EF4-FFF2-40B4-BE49-F238E27FC236}">
                        <a16:creationId xmlns:a16="http://schemas.microsoft.com/office/drawing/2014/main" id="{AE19C30F-7C7E-291B-638F-3B84B00760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782702" y="1970795"/>
                    <a:ext cx="136200" cy="21373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箭头连接符 87">
                    <a:extLst>
                      <a:ext uri="{FF2B5EF4-FFF2-40B4-BE49-F238E27FC236}">
                        <a16:creationId xmlns:a16="http://schemas.microsoft.com/office/drawing/2014/main" id="{12345258-333B-738D-23C3-A055B4A3A4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74600" y="2729947"/>
                    <a:ext cx="87000" cy="81222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箭头连接符 88">
                    <a:extLst>
                      <a:ext uri="{FF2B5EF4-FFF2-40B4-BE49-F238E27FC236}">
                        <a16:creationId xmlns:a16="http://schemas.microsoft.com/office/drawing/2014/main" id="{C6ECE429-1BDD-2216-EF54-386B3B2D9E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72642" y="2712611"/>
                    <a:ext cx="275930" cy="38592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箭头连接符 89">
                    <a:extLst>
                      <a:ext uri="{FF2B5EF4-FFF2-40B4-BE49-F238E27FC236}">
                        <a16:creationId xmlns:a16="http://schemas.microsoft.com/office/drawing/2014/main" id="{92322784-0820-E117-D97E-2E34CE0D21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86234" y="2304343"/>
                    <a:ext cx="275930" cy="38592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箭头连接符 90">
                    <a:extLst>
                      <a:ext uri="{FF2B5EF4-FFF2-40B4-BE49-F238E27FC236}">
                        <a16:creationId xmlns:a16="http://schemas.microsoft.com/office/drawing/2014/main" id="{FED1B6C5-6C04-44E9-F8FB-9BFFF2BC71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20869" y="1887734"/>
                    <a:ext cx="109129" cy="44950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文本框 60">
                  <a:extLst>
                    <a:ext uri="{FF2B5EF4-FFF2-40B4-BE49-F238E27FC236}">
                      <a16:creationId xmlns:a16="http://schemas.microsoft.com/office/drawing/2014/main" id="{CF0B82B1-0156-3F84-1437-5AA5C2715BB0}"/>
                    </a:ext>
                  </a:extLst>
                </p:cNvPr>
                <p:cNvSpPr txBox="1"/>
                <p:nvPr/>
              </p:nvSpPr>
              <p:spPr>
                <a:xfrm flipH="1">
                  <a:off x="6008667" y="648643"/>
                  <a:ext cx="855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PeV-γ</a:t>
                  </a:r>
                  <a:endParaRPr lang="zh-CN" altLang="en-US" sz="1400" dirty="0"/>
                </a:p>
              </p:txBody>
            </p:sp>
            <p:sp>
              <p:nvSpPr>
                <p:cNvPr id="86" name="文本框 61">
                  <a:extLst>
                    <a:ext uri="{FF2B5EF4-FFF2-40B4-BE49-F238E27FC236}">
                      <a16:creationId xmlns:a16="http://schemas.microsoft.com/office/drawing/2014/main" id="{4E7AEC01-A930-D28E-1B84-4E59FD93EDB1}"/>
                    </a:ext>
                  </a:extLst>
                </p:cNvPr>
                <p:cNvSpPr txBox="1"/>
                <p:nvPr/>
              </p:nvSpPr>
              <p:spPr>
                <a:xfrm>
                  <a:off x="5895185" y="1103064"/>
                  <a:ext cx="11208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/>
                    <a:t>EM Cascade</a:t>
                  </a:r>
                  <a:endParaRPr lang="zh-CN" altLang="en-US" sz="1400" dirty="0"/>
                </a:p>
              </p:txBody>
            </p:sp>
          </p:grpSp>
          <p:grpSp>
            <p:nvGrpSpPr>
              <p:cNvPr id="31" name="组合 6">
                <a:extLst>
                  <a:ext uri="{FF2B5EF4-FFF2-40B4-BE49-F238E27FC236}">
                    <a16:creationId xmlns:a16="http://schemas.microsoft.com/office/drawing/2014/main" id="{BDF8642F-B84B-8217-31BD-F48F1CB459B7}"/>
                  </a:ext>
                </a:extLst>
              </p:cNvPr>
              <p:cNvGrpSpPr/>
              <p:nvPr/>
            </p:nvGrpSpPr>
            <p:grpSpPr>
              <a:xfrm>
                <a:off x="7713784" y="566097"/>
                <a:ext cx="1563090" cy="2966238"/>
                <a:chOff x="6376392" y="513332"/>
                <a:chExt cx="1563090" cy="2966238"/>
              </a:xfrm>
            </p:grpSpPr>
            <p:cxnSp>
              <p:nvCxnSpPr>
                <p:cNvPr id="55" name="直接箭头连接符 30">
                  <a:extLst>
                    <a:ext uri="{FF2B5EF4-FFF2-40B4-BE49-F238E27FC236}">
                      <a16:creationId xmlns:a16="http://schemas.microsoft.com/office/drawing/2014/main" id="{400AEC4F-D9CC-1AA4-0499-592FAC1C672B}"/>
                    </a:ext>
                  </a:extLst>
                </p:cNvPr>
                <p:cNvCxnSpPr/>
                <p:nvPr/>
              </p:nvCxnSpPr>
              <p:spPr>
                <a:xfrm>
                  <a:off x="7207200" y="513332"/>
                  <a:ext cx="0" cy="56160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箭头连接符 31">
                  <a:extLst>
                    <a:ext uri="{FF2B5EF4-FFF2-40B4-BE49-F238E27FC236}">
                      <a16:creationId xmlns:a16="http://schemas.microsoft.com/office/drawing/2014/main" id="{CF7D4B25-20B6-9CEB-4954-4DB554E2EB57}"/>
                    </a:ext>
                  </a:extLst>
                </p:cNvPr>
                <p:cNvCxnSpPr/>
                <p:nvPr/>
              </p:nvCxnSpPr>
              <p:spPr>
                <a:xfrm flipH="1">
                  <a:off x="6948000" y="1074932"/>
                  <a:ext cx="259200" cy="324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箭头连接符 32">
                  <a:extLst>
                    <a:ext uri="{FF2B5EF4-FFF2-40B4-BE49-F238E27FC236}">
                      <a16:creationId xmlns:a16="http://schemas.microsoft.com/office/drawing/2014/main" id="{A5B4C2A5-9176-2E51-4D24-E6E299308D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04000" y="1398932"/>
                  <a:ext cx="144000" cy="3938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箭头连接符 33">
                  <a:extLst>
                    <a:ext uri="{FF2B5EF4-FFF2-40B4-BE49-F238E27FC236}">
                      <a16:creationId xmlns:a16="http://schemas.microsoft.com/office/drawing/2014/main" id="{EB0BA856-4741-1FAB-ED5B-8A4E89BFB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6400" y="1329064"/>
                  <a:ext cx="42590" cy="3396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箭头连接符 34">
                  <a:extLst>
                    <a:ext uri="{FF2B5EF4-FFF2-40B4-BE49-F238E27FC236}">
                      <a16:creationId xmlns:a16="http://schemas.microsoft.com/office/drawing/2014/main" id="{C01A8D0F-2F7F-19D5-7FA0-1B0D87E8B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92800" y="1072398"/>
                  <a:ext cx="268800" cy="4082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箭头连接符 35">
                  <a:extLst>
                    <a:ext uri="{FF2B5EF4-FFF2-40B4-BE49-F238E27FC236}">
                      <a16:creationId xmlns:a16="http://schemas.microsoft.com/office/drawing/2014/main" id="{F912F90B-564C-91D9-76E0-F8D9EA33C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1600" y="1480666"/>
                  <a:ext cx="268800" cy="4082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箭头连接符 36">
                  <a:extLst>
                    <a:ext uri="{FF2B5EF4-FFF2-40B4-BE49-F238E27FC236}">
                      <a16:creationId xmlns:a16="http://schemas.microsoft.com/office/drawing/2014/main" id="{D752CDBA-C526-4EB8-F8D8-1ADB94A52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99712" y="1463598"/>
                  <a:ext cx="142688" cy="2161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箭头连接符 37">
                  <a:extLst>
                    <a:ext uri="{FF2B5EF4-FFF2-40B4-BE49-F238E27FC236}">
                      <a16:creationId xmlns:a16="http://schemas.microsoft.com/office/drawing/2014/main" id="{C032BC5F-C524-4FD4-802B-681575D025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85426" y="1631531"/>
                  <a:ext cx="43564" cy="4454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箭头连接符 38">
                  <a:extLst>
                    <a:ext uri="{FF2B5EF4-FFF2-40B4-BE49-F238E27FC236}">
                      <a16:creationId xmlns:a16="http://schemas.microsoft.com/office/drawing/2014/main" id="{12F4369C-32B9-720A-9A5C-F80DF4757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3663" y="1646564"/>
                  <a:ext cx="261936" cy="6693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箭头连接符 39">
                  <a:extLst>
                    <a:ext uri="{FF2B5EF4-FFF2-40B4-BE49-F238E27FC236}">
                      <a16:creationId xmlns:a16="http://schemas.microsoft.com/office/drawing/2014/main" id="{B873DC21-3F8A-4030-78B5-7D8A00DC68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59100" y="1782067"/>
                  <a:ext cx="136200" cy="2137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箭头连接符 40">
                  <a:extLst>
                    <a:ext uri="{FF2B5EF4-FFF2-40B4-BE49-F238E27FC236}">
                      <a16:creationId xmlns:a16="http://schemas.microsoft.com/office/drawing/2014/main" id="{31F90D45-19F5-77B1-99FB-309D402EA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10001" y="1768934"/>
                  <a:ext cx="113400" cy="237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箭头连接符 41">
                  <a:extLst>
                    <a:ext uri="{FF2B5EF4-FFF2-40B4-BE49-F238E27FC236}">
                      <a16:creationId xmlns:a16="http://schemas.microsoft.com/office/drawing/2014/main" id="{965AEB2E-DF83-6F82-71B2-37B72322F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09901" y="2006534"/>
                  <a:ext cx="79649" cy="6981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箭头连接符 42">
                  <a:extLst>
                    <a:ext uri="{FF2B5EF4-FFF2-40B4-BE49-F238E27FC236}">
                      <a16:creationId xmlns:a16="http://schemas.microsoft.com/office/drawing/2014/main" id="{69E87C62-7B74-7A91-2D42-C0FEDC4C0E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3913" y="2076762"/>
                  <a:ext cx="65887" cy="6279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箭头连接符 43">
                  <a:extLst>
                    <a:ext uri="{FF2B5EF4-FFF2-40B4-BE49-F238E27FC236}">
                      <a16:creationId xmlns:a16="http://schemas.microsoft.com/office/drawing/2014/main" id="{8A5D0C7A-7F9C-E8B6-5EEF-A2CD1999AF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8950" y="2315896"/>
                  <a:ext cx="76499" cy="44220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箭头连接符 44">
                  <a:extLst>
                    <a:ext uri="{FF2B5EF4-FFF2-40B4-BE49-F238E27FC236}">
                      <a16:creationId xmlns:a16="http://schemas.microsoft.com/office/drawing/2014/main" id="{6426EDC4-8553-8F29-D486-69C809FE2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37000" y="2287662"/>
                  <a:ext cx="95926" cy="4699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箭头连接符 45">
                  <a:extLst>
                    <a:ext uri="{FF2B5EF4-FFF2-40B4-BE49-F238E27FC236}">
                      <a16:creationId xmlns:a16="http://schemas.microsoft.com/office/drawing/2014/main" id="{77DA287A-8749-4715-8D95-ABEB9CDF9A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91741" y="2691133"/>
                  <a:ext cx="118160" cy="3513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箭头连接符 46">
                  <a:extLst>
                    <a:ext uri="{FF2B5EF4-FFF2-40B4-BE49-F238E27FC236}">
                      <a16:creationId xmlns:a16="http://schemas.microsoft.com/office/drawing/2014/main" id="{8974985F-9994-AE74-D0BE-1D3042D46B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4264" y="2661466"/>
                  <a:ext cx="81563" cy="5179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箭头连接符 47">
                  <a:extLst>
                    <a:ext uri="{FF2B5EF4-FFF2-40B4-BE49-F238E27FC236}">
                      <a16:creationId xmlns:a16="http://schemas.microsoft.com/office/drawing/2014/main" id="{BD29B8B4-8C7E-66D2-4CE4-B520AF9ED5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9756" y="3169080"/>
                  <a:ext cx="213170" cy="24386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箭头连接符 48">
                  <a:extLst>
                    <a:ext uri="{FF2B5EF4-FFF2-40B4-BE49-F238E27FC236}">
                      <a16:creationId xmlns:a16="http://schemas.microsoft.com/office/drawing/2014/main" id="{EB124E33-5300-7BA5-1769-635143B27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18902" y="3098534"/>
                  <a:ext cx="70948" cy="3810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箭头连接符 49">
                  <a:extLst>
                    <a:ext uri="{FF2B5EF4-FFF2-40B4-BE49-F238E27FC236}">
                      <a16:creationId xmlns:a16="http://schemas.microsoft.com/office/drawing/2014/main" id="{647A4372-789F-9072-FBDB-A6746C6BC5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76392" y="3042487"/>
                  <a:ext cx="427608" cy="264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箭头连接符 50">
                  <a:extLst>
                    <a:ext uri="{FF2B5EF4-FFF2-40B4-BE49-F238E27FC236}">
                      <a16:creationId xmlns:a16="http://schemas.microsoft.com/office/drawing/2014/main" id="{573E5BE0-3506-802E-F213-12FA1CA89C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65406" y="3042487"/>
                  <a:ext cx="126335" cy="43708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箭头连接符 51">
                  <a:extLst>
                    <a:ext uri="{FF2B5EF4-FFF2-40B4-BE49-F238E27FC236}">
                      <a16:creationId xmlns:a16="http://schemas.microsoft.com/office/drawing/2014/main" id="{C26A846F-5589-679F-330E-D0E9700648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2776" y="1646564"/>
                  <a:ext cx="62307" cy="8198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箭头连接符 52">
                  <a:extLst>
                    <a:ext uri="{FF2B5EF4-FFF2-40B4-BE49-F238E27FC236}">
                      <a16:creationId xmlns:a16="http://schemas.microsoft.com/office/drawing/2014/main" id="{811857DA-720A-F3DE-B6B1-841065A5FA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2776" y="1679747"/>
                  <a:ext cx="195073" cy="68905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箭头连接符 53">
                  <a:extLst>
                    <a:ext uri="{FF2B5EF4-FFF2-40B4-BE49-F238E27FC236}">
                      <a16:creationId xmlns:a16="http://schemas.microsoft.com/office/drawing/2014/main" id="{FDE3B685-CFB1-61BF-8B00-1AEC613DAF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22003" y="1990495"/>
                  <a:ext cx="136200" cy="2137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箭头连接符 54">
                  <a:extLst>
                    <a:ext uri="{FF2B5EF4-FFF2-40B4-BE49-F238E27FC236}">
                      <a16:creationId xmlns:a16="http://schemas.microsoft.com/office/drawing/2014/main" id="{11955D6E-3DE8-2CD0-7828-00CBA599A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18902" y="1970795"/>
                  <a:ext cx="10500" cy="28561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箭头连接符 55">
                  <a:extLst>
                    <a:ext uri="{FF2B5EF4-FFF2-40B4-BE49-F238E27FC236}">
                      <a16:creationId xmlns:a16="http://schemas.microsoft.com/office/drawing/2014/main" id="{0A3E27D1-277A-9A22-6B3F-BD274A48C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74600" y="2729947"/>
                  <a:ext cx="0" cy="50565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箭头连接符 56">
                  <a:extLst>
                    <a:ext uri="{FF2B5EF4-FFF2-40B4-BE49-F238E27FC236}">
                      <a16:creationId xmlns:a16="http://schemas.microsoft.com/office/drawing/2014/main" id="{D97988E1-D8D3-401B-2C3D-7C517A01B2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72642" y="2712611"/>
                  <a:ext cx="275930" cy="3859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箭头连接符 57">
                  <a:extLst>
                    <a:ext uri="{FF2B5EF4-FFF2-40B4-BE49-F238E27FC236}">
                      <a16:creationId xmlns:a16="http://schemas.microsoft.com/office/drawing/2014/main" id="{1DD712AD-0DEE-9922-C8B1-8338D3BD5D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86234" y="2304343"/>
                  <a:ext cx="275930" cy="3859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箭头连接符 58">
                  <a:extLst>
                    <a:ext uri="{FF2B5EF4-FFF2-40B4-BE49-F238E27FC236}">
                      <a16:creationId xmlns:a16="http://schemas.microsoft.com/office/drawing/2014/main" id="{9A1011C5-4464-5995-04D1-29FAF4ABF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20869" y="1887734"/>
                  <a:ext cx="218613" cy="1687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文本框 7">
                <a:extLst>
                  <a:ext uri="{FF2B5EF4-FFF2-40B4-BE49-F238E27FC236}">
                    <a16:creationId xmlns:a16="http://schemas.microsoft.com/office/drawing/2014/main" id="{2EC96983-7CB2-353A-EF66-7B07C6BA02B9}"/>
                  </a:ext>
                </a:extLst>
              </p:cNvPr>
              <p:cNvSpPr txBox="1"/>
              <p:nvPr/>
            </p:nvSpPr>
            <p:spPr>
              <a:xfrm flipH="1">
                <a:off x="7713783" y="571699"/>
                <a:ext cx="7259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MM β&gt;0.99</a:t>
                </a:r>
                <a:endParaRPr lang="zh-CN" altLang="en-US" sz="1400" dirty="0"/>
              </a:p>
            </p:txBody>
          </p:sp>
          <p:sp>
            <p:nvSpPr>
              <p:cNvPr id="33" name="文本框 8">
                <a:extLst>
                  <a:ext uri="{FF2B5EF4-FFF2-40B4-BE49-F238E27FC236}">
                    <a16:creationId xmlns:a16="http://schemas.microsoft.com/office/drawing/2014/main" id="{A39548CA-C27E-3983-C603-301E31FCBDAA}"/>
                  </a:ext>
                </a:extLst>
              </p:cNvPr>
              <p:cNvSpPr txBox="1"/>
              <p:nvPr/>
            </p:nvSpPr>
            <p:spPr>
              <a:xfrm>
                <a:off x="7451894" y="1124079"/>
                <a:ext cx="1120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EM Cascade</a:t>
                </a:r>
                <a:endParaRPr lang="zh-CN" altLang="en-US" sz="1400" dirty="0"/>
              </a:p>
            </p:txBody>
          </p:sp>
          <p:cxnSp>
            <p:nvCxnSpPr>
              <p:cNvPr id="34" name="直接箭头连接符 9">
                <a:extLst>
                  <a:ext uri="{FF2B5EF4-FFF2-40B4-BE49-F238E27FC236}">
                    <a16:creationId xmlns:a16="http://schemas.microsoft.com/office/drawing/2014/main" id="{1500E4A6-ED22-DA7C-8037-014EF93FA0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6526" y="566097"/>
                <a:ext cx="0" cy="3028835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10">
                <a:extLst>
                  <a:ext uri="{FF2B5EF4-FFF2-40B4-BE49-F238E27FC236}">
                    <a16:creationId xmlns:a16="http://schemas.microsoft.com/office/drawing/2014/main" id="{85B60F50-170C-65A8-F02C-AB61736C1AE3}"/>
                  </a:ext>
                </a:extLst>
              </p:cNvPr>
              <p:cNvCxnSpPr/>
              <p:nvPr/>
            </p:nvCxnSpPr>
            <p:spPr>
              <a:xfrm flipH="1">
                <a:off x="9592983" y="1320896"/>
                <a:ext cx="259200" cy="294701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11">
                <a:extLst>
                  <a:ext uri="{FF2B5EF4-FFF2-40B4-BE49-F238E27FC236}">
                    <a16:creationId xmlns:a16="http://schemas.microsoft.com/office/drawing/2014/main" id="{E39CE862-7BF3-66E2-BA05-FE6E3A8C2800}"/>
                  </a:ext>
                </a:extLst>
              </p:cNvPr>
              <p:cNvCxnSpPr/>
              <p:nvPr/>
            </p:nvCxnSpPr>
            <p:spPr>
              <a:xfrm flipH="1">
                <a:off x="9592983" y="1721478"/>
                <a:ext cx="259200" cy="294701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12">
                <a:extLst>
                  <a:ext uri="{FF2B5EF4-FFF2-40B4-BE49-F238E27FC236}">
                    <a16:creationId xmlns:a16="http://schemas.microsoft.com/office/drawing/2014/main" id="{1D8F72F3-B2D5-FD73-97F3-108FB87FE089}"/>
                  </a:ext>
                </a:extLst>
              </p:cNvPr>
              <p:cNvCxnSpPr/>
              <p:nvPr/>
            </p:nvCxnSpPr>
            <p:spPr>
              <a:xfrm flipH="1">
                <a:off x="9596622" y="2106416"/>
                <a:ext cx="259200" cy="294701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13">
                <a:extLst>
                  <a:ext uri="{FF2B5EF4-FFF2-40B4-BE49-F238E27FC236}">
                    <a16:creationId xmlns:a16="http://schemas.microsoft.com/office/drawing/2014/main" id="{77912314-CE58-00D1-1CD3-CD5A079B594E}"/>
                  </a:ext>
                </a:extLst>
              </p:cNvPr>
              <p:cNvCxnSpPr/>
              <p:nvPr/>
            </p:nvCxnSpPr>
            <p:spPr>
              <a:xfrm flipH="1">
                <a:off x="9603181" y="2526407"/>
                <a:ext cx="259200" cy="294701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14">
                <a:extLst>
                  <a:ext uri="{FF2B5EF4-FFF2-40B4-BE49-F238E27FC236}">
                    <a16:creationId xmlns:a16="http://schemas.microsoft.com/office/drawing/2014/main" id="{4E959685-7302-9155-2733-F47F6ADA8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7538" y="1283956"/>
                <a:ext cx="291928" cy="269757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15">
                <a:extLst>
                  <a:ext uri="{FF2B5EF4-FFF2-40B4-BE49-F238E27FC236}">
                    <a16:creationId xmlns:a16="http://schemas.microsoft.com/office/drawing/2014/main" id="{F5D009E0-8E35-DF96-EF0E-4EAD88DE5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8248" y="1730334"/>
                <a:ext cx="291928" cy="269757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16">
                <a:extLst>
                  <a:ext uri="{FF2B5EF4-FFF2-40B4-BE49-F238E27FC236}">
                    <a16:creationId xmlns:a16="http://schemas.microsoft.com/office/drawing/2014/main" id="{55935DB1-BF14-21B7-3522-B6EA14ED2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4850" y="2108667"/>
                <a:ext cx="291928" cy="269757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17">
                <a:extLst>
                  <a:ext uri="{FF2B5EF4-FFF2-40B4-BE49-F238E27FC236}">
                    <a16:creationId xmlns:a16="http://schemas.microsoft.com/office/drawing/2014/main" id="{B869010F-43D5-DBF1-B4C6-C98F64A2E7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1783" y="2529113"/>
                <a:ext cx="291928" cy="269757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文本框 18">
                <a:extLst>
                  <a:ext uri="{FF2B5EF4-FFF2-40B4-BE49-F238E27FC236}">
                    <a16:creationId xmlns:a16="http://schemas.microsoft.com/office/drawing/2014/main" id="{40B95E19-94AC-5A35-734A-45A0E0B10F88}"/>
                  </a:ext>
                </a:extLst>
              </p:cNvPr>
              <p:cNvSpPr txBox="1"/>
              <p:nvPr/>
            </p:nvSpPr>
            <p:spPr>
              <a:xfrm>
                <a:off x="9355407" y="555609"/>
                <a:ext cx="11721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MM</a:t>
                </a:r>
              </a:p>
              <a:p>
                <a:r>
                  <a:rPr lang="en-US" altLang="zh-CN" sz="1400" dirty="0"/>
                  <a:t>1e-5&lt;β&lt;0.5 </a:t>
                </a:r>
              </a:p>
              <a:p>
                <a:endParaRPr lang="en-US" altLang="zh-CN" sz="1400" dirty="0"/>
              </a:p>
              <a:p>
                <a:r>
                  <a:rPr lang="en-US" altLang="zh-CN" sz="1400" dirty="0"/>
                  <a:t>Ionization</a:t>
                </a:r>
                <a:endParaRPr lang="zh-CN" altLang="en-US" sz="1400" dirty="0"/>
              </a:p>
            </p:txBody>
          </p:sp>
          <p:sp>
            <p:nvSpPr>
              <p:cNvPr id="44" name="文本框 19">
                <a:extLst>
                  <a:ext uri="{FF2B5EF4-FFF2-40B4-BE49-F238E27FC236}">
                    <a16:creationId xmlns:a16="http://schemas.microsoft.com/office/drawing/2014/main" id="{1B562BE9-BBA2-4DD0-E52F-8F257A28531A}"/>
                  </a:ext>
                </a:extLst>
              </p:cNvPr>
              <p:cNvSpPr txBox="1"/>
              <p:nvPr/>
            </p:nvSpPr>
            <p:spPr>
              <a:xfrm>
                <a:off x="10325117" y="2767133"/>
                <a:ext cx="483531" cy="299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2"/>
                    </a:solidFill>
                  </a:rPr>
                  <a:t>~KeV γ</a:t>
                </a:r>
                <a:endParaRPr lang="zh-CN" altLang="en-US" sz="14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45" name="直接箭头连接符 20">
                <a:extLst>
                  <a:ext uri="{FF2B5EF4-FFF2-40B4-BE49-F238E27FC236}">
                    <a16:creationId xmlns:a16="http://schemas.microsoft.com/office/drawing/2014/main" id="{3B496BA0-DEB6-821F-DE88-13AB2FC0CF2E}"/>
                  </a:ext>
                </a:extLst>
              </p:cNvPr>
              <p:cNvCxnSpPr/>
              <p:nvPr/>
            </p:nvCxnSpPr>
            <p:spPr>
              <a:xfrm>
                <a:off x="11431885" y="547935"/>
                <a:ext cx="0" cy="98555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21">
                <a:extLst>
                  <a:ext uri="{FF2B5EF4-FFF2-40B4-BE49-F238E27FC236}">
                    <a16:creationId xmlns:a16="http://schemas.microsoft.com/office/drawing/2014/main" id="{BE4C0891-3CAC-5EFC-F524-D85BEA413C3C}"/>
                  </a:ext>
                </a:extLst>
              </p:cNvPr>
              <p:cNvSpPr txBox="1"/>
              <p:nvPr/>
            </p:nvSpPr>
            <p:spPr>
              <a:xfrm>
                <a:off x="10767673" y="565111"/>
                <a:ext cx="14346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TeV-Fe</a:t>
                </a:r>
              </a:p>
              <a:p>
                <a:endParaRPr lang="en-US" altLang="zh-CN" sz="1400" dirty="0"/>
              </a:p>
              <a:p>
                <a:r>
                  <a:rPr lang="en-US" altLang="zh-CN" sz="1400" dirty="0"/>
                  <a:t>Schwinger-mechanism</a:t>
                </a:r>
              </a:p>
            </p:txBody>
          </p:sp>
          <p:sp>
            <p:nvSpPr>
              <p:cNvPr id="47" name="爆炸形: 8 pt  22">
                <a:extLst>
                  <a:ext uri="{FF2B5EF4-FFF2-40B4-BE49-F238E27FC236}">
                    <a16:creationId xmlns:a16="http://schemas.microsoft.com/office/drawing/2014/main" id="{DD2BF610-55E4-7E8D-E4FF-AD280D0560D7}"/>
                  </a:ext>
                </a:extLst>
              </p:cNvPr>
              <p:cNvSpPr/>
              <p:nvPr/>
            </p:nvSpPr>
            <p:spPr>
              <a:xfrm>
                <a:off x="11315262" y="1580111"/>
                <a:ext cx="256304" cy="180859"/>
              </a:xfrm>
              <a:prstGeom prst="irregularSeal1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" name="直接箭头连接符 23">
                <a:extLst>
                  <a:ext uri="{FF2B5EF4-FFF2-40B4-BE49-F238E27FC236}">
                    <a16:creationId xmlns:a16="http://schemas.microsoft.com/office/drawing/2014/main" id="{C55CD681-5E45-23A0-672B-B018318864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37961" y="1730802"/>
                <a:ext cx="420691" cy="6736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24">
                <a:extLst>
                  <a:ext uri="{FF2B5EF4-FFF2-40B4-BE49-F238E27FC236}">
                    <a16:creationId xmlns:a16="http://schemas.microsoft.com/office/drawing/2014/main" id="{C3977C67-04E8-00DC-CE8B-63423D7DE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11542" y="1738736"/>
                <a:ext cx="483284" cy="70825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文本框 25">
                    <a:extLst>
                      <a:ext uri="{FF2B5EF4-FFF2-40B4-BE49-F238E27FC236}">
                        <a16:creationId xmlns:a16="http://schemas.microsoft.com/office/drawing/2014/main" id="{D5B672E7-7533-942A-77AF-B3389D6DC877}"/>
                      </a:ext>
                    </a:extLst>
                  </p:cNvPr>
                  <p:cNvSpPr txBox="1"/>
                  <p:nvPr/>
                </p:nvSpPr>
                <p:spPr>
                  <a:xfrm>
                    <a:off x="11016865" y="1746561"/>
                    <a:ext cx="83971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16F93A07-F33D-A0FD-181B-6FC4B063F9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16865" y="1746561"/>
                    <a:ext cx="83971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文本框 26">
                <a:extLst>
                  <a:ext uri="{FF2B5EF4-FFF2-40B4-BE49-F238E27FC236}">
                    <a16:creationId xmlns:a16="http://schemas.microsoft.com/office/drawing/2014/main" id="{4006E540-F5C8-1143-772C-6AF8212D5ED3}"/>
                  </a:ext>
                </a:extLst>
              </p:cNvPr>
              <p:cNvSpPr txBox="1"/>
              <p:nvPr/>
            </p:nvSpPr>
            <p:spPr>
              <a:xfrm>
                <a:off x="10844532" y="2479383"/>
                <a:ext cx="13340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MM pair β~0.3</a:t>
                </a:r>
                <a:endParaRPr lang="zh-CN" altLang="en-US" sz="1400" dirty="0"/>
              </a:p>
            </p:txBody>
          </p:sp>
          <p:sp>
            <p:nvSpPr>
              <p:cNvPr id="52" name="文本框 27">
                <a:extLst>
                  <a:ext uri="{FF2B5EF4-FFF2-40B4-BE49-F238E27FC236}">
                    <a16:creationId xmlns:a16="http://schemas.microsoft.com/office/drawing/2014/main" id="{C4A69E95-A5D9-3662-30D0-7BAD0B200ACA}"/>
                  </a:ext>
                </a:extLst>
              </p:cNvPr>
              <p:cNvSpPr txBox="1"/>
              <p:nvPr/>
            </p:nvSpPr>
            <p:spPr>
              <a:xfrm>
                <a:off x="8943862" y="4708416"/>
                <a:ext cx="2021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>
                    <a:solidFill>
                      <a:schemeClr val="bg2">
                        <a:lumMod val="75000"/>
                      </a:schemeClr>
                    </a:solidFill>
                  </a:rPr>
                  <a:t>LHASSO Detector</a:t>
                </a:r>
                <a:endParaRPr lang="zh-CN" altLang="en-US" b="1" i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文本框 28">
                <a:extLst>
                  <a:ext uri="{FF2B5EF4-FFF2-40B4-BE49-F238E27FC236}">
                    <a16:creationId xmlns:a16="http://schemas.microsoft.com/office/drawing/2014/main" id="{EAC02EAF-4896-DD72-7EB5-3EB06E4EA95E}"/>
                  </a:ext>
                </a:extLst>
              </p:cNvPr>
              <p:cNvSpPr txBox="1"/>
              <p:nvPr/>
            </p:nvSpPr>
            <p:spPr>
              <a:xfrm>
                <a:off x="11810156" y="3169330"/>
                <a:ext cx="1471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>
                    <a:solidFill>
                      <a:schemeClr val="accent1">
                        <a:lumMod val="75000"/>
                      </a:schemeClr>
                    </a:solidFill>
                  </a:rPr>
                  <a:t>Atmosphere</a:t>
                </a:r>
                <a:endParaRPr lang="zh-CN" altLang="en-US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文本框 29">
                <a:extLst>
                  <a:ext uri="{FF2B5EF4-FFF2-40B4-BE49-F238E27FC236}">
                    <a16:creationId xmlns:a16="http://schemas.microsoft.com/office/drawing/2014/main" id="{F16C5C47-9F51-5F36-7806-D4C87F01F54C}"/>
                  </a:ext>
                </a:extLst>
              </p:cNvPr>
              <p:cNvSpPr txBox="1"/>
              <p:nvPr/>
            </p:nvSpPr>
            <p:spPr>
              <a:xfrm>
                <a:off x="9325991" y="194111"/>
                <a:ext cx="1467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Outer Space</a:t>
                </a:r>
                <a:endParaRPr lang="zh-CN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矩形 97">
              <a:extLst>
                <a:ext uri="{FF2B5EF4-FFF2-40B4-BE49-F238E27FC236}">
                  <a16:creationId xmlns:a16="http://schemas.microsoft.com/office/drawing/2014/main" id="{340D9FD2-9668-80E7-1364-B18ECE67C301}"/>
                </a:ext>
              </a:extLst>
            </p:cNvPr>
            <p:cNvSpPr/>
            <p:nvPr/>
          </p:nvSpPr>
          <p:spPr>
            <a:xfrm>
              <a:off x="205203" y="4251833"/>
              <a:ext cx="3483937" cy="3378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WCDA</a:t>
              </a:r>
              <a:endParaRPr lang="zh-CN" altLang="en-US" dirty="0"/>
            </a:p>
          </p:txBody>
        </p:sp>
        <p:sp>
          <p:nvSpPr>
            <p:cNvPr id="6" name="矩形 98">
              <a:extLst>
                <a:ext uri="{FF2B5EF4-FFF2-40B4-BE49-F238E27FC236}">
                  <a16:creationId xmlns:a16="http://schemas.microsoft.com/office/drawing/2014/main" id="{B90C447C-677D-4FD1-C1C7-3AFECB76C781}"/>
                </a:ext>
              </a:extLst>
            </p:cNvPr>
            <p:cNvSpPr/>
            <p:nvPr/>
          </p:nvSpPr>
          <p:spPr>
            <a:xfrm>
              <a:off x="205202" y="4570248"/>
              <a:ext cx="6338459" cy="3378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KM2A-ED</a:t>
              </a:r>
              <a:endParaRPr lang="zh-CN" altLang="en-US" dirty="0"/>
            </a:p>
          </p:txBody>
        </p:sp>
        <p:cxnSp>
          <p:nvCxnSpPr>
            <p:cNvPr id="7" name="直接连接符 100">
              <a:extLst>
                <a:ext uri="{FF2B5EF4-FFF2-40B4-BE49-F238E27FC236}">
                  <a16:creationId xmlns:a16="http://schemas.microsoft.com/office/drawing/2014/main" id="{6B153E69-50BC-6178-F51F-EE3FEFA482AE}"/>
                </a:ext>
              </a:extLst>
            </p:cNvPr>
            <p:cNvCxnSpPr>
              <a:cxnSpLocks/>
            </p:cNvCxnSpPr>
            <p:nvPr/>
          </p:nvCxnSpPr>
          <p:spPr>
            <a:xfrm>
              <a:off x="1808941" y="1718023"/>
              <a:ext cx="18555" cy="24987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03">
              <a:extLst>
                <a:ext uri="{FF2B5EF4-FFF2-40B4-BE49-F238E27FC236}">
                  <a16:creationId xmlns:a16="http://schemas.microsoft.com/office/drawing/2014/main" id="{CC38025C-600D-8FF3-8A19-C792B012BCB1}"/>
                </a:ext>
              </a:extLst>
            </p:cNvPr>
            <p:cNvCxnSpPr>
              <a:cxnSpLocks/>
            </p:cNvCxnSpPr>
            <p:nvPr/>
          </p:nvCxnSpPr>
          <p:spPr>
            <a:xfrm>
              <a:off x="3670585" y="1753123"/>
              <a:ext cx="18555" cy="24987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04">
              <a:extLst>
                <a:ext uri="{FF2B5EF4-FFF2-40B4-BE49-F238E27FC236}">
                  <a16:creationId xmlns:a16="http://schemas.microsoft.com/office/drawing/2014/main" id="{6BCC8229-8C30-4CEA-06F4-7C7ED4A58E21}"/>
                </a:ext>
              </a:extLst>
            </p:cNvPr>
            <p:cNvCxnSpPr>
              <a:cxnSpLocks/>
            </p:cNvCxnSpPr>
            <p:nvPr/>
          </p:nvCxnSpPr>
          <p:spPr>
            <a:xfrm>
              <a:off x="5083957" y="1746092"/>
              <a:ext cx="18555" cy="24987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05">
              <a:extLst>
                <a:ext uri="{FF2B5EF4-FFF2-40B4-BE49-F238E27FC236}">
                  <a16:creationId xmlns:a16="http://schemas.microsoft.com/office/drawing/2014/main" id="{309970D9-B76F-4BDE-A064-B0AC684EEB9B}"/>
                </a:ext>
              </a:extLst>
            </p:cNvPr>
            <p:cNvCxnSpPr>
              <a:cxnSpLocks/>
            </p:cNvCxnSpPr>
            <p:nvPr/>
          </p:nvCxnSpPr>
          <p:spPr>
            <a:xfrm>
              <a:off x="6525106" y="1738134"/>
              <a:ext cx="18555" cy="24987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07">
              <a:extLst>
                <a:ext uri="{FF2B5EF4-FFF2-40B4-BE49-F238E27FC236}">
                  <a16:creationId xmlns:a16="http://schemas.microsoft.com/office/drawing/2014/main" id="{398E78C9-823F-52DB-E464-AFD1D52D2BDF}"/>
                </a:ext>
              </a:extLst>
            </p:cNvPr>
            <p:cNvCxnSpPr>
              <a:cxnSpLocks/>
            </p:cNvCxnSpPr>
            <p:nvPr/>
          </p:nvCxnSpPr>
          <p:spPr>
            <a:xfrm>
              <a:off x="7294526" y="1242664"/>
              <a:ext cx="0" cy="302883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08">
              <a:extLst>
                <a:ext uri="{FF2B5EF4-FFF2-40B4-BE49-F238E27FC236}">
                  <a16:creationId xmlns:a16="http://schemas.microsoft.com/office/drawing/2014/main" id="{C4E947C4-8622-A926-FCD9-A5CD3BDE833E}"/>
                </a:ext>
              </a:extLst>
            </p:cNvPr>
            <p:cNvSpPr txBox="1"/>
            <p:nvPr/>
          </p:nvSpPr>
          <p:spPr>
            <a:xfrm>
              <a:off x="6571015" y="1228606"/>
              <a:ext cx="8226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MM</a:t>
              </a:r>
            </a:p>
            <a:p>
              <a:r>
                <a:rPr lang="en-US" altLang="zh-CN" sz="1400" dirty="0"/>
                <a:t>β&lt;1e-5 </a:t>
              </a:r>
            </a:p>
            <a:p>
              <a:endParaRPr lang="en-US" altLang="zh-CN" sz="1400" dirty="0"/>
            </a:p>
          </p:txBody>
        </p:sp>
        <p:cxnSp>
          <p:nvCxnSpPr>
            <p:cNvPr id="19" name="连接符: 曲线 112">
              <a:extLst>
                <a:ext uri="{FF2B5EF4-FFF2-40B4-BE49-F238E27FC236}">
                  <a16:creationId xmlns:a16="http://schemas.microsoft.com/office/drawing/2014/main" id="{799BC90F-02F5-F8CB-D352-88C0EAFBE8A4}"/>
                </a:ext>
              </a:extLst>
            </p:cNvPr>
            <p:cNvCxnSpPr/>
            <p:nvPr/>
          </p:nvCxnSpPr>
          <p:spPr>
            <a:xfrm rot="16200000" flipH="1">
              <a:off x="7380227" y="2530076"/>
              <a:ext cx="287547" cy="187200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连接符: 曲线 113">
              <a:extLst>
                <a:ext uri="{FF2B5EF4-FFF2-40B4-BE49-F238E27FC236}">
                  <a16:creationId xmlns:a16="http://schemas.microsoft.com/office/drawing/2014/main" id="{8ACB85BE-8B8F-651E-1235-EB289954B029}"/>
                </a:ext>
              </a:extLst>
            </p:cNvPr>
            <p:cNvCxnSpPr/>
            <p:nvPr/>
          </p:nvCxnSpPr>
          <p:spPr>
            <a:xfrm rot="16200000" flipH="1">
              <a:off x="7380228" y="2868442"/>
              <a:ext cx="287547" cy="187200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曲线 114">
              <a:extLst>
                <a:ext uri="{FF2B5EF4-FFF2-40B4-BE49-F238E27FC236}">
                  <a16:creationId xmlns:a16="http://schemas.microsoft.com/office/drawing/2014/main" id="{2FA3E84D-EAE5-2585-9D0E-4C273591017D}"/>
                </a:ext>
              </a:extLst>
            </p:cNvPr>
            <p:cNvCxnSpPr/>
            <p:nvPr/>
          </p:nvCxnSpPr>
          <p:spPr>
            <a:xfrm rot="16200000" flipH="1">
              <a:off x="7380228" y="3237491"/>
              <a:ext cx="287547" cy="187200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连接符: 曲线 115">
              <a:extLst>
                <a:ext uri="{FF2B5EF4-FFF2-40B4-BE49-F238E27FC236}">
                  <a16:creationId xmlns:a16="http://schemas.microsoft.com/office/drawing/2014/main" id="{F6B657E1-3F9F-C88E-C8E5-75A892BAB6F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51586" y="2510424"/>
              <a:ext cx="280295" cy="20099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连接符: 曲线 118">
              <a:extLst>
                <a:ext uri="{FF2B5EF4-FFF2-40B4-BE49-F238E27FC236}">
                  <a16:creationId xmlns:a16="http://schemas.microsoft.com/office/drawing/2014/main" id="{E7305CE3-5A21-9A9E-BB5A-8F7CA2B07F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60298" y="2886991"/>
              <a:ext cx="280295" cy="20099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连接符: 曲线 119">
              <a:extLst>
                <a:ext uri="{FF2B5EF4-FFF2-40B4-BE49-F238E27FC236}">
                  <a16:creationId xmlns:a16="http://schemas.microsoft.com/office/drawing/2014/main" id="{A4261A66-07D1-1508-4B06-21A3506656B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37356" y="3212669"/>
              <a:ext cx="280295" cy="20099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120">
              <a:extLst>
                <a:ext uri="{FF2B5EF4-FFF2-40B4-BE49-F238E27FC236}">
                  <a16:creationId xmlns:a16="http://schemas.microsoft.com/office/drawing/2014/main" id="{214B9B8B-CE24-67F0-FD25-5000A6DE8732}"/>
                </a:ext>
              </a:extLst>
            </p:cNvPr>
            <p:cNvSpPr txBox="1"/>
            <p:nvPr/>
          </p:nvSpPr>
          <p:spPr>
            <a:xfrm>
              <a:off x="6521531" y="1976705"/>
              <a:ext cx="8291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Thermal</a:t>
              </a:r>
              <a:endParaRPr lang="zh-CN" altLang="en-US" sz="1400" dirty="0"/>
            </a:p>
          </p:txBody>
        </p:sp>
        <p:sp>
          <p:nvSpPr>
            <p:cNvPr id="26" name="矩形 121">
              <a:extLst>
                <a:ext uri="{FF2B5EF4-FFF2-40B4-BE49-F238E27FC236}">
                  <a16:creationId xmlns:a16="http://schemas.microsoft.com/office/drawing/2014/main" id="{CDAD4C22-3F54-91A8-97C7-E5B220D04208}"/>
                </a:ext>
              </a:extLst>
            </p:cNvPr>
            <p:cNvSpPr/>
            <p:nvPr/>
          </p:nvSpPr>
          <p:spPr>
            <a:xfrm>
              <a:off x="1827495" y="4910799"/>
              <a:ext cx="6249287" cy="3378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MM-specified Detector</a:t>
              </a:r>
              <a:endParaRPr lang="zh-CN" altLang="en-US" dirty="0"/>
            </a:p>
          </p:txBody>
        </p:sp>
      </p:grpSp>
      <p:sp>
        <p:nvSpPr>
          <p:cNvPr id="116" name="文本框 128">
            <a:extLst>
              <a:ext uri="{FF2B5EF4-FFF2-40B4-BE49-F238E27FC236}">
                <a16:creationId xmlns:a16="http://schemas.microsoft.com/office/drawing/2014/main" id="{45F80F20-B60C-8576-F740-8634845C831D}"/>
              </a:ext>
            </a:extLst>
          </p:cNvPr>
          <p:cNvSpPr txBox="1"/>
          <p:nvPr/>
        </p:nvSpPr>
        <p:spPr>
          <a:xfrm>
            <a:off x="659990" y="5270341"/>
            <a:ext cx="1072889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极端相对论性</a:t>
            </a:r>
            <a:r>
              <a:rPr lang="en-US" altLang="zh-CN" sz="1400" dirty="0"/>
              <a:t>MM: </a:t>
            </a:r>
            <a:r>
              <a:rPr lang="zh-CN" altLang="en-US" sz="1400" dirty="0"/>
              <a:t>发生电磁簇射</a:t>
            </a:r>
            <a:r>
              <a:rPr lang="en-US" altLang="zh-CN" sz="1400" dirty="0"/>
              <a:t>,</a:t>
            </a:r>
            <a:r>
              <a:rPr lang="zh-CN" altLang="en-US" sz="1400" dirty="0"/>
              <a:t>可被</a:t>
            </a:r>
            <a:r>
              <a:rPr lang="en-US" altLang="zh-CN" sz="1400" dirty="0"/>
              <a:t>WCDA,KM2A</a:t>
            </a:r>
            <a:r>
              <a:rPr lang="zh-CN" altLang="en-US" sz="1400" dirty="0"/>
              <a:t>同时探测</a:t>
            </a:r>
            <a:r>
              <a:rPr lang="en-US" altLang="zh-CN" sz="1400" dirty="0"/>
              <a:t>,</a:t>
            </a:r>
            <a:r>
              <a:rPr lang="zh-CN" altLang="en-US" sz="1400" dirty="0"/>
              <a:t>但本底严重</a:t>
            </a:r>
            <a:r>
              <a:rPr lang="en-US" altLang="zh-CN" sz="1400" dirty="0"/>
              <a:t>,</a:t>
            </a:r>
            <a:r>
              <a:rPr lang="en-US" altLang="zh-CN" sz="1400" dirty="0" err="1"/>
              <a:t>PeV</a:t>
            </a:r>
            <a:r>
              <a:rPr lang="en-US" altLang="zh-CN" sz="1400" dirty="0"/>
              <a:t>-γ,</a:t>
            </a:r>
            <a:r>
              <a:rPr lang="zh-CN" altLang="en-US" sz="1400" dirty="0"/>
              <a:t>高能核等均可能成为本底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中速</a:t>
            </a:r>
            <a:r>
              <a:rPr lang="en-US" altLang="zh-CN" sz="1400" dirty="0"/>
              <a:t>MM(1e-5&lt;β&lt;0.9):</a:t>
            </a:r>
            <a:r>
              <a:rPr lang="zh-CN" altLang="en-US" sz="1400" dirty="0"/>
              <a:t> 发生电离激发过程</a:t>
            </a:r>
            <a:r>
              <a:rPr lang="en-US" altLang="zh-CN" sz="1400" dirty="0"/>
              <a:t>,</a:t>
            </a:r>
            <a:r>
              <a:rPr lang="zh-CN" altLang="en-US" sz="1400" dirty="0"/>
              <a:t>等效</a:t>
            </a:r>
            <a:r>
              <a:rPr lang="en-US" altLang="zh-CN" sz="1400" dirty="0"/>
              <a:t>Z = 68.5,</a:t>
            </a:r>
            <a:r>
              <a:rPr lang="zh-CN" altLang="en-US" sz="1400" dirty="0"/>
              <a:t>仅在直接穿过</a:t>
            </a:r>
            <a:r>
              <a:rPr lang="en-US" altLang="zh-CN" sz="1400" dirty="0"/>
              <a:t>KM2A-ED</a:t>
            </a:r>
            <a:r>
              <a:rPr lang="zh-CN" altLang="en-US" sz="1400" dirty="0"/>
              <a:t>时可被探测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低速</a:t>
            </a:r>
            <a:r>
              <a:rPr lang="en-US" altLang="zh-CN" sz="1400" dirty="0"/>
              <a:t>MM(β&lt;1e-5):</a:t>
            </a:r>
            <a:r>
              <a:rPr lang="zh-CN" altLang="en-US" sz="1400" dirty="0"/>
              <a:t>能损转化为热</a:t>
            </a:r>
            <a:r>
              <a:rPr lang="en-US" altLang="zh-CN" sz="1400" dirty="0"/>
              <a:t>,</a:t>
            </a:r>
            <a:r>
              <a:rPr lang="zh-CN" altLang="en-US" sz="1400" dirty="0"/>
              <a:t>几乎无法被现有探测器探测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高能核</a:t>
            </a:r>
            <a:r>
              <a:rPr lang="en-US" altLang="zh-CN" sz="1400" dirty="0"/>
              <a:t>,</a:t>
            </a:r>
            <a:r>
              <a:rPr lang="zh-CN" altLang="en-US" sz="1400" dirty="0"/>
              <a:t>例如铁核</a:t>
            </a:r>
            <a:r>
              <a:rPr lang="en-US" altLang="zh-CN" sz="1400" dirty="0"/>
              <a:t>,</a:t>
            </a:r>
            <a:r>
              <a:rPr lang="zh-CN" altLang="en-US" sz="1400" dirty="0"/>
              <a:t>可能与大气核通过</a:t>
            </a:r>
            <a:r>
              <a:rPr lang="en-US" altLang="zh-CN" sz="1400" dirty="0"/>
              <a:t>Schwinger</a:t>
            </a:r>
            <a:r>
              <a:rPr lang="zh-CN" altLang="en-US" sz="1400" dirty="0"/>
              <a:t>机制等产生</a:t>
            </a:r>
            <a:r>
              <a:rPr lang="en-US" altLang="zh-CN" sz="1400" dirty="0"/>
              <a:t>MM</a:t>
            </a:r>
            <a:r>
              <a:rPr lang="zh-CN" altLang="en-US" sz="1400" dirty="0"/>
              <a:t> </a:t>
            </a:r>
            <a:r>
              <a:rPr lang="en-US" altLang="zh-CN" sz="1400" dirty="0"/>
              <a:t>pair,</a:t>
            </a:r>
            <a:r>
              <a:rPr lang="zh-CN" altLang="en-US" sz="1400" dirty="0"/>
              <a:t>产生的</a:t>
            </a:r>
            <a:r>
              <a:rPr lang="en-US" altLang="zh-CN" sz="1400" dirty="0"/>
              <a:t>MM</a:t>
            </a:r>
            <a:r>
              <a:rPr lang="zh-CN" altLang="en-US" sz="1400" dirty="0"/>
              <a:t>速度约</a:t>
            </a:r>
            <a:r>
              <a:rPr lang="en-US" altLang="zh-CN" sz="1400" dirty="0"/>
              <a:t>0.3c,</a:t>
            </a:r>
            <a:r>
              <a:rPr lang="zh-CN" altLang="en-US" sz="1400" dirty="0"/>
              <a:t>探测过程等价于中速</a:t>
            </a:r>
            <a:r>
              <a:rPr lang="en-US" altLang="zh-CN" sz="1400" dirty="0"/>
              <a:t>MM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894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放置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  <p:grpSp>
        <p:nvGrpSpPr>
          <p:cNvPr id="2" name="组合 138">
            <a:extLst>
              <a:ext uri="{FF2B5EF4-FFF2-40B4-BE49-F238E27FC236}">
                <a16:creationId xmlns:a16="http://schemas.microsoft.com/office/drawing/2014/main" id="{B752B325-A202-74C1-D64D-7EBED2B3A899}"/>
              </a:ext>
            </a:extLst>
          </p:cNvPr>
          <p:cNvGrpSpPr/>
          <p:nvPr/>
        </p:nvGrpSpPr>
        <p:grpSpPr>
          <a:xfrm>
            <a:off x="87370" y="1526414"/>
            <a:ext cx="12103043" cy="5248121"/>
            <a:chOff x="87370" y="368710"/>
            <a:chExt cx="11799987" cy="6405826"/>
          </a:xfrm>
        </p:grpSpPr>
        <p:pic>
          <p:nvPicPr>
            <p:cNvPr id="3" name="图片 136">
              <a:extLst>
                <a:ext uri="{FF2B5EF4-FFF2-40B4-BE49-F238E27FC236}">
                  <a16:creationId xmlns:a16="http://schemas.microsoft.com/office/drawing/2014/main" id="{3DE59147-6BF8-B577-E9EC-3301C806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4390" y="3075455"/>
              <a:ext cx="4687561" cy="3699081"/>
            </a:xfrm>
            <a:prstGeom prst="rect">
              <a:avLst/>
            </a:prstGeom>
          </p:spPr>
        </p:pic>
        <p:grpSp>
          <p:nvGrpSpPr>
            <p:cNvPr id="5" name="组合 129">
              <a:extLst>
                <a:ext uri="{FF2B5EF4-FFF2-40B4-BE49-F238E27FC236}">
                  <a16:creationId xmlns:a16="http://schemas.microsoft.com/office/drawing/2014/main" id="{7694769E-1B37-1635-590B-222B98FB0DD6}"/>
                </a:ext>
              </a:extLst>
            </p:cNvPr>
            <p:cNvGrpSpPr/>
            <p:nvPr/>
          </p:nvGrpSpPr>
          <p:grpSpPr>
            <a:xfrm>
              <a:off x="87370" y="368710"/>
              <a:ext cx="11799987" cy="3420034"/>
              <a:chOff x="216970" y="312746"/>
              <a:chExt cx="11799987" cy="3420034"/>
            </a:xfrm>
          </p:grpSpPr>
          <p:pic>
            <p:nvPicPr>
              <p:cNvPr id="7" name="图片 2">
                <a:extLst>
                  <a:ext uri="{FF2B5EF4-FFF2-40B4-BE49-F238E27FC236}">
                    <a16:creationId xmlns:a16="http://schemas.microsoft.com/office/drawing/2014/main" id="{4C5B15E5-83B5-928C-580D-2C8DF9B00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970" y="403200"/>
                <a:ext cx="5184232" cy="3329580"/>
              </a:xfrm>
              <a:prstGeom prst="rect">
                <a:avLst/>
              </a:prstGeom>
            </p:spPr>
          </p:pic>
          <p:grpSp>
            <p:nvGrpSpPr>
              <p:cNvPr id="12" name="组合 128">
                <a:extLst>
                  <a:ext uri="{FF2B5EF4-FFF2-40B4-BE49-F238E27FC236}">
                    <a16:creationId xmlns:a16="http://schemas.microsoft.com/office/drawing/2014/main" id="{1FC09E66-A91D-3103-735E-8D88E207B5FA}"/>
                  </a:ext>
                </a:extLst>
              </p:cNvPr>
              <p:cNvGrpSpPr/>
              <p:nvPr/>
            </p:nvGrpSpPr>
            <p:grpSpPr>
              <a:xfrm>
                <a:off x="4919916" y="312746"/>
                <a:ext cx="7097041" cy="2866264"/>
                <a:chOff x="4919916" y="312746"/>
                <a:chExt cx="7097041" cy="2866264"/>
              </a:xfrm>
            </p:grpSpPr>
            <p:grpSp>
              <p:nvGrpSpPr>
                <p:cNvPr id="13" name="组合 105">
                  <a:extLst>
                    <a:ext uri="{FF2B5EF4-FFF2-40B4-BE49-F238E27FC236}">
                      <a16:creationId xmlns:a16="http://schemas.microsoft.com/office/drawing/2014/main" id="{67C510DC-6F0D-9C47-1513-4441250A64C1}"/>
                    </a:ext>
                  </a:extLst>
                </p:cNvPr>
                <p:cNvGrpSpPr/>
                <p:nvPr/>
              </p:nvGrpSpPr>
              <p:grpSpPr>
                <a:xfrm>
                  <a:off x="9620112" y="2315275"/>
                  <a:ext cx="212423" cy="623625"/>
                  <a:chOff x="4727595" y="2928656"/>
                  <a:chExt cx="212423" cy="623625"/>
                </a:xfrm>
              </p:grpSpPr>
              <p:sp>
                <p:nvSpPr>
                  <p:cNvPr id="93" name="矩形 106">
                    <a:extLst>
                      <a:ext uri="{FF2B5EF4-FFF2-40B4-BE49-F238E27FC236}">
                        <a16:creationId xmlns:a16="http://schemas.microsoft.com/office/drawing/2014/main" id="{9BD6D4E5-CD89-F580-AA76-FA635DA464EC}"/>
                      </a:ext>
                    </a:extLst>
                  </p:cNvPr>
                  <p:cNvSpPr/>
                  <p:nvPr/>
                </p:nvSpPr>
                <p:spPr>
                  <a:xfrm>
                    <a:off x="4775675" y="3230962"/>
                    <a:ext cx="123386" cy="8471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4" name="直接箭头连接符 107">
                    <a:extLst>
                      <a:ext uri="{FF2B5EF4-FFF2-40B4-BE49-F238E27FC236}">
                        <a16:creationId xmlns:a16="http://schemas.microsoft.com/office/drawing/2014/main" id="{6A12FFD5-8F23-11D7-373E-295EFFF2849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727595" y="2928656"/>
                    <a:ext cx="0" cy="55792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箭头连接符 108">
                    <a:extLst>
                      <a:ext uri="{FF2B5EF4-FFF2-40B4-BE49-F238E27FC236}">
                        <a16:creationId xmlns:a16="http://schemas.microsoft.com/office/drawing/2014/main" id="{77C823F4-BFFE-4B79-9F1E-67E53C66E0A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940018" y="2928656"/>
                    <a:ext cx="0" cy="55792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箭头连接符 109">
                    <a:extLst>
                      <a:ext uri="{FF2B5EF4-FFF2-40B4-BE49-F238E27FC236}">
                        <a16:creationId xmlns:a16="http://schemas.microsoft.com/office/drawing/2014/main" id="{0EE9D3C4-FEB1-FD27-372C-CFFE7CAD76B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844345" y="2994352"/>
                    <a:ext cx="0" cy="55792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组合 85">
                  <a:extLst>
                    <a:ext uri="{FF2B5EF4-FFF2-40B4-BE49-F238E27FC236}">
                      <a16:creationId xmlns:a16="http://schemas.microsoft.com/office/drawing/2014/main" id="{61E9AD2C-E8C8-CD1A-B2E9-5347B3395C8F}"/>
                    </a:ext>
                  </a:extLst>
                </p:cNvPr>
                <p:cNvGrpSpPr/>
                <p:nvPr/>
              </p:nvGrpSpPr>
              <p:grpSpPr>
                <a:xfrm>
                  <a:off x="4919916" y="774376"/>
                  <a:ext cx="1953658" cy="1968211"/>
                  <a:chOff x="6638400" y="889818"/>
                  <a:chExt cx="1953658" cy="1968211"/>
                </a:xfrm>
              </p:grpSpPr>
              <p:sp>
                <p:nvSpPr>
                  <p:cNvPr id="90" name="矩形 3">
                    <a:extLst>
                      <a:ext uri="{FF2B5EF4-FFF2-40B4-BE49-F238E27FC236}">
                        <a16:creationId xmlns:a16="http://schemas.microsoft.com/office/drawing/2014/main" id="{092E1857-1488-B171-4395-445204D17A97}"/>
                      </a:ext>
                    </a:extLst>
                  </p:cNvPr>
                  <p:cNvSpPr/>
                  <p:nvPr/>
                </p:nvSpPr>
                <p:spPr>
                  <a:xfrm>
                    <a:off x="6638400" y="1108800"/>
                    <a:ext cx="1512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1" name="直接连接符 5">
                    <a:extLst>
                      <a:ext uri="{FF2B5EF4-FFF2-40B4-BE49-F238E27FC236}">
                        <a16:creationId xmlns:a16="http://schemas.microsoft.com/office/drawing/2014/main" id="{7D4D2F57-465B-4987-3C0A-3CEB8EBB3E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38400" y="889818"/>
                    <a:ext cx="1953658" cy="21898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6">
                    <a:extLst>
                      <a:ext uri="{FF2B5EF4-FFF2-40B4-BE49-F238E27FC236}">
                        <a16:creationId xmlns:a16="http://schemas.microsoft.com/office/drawing/2014/main" id="{16C02E78-4873-4A46-B13A-966CE88031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73179" y="1268103"/>
                    <a:ext cx="1337120" cy="15899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组合 84">
                  <a:extLst>
                    <a:ext uri="{FF2B5EF4-FFF2-40B4-BE49-F238E27FC236}">
                      <a16:creationId xmlns:a16="http://schemas.microsoft.com/office/drawing/2014/main" id="{02E64341-161A-5A00-27A0-07CF7BEB0FFD}"/>
                    </a:ext>
                  </a:extLst>
                </p:cNvPr>
                <p:cNvGrpSpPr/>
                <p:nvPr/>
              </p:nvGrpSpPr>
              <p:grpSpPr>
                <a:xfrm>
                  <a:off x="6266316" y="764531"/>
                  <a:ext cx="4111200" cy="1417069"/>
                  <a:chOff x="7920000" y="364200"/>
                  <a:chExt cx="1828830" cy="710624"/>
                </a:xfrm>
              </p:grpSpPr>
              <p:grpSp>
                <p:nvGrpSpPr>
                  <p:cNvPr id="39" name="组合 76">
                    <a:extLst>
                      <a:ext uri="{FF2B5EF4-FFF2-40B4-BE49-F238E27FC236}">
                        <a16:creationId xmlns:a16="http://schemas.microsoft.com/office/drawing/2014/main" id="{CE078B9B-05A9-1F42-C502-4E9CE81A6C12}"/>
                      </a:ext>
                    </a:extLst>
                  </p:cNvPr>
                  <p:cNvGrpSpPr/>
                  <p:nvPr/>
                </p:nvGrpSpPr>
                <p:grpSpPr>
                  <a:xfrm>
                    <a:off x="8079064" y="659402"/>
                    <a:ext cx="464012" cy="307424"/>
                    <a:chOff x="8009164" y="3572876"/>
                    <a:chExt cx="566628" cy="476695"/>
                  </a:xfrm>
                </p:grpSpPr>
                <p:sp>
                  <p:nvSpPr>
                    <p:cNvPr id="84" name="椭圆 77">
                      <a:extLst>
                        <a:ext uri="{FF2B5EF4-FFF2-40B4-BE49-F238E27FC236}">
                          <a16:creationId xmlns:a16="http://schemas.microsoft.com/office/drawing/2014/main" id="{F08E7682-7CF5-70BE-743A-F489F4AD1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5" name="椭圆 78">
                      <a:extLst>
                        <a:ext uri="{FF2B5EF4-FFF2-40B4-BE49-F238E27FC236}">
                          <a16:creationId xmlns:a16="http://schemas.microsoft.com/office/drawing/2014/main" id="{C5FEF1BD-6E31-9CD3-BAB6-7A8C480E13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6" name="椭圆 79">
                      <a:extLst>
                        <a:ext uri="{FF2B5EF4-FFF2-40B4-BE49-F238E27FC236}">
                          <a16:creationId xmlns:a16="http://schemas.microsoft.com/office/drawing/2014/main" id="{4E54CD3F-A6C7-5B16-5E88-15B76C128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7" name="椭圆 80">
                      <a:extLst>
                        <a:ext uri="{FF2B5EF4-FFF2-40B4-BE49-F238E27FC236}">
                          <a16:creationId xmlns:a16="http://schemas.microsoft.com/office/drawing/2014/main" id="{5FB1F3EA-43E0-4403-51A4-5F2D8C3C0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8" name="椭圆 81">
                      <a:extLst>
                        <a:ext uri="{FF2B5EF4-FFF2-40B4-BE49-F238E27FC236}">
                          <a16:creationId xmlns:a16="http://schemas.microsoft.com/office/drawing/2014/main" id="{21B87EE5-E350-51BB-1B13-916C64C52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9" name="椭圆 82">
                      <a:extLst>
                        <a:ext uri="{FF2B5EF4-FFF2-40B4-BE49-F238E27FC236}">
                          <a16:creationId xmlns:a16="http://schemas.microsoft.com/office/drawing/2014/main" id="{E4CC8372-E4B9-05D5-1C8A-781E9D238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0" name="组合 69">
                    <a:extLst>
                      <a:ext uri="{FF2B5EF4-FFF2-40B4-BE49-F238E27FC236}">
                        <a16:creationId xmlns:a16="http://schemas.microsoft.com/office/drawing/2014/main" id="{92FBB6DD-B7D2-C2F4-80D6-2D0889C863CD}"/>
                      </a:ext>
                    </a:extLst>
                  </p:cNvPr>
                  <p:cNvGrpSpPr/>
                  <p:nvPr/>
                </p:nvGrpSpPr>
                <p:grpSpPr>
                  <a:xfrm>
                    <a:off x="8613210" y="595145"/>
                    <a:ext cx="465221" cy="378204"/>
                    <a:chOff x="8009164" y="3572876"/>
                    <a:chExt cx="566628" cy="476695"/>
                  </a:xfrm>
                </p:grpSpPr>
                <p:sp>
                  <p:nvSpPr>
                    <p:cNvPr id="78" name="椭圆 70">
                      <a:extLst>
                        <a:ext uri="{FF2B5EF4-FFF2-40B4-BE49-F238E27FC236}">
                          <a16:creationId xmlns:a16="http://schemas.microsoft.com/office/drawing/2014/main" id="{4010B1DC-75D2-69DF-D378-611B2D8261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" name="椭圆 71">
                      <a:extLst>
                        <a:ext uri="{FF2B5EF4-FFF2-40B4-BE49-F238E27FC236}">
                          <a16:creationId xmlns:a16="http://schemas.microsoft.com/office/drawing/2014/main" id="{8AAEB0E8-6E3B-EF20-E785-A553ECB90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" name="椭圆 72">
                      <a:extLst>
                        <a:ext uri="{FF2B5EF4-FFF2-40B4-BE49-F238E27FC236}">
                          <a16:creationId xmlns:a16="http://schemas.microsoft.com/office/drawing/2014/main" id="{1FC66280-A546-3697-EF4E-B9B55FCCE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" name="椭圆 73">
                      <a:extLst>
                        <a:ext uri="{FF2B5EF4-FFF2-40B4-BE49-F238E27FC236}">
                          <a16:creationId xmlns:a16="http://schemas.microsoft.com/office/drawing/2014/main" id="{B3BDCCEC-0DD1-A497-8137-E33F461602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" name="椭圆 74">
                      <a:extLst>
                        <a:ext uri="{FF2B5EF4-FFF2-40B4-BE49-F238E27FC236}">
                          <a16:creationId xmlns:a16="http://schemas.microsoft.com/office/drawing/2014/main" id="{740AA1A2-C178-C10F-BD3B-E9F5954F9C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" name="椭圆 75">
                      <a:extLst>
                        <a:ext uri="{FF2B5EF4-FFF2-40B4-BE49-F238E27FC236}">
                          <a16:creationId xmlns:a16="http://schemas.microsoft.com/office/drawing/2014/main" id="{02138F09-AD5C-DCB9-0EE4-56FC355428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1" name="组合 62">
                    <a:extLst>
                      <a:ext uri="{FF2B5EF4-FFF2-40B4-BE49-F238E27FC236}">
                        <a16:creationId xmlns:a16="http://schemas.microsoft.com/office/drawing/2014/main" id="{9E2E57A3-B252-B023-25E4-4E0165B936DE}"/>
                      </a:ext>
                    </a:extLst>
                  </p:cNvPr>
                  <p:cNvGrpSpPr/>
                  <p:nvPr/>
                </p:nvGrpSpPr>
                <p:grpSpPr>
                  <a:xfrm>
                    <a:off x="9284818" y="390116"/>
                    <a:ext cx="464012" cy="307424"/>
                    <a:chOff x="8009164" y="3572876"/>
                    <a:chExt cx="566628" cy="476695"/>
                  </a:xfrm>
                </p:grpSpPr>
                <p:sp>
                  <p:nvSpPr>
                    <p:cNvPr id="72" name="椭圆 63">
                      <a:extLst>
                        <a:ext uri="{FF2B5EF4-FFF2-40B4-BE49-F238E27FC236}">
                          <a16:creationId xmlns:a16="http://schemas.microsoft.com/office/drawing/2014/main" id="{A231BFDF-E895-AF0B-3D6B-D152860DF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" name="椭圆 64">
                      <a:extLst>
                        <a:ext uri="{FF2B5EF4-FFF2-40B4-BE49-F238E27FC236}">
                          <a16:creationId xmlns:a16="http://schemas.microsoft.com/office/drawing/2014/main" id="{0048529B-6EFD-5BE0-A57D-2DAB3D758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" name="椭圆 65">
                      <a:extLst>
                        <a:ext uri="{FF2B5EF4-FFF2-40B4-BE49-F238E27FC236}">
                          <a16:creationId xmlns:a16="http://schemas.microsoft.com/office/drawing/2014/main" id="{4C3FD0CD-32A6-9D1F-DA66-2FFACCBC1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" name="椭圆 66">
                      <a:extLst>
                        <a:ext uri="{FF2B5EF4-FFF2-40B4-BE49-F238E27FC236}">
                          <a16:creationId xmlns:a16="http://schemas.microsoft.com/office/drawing/2014/main" id="{AD5FC3F2-69CB-5D9C-3832-DD4650918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" name="椭圆 67">
                      <a:extLst>
                        <a:ext uri="{FF2B5EF4-FFF2-40B4-BE49-F238E27FC236}">
                          <a16:creationId xmlns:a16="http://schemas.microsoft.com/office/drawing/2014/main" id="{313CBB11-EC1F-1527-B178-3E810C15C9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" name="椭圆 68">
                      <a:extLst>
                        <a:ext uri="{FF2B5EF4-FFF2-40B4-BE49-F238E27FC236}">
                          <a16:creationId xmlns:a16="http://schemas.microsoft.com/office/drawing/2014/main" id="{33353410-8467-8932-6E21-9CBFEF6A02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2" name="组合 55">
                    <a:extLst>
                      <a:ext uri="{FF2B5EF4-FFF2-40B4-BE49-F238E27FC236}">
                        <a16:creationId xmlns:a16="http://schemas.microsoft.com/office/drawing/2014/main" id="{474E88F3-DC39-6E2F-A45C-EE023510A7B0}"/>
                      </a:ext>
                    </a:extLst>
                  </p:cNvPr>
                  <p:cNvGrpSpPr/>
                  <p:nvPr/>
                </p:nvGrpSpPr>
                <p:grpSpPr>
                  <a:xfrm>
                    <a:off x="9121083" y="605794"/>
                    <a:ext cx="464012" cy="307424"/>
                    <a:chOff x="8009164" y="3572876"/>
                    <a:chExt cx="566628" cy="476695"/>
                  </a:xfrm>
                </p:grpSpPr>
                <p:sp>
                  <p:nvSpPr>
                    <p:cNvPr id="66" name="椭圆 56">
                      <a:extLst>
                        <a:ext uri="{FF2B5EF4-FFF2-40B4-BE49-F238E27FC236}">
                          <a16:creationId xmlns:a16="http://schemas.microsoft.com/office/drawing/2014/main" id="{1D919783-AE45-42A7-A82C-26706FCEE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" name="椭圆 57">
                      <a:extLst>
                        <a:ext uri="{FF2B5EF4-FFF2-40B4-BE49-F238E27FC236}">
                          <a16:creationId xmlns:a16="http://schemas.microsoft.com/office/drawing/2014/main" id="{47DDC029-7CC1-3F57-973D-D8A845DE85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" name="椭圆 58">
                      <a:extLst>
                        <a:ext uri="{FF2B5EF4-FFF2-40B4-BE49-F238E27FC236}">
                          <a16:creationId xmlns:a16="http://schemas.microsoft.com/office/drawing/2014/main" id="{56095071-5890-42C6-B9FE-5A0D746F7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" name="椭圆 59">
                      <a:extLst>
                        <a:ext uri="{FF2B5EF4-FFF2-40B4-BE49-F238E27FC236}">
                          <a16:creationId xmlns:a16="http://schemas.microsoft.com/office/drawing/2014/main" id="{73A8C948-4A4C-09B6-7989-97D30EDFB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70" name="椭圆 60">
                      <a:extLst>
                        <a:ext uri="{FF2B5EF4-FFF2-40B4-BE49-F238E27FC236}">
                          <a16:creationId xmlns:a16="http://schemas.microsoft.com/office/drawing/2014/main" id="{61CD1550-B119-182F-47BC-EE8F7C634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" name="椭圆 61">
                      <a:extLst>
                        <a:ext uri="{FF2B5EF4-FFF2-40B4-BE49-F238E27FC236}">
                          <a16:creationId xmlns:a16="http://schemas.microsoft.com/office/drawing/2014/main" id="{31EC6C79-7E5A-C49F-A26E-A048F6650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43" name="立方体 16">
                    <a:extLst>
                      <a:ext uri="{FF2B5EF4-FFF2-40B4-BE49-F238E27FC236}">
                        <a16:creationId xmlns:a16="http://schemas.microsoft.com/office/drawing/2014/main" id="{FB73FAB9-9243-289B-1CB4-E4C50943B7C5}"/>
                      </a:ext>
                    </a:extLst>
                  </p:cNvPr>
                  <p:cNvSpPr/>
                  <p:nvPr/>
                </p:nvSpPr>
                <p:spPr>
                  <a:xfrm>
                    <a:off x="7920000" y="364200"/>
                    <a:ext cx="1800000" cy="345600"/>
                  </a:xfrm>
                  <a:prstGeom prst="cube">
                    <a:avLst>
                      <a:gd name="adj" fmla="val 81250"/>
                    </a:avLst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4" name="组合 22">
                    <a:extLst>
                      <a:ext uri="{FF2B5EF4-FFF2-40B4-BE49-F238E27FC236}">
                        <a16:creationId xmlns:a16="http://schemas.microsoft.com/office/drawing/2014/main" id="{10180940-79F8-B35F-CA1F-18E0863A0970}"/>
                      </a:ext>
                    </a:extLst>
                  </p:cNvPr>
                  <p:cNvGrpSpPr/>
                  <p:nvPr/>
                </p:nvGrpSpPr>
                <p:grpSpPr>
                  <a:xfrm>
                    <a:off x="7920000" y="767400"/>
                    <a:ext cx="464012" cy="307424"/>
                    <a:chOff x="8009164" y="3572876"/>
                    <a:chExt cx="566628" cy="476695"/>
                  </a:xfrm>
                </p:grpSpPr>
                <p:sp>
                  <p:nvSpPr>
                    <p:cNvPr id="60" name="椭圆 23">
                      <a:extLst>
                        <a:ext uri="{FF2B5EF4-FFF2-40B4-BE49-F238E27FC236}">
                          <a16:creationId xmlns:a16="http://schemas.microsoft.com/office/drawing/2014/main" id="{14FF02B0-199B-47A0-AD22-B39D2641F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" name="椭圆 24">
                      <a:extLst>
                        <a:ext uri="{FF2B5EF4-FFF2-40B4-BE49-F238E27FC236}">
                          <a16:creationId xmlns:a16="http://schemas.microsoft.com/office/drawing/2014/main" id="{D669ECF7-977B-60A7-E4A1-51539A4BD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" name="椭圆 25">
                      <a:extLst>
                        <a:ext uri="{FF2B5EF4-FFF2-40B4-BE49-F238E27FC236}">
                          <a16:creationId xmlns:a16="http://schemas.microsoft.com/office/drawing/2014/main" id="{7F0E8610-8300-FB9E-53D7-50F4EDFCC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" name="椭圆 26">
                      <a:extLst>
                        <a:ext uri="{FF2B5EF4-FFF2-40B4-BE49-F238E27FC236}">
                          <a16:creationId xmlns:a16="http://schemas.microsoft.com/office/drawing/2014/main" id="{735BF05C-CEE9-5215-6509-CFBAEBEBB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" name="椭圆 27">
                      <a:extLst>
                        <a:ext uri="{FF2B5EF4-FFF2-40B4-BE49-F238E27FC236}">
                          <a16:creationId xmlns:a16="http://schemas.microsoft.com/office/drawing/2014/main" id="{120CF2AB-9E33-D74C-7AE9-B4D6C1ABF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" name="椭圆 28">
                      <a:extLst>
                        <a:ext uri="{FF2B5EF4-FFF2-40B4-BE49-F238E27FC236}">
                          <a16:creationId xmlns:a16="http://schemas.microsoft.com/office/drawing/2014/main" id="{F957E2A5-C663-B715-6E0D-BEE147992D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5" name="组合 41">
                    <a:extLst>
                      <a:ext uri="{FF2B5EF4-FFF2-40B4-BE49-F238E27FC236}">
                        <a16:creationId xmlns:a16="http://schemas.microsoft.com/office/drawing/2014/main" id="{4BD53F60-83AB-FB05-0D39-387FE9C35D3A}"/>
                      </a:ext>
                    </a:extLst>
                  </p:cNvPr>
                  <p:cNvGrpSpPr/>
                  <p:nvPr/>
                </p:nvGrpSpPr>
                <p:grpSpPr>
                  <a:xfrm>
                    <a:off x="8441471" y="764684"/>
                    <a:ext cx="464012" cy="307424"/>
                    <a:chOff x="8009164" y="3572876"/>
                    <a:chExt cx="566628" cy="476695"/>
                  </a:xfrm>
                </p:grpSpPr>
                <p:sp>
                  <p:nvSpPr>
                    <p:cNvPr id="54" name="椭圆 42">
                      <a:extLst>
                        <a:ext uri="{FF2B5EF4-FFF2-40B4-BE49-F238E27FC236}">
                          <a16:creationId xmlns:a16="http://schemas.microsoft.com/office/drawing/2014/main" id="{7420FB66-DAB6-B6C3-BC22-4081C7A198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5" name="椭圆 43">
                      <a:extLst>
                        <a:ext uri="{FF2B5EF4-FFF2-40B4-BE49-F238E27FC236}">
                          <a16:creationId xmlns:a16="http://schemas.microsoft.com/office/drawing/2014/main" id="{E7C61D22-79E5-784F-6572-0D1285825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" name="椭圆 44">
                      <a:extLst>
                        <a:ext uri="{FF2B5EF4-FFF2-40B4-BE49-F238E27FC236}">
                          <a16:creationId xmlns:a16="http://schemas.microsoft.com/office/drawing/2014/main" id="{421AC1D1-8918-9A4B-E4A9-88186B2BC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" name="椭圆 45">
                      <a:extLst>
                        <a:ext uri="{FF2B5EF4-FFF2-40B4-BE49-F238E27FC236}">
                          <a16:creationId xmlns:a16="http://schemas.microsoft.com/office/drawing/2014/main" id="{F6E0CE39-315B-377D-3BC9-6DD894429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" name="椭圆 46">
                      <a:extLst>
                        <a:ext uri="{FF2B5EF4-FFF2-40B4-BE49-F238E27FC236}">
                          <a16:creationId xmlns:a16="http://schemas.microsoft.com/office/drawing/2014/main" id="{9B2E467E-0AC0-6552-70DC-67022DAA5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" name="椭圆 47">
                      <a:extLst>
                        <a:ext uri="{FF2B5EF4-FFF2-40B4-BE49-F238E27FC236}">
                          <a16:creationId xmlns:a16="http://schemas.microsoft.com/office/drawing/2014/main" id="{F2521317-B8B4-0B41-AB06-16FB368738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6" name="组合 48">
                    <a:extLst>
                      <a:ext uri="{FF2B5EF4-FFF2-40B4-BE49-F238E27FC236}">
                        <a16:creationId xmlns:a16="http://schemas.microsoft.com/office/drawing/2014/main" id="{E810A866-09E7-174D-FFD3-A51F2BA5322A}"/>
                      </a:ext>
                    </a:extLst>
                  </p:cNvPr>
                  <p:cNvGrpSpPr/>
                  <p:nvPr/>
                </p:nvGrpSpPr>
                <p:grpSpPr>
                  <a:xfrm>
                    <a:off x="8958409" y="764684"/>
                    <a:ext cx="464012" cy="307424"/>
                    <a:chOff x="8009164" y="3572876"/>
                    <a:chExt cx="566628" cy="476695"/>
                  </a:xfrm>
                </p:grpSpPr>
                <p:sp>
                  <p:nvSpPr>
                    <p:cNvPr id="48" name="椭圆 49">
                      <a:extLst>
                        <a:ext uri="{FF2B5EF4-FFF2-40B4-BE49-F238E27FC236}">
                          <a16:creationId xmlns:a16="http://schemas.microsoft.com/office/drawing/2014/main" id="{B6808931-0A50-B69D-1A4F-E8FDFCB60D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9" name="椭圆 50">
                      <a:extLst>
                        <a:ext uri="{FF2B5EF4-FFF2-40B4-BE49-F238E27FC236}">
                          <a16:creationId xmlns:a16="http://schemas.microsoft.com/office/drawing/2014/main" id="{CC1CA6B6-97C1-7EFA-9258-F9ADFDAD7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0" name="椭圆 51">
                      <a:extLst>
                        <a:ext uri="{FF2B5EF4-FFF2-40B4-BE49-F238E27FC236}">
                          <a16:creationId xmlns:a16="http://schemas.microsoft.com/office/drawing/2014/main" id="{541AA02C-F836-7968-B6D4-AD6205B45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1" name="椭圆 52">
                      <a:extLst>
                        <a:ext uri="{FF2B5EF4-FFF2-40B4-BE49-F238E27FC236}">
                          <a16:creationId xmlns:a16="http://schemas.microsoft.com/office/drawing/2014/main" id="{FD43A13D-AF51-5199-388D-6E6EDE594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2" name="椭圆 53">
                      <a:extLst>
                        <a:ext uri="{FF2B5EF4-FFF2-40B4-BE49-F238E27FC236}">
                          <a16:creationId xmlns:a16="http://schemas.microsoft.com/office/drawing/2014/main" id="{65047223-7511-1302-25E9-F8ACB045B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3" name="椭圆 54">
                      <a:extLst>
                        <a:ext uri="{FF2B5EF4-FFF2-40B4-BE49-F238E27FC236}">
                          <a16:creationId xmlns:a16="http://schemas.microsoft.com/office/drawing/2014/main" id="{10304A7A-6F8D-DD49-8345-3FC5110A91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47" name="文本框 83">
                    <a:extLst>
                      <a:ext uri="{FF2B5EF4-FFF2-40B4-BE49-F238E27FC236}">
                        <a16:creationId xmlns:a16="http://schemas.microsoft.com/office/drawing/2014/main" id="{B0FA91DA-4175-7540-7DE8-632E7BC85298}"/>
                      </a:ext>
                    </a:extLst>
                  </p:cNvPr>
                  <p:cNvSpPr txBox="1"/>
                  <p:nvPr/>
                </p:nvSpPr>
                <p:spPr>
                  <a:xfrm>
                    <a:off x="8112504" y="414183"/>
                    <a:ext cx="4587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ED</a:t>
                    </a:r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" name="组合 89">
                  <a:extLst>
                    <a:ext uri="{FF2B5EF4-FFF2-40B4-BE49-F238E27FC236}">
                      <a16:creationId xmlns:a16="http://schemas.microsoft.com/office/drawing/2014/main" id="{5F7CCDFB-3CE9-201D-B59C-0117A15505FC}"/>
                    </a:ext>
                  </a:extLst>
                </p:cNvPr>
                <p:cNvGrpSpPr/>
                <p:nvPr/>
              </p:nvGrpSpPr>
              <p:grpSpPr>
                <a:xfrm>
                  <a:off x="6299340" y="2081062"/>
                  <a:ext cx="3620493" cy="699663"/>
                  <a:chOff x="3715200" y="2964667"/>
                  <a:chExt cx="4860592" cy="1084904"/>
                </a:xfrm>
              </p:grpSpPr>
              <p:cxnSp>
                <p:nvCxnSpPr>
                  <p:cNvPr id="29" name="连接符: 肘形 91">
                    <a:extLst>
                      <a:ext uri="{FF2B5EF4-FFF2-40B4-BE49-F238E27FC236}">
                        <a16:creationId xmlns:a16="http://schemas.microsoft.com/office/drawing/2014/main" id="{4714E585-4216-5FEB-CEAA-4815392F1E16}"/>
                      </a:ext>
                    </a:extLst>
                  </p:cNvPr>
                  <p:cNvCxnSpPr>
                    <a:cxnSpLocks/>
                    <a:endCxn id="38" idx="2"/>
                  </p:cNvCxnSpPr>
                  <p:nvPr/>
                </p:nvCxnSpPr>
                <p:spPr>
                  <a:xfrm rot="10800000" flipH="1" flipV="1">
                    <a:off x="3715200" y="2964667"/>
                    <a:ext cx="4305034" cy="1013772"/>
                  </a:xfrm>
                  <a:prstGeom prst="bentConnector3">
                    <a:avLst>
                      <a:gd name="adj1" fmla="val -303"/>
                    </a:avLst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92">
                    <a:extLst>
                      <a:ext uri="{FF2B5EF4-FFF2-40B4-BE49-F238E27FC236}">
                        <a16:creationId xmlns:a16="http://schemas.microsoft.com/office/drawing/2014/main" id="{1D3E16EB-453B-36EB-E8E5-AE0227A22DDE}"/>
                      </a:ext>
                    </a:extLst>
                  </p:cNvPr>
                  <p:cNvCxnSpPr>
                    <a:cxnSpLocks/>
                    <a:stCxn id="65" idx="6"/>
                  </p:cNvCxnSpPr>
                  <p:nvPr/>
                </p:nvCxnSpPr>
                <p:spPr>
                  <a:xfrm>
                    <a:off x="5071244" y="2978719"/>
                    <a:ext cx="123235" cy="653295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93">
                    <a:extLst>
                      <a:ext uri="{FF2B5EF4-FFF2-40B4-BE49-F238E27FC236}">
                        <a16:creationId xmlns:a16="http://schemas.microsoft.com/office/drawing/2014/main" id="{570D6A09-DEFE-B6D1-E8A1-30D2889106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94478" y="3572876"/>
                    <a:ext cx="3121522" cy="42964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组合 94">
                    <a:extLst>
                      <a:ext uri="{FF2B5EF4-FFF2-40B4-BE49-F238E27FC236}">
                        <a16:creationId xmlns:a16="http://schemas.microsoft.com/office/drawing/2014/main" id="{235DD211-71CE-E5F0-6C5A-A213719943F3}"/>
                      </a:ext>
                    </a:extLst>
                  </p:cNvPr>
                  <p:cNvGrpSpPr/>
                  <p:nvPr/>
                </p:nvGrpSpPr>
                <p:grpSpPr>
                  <a:xfrm>
                    <a:off x="8009164" y="3572876"/>
                    <a:ext cx="566628" cy="476695"/>
                    <a:chOff x="8009164" y="3572876"/>
                    <a:chExt cx="566628" cy="476695"/>
                  </a:xfrm>
                </p:grpSpPr>
                <p:sp>
                  <p:nvSpPr>
                    <p:cNvPr id="33" name="椭圆 95">
                      <a:extLst>
                        <a:ext uri="{FF2B5EF4-FFF2-40B4-BE49-F238E27FC236}">
                          <a16:creationId xmlns:a16="http://schemas.microsoft.com/office/drawing/2014/main" id="{9BF119BB-10BD-FF74-7B91-73F1C2725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4" name="椭圆 96">
                      <a:extLst>
                        <a:ext uri="{FF2B5EF4-FFF2-40B4-BE49-F238E27FC236}">
                          <a16:creationId xmlns:a16="http://schemas.microsoft.com/office/drawing/2014/main" id="{D6426AFD-8FC4-1D22-69C2-50DC63AE0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5" name="椭圆 97">
                      <a:extLst>
                        <a:ext uri="{FF2B5EF4-FFF2-40B4-BE49-F238E27FC236}">
                          <a16:creationId xmlns:a16="http://schemas.microsoft.com/office/drawing/2014/main" id="{23A87A8A-3D08-3BBD-0A70-E43002256D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6" name="椭圆 98">
                      <a:extLst>
                        <a:ext uri="{FF2B5EF4-FFF2-40B4-BE49-F238E27FC236}">
                          <a16:creationId xmlns:a16="http://schemas.microsoft.com/office/drawing/2014/main" id="{4DC8A733-B436-8980-BFA3-7D2019E34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椭圆 99">
                      <a:extLst>
                        <a:ext uri="{FF2B5EF4-FFF2-40B4-BE49-F238E27FC236}">
                          <a16:creationId xmlns:a16="http://schemas.microsoft.com/office/drawing/2014/main" id="{4ED7FC29-2923-76E2-0C0F-9819637FD5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8" name="椭圆 100">
                      <a:extLst>
                        <a:ext uri="{FF2B5EF4-FFF2-40B4-BE49-F238E27FC236}">
                          <a16:creationId xmlns:a16="http://schemas.microsoft.com/office/drawing/2014/main" id="{E9752CA0-D13F-325B-FB4E-EBB15F6C1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9" name="文本框 110">
                  <a:extLst>
                    <a:ext uri="{FF2B5EF4-FFF2-40B4-BE49-F238E27FC236}">
                      <a16:creationId xmlns:a16="http://schemas.microsoft.com/office/drawing/2014/main" id="{7E892F04-20CC-487C-160C-3D0FCD25BB4A}"/>
                    </a:ext>
                  </a:extLst>
                </p:cNvPr>
                <p:cNvSpPr txBox="1"/>
                <p:nvPr/>
              </p:nvSpPr>
              <p:spPr>
                <a:xfrm>
                  <a:off x="8700028" y="2809678"/>
                  <a:ext cx="24396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rgbClr val="0070C0"/>
                      </a:solidFill>
                    </a:rPr>
                    <a:t>Rb magnetometer</a:t>
                  </a:r>
                  <a:endParaRPr lang="zh-CN" altLang="en-US" b="1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20" name="直接箭头连接符 112">
                  <a:extLst>
                    <a:ext uri="{FF2B5EF4-FFF2-40B4-BE49-F238E27FC236}">
                      <a16:creationId xmlns:a16="http://schemas.microsoft.com/office/drawing/2014/main" id="{C68EB4E2-4E6D-EA96-C618-AB8E17F2954A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>
                  <a:off x="8208000" y="497412"/>
                  <a:ext cx="262123" cy="1975889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本框 115">
                  <a:extLst>
                    <a:ext uri="{FF2B5EF4-FFF2-40B4-BE49-F238E27FC236}">
                      <a16:creationId xmlns:a16="http://schemas.microsoft.com/office/drawing/2014/main" id="{431134D7-8C25-6F65-AA03-2D91D259A905}"/>
                    </a:ext>
                  </a:extLst>
                </p:cNvPr>
                <p:cNvSpPr txBox="1"/>
                <p:nvPr/>
              </p:nvSpPr>
              <p:spPr>
                <a:xfrm>
                  <a:off x="10634221" y="855731"/>
                  <a:ext cx="1382736" cy="515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Ionization</a:t>
                  </a:r>
                  <a:endParaRPr lang="zh-CN" altLang="en-US" dirty="0"/>
                </a:p>
              </p:txBody>
            </p:sp>
            <p:sp>
              <p:nvSpPr>
                <p:cNvPr id="22" name="文本框 116">
                  <a:extLst>
                    <a:ext uri="{FF2B5EF4-FFF2-40B4-BE49-F238E27FC236}">
                      <a16:creationId xmlns:a16="http://schemas.microsoft.com/office/drawing/2014/main" id="{81336DCE-1000-0A07-C1B0-EAD09EDBA8B3}"/>
                    </a:ext>
                  </a:extLst>
                </p:cNvPr>
                <p:cNvSpPr txBox="1"/>
                <p:nvPr/>
              </p:nvSpPr>
              <p:spPr>
                <a:xfrm>
                  <a:off x="10124009" y="2045814"/>
                  <a:ext cx="1831451" cy="515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Magnetic flux</a:t>
                  </a:r>
                  <a:endParaRPr lang="zh-CN" altLang="en-US" dirty="0"/>
                </a:p>
              </p:txBody>
            </p:sp>
            <p:cxnSp>
              <p:nvCxnSpPr>
                <p:cNvPr id="23" name="直接箭头连接符 118">
                  <a:extLst>
                    <a:ext uri="{FF2B5EF4-FFF2-40B4-BE49-F238E27FC236}">
                      <a16:creationId xmlns:a16="http://schemas.microsoft.com/office/drawing/2014/main" id="{01D532D4-0651-EAF7-BD0F-C3A3D087F1FD}"/>
                    </a:ext>
                  </a:extLst>
                </p:cNvPr>
                <p:cNvCxnSpPr/>
                <p:nvPr/>
              </p:nvCxnSpPr>
              <p:spPr>
                <a:xfrm flipV="1">
                  <a:off x="10009440" y="1069558"/>
                  <a:ext cx="653760" cy="70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箭头连接符 119">
                  <a:extLst>
                    <a:ext uri="{FF2B5EF4-FFF2-40B4-BE49-F238E27FC236}">
                      <a16:creationId xmlns:a16="http://schemas.microsoft.com/office/drawing/2014/main" id="{3128D4B9-1D44-FA7D-5275-B5D0AFAE1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07259" y="2554153"/>
                  <a:ext cx="492279" cy="277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爆炸形: 8 pt  123">
                  <a:extLst>
                    <a:ext uri="{FF2B5EF4-FFF2-40B4-BE49-F238E27FC236}">
                      <a16:creationId xmlns:a16="http://schemas.microsoft.com/office/drawing/2014/main" id="{BC597C6C-E750-7161-95EF-C5E882980154}"/>
                    </a:ext>
                  </a:extLst>
                </p:cNvPr>
                <p:cNvSpPr/>
                <p:nvPr/>
              </p:nvSpPr>
              <p:spPr>
                <a:xfrm>
                  <a:off x="8224978" y="940921"/>
                  <a:ext cx="307022" cy="246569"/>
                </a:xfrm>
                <a:prstGeom prst="irregularSeal1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文本框 124">
                      <a:extLst>
                        <a:ext uri="{FF2B5EF4-FFF2-40B4-BE49-F238E27FC236}">
                          <a16:creationId xmlns:a16="http://schemas.microsoft.com/office/drawing/2014/main" id="{BF3A6258-5706-D049-47F9-99207A8BEC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35486" y="871958"/>
                      <a:ext cx="8177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dirty="0"/>
                        <a:t>~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25" name="文本框 124">
                      <a:extLst>
                        <a:ext uri="{FF2B5EF4-FFF2-40B4-BE49-F238E27FC236}">
                          <a16:creationId xmlns:a16="http://schemas.microsoft.com/office/drawing/2014/main" id="{ECE528ED-FB7D-89BA-91D2-0C8E1DC897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35486" y="871958"/>
                      <a:ext cx="817788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5882" t="-9091" b="-381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" name="文本框 125">
                  <a:extLst>
                    <a:ext uri="{FF2B5EF4-FFF2-40B4-BE49-F238E27FC236}">
                      <a16:creationId xmlns:a16="http://schemas.microsoft.com/office/drawing/2014/main" id="{A26F29EE-1215-AB88-1C7A-DE9DE240030A}"/>
                    </a:ext>
                  </a:extLst>
                </p:cNvPr>
                <p:cNvSpPr txBox="1"/>
                <p:nvPr/>
              </p:nvSpPr>
              <p:spPr>
                <a:xfrm>
                  <a:off x="6394594" y="1587258"/>
                  <a:ext cx="1120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Coil array</a:t>
                  </a:r>
                  <a:endParaRPr lang="zh-CN" altLang="en-US" dirty="0"/>
                </a:p>
              </p:txBody>
            </p:sp>
            <p:sp>
              <p:nvSpPr>
                <p:cNvPr id="28" name="文本框 126">
                  <a:extLst>
                    <a:ext uri="{FF2B5EF4-FFF2-40B4-BE49-F238E27FC236}">
                      <a16:creationId xmlns:a16="http://schemas.microsoft.com/office/drawing/2014/main" id="{DF3CCA51-1C53-3D11-9B23-3FE8DBBF13A2}"/>
                    </a:ext>
                  </a:extLst>
                </p:cNvPr>
                <p:cNvSpPr txBox="1"/>
                <p:nvPr/>
              </p:nvSpPr>
              <p:spPr>
                <a:xfrm>
                  <a:off x="8470123" y="312746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7030A0"/>
                      </a:solidFill>
                    </a:rPr>
                    <a:t>MM</a:t>
                  </a:r>
                  <a:endParaRPr lang="zh-CN" altLang="en-US" dirty="0">
                    <a:solidFill>
                      <a:srgbClr val="7030A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134">
                  <a:extLst>
                    <a:ext uri="{FF2B5EF4-FFF2-40B4-BE49-F238E27FC236}">
                      <a16:creationId xmlns:a16="http://schemas.microsoft.com/office/drawing/2014/main" id="{8327B502-591F-4FFE-9456-A42D33409523}"/>
                    </a:ext>
                  </a:extLst>
                </p:cNvPr>
                <p:cNvSpPr txBox="1"/>
                <p:nvPr/>
              </p:nvSpPr>
              <p:spPr>
                <a:xfrm>
                  <a:off x="489600" y="4298400"/>
                  <a:ext cx="10520437" cy="1929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/>
                    <a:t>磁探测模块直接置于</a:t>
                  </a:r>
                  <a:r>
                    <a:rPr lang="en-US" altLang="zh-CN" dirty="0"/>
                    <a:t>KM2A-ED</a:t>
                  </a:r>
                  <a:r>
                    <a:rPr lang="zh-CN" altLang="en-US" dirty="0"/>
                    <a:t>模块下方</a:t>
                  </a:r>
                  <a:endParaRPr lang="en-US" altLang="zh-CN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/>
                    <a:t>可实现磁单极子电离信号</a:t>
                  </a:r>
                  <a:r>
                    <a:rPr lang="en-US" altLang="zh-CN" dirty="0"/>
                    <a:t>&amp;</a:t>
                  </a:r>
                  <a:r>
                    <a:rPr lang="zh-CN" altLang="en-US" dirty="0"/>
                    <a:t>磁通信号符合测量</a:t>
                  </a:r>
                  <a:endParaRPr lang="en-US" altLang="zh-CN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/>
                    <a:t>全装曝光</a:t>
                  </a:r>
                  <a:r>
                    <a:rPr lang="en-US" altLang="zh-CN" dirty="0"/>
                    <a:t>~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5000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,</a:t>
                  </a:r>
                  <a:r>
                    <a:rPr lang="zh-CN" altLang="en-US" dirty="0"/>
                    <a:t>可比肩</a:t>
                  </a:r>
                  <a:r>
                    <a:rPr lang="en-US" altLang="zh-CN" dirty="0"/>
                    <a:t>MACRO</a:t>
                  </a:r>
                  <a:r>
                    <a:rPr lang="zh-CN" altLang="en-US" dirty="0"/>
                    <a:t>实验</a:t>
                  </a:r>
                  <a:endParaRPr lang="en-US" altLang="zh-CN" dirty="0"/>
                </a:p>
                <a:p>
                  <a:endParaRPr lang="en-US" altLang="zh-CN" dirty="0"/>
                </a:p>
              </p:txBody>
            </p:sp>
          </mc:Choice>
          <mc:Fallback xmlns="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2B1D0499-0C7D-8B78-F11A-F0EFA31D3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00" y="4298400"/>
                  <a:ext cx="10520437" cy="1929541"/>
                </a:xfrm>
                <a:prstGeom prst="rect">
                  <a:avLst/>
                </a:prstGeom>
                <a:blipFill>
                  <a:blip r:embed="rId9"/>
                  <a:stretch>
                    <a:fillRect l="-344" t="-17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60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6934" y="263938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Thanks!</a:t>
            </a:r>
            <a:endParaRPr kumimoji="1" lang="zh-CN" altLang="en-US" sz="4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478830" y="968941"/>
            <a:ext cx="4392488" cy="0"/>
          </a:xfrm>
          <a:prstGeom prst="lin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4DB51B-3DD2-62EC-4C0B-7F4A7705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2958" y="5017706"/>
            <a:ext cx="576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Email: </a:t>
            </a:r>
            <a:r>
              <a:rPr kumimoji="1" lang="en-US" altLang="zh-CN" sz="2500" b="1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qinglin@ustc.edu.cn</a:t>
            </a:r>
            <a:endParaRPr kumimoji="1" lang="zh-CN" altLang="en-US" sz="25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22598" y="477466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Backups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662" y="-26590"/>
            <a:ext cx="1990751" cy="15530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348F0D-0C62-7A47-8559-10604EEC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4" y="6420263"/>
            <a:ext cx="27432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CFAC4-7E57-C647-8DAE-B7BCD0CB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10847734" y="27821"/>
            <a:ext cx="1312334" cy="11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E537D9D-201A-4F4A-95EC-C981C97A31C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蓝色海洋帆船"/>
  <p:tag name="ISPRING_ULTRA_SCORM_SLIDE_COUNT" val="1"/>
  <p:tag name="ISPRING_RESOURCE_PATHS_HASH_PRESENTER" val="f1b361f060b523e117fc5f0f4d3a02d69376a27"/>
  <p:tag name="ISPRING_PLAYERS_CUSTOMIZATION" val="UEsDBBQAAgAIAA+KhE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D4qE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APioRIkWs8zL8CAABVCgAAIQAAAHVuaXZlcnNhbC9mbGFzaF9za2luX3NldHRpbmdzLnhtbJVW227bMAx931cE2Xud7tJugBsgTVOgQLcWa9F32WZsIbJkSHS6/P0kWaqlJE68EAUi8hySokimqdpQPv80maS5YEK+ACLlpTIar5vQ4maatYiCX+SCI3C84ELWhE3nn+/tJ00s8hxLbEGO5axJDn2Yy6vZ/WI5huJifL82MkTIRd0QvnsUpbjISL4ppWh5cTa1ateAZJRvNHL283q5GgzAqMIHhDrKafXDyDhKI0EpMCldrYycZTGSAfORZvYzktOHOn37PdqWKoqWtrg0MkRrSAlxkX8sjAzjufYev8q1kdMEhL+ooV+/GBmEMrIDGTu/+2ZkkCGatvmfHmmkKE1BY87pR/zgMEEKPX4mq5mRswRzIRPo7Cu48ti73gUg9zWc+9SMqxTs2dR1byGYR88YzFG2kCb+1NlUJd6fWtTzAfM1YUoDQlUPetZJP5NWeTexrsf9gXfKi9CX0/SQN8HaGpZdwoG7WN/jl8tbuytCpx+6IEMJW6cMUuyVPfK3rusBMlD2yBdGC3jibHeYwb6pI/lHviXuOU/XX1uBE30snNWfvNVEejSjq4JUncJjalHAXJl0XmkN5t3SxOq6lJKDnFJOtrQkSAX/ZXDZzl5GpcmewfXa8c5KkSKDYw1nc9RrOiyXPcf96KxxQ3Y/C/3luvME9Ra/mRJEkle1/llS04nj6THRhZkmxxlmT2o4yAe+FgHHxh4i1URuQL4KwcaG4QJBjXUvuuEagqdJUIM0OV7l1Dk5Vn7e1hnIlX41CspXOVZ2wIqWFdN/+EbhHYo9xoC1o2Kl/XFCP/oyULgmACLzyndtd+gsdcuQMtiCH/5AYa88dLdU6S4dargFPsIaw5ZzmlE96XZF3yvxDgn0R/BvOq3I8Z5lRNsjyZS9WTT5fg33uUSL2a8z03zhJrNn10uRY20/rKBWmn8n/wFQSwMEFAACAAgAD4qE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D4qESHSPggmeAQAAHwYAAB8AAAB1bml2ZXJzYWwvaHRtbF9za2luX3NldHRpbmdzLmpzjZTLbsIwEEX3fAVytxWCPoB2h3hIlVhUKruqCycMIcKxI9ukpIh/bya8YmdS6tngy/Edz0SefatdLBay9mt7X/4u9+/uvtQANau3cO/qokFPUGdGxEtYxAmIWALzkOx89CIfrgRlzGRpGuQfaGsqfkzhPysuTBVPCQtNaIY6nBHgN6HtqMM/F7FVqetYU6XRwdZaJTuhkhak7UilE14y7G5WrmqJHqwy0DfQFQ/BMe31u7PRuIm8Oj4PMKpcqJKUy3yuItUJeLiJtNrKZVP+dZ6CLj755gh0XwbjqWMnYmPfLCR+4ukQo5lMNRgDp7z9KQYJCx6AqPh2y/UH6hjXC/LoLDaxPdOjHkaVTnkEtS4NRxguJguvWjcHGHXOws4eiccHDIcQPAdds5o8YTigSrfpPz5gqlWEHamh9Z5fUKH4MpbRKXUXg+Twsmjb1L1roeX1J8x5Qsp7Qmvq+SVNs8MHDQFaZyyd8xov75yyE5QoiRyK0KhpldFzxPpzBPefbcat5eE6KcZDMRyLNnC9Ab1QShS3/7p1Tz9X6/ALUEsDBBQAAgAIAA+KhE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A+KhEiE3p1XbgAAAHAAAAAcAAAAdW5pdmVyc2FsL2xvY2FsX3NldHRpbmdzLnhtbLOxr8jNUShLLSrOzM+zVTLUM1BSSM1Lzk/JzEu3VQoNcdO1UFIoLknMS0nMyc9LtVXKy1dSsLfjssnJT07MCU4tKQEqLFYoyEmsTC0KSc0FMkpS/RJzgSpftK96um6Wgq6CL9C0tMzUFCV9Oy4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A+KhEhFV2oBTAgAAHkgAAApAAAAdW5pdmVyc2FsL3NraW5fY3VzdG9taXphdGlvbl9zZXR0aW5ncy54bWy1Wttu47wRvu9TEC5+oAWK+CCfUnhd6EAnwjqyf0tJdlsUBm0xsRBJdCXau/nhi971HfoAvehFH6pAgT5Gh5QUS47tSMnW2gSr4cw3wznx4AziJy/UNzFngfcL4R4Lbcq5Fz7Gw18hNFgyn0XTiMaUx/U95d4LXfbNDB+YoAE15iR0SeTqYjQeNtBIflC/p/aNPry1tXYL9dq4hfvIwB0dxi4V41LRYcxoNfVB/QAiwY3okob8OOqgXhh9LWCGMY24Gbr0+1ApcueHijO4iojrAV887LbFs8u07oy2eFC72el18K6lKorSRXrHaBqNXa932VObCDfanYay0/otpaWgZqfTvOzumr1WR4G30WUXUNr4sovavXa7ZexauAXSSFU1o6Xvespls6mCNty/1HejkdZrNFCz2VTaxq7TVUZaAwG3Ahiq0hcOVAxFU7o7VVObfQWN9JE2au+wgbt6B/VbuNto7NqapjQae+fuZ5d3155aejqZO98APBqCo6Mit+pHkmuw3EQRMDs0WPuEU7QgMbVIQD/V/vu3f/7nX3+vpXkpczjjyswpUhMikEOQHybig7p8yUakBfkSyNOR536qLTacs/BiyUIOZl2ELAqIXxv+OsmSdA5lJNmWRlXkHsiS7tX15KesWKoLMheec0JLFqxJ+Dxmj+xiQZZPjxHbhG4pM1fPaxr5XvgE3I3Lno7PKvK9mJucBgX7cF885cXW0JliKszrYvGUkvTJgvqZxob8VJDbq3zbIweiWy/2uBRVm+I5J7omj7QYgL4qnvMyIWgpRq0nnreFOP3OgV0Rhd46y+6TZxoVlSSN8awUW2/WVfNpHbFH4eyi3NuBfpHzGfSZ8FFY2BBPKSExQaGwVJRSt8n5GweM6ethLxkEoAWCm28uKUlCTrW5PrmZqtbX+XhyNZlr5lVtqCdViURZ/qbV7X9vdrq/HdRTuZJI9o06HhexkATrNMphWc5sMp4DIB7PLfzFqQ3F78qik1tnbFq4Nkz/UxlgOsN3taH4XUb0djbDljO3x6aB56Y9tyaO9MsYO9ioDb+yDVqRLUWcoa1HvyG+ogjasxdRFPueKwdEy/bCDS2hz5jcqKY1n2HbmZm6Y06s2tBmUfT8O4lMNnwFybMiMXK9mCx86kq1kCJyXLQX0C53Ygj+8ZUHnCwgXnhRRvtMvTetq7kzmYztObaMjFIb4tBFRkSEpupAM9XGM8CIYPGN3ic+l9knEZDq+5VBrs2r6zH8OMKQa+9x5cMPf4c1UwwhmdKwhCAkDp5B1tn2/WRmCB+CQkTQmsTxNxa5haTJh64EtmnpE0hN3cnhOwImw4bAe+ESUocueQm8G2zb6hWea5MvkONQm5OKQpPPUJKfKwp9xTbUELZLiFnqnXmliooQZZgVSFaDSyLy3X9GZLkEOeHNrcc2MVCEh6FMZDXGF5U12fjnWwikqY5PVHsCDM6Wb4/eloIpkQvLXAld0IZ0bIjs+vnW/ON8pJpjbMwh3YzJ/dyRXVIoDcgzChlHxN2ScAm7WLokG6iEZxhzPVeOichLE/6y8X5BhKf956e0dVkG/vLTO0wqNLwjlsEWGZTBNmXN39Iu3JbO4J2GiFw/aUUZB7zbBFvHljozJz8mRLEXbPykS/+IQL0YVzVYb9rxcX+VD9v/wRg7acGaCR1N81glIQwrsVhyYPH0Kwma1gjUTZN+Dg1fnEUrAViTFMNi6AMwd+C5giF34NFqEPdYs00HNlv3dCFOHyWEZa0mUTseb3FG9CkcxV9KdUEfGOyXfEq2yUYG1i4Z/jJRzm2VCkuLYzpjMNwCzMckqQDV9wJxhioHe3uDM1ckq0FhPvds47uyun3vSa4I4OdNQF/vwx4iFkiqT+Isr5NF6Q8fNCSZ4izRO622gXgp0NKxytXnhyJmY3WmX8911dKxOFGIevbLy0F1CJ+MHXs+VjWBAGUSEL5cwSr8IM555bGSE4GBRyrgpZO3KYmWq3//9R/lYQ7sSagopf6+Kg4Uv+ia+AXvTxbjNP5zCRxH1Yqi8qWkYHqgykTLn68cExL0hxxZSLIsBSwQV1ylVEMJpGFUHUfVr2+gSmxZFGwTwV6wIsiNOvsMjU/u9WvDGxI9QeN0GPOrAknPi9zklW3YH3E33PdCWlH8wyuRmLxjTueqYcizP9So7y2fkuXXhQNMes2HfPZYBU+/Vi3ozgeQ1PV4dUy5uGVdC1pC8r5vCNuja90LYX+h4hPo4bxwPxPyiPlTcbP1+ioXGMRFHKTxkEfiSJ+95TniFfuWxm74QPwY2PKkQ9Yp2DAVm8UUskg75J6J2nHzuCnlkPGO+bAu6Ml0ctBF+qGUrmvy5jev4IX2ynI4ZqVDOdP3xEN+i37nr/hzxEN+W6wpEzjXvbbpcCgvml3HaSTK08vEDnhoKLtUypO9FXmEBWNxLRvnJpISipwBc+lQro2OF9C0nAUtb3D9hMWD8GX7ciNkFs9y2rH42qEwsE/f+vn8HXCP+/R0cst5QAnmXS3fj1VAynOsBJKvDw6dkVARf17TTzU4iJDlSnT6uIZSjE814c7kS5lTcuusn4l2lpOU1pwXDWQ/l+28kspQdPFqqlhS7OeFBvVXfhrUz0VokMKeDmC4CRY0wpADHnS5NEJFYp59lV2F3ckd6YHcidE8AF8BdghnpKwScoRCYsltVVYtyUt+HPaW3PPplmatKkfIOef8/AcxVMf55Fb5mD7wfHqnlMpVkPa6fS4We2COflJKnsjySg5GKhYdJ4tYzv5It8oWn72NR5ajrE2LdM93aMYPol4/ogp4T3l/UM8vs9CjXn2xekgDUcA7+dcF/wNQSwMEFAACAAgAEIqESPq3IlkpDQAAWh0AABcAAAB1bml2ZXJzYWwvdW5pdmVyc2FsLnBuZ+2Ze1hS6b7HV05Nt6PmtD2WolQ2NU2m6Iz3C5mV03a8VCqZATpWjjfIFDURzZkp65RRu/Iy3qaxvKGYmuABBduWWIpoCKiIlCRsRaBERVTgLGfa55zn2f+df84//sHiedfzWe/7u7y/3/qu570ZEuRvvMVyCwAAxie+O3oKAD4rAgCj6U2fg3dCwpa7wL91Kaf8jwDkfsgUOFgf6xvoCwBNxK0r0RvA8eZL30WkAIBJ1+pvHQtbcx4AIKoTR31DM1AKkVh+Pp3A+qgzzRR44h8G4O+PnzDDx205tc3ul5C7Vwfu/lqy78Y6367Rx7t2bHq4KffoV+aJ563qfnvT+lvuDdSLoX8fO3x0+Pq2G+YHpuuip5cT4HIZfsGbyRAL9i6XeZl4FY24y/qKUy5ejC1P6e/TvIm3zNarKxrJaCYjc/IhImjl7UY4aOPVkuMO4Z7hfv1d7M6seR5CWLwOAKLK4l85lq6XBmfP3k87AlLDVb/O7oVhx9oGg8ARQK+jtIey2Gm2qyyCV1CYvdgFpfz3iGYGMk8dcjcDwOFfOtcDwK4jUUYAsG03DCRubAODCBzd9D143bN+H3g1M9oO2rFpDV/D1/A1fA1fw9fwNXwNX8PX8DV8DV/D1/D/f/zFE/TKhMVB8K7b/+nT/kWxkbpVkE1ZmrMVowlvdQhEOmP5IAm+8nMOQzGkqBMiqC0YLNUGADrT1MsGZYfm2EkqM2sGy6QibIeeOXOKmHTlrd8xht1WcarO9jRFPs9aRXszPiwME43TRKIlcD05QUVvFFE8H/ZXWj7iN0TKIgJTBpdiLXAVymb98qgnTLXcs1Vh3C7iKZR8WXs5YWFku6jtSR40O2P+9cHGsctaNQfOzJy4uT/ISzfHpd6WXUJlTj0pEeoT0Mujtclq3SkuW3IRV5E/hcrRzZ+WdE/SxxvlNrY3LySWKAf9oaK2cplzzmxxxr3LD4wACErx2L27DaLU9mJb5d6kONoVoq+IOmWdjN8oPdagWbW61L/jJFPd7xk8/ixdUgh6PR5pT3Jr6D148TUyXYS7TCu901WThI6OEK7kbrRp21lsnixhfAVdGsjjZ7uFqHlx7EhufvJ8W82PpGTJihe2Gn97b0FTHO2sgKbPtBMsXmE88INqQwSKrzYAPXWml8Sa8kZqYwfrcaQmwpXjWLvspo3WjeeOiGpu/R5Z0VLn+n7+ODNIbox3ZddPPMar0fh6qes8Dkk/B5UhhIQ7raN4xMkIWaFZOHTfECFMJvfLTa7IP2zN5UmiZwbJUSUaF4amQ5Vkizuj2eEud4q37tYGcnkeRJb6kZG6wW32XYj/AaDTM8z6y6EOqU0JRhQr8mJVKeUYEedIVPmg24NLgl31h4tto63xMLEHrsJORd/S5IG8nlMGxVscNPJ/G1aTH/c6wyu0/ZDmOJ/pKqKC8Y9FHi9rZE1Rpo7/2F/4pMPc3wcyATqcUV2nkuIaqayaSAPobVOt5mStKmZLX4oldoGe3DLq963Kdzp06HbHeQgqXZzfea47vAx9/OxOrqnEgz5F3TBGY/VcKWySpwox4iupHJbfPwqMgZlqk0IvqQppjxNG8dkpt6dDRjA6zZcwTlz7iKqbXYD9EGtu7ow6x2ilLSsV/9anXLrVOYakJgJRcNZKpUsZxqqPduVOmO5AAcZqxi+qnJvRIs63mn7KwnFDz/HTxTTVePIZXJEcMq9Oh8lnk3ckFjN/didNsXZXXciCN9tbCZwTl0ykVZ9MA0ts8e9cwahgOIaflLeaU/rsJLRVGI3ARkbZ5yFZZf5UH1lrQFS4F3lZbWp+SMIKuz5plWNSSUm5xm/DTjN2mEWsQ2gCCADMZ/2O5xHVti+kV6YzpZdINSWyiOPjicKY93a9NaxJH+pk2tY+poFuSHQQz+UcWXXJNU/P0wjDqIcuglmcaWf2O8A4teP1RFel3M40GNL9qClASCaWjvJxm+J3+rp3hw3lJ7cKLp3zMfRwbnAcRVni/B31vfLU0+083TgS1U+7Tes3a6CPFQTew6NE6uQyT/0/0OFiPV+eULEst3cQNa+7KiqVBf9taGNXQA5Oo3ZlGV5Bc+aH2vLgCxPTDvoVMSJnoVo8nOk9idUv0V0bK/s56gc0siWiujdZmCr8gc9uCRQVnGVpm5OtErynxa0286qg/EYFQiZTnJnOlM9mcr7ltKQWJDmWypaLjLa7tSm1w7WGTTlLXCuDoY85b7imfcY9ZAUMkxl4QQdFGS+C7SGhJAJjtE5gGM/0nn+Xkg9Vbf+a3O01CUctVdzv9W9XVAptWjDlSd0wf9QxcdbI4uEOq/isl+nGrf0xhIMuCTuEMdyQXlJc/3S9mPWXos7nOA4rmvu0FOOjSO39HHChL2EFQgGPMAT7vTr0TH9hfmdpZfUPH1hwvRicfgcfhua8geskxKCqYo0Jv9059Hw/V1kn3PfHmiFyV/tIi6KYrNi+03LkPXcj/M43McuY0bTYk8R8TEniHljuz/JyYldV9G1VkOdqhNlfMC0ju5ww3aiXHuINF6/MQsll53x+J10PvPftwjTb0f0HimdqmoXIpRinTvzGNKaM80XRhUSWo+6yVYHfhoveLrSk5pud603IeB+TkuuODM8/vZCjTmvC/K6FXAva+e4Mfix+BXLY/LsL7uy2ckxRZfzMPEQshqyjeCWmIf6c+bRfQ4KIcpY5KmmzhxV2OX3hHyqAqczKrL+GBVADXcyKrNpXZntJnBy9ej8824nUG3/O1fQSSal1S7TsXlT+maV6fKBIQIteOcze9JtZnnNoBk/jIOvyZk2a/7Xliur9Jq6HdR6Lv/txzAqDluQkl45UXaeJYjoSvAUbpO3lT/gJDLJ2YNgSTrRaL8Ue+lRPZf/B2vKKmD1XSWLZ4BPnFyXEisva2UkeQSNKd8of+EVBk0mexu2Q0LlBq1XS4inWPVzA4aDOfXiY/1Fj26vd5T1mkb1FddGRe9nw7G9MiEj9m2mffxrQZCPBV86rLLspOw3lMnloKR82kaXXT8EoWA+YvGkw6X7geunfrbDtTZkfnm8M3jNbHFseIa+tLvcorqpquEKTG2VX/xH6yVR1XHWkC/B0ZDvRgFim0YiWLi/ZTrBet2c47cFm+tE37ftTRdGV9GnKq/qS2BLL7sw+/K6E4f2wBE6SsbMCwpd8ePsuJDfi00axiDedBDfdR5evPZ2T2FykxQdPkbrpGx82pMsLs4IvTaNd+AwQrr7dhQI+kvf0AIbWCcmj8mHg3lFuG5nEEb0Lne00PylJf9ZDfBFWvaje42z3WQqK9ciomRKcdMvJxNZGjkz2IdMhe2Byx8EkYtJ66WN9T5b10ui19/s0Yymc6dcPD5Is0Fn3tkoD0EtvXj0aqNeMcLIpBMZMJd6HfNrgeydYS/v4qV8oUHhFLMlzHPeEQBAdu8auGiBF1cUVMOfOPg8tJH6oV8v71GGX8nv9s8rCqN5gIxMOKc5iiB6hFHsoHpqwcibvya9VlBNlaJsvPMmxPnYZiWJ190II8Vrm96nCGKtc91qoqlZ1zv6zWSvxosJ6QYGtqFH3fiR6zfZM369YOW8FG9PTaiaeKbXNRKW27YT1X08ZTqRJXHQVA6sbNHBCFY06KqIU4dQQ+kG0/iT9UNpHygap8FFkxYhOI2Zmzr7aH/xSksLxTg+4O3RB/W3F8pgsPF1M0BziJjum+r6ME6kvQEXqj9tWo09fBgUWFh1DjKBa/9GUGcT2AUwecnPfK1Bc4L+GBFjsveAu2ghffJ7mgclBhiSf1WSN+GuyvH7BjACd2eN/CIQWVp3wczBDMWFMSzzfL2ZjrrtZker7f6HJSLzknJjV/iMtCSaXuoeLl5UJCpfhvM7S1Lwefrp9oW/zik2V33kHin2NWwOeMSNpyLhXd2G1HSwgxM/lKCzxJFW/utDcterGVjnTAQwn3PWNrofDIyGw3d+Voe80QrW1cIST/1YLfwuwFLzRCydZs+mcV4/V2WhQjSoaMnQM61S5D7i+yyvNyVVtJUIyesfzLVAZ796z55x2UbUf8uDtSxMWzOHurVSqKkvmSX3xl2rvuQE/BRi6PJ+hKjK9YBDMhhtdrSf0CZEE2dNIVUQgl42361/S2AtGPGEO0/t30sO1+30+3uRN9hYK786AqjQ4Hdmp4jnq8kCv5N9ngfa08ZpyoCmFx92k3v+Zt3g3G9SqN0ybCS5j83JBMOOWtjaYUGf8+t3/Llbg6i2yT493d89Yq9kd5+aEMpOPu0FNFmHSun9iW39zeuVPTQxiRN7n/Ckne7i6mFMK8TgjefElALCUezoM4peM/A9BaAOh9ABMfIChZWPJNoS5wftw9KeOCCpqz4f/Itbb5nrR+mbrdZ/O8+ZIaF2d9eZ/jqQl2P850AtnWs+8BJ9/W193IMFtc59ltk6Opm4H5+r04P0tpm1nkfOK1JUZIWpLrixbneJ6PCu+R2xK4hnWjduf+vH+g2LI6rnhiWNBR8lHon76L1BLAwQUAAIACAAQioRIy/yDJEoAAABqAAAAGwAAAHVuaXZlcnNhbC91bml2ZXJzYWwucG5nLnhtbLOxr8jNUShLLSrOzM+zVTLUM1Cyt+PlsikoSi3LTC1XqACKAQUhQEmhEsg1QnDLM1NKMmyVLCzNEGIZqZnpGSW2SmbmCIX6QCMBUEsBAgAAFAACAAgAD4qESA5qJE5iBAAABREAAB0AAAAAAAAAAQAAAAAAAAAAAHVuaXZlcnNhbC9jb21tb25fbWVzc2FnZXMubG5nUEsBAgAAFAACAAgAD4qESAh+CyMpAwAAhgwAACcAAAAAAAAAAQAAAAAAnQQAAHVuaXZlcnNhbC9mbGFzaF9wdWJsaXNoaW5nX3NldHRpbmdzLnhtbFBLAQIAABQAAgAIAA+KhEiRazzMvwIAAFUKAAAhAAAAAAAAAAEAAAAAAAsIAAB1bml2ZXJzYWwvZmxhc2hfc2tpbl9zZXR0aW5ncy54bWxQSwECAAAUAAIACAAPioRIKpYPZ/4CAACXCwAAJgAAAAAAAAABAAAAAAAJCwAAdW5pdmVyc2FsL2h0bWxfcHVibGlzaGluZ19zZXR0aW5ncy54bWxQSwECAAAUAAIACAAPioRIdI+CCZ4BAAAfBgAAHwAAAAAAAAABAAAAAABLDgAAdW5pdmVyc2FsL2h0bWxfc2tpbl9zZXR0aW5ncy5qc1BLAQIAABQAAgAIAA+KhEg9PC/RwQAAAOUBAAAaAAAAAAAAAAEAAAAAACYQAAB1bml2ZXJzYWwvaTE4bl9wcmVzZXRzLnhtbFBLAQIAABQAAgAIAA+KhEiE3p1XbgAAAHAAAAAcAAAAAAAAAAEAAAAAAB8RAAB1bml2ZXJzYWwvbG9jYWxfc2V0dGluZ3MueG1sUEsBAgAAFAACAAgARJRXRyO0Tvv7AgAAsAgAABQAAAAAAAAAAQAAAAAAxxEAAHVuaXZlcnNhbC9wbGF5ZXIueG1sUEsBAgAAFAACAAgAD4qESEVXagFMCAAAeSAAACkAAAAAAAAAAQAAAAAA9BQAAHVuaXZlcnNhbC9za2luX2N1c3RvbWl6YXRpb25fc2V0dGluZ3MueG1sUEsBAgAAFAACAAgAEIqESPq3IlkpDQAAWh0AABcAAAAAAAAAAAAAAAAAhx0AAHVuaXZlcnNhbC91bml2ZXJzYWwucG5nUEsBAgAAFAACAAgAEIqESMv8gyRKAAAAagAAABsAAAAAAAAAAQAAAAAA5SoAAHVuaXZlcnNhbC91bml2ZXJzYWwucG5nLnhtbFBLBQYAAAAACwALAEkDAABoK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Macintosh PowerPoint</Application>
  <PresentationFormat>Custom</PresentationFormat>
  <Paragraphs>100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微软雅黑</vt:lpstr>
      <vt:lpstr>Arial</vt:lpstr>
      <vt:lpstr>Calibri</vt:lpstr>
      <vt:lpstr>Cambria Math</vt:lpstr>
      <vt:lpstr>Times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蓝色海洋帆船</dc:title>
  <dc:creator/>
  <cp:lastModifiedBy/>
  <cp:revision>5</cp:revision>
  <dcterms:created xsi:type="dcterms:W3CDTF">2022-09-16T02:59:28Z</dcterms:created>
  <dcterms:modified xsi:type="dcterms:W3CDTF">2026-07-02T13:25:03Z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5705A230BB253482C4E42363C51095E3</vt:lpwstr>
  </property>
  <property fmtid="{D5CDD505-2E9C-101B-9397-08002B2CF9AE}" pid="3" name="KSOProductBuildVer">
    <vt:lpwstr>2052-4.6.1.7467</vt:lpwstr>
  </property>
</Properties>
</file>