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6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0" r:id="rId3"/>
    <p:sldId id="459" r:id="rId5"/>
    <p:sldId id="410" r:id="rId6"/>
    <p:sldId id="478" r:id="rId7"/>
    <p:sldId id="445" r:id="rId8"/>
    <p:sldId id="447" r:id="rId9"/>
    <p:sldId id="469" r:id="rId10"/>
    <p:sldId id="450" r:id="rId11"/>
    <p:sldId id="462" r:id="rId12"/>
    <p:sldId id="472" r:id="rId13"/>
    <p:sldId id="455" r:id="rId14"/>
    <p:sldId id="488" r:id="rId15"/>
    <p:sldId id="456" r:id="rId16"/>
    <p:sldId id="454" r:id="rId17"/>
    <p:sldId id="477" r:id="rId18"/>
    <p:sldId id="471" r:id="rId19"/>
    <p:sldId id="474" r:id="rId20"/>
    <p:sldId id="482" r:id="rId21"/>
    <p:sldId id="479" r:id="rId22"/>
    <p:sldId id="483" r:id="rId23"/>
    <p:sldId id="487" r:id="rId24"/>
    <p:sldId id="480" r:id="rId25"/>
    <p:sldId id="481" r:id="rId26"/>
    <p:sldId id="458" r:id="rId27"/>
    <p:sldId id="486" r:id="rId28"/>
    <p:sldId id="426" r:id="rId29"/>
    <p:sldId id="465" r:id="rId30"/>
    <p:sldId id="429" r:id="rId31"/>
    <p:sldId id="449" r:id="rId32"/>
    <p:sldId id="463" r:id="rId33"/>
    <p:sldId id="467" r:id="rId34"/>
    <p:sldId id="468" r:id="rId35"/>
    <p:sldId id="460" r:id="rId36"/>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5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47034615" name="Eris"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3152"/>
    <a:srgbClr val="253355"/>
    <a:srgbClr val="1C2640"/>
    <a:srgbClr val="E7EDF1"/>
    <a:srgbClr val="ECF1F4"/>
    <a:srgbClr val="D3D3D3"/>
    <a:srgbClr val="2E406B"/>
    <a:srgbClr val="EE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3FEE0F-4A3D-43A7-BCD0-B7067EDF2980}" styleName="表样式 1 25">
    <a:wholeTbl>
      <a:tcTxStyle>
        <a:fontRef idx="none">
          <a:srgbClr val="000000"/>
        </a:fontRef>
      </a:tcTxStyle>
      <a:tcStyle>
        <a:tcBdr>
          <a:left>
            <a:ln w="9525" cmpd="sng">
              <a:solidFill>
                <a:schemeClr val="dk1"/>
              </a:solidFill>
              <a:prstDash val="solid"/>
            </a:ln>
          </a:left>
          <a:right>
            <a:ln w="9525" cmpd="sng">
              <a:solidFill>
                <a:schemeClr val="dk1"/>
              </a:solidFill>
              <a:prstDash val="solid"/>
            </a:ln>
          </a:right>
          <a:top>
            <a:ln w="9525" cmpd="sng">
              <a:solidFill>
                <a:schemeClr val="dk1"/>
              </a:solidFill>
              <a:prstDash val="solid"/>
            </a:ln>
          </a:top>
          <a:bottom>
            <a:ln w="9525" cmpd="sng">
              <a:solidFill>
                <a:schemeClr val="dk1"/>
              </a:solidFill>
              <a:prstDash val="solid"/>
            </a:ln>
          </a:bottom>
          <a:insideH>
            <a:ln w="9525" cmpd="sng">
              <a:solidFill>
                <a:schemeClr val="dk1">
                  <a:lumMod val="34000"/>
                  <a:lumOff val="66000"/>
                </a:schemeClr>
              </a:solidFill>
              <a:prstDash val="solid"/>
            </a:ln>
          </a:insideH>
          <a:insideV>
            <a:ln w="9525" cmpd="sng">
              <a:solidFill>
                <a:schemeClr val="dk1">
                  <a:lumMod val="34000"/>
                  <a:lumOff val="66000"/>
                </a:schemeClr>
              </a:solidFill>
              <a:prstDash val="solid"/>
            </a:ln>
          </a:insideV>
        </a:tcBdr>
        <a:fill>
          <a:solidFill>
            <a:srgbClr val="FFFFFF"/>
          </a:solidFill>
        </a:fill>
      </a:tcStyle>
    </a:wholeTbl>
    <a:band2H>
      <a:tcTxStyle>
        <a:fontRef idx="none">
          <a:srgbClr val="08090C"/>
        </a:fontRef>
      </a:tcTxStyle>
      <a:tcStyle>
        <a:tcBdr/>
        <a:fill>
          <a:solidFill>
            <a:schemeClr val="dk1">
              <a:lumMod val="10000"/>
              <a:lumOff val="90000"/>
            </a:schemeClr>
          </a:solidFill>
        </a:fill>
      </a:tcStyle>
    </a:band2H>
    <a:band1V>
      <a:tcTxStyle/>
      <a:tcStyle>
        <a:tcBdr>
          <a:left>
            <a:ln w="9525" cmpd="sng">
              <a:solidFill>
                <a:schemeClr val="dk1"/>
              </a:solidFill>
              <a:prstDash val="solid"/>
            </a:ln>
          </a:left>
          <a:right>
            <a:ln w="9525" cmpd="sng">
              <a:solidFill>
                <a:schemeClr val="dk1"/>
              </a:solidFill>
              <a:prstDash val="solid"/>
            </a:ln>
          </a:right>
          <a:top>
            <a:ln w="9525" cmpd="sng">
              <a:solidFill>
                <a:schemeClr val="dk1"/>
              </a:solidFill>
              <a:prstDash val="solid"/>
            </a:ln>
          </a:top>
          <a:bottom>
            <a:ln w="9525" cmpd="sng">
              <a:solidFill>
                <a:schemeClr val="dk1"/>
              </a:solidFill>
              <a:prstDash val="solid"/>
            </a:ln>
          </a:bottom>
          <a:insideH>
            <a:ln w="9525" cmpd="sng">
              <a:solidFill>
                <a:schemeClr val="dk1">
                  <a:lumMod val="40000"/>
                  <a:lumOff val="60000"/>
                </a:schemeClr>
              </a:solidFill>
              <a:prstDash val="solid"/>
            </a:ln>
          </a:insideH>
          <a:insideV>
            <a:ln w="9525" cmpd="sng">
              <a:solidFill>
                <a:schemeClr val="dk1">
                  <a:lumMod val="40000"/>
                  <a:lumOff val="60000"/>
                </a:schemeClr>
              </a:solidFill>
              <a:prstDash val="solid"/>
            </a:ln>
          </a:insideV>
        </a:tcBdr>
        <a:fill>
          <a:solidFill>
            <a:schemeClr val="dk1">
              <a:lumMod val="10000"/>
              <a:lumOff val="90000"/>
            </a:schemeClr>
          </a:solidFill>
        </a:fill>
      </a:tcStyle>
    </a:band1V>
    <a:band2V>
      <a:tcTxStyle/>
      <a:tcStyle>
        <a:tcBdr>
          <a:left>
            <a:ln w="9525" cmpd="sng">
              <a:solidFill>
                <a:schemeClr val="dk1">
                  <a:lumMod val="40000"/>
                  <a:lumOff val="60000"/>
                </a:schemeClr>
              </a:solidFill>
              <a:prstDash val="solid"/>
            </a:ln>
          </a:left>
          <a:right>
            <a:ln w="9525" cmpd="sng">
              <a:solidFill>
                <a:schemeClr val="dk1">
                  <a:lumMod val="40000"/>
                  <a:lumOff val="60000"/>
                </a:schemeClr>
              </a:solidFill>
              <a:prstDash val="solid"/>
            </a:ln>
          </a:right>
          <a:top>
            <a:ln w="9525" cmpd="sng">
              <a:solidFill>
                <a:schemeClr val="dk1"/>
              </a:solidFill>
              <a:prstDash val="solid"/>
            </a:ln>
          </a:top>
          <a:bottom>
            <a:ln w="9525" cmpd="sng">
              <a:solidFill>
                <a:schemeClr val="dk1"/>
              </a:solidFill>
              <a:prstDash val="solid"/>
            </a:ln>
          </a:bottom>
          <a:insideH>
            <a:ln w="9525" cmpd="sng">
              <a:solidFill>
                <a:schemeClr val="dk1">
                  <a:lumMod val="40000"/>
                  <a:lumOff val="60000"/>
                </a:schemeClr>
              </a:solidFill>
              <a:prstDash val="solid"/>
            </a:ln>
          </a:insideH>
          <a:insideV>
            <a:ln>
              <a:noFill/>
            </a:ln>
          </a:insideV>
        </a:tcBdr>
      </a:tcStyle>
    </a:band2V>
    <a:lastCol>
      <a:tcTxStyle b="on">
        <a:fontRef idx="none">
          <a:srgbClr val="08090C"/>
        </a:fontRef>
      </a:tcTxStyle>
      <a:tcStyle>
        <a:tcBdr>
          <a:left>
            <a:ln w="9525" cmpd="sng">
              <a:solidFill>
                <a:schemeClr val="dk1">
                  <a:lumMod val="34000"/>
                  <a:lumOff val="66000"/>
                </a:schemeClr>
              </a:solidFill>
              <a:prstDash val="solid"/>
            </a:ln>
          </a:left>
          <a:right>
            <a:ln w="9525" cmpd="sng">
              <a:solidFill>
                <a:schemeClr val="dk1"/>
              </a:solidFill>
              <a:prstDash val="solid"/>
            </a:ln>
          </a:right>
          <a:top>
            <a:ln w="9525" cmpd="sng">
              <a:solidFill>
                <a:schemeClr val="dk1">
                  <a:lumMod val="34000"/>
                  <a:lumOff val="66000"/>
                </a:schemeClr>
              </a:solidFill>
              <a:prstDash val="solid"/>
            </a:ln>
          </a:top>
          <a:bottom>
            <a:ln w="9525" cmpd="sng">
              <a:solidFill>
                <a:schemeClr val="dk1"/>
              </a:solidFill>
              <a:prstDash val="solid"/>
            </a:ln>
          </a:bottom>
          <a:insideH>
            <a:ln w="9525" cmpd="sng">
              <a:solidFill>
                <a:schemeClr val="dk1">
                  <a:lumMod val="34000"/>
                  <a:lumOff val="66000"/>
                </a:schemeClr>
              </a:solidFill>
              <a:prstDash val="solid"/>
            </a:ln>
          </a:insideH>
          <a:insideV>
            <a:ln>
              <a:noFill/>
            </a:ln>
          </a:insideV>
        </a:tcBdr>
        <a:fill>
          <a:solidFill>
            <a:srgbClr val="FFFFFF"/>
          </a:solidFill>
        </a:fill>
      </a:tcStyle>
    </a:lastCol>
    <a:firstCol>
      <a:tcTxStyle b="on">
        <a:fontRef idx="none">
          <a:srgbClr val="08090C"/>
        </a:fontRef>
      </a:tcTxStyle>
      <a:tcStyle>
        <a:tcBdr>
          <a:left>
            <a:ln w="9525" cmpd="sng">
              <a:solidFill>
                <a:schemeClr val="dk1"/>
              </a:solidFill>
              <a:prstDash val="solid"/>
            </a:ln>
          </a:left>
          <a:right>
            <a:ln w="9525" cmpd="sng">
              <a:solidFill>
                <a:schemeClr val="dk1">
                  <a:lumMod val="34000"/>
                  <a:lumOff val="66000"/>
                </a:schemeClr>
              </a:solidFill>
              <a:prstDash val="solid"/>
            </a:ln>
          </a:right>
          <a:top>
            <a:ln w="9525" cmpd="sng">
              <a:solidFill>
                <a:schemeClr val="dk1">
                  <a:lumMod val="34000"/>
                  <a:lumOff val="66000"/>
                </a:schemeClr>
              </a:solidFill>
              <a:prstDash val="solid"/>
            </a:ln>
          </a:top>
          <a:bottom>
            <a:ln w="9525" cmpd="sng">
              <a:solidFill>
                <a:schemeClr val="dk1"/>
              </a:solidFill>
              <a:prstDash val="solid"/>
            </a:ln>
          </a:bottom>
          <a:insideH>
            <a:ln w="9525" cmpd="sng">
              <a:solidFill>
                <a:schemeClr val="dk1">
                  <a:lumMod val="34000"/>
                  <a:lumOff val="66000"/>
                </a:schemeClr>
              </a:solidFill>
              <a:prstDash val="solid"/>
            </a:ln>
          </a:insideH>
          <a:insideV>
            <a:ln>
              <a:noFill/>
            </a:ln>
          </a:insideV>
        </a:tcBdr>
        <a:fill>
          <a:solidFill>
            <a:srgbClr val="FFFFFF"/>
          </a:solidFill>
        </a:fill>
      </a:tcStyle>
    </a:firstCol>
    <a:lastRow>
      <a:tcTxStyle b="on">
        <a:fontRef idx="none">
          <a:srgbClr val="08090C"/>
        </a:fontRef>
      </a:tcTxStyle>
      <a:tcStyle>
        <a:tcBdr>
          <a:left>
            <a:ln w="9525" cmpd="sng">
              <a:solidFill>
                <a:schemeClr val="dk1"/>
              </a:solidFill>
              <a:prstDash val="solid"/>
            </a:ln>
          </a:left>
          <a:right>
            <a:ln w="9525" cmpd="sng">
              <a:solidFill>
                <a:schemeClr val="dk1"/>
              </a:solidFill>
              <a:prstDash val="solid"/>
            </a:ln>
          </a:right>
          <a:top>
            <a:ln w="9525" cmpd="sng">
              <a:solidFill>
                <a:schemeClr val="dk1"/>
              </a:solidFill>
              <a:prstDash val="solid"/>
            </a:ln>
          </a:top>
          <a:bottom>
            <a:ln w="9525" cmpd="sng">
              <a:solidFill>
                <a:schemeClr val="dk1"/>
              </a:solidFill>
              <a:prstDash val="solid"/>
            </a:ln>
          </a:bottom>
          <a:insideH>
            <a:ln>
              <a:noFill/>
            </a:ln>
          </a:insideH>
          <a:insideV>
            <a:ln>
              <a:noFill/>
            </a:ln>
          </a:insideV>
        </a:tcBdr>
        <a:fill>
          <a:solidFill>
            <a:srgbClr val="FFFFFF"/>
          </a:solidFill>
        </a:fill>
      </a:tcStyle>
    </a:lastRow>
    <a:seCell>
      <a:tcTxStyle/>
      <a:tcStyle>
        <a:tcBdr>
          <a:left>
            <a:ln>
              <a:noFill/>
            </a:ln>
          </a:left>
          <a:right>
            <a:ln w="9525" cmpd="sng">
              <a:solidFill>
                <a:schemeClr val="dk1"/>
              </a:solidFill>
              <a:prstDash val="solid"/>
            </a:ln>
          </a:right>
          <a:top>
            <a:ln w="9525" cmpd="sng">
              <a:solidFill>
                <a:schemeClr val="dk1"/>
              </a:solidFill>
              <a:prstDash val="solid"/>
            </a:ln>
          </a:top>
          <a:bottom>
            <a:ln w="9525" cmpd="sng">
              <a:solidFill>
                <a:schemeClr val="dk1"/>
              </a:solidFill>
              <a:prstDash val="solid"/>
            </a:ln>
          </a:bottom>
          <a:insideH>
            <a:ln>
              <a:noFill/>
            </a:ln>
          </a:insideH>
          <a:insideV>
            <a:ln>
              <a:noFill/>
            </a:ln>
          </a:insideV>
        </a:tcBdr>
        <a:fill>
          <a:solidFill>
            <a:srgbClr val="FFFFFF"/>
          </a:solidFill>
        </a:fill>
      </a:tcStyle>
    </a:seCell>
    <a:swCell>
      <a:tcTxStyle b="on">
        <a:fontRef idx="none">
          <a:schemeClr val="dk1"/>
        </a:fontRef>
      </a:tcTxStyle>
      <a:tcStyle>
        <a:tcBdr>
          <a:left>
            <a:ln w="9525" cmpd="sng">
              <a:solidFill>
                <a:schemeClr val="dk1"/>
              </a:solidFill>
              <a:prstDash val="solid"/>
            </a:ln>
          </a:left>
          <a:right>
            <a:ln>
              <a:noFill/>
            </a:ln>
          </a:right>
          <a:top>
            <a:ln w="9525" cmpd="sng">
              <a:solidFill>
                <a:schemeClr val="dk1"/>
              </a:solidFill>
              <a:prstDash val="solid"/>
            </a:ln>
          </a:top>
          <a:bottom>
            <a:ln w="9525" cmpd="sng">
              <a:solidFill>
                <a:schemeClr val="dk1"/>
              </a:solidFill>
              <a:prstDash val="solid"/>
            </a:ln>
          </a:bottom>
          <a:insideH>
            <a:ln>
              <a:noFill/>
            </a:ln>
          </a:insideH>
          <a:insideV>
            <a:ln>
              <a:noFill/>
            </a:ln>
          </a:insideV>
        </a:tcBdr>
        <a:fill>
          <a:solidFill>
            <a:srgbClr val="FFFFFF"/>
          </a:solidFill>
        </a:fill>
      </a:tcStyle>
    </a:swCell>
    <a:firstRow>
      <a:tcTxStyle b="on">
        <a:fontRef idx="none">
          <a:srgbClr val="08090C"/>
        </a:fontRef>
      </a:tcTxStyle>
      <a:tcStyle>
        <a:tcBdr>
          <a:left>
            <a:ln w="9525" cmpd="sng">
              <a:solidFill>
                <a:schemeClr val="dk1"/>
              </a:solidFill>
              <a:prstDash val="solid"/>
            </a:ln>
          </a:left>
          <a:right>
            <a:ln w="9525" cmpd="sng">
              <a:solidFill>
                <a:schemeClr val="dk1"/>
              </a:solidFill>
              <a:prstDash val="solid"/>
            </a:ln>
          </a:right>
          <a:top>
            <a:ln w="9525" cmpd="sng">
              <a:solidFill>
                <a:schemeClr val="dk1"/>
              </a:solidFill>
              <a:prstDash val="solid"/>
            </a:ln>
          </a:top>
          <a:bottom>
            <a:ln w="9525" cmpd="sng">
              <a:solidFill>
                <a:schemeClr val="dk1">
                  <a:lumMod val="34000"/>
                  <a:lumOff val="66000"/>
                </a:schemeClr>
              </a:solidFill>
              <a:prstDash val="solid"/>
            </a:ln>
          </a:bottom>
          <a:insideH>
            <a:ln>
              <a:noFill/>
            </a:ln>
          </a:insideH>
          <a:insideV>
            <a:ln w="9525" cmpd="sng">
              <a:solidFill>
                <a:srgbClr val="FFFFFF"/>
              </a:solidFill>
              <a:prstDash val="solid"/>
            </a:ln>
          </a:insideV>
        </a:tcBdr>
        <a:fill>
          <a:solidFill>
            <a:schemeClr val="dk1">
              <a:lumMod val="20000"/>
              <a:lumOff val="80000"/>
            </a:schemeClr>
          </a:solidFill>
        </a:fill>
      </a:tcStyle>
    </a:firstRow>
  </a:tblStyle>
  <a:tblStyle styleId="{E0A526AE-DAFA-4990-891C-6596815B8901}" styleName="表样式 1 25">
    <a:wholeTbl>
      <a:tcTxStyle>
        <a:fontRef idx="none">
          <a:srgbClr val="000000"/>
        </a:fontRef>
      </a:tcTxStyle>
      <a:tcStyle>
        <a:tcBdr>
          <a:left>
            <a:ln w="9525" cmpd="sng">
              <a:solidFill>
                <a:schemeClr val="dk1"/>
              </a:solidFill>
              <a:prstDash val="solid"/>
            </a:ln>
          </a:left>
          <a:right>
            <a:ln w="9525" cmpd="sng">
              <a:solidFill>
                <a:schemeClr val="dk1"/>
              </a:solidFill>
              <a:prstDash val="solid"/>
            </a:ln>
          </a:right>
          <a:top>
            <a:ln w="9525" cmpd="sng">
              <a:solidFill>
                <a:schemeClr val="dk1"/>
              </a:solidFill>
              <a:prstDash val="solid"/>
            </a:ln>
          </a:top>
          <a:bottom>
            <a:ln w="9525" cmpd="sng">
              <a:solidFill>
                <a:schemeClr val="dk1"/>
              </a:solidFill>
              <a:prstDash val="solid"/>
            </a:ln>
          </a:bottom>
          <a:insideH>
            <a:ln w="9525" cmpd="sng">
              <a:solidFill>
                <a:schemeClr val="dk1">
                  <a:lumMod val="34000"/>
                  <a:lumOff val="66000"/>
                </a:schemeClr>
              </a:solidFill>
              <a:prstDash val="solid"/>
            </a:ln>
          </a:insideH>
          <a:insideV>
            <a:ln w="9525" cmpd="sng">
              <a:solidFill>
                <a:schemeClr val="dk1">
                  <a:lumMod val="34000"/>
                  <a:lumOff val="66000"/>
                </a:schemeClr>
              </a:solidFill>
              <a:prstDash val="solid"/>
            </a:ln>
          </a:insideV>
        </a:tcBdr>
        <a:fill>
          <a:solidFill>
            <a:srgbClr val="FFFFFF"/>
          </a:solidFill>
        </a:fill>
      </a:tcStyle>
    </a:wholeTbl>
    <a:band2H>
      <a:tcTxStyle>
        <a:fontRef idx="none">
          <a:srgbClr val="08090C"/>
        </a:fontRef>
      </a:tcTxStyle>
      <a:tcStyle>
        <a:tcBdr/>
        <a:fill>
          <a:solidFill>
            <a:schemeClr val="dk1">
              <a:lumMod val="10000"/>
              <a:lumOff val="90000"/>
            </a:schemeClr>
          </a:solidFill>
        </a:fill>
      </a:tcStyle>
    </a:band2H>
    <a:band1V>
      <a:tcTxStyle/>
      <a:tcStyle>
        <a:tcBdr>
          <a:left>
            <a:ln w="9525" cmpd="sng">
              <a:solidFill>
                <a:schemeClr val="dk1"/>
              </a:solidFill>
              <a:prstDash val="solid"/>
            </a:ln>
          </a:left>
          <a:right>
            <a:ln w="9525" cmpd="sng">
              <a:solidFill>
                <a:schemeClr val="dk1"/>
              </a:solidFill>
              <a:prstDash val="solid"/>
            </a:ln>
          </a:right>
          <a:top>
            <a:ln w="9525" cmpd="sng">
              <a:solidFill>
                <a:schemeClr val="dk1"/>
              </a:solidFill>
              <a:prstDash val="solid"/>
            </a:ln>
          </a:top>
          <a:bottom>
            <a:ln w="9525" cmpd="sng">
              <a:solidFill>
                <a:schemeClr val="dk1"/>
              </a:solidFill>
              <a:prstDash val="solid"/>
            </a:ln>
          </a:bottom>
          <a:insideH>
            <a:ln w="9525" cmpd="sng">
              <a:solidFill>
                <a:schemeClr val="dk1">
                  <a:lumMod val="40000"/>
                  <a:lumOff val="60000"/>
                </a:schemeClr>
              </a:solidFill>
              <a:prstDash val="solid"/>
            </a:ln>
          </a:insideH>
          <a:insideV>
            <a:ln w="9525" cmpd="sng">
              <a:solidFill>
                <a:schemeClr val="dk1">
                  <a:lumMod val="40000"/>
                  <a:lumOff val="60000"/>
                </a:schemeClr>
              </a:solidFill>
              <a:prstDash val="solid"/>
            </a:ln>
          </a:insideV>
        </a:tcBdr>
        <a:fill>
          <a:solidFill>
            <a:schemeClr val="dk1">
              <a:lumMod val="10000"/>
              <a:lumOff val="90000"/>
            </a:schemeClr>
          </a:solidFill>
        </a:fill>
      </a:tcStyle>
    </a:band1V>
    <a:band2V>
      <a:tcTxStyle/>
      <a:tcStyle>
        <a:tcBdr>
          <a:left>
            <a:ln w="9525" cmpd="sng">
              <a:solidFill>
                <a:schemeClr val="dk1">
                  <a:lumMod val="40000"/>
                  <a:lumOff val="60000"/>
                </a:schemeClr>
              </a:solidFill>
              <a:prstDash val="solid"/>
            </a:ln>
          </a:left>
          <a:right>
            <a:ln w="9525" cmpd="sng">
              <a:solidFill>
                <a:schemeClr val="dk1">
                  <a:lumMod val="40000"/>
                  <a:lumOff val="60000"/>
                </a:schemeClr>
              </a:solidFill>
              <a:prstDash val="solid"/>
            </a:ln>
          </a:right>
          <a:top>
            <a:ln w="9525" cmpd="sng">
              <a:solidFill>
                <a:schemeClr val="dk1"/>
              </a:solidFill>
              <a:prstDash val="solid"/>
            </a:ln>
          </a:top>
          <a:bottom>
            <a:ln w="9525" cmpd="sng">
              <a:solidFill>
                <a:schemeClr val="dk1"/>
              </a:solidFill>
              <a:prstDash val="solid"/>
            </a:ln>
          </a:bottom>
          <a:insideH>
            <a:ln w="9525" cmpd="sng">
              <a:solidFill>
                <a:schemeClr val="dk1">
                  <a:lumMod val="40000"/>
                  <a:lumOff val="60000"/>
                </a:schemeClr>
              </a:solidFill>
              <a:prstDash val="solid"/>
            </a:ln>
          </a:insideH>
          <a:insideV>
            <a:ln>
              <a:noFill/>
            </a:ln>
          </a:insideV>
        </a:tcBdr>
      </a:tcStyle>
    </a:band2V>
    <a:lastCol>
      <a:tcTxStyle b="on">
        <a:fontRef idx="none">
          <a:srgbClr val="08090C"/>
        </a:fontRef>
      </a:tcTxStyle>
      <a:tcStyle>
        <a:tcBdr>
          <a:left>
            <a:ln w="9525" cmpd="sng">
              <a:solidFill>
                <a:schemeClr val="dk1">
                  <a:lumMod val="34000"/>
                  <a:lumOff val="66000"/>
                </a:schemeClr>
              </a:solidFill>
              <a:prstDash val="solid"/>
            </a:ln>
          </a:left>
          <a:right>
            <a:ln w="9525" cmpd="sng">
              <a:solidFill>
                <a:schemeClr val="dk1"/>
              </a:solidFill>
              <a:prstDash val="solid"/>
            </a:ln>
          </a:right>
          <a:top>
            <a:ln w="9525" cmpd="sng">
              <a:solidFill>
                <a:schemeClr val="dk1">
                  <a:lumMod val="34000"/>
                  <a:lumOff val="66000"/>
                </a:schemeClr>
              </a:solidFill>
              <a:prstDash val="solid"/>
            </a:ln>
          </a:top>
          <a:bottom>
            <a:ln w="9525" cmpd="sng">
              <a:solidFill>
                <a:schemeClr val="dk1"/>
              </a:solidFill>
              <a:prstDash val="solid"/>
            </a:ln>
          </a:bottom>
          <a:insideH>
            <a:ln w="9525" cmpd="sng">
              <a:solidFill>
                <a:schemeClr val="dk1">
                  <a:lumMod val="34000"/>
                  <a:lumOff val="66000"/>
                </a:schemeClr>
              </a:solidFill>
              <a:prstDash val="solid"/>
            </a:ln>
          </a:insideH>
          <a:insideV>
            <a:ln>
              <a:noFill/>
            </a:ln>
          </a:insideV>
        </a:tcBdr>
        <a:fill>
          <a:solidFill>
            <a:srgbClr val="FFFFFF"/>
          </a:solidFill>
        </a:fill>
      </a:tcStyle>
    </a:lastCol>
    <a:firstCol>
      <a:tcTxStyle b="on">
        <a:fontRef idx="none">
          <a:srgbClr val="08090C"/>
        </a:fontRef>
      </a:tcTxStyle>
      <a:tcStyle>
        <a:tcBdr>
          <a:left>
            <a:ln w="9525" cmpd="sng">
              <a:solidFill>
                <a:schemeClr val="dk1"/>
              </a:solidFill>
              <a:prstDash val="solid"/>
            </a:ln>
          </a:left>
          <a:right>
            <a:ln w="9525" cmpd="sng">
              <a:solidFill>
                <a:schemeClr val="dk1">
                  <a:lumMod val="34000"/>
                  <a:lumOff val="66000"/>
                </a:schemeClr>
              </a:solidFill>
              <a:prstDash val="solid"/>
            </a:ln>
          </a:right>
          <a:top>
            <a:ln w="9525" cmpd="sng">
              <a:solidFill>
                <a:schemeClr val="dk1">
                  <a:lumMod val="34000"/>
                  <a:lumOff val="66000"/>
                </a:schemeClr>
              </a:solidFill>
              <a:prstDash val="solid"/>
            </a:ln>
          </a:top>
          <a:bottom>
            <a:ln w="9525" cmpd="sng">
              <a:solidFill>
                <a:schemeClr val="dk1"/>
              </a:solidFill>
              <a:prstDash val="solid"/>
            </a:ln>
          </a:bottom>
          <a:insideH>
            <a:ln w="9525" cmpd="sng">
              <a:solidFill>
                <a:schemeClr val="dk1">
                  <a:lumMod val="34000"/>
                  <a:lumOff val="66000"/>
                </a:schemeClr>
              </a:solidFill>
              <a:prstDash val="solid"/>
            </a:ln>
          </a:insideH>
          <a:insideV>
            <a:ln>
              <a:noFill/>
            </a:ln>
          </a:insideV>
        </a:tcBdr>
        <a:fill>
          <a:solidFill>
            <a:srgbClr val="FFFFFF"/>
          </a:solidFill>
        </a:fill>
      </a:tcStyle>
    </a:firstCol>
    <a:lastRow>
      <a:tcTxStyle b="on">
        <a:fontRef idx="none">
          <a:srgbClr val="08090C"/>
        </a:fontRef>
      </a:tcTxStyle>
      <a:tcStyle>
        <a:tcBdr>
          <a:left>
            <a:ln w="9525" cmpd="sng">
              <a:solidFill>
                <a:schemeClr val="dk1"/>
              </a:solidFill>
              <a:prstDash val="solid"/>
            </a:ln>
          </a:left>
          <a:right>
            <a:ln w="9525" cmpd="sng">
              <a:solidFill>
                <a:schemeClr val="dk1"/>
              </a:solidFill>
              <a:prstDash val="solid"/>
            </a:ln>
          </a:right>
          <a:top>
            <a:ln w="9525" cmpd="sng">
              <a:solidFill>
                <a:schemeClr val="dk1"/>
              </a:solidFill>
              <a:prstDash val="solid"/>
            </a:ln>
          </a:top>
          <a:bottom>
            <a:ln w="9525" cmpd="sng">
              <a:solidFill>
                <a:schemeClr val="dk1"/>
              </a:solidFill>
              <a:prstDash val="solid"/>
            </a:ln>
          </a:bottom>
          <a:insideH>
            <a:ln>
              <a:noFill/>
            </a:ln>
          </a:insideH>
          <a:insideV>
            <a:ln>
              <a:noFill/>
            </a:ln>
          </a:insideV>
        </a:tcBdr>
        <a:fill>
          <a:solidFill>
            <a:srgbClr val="FFFFFF"/>
          </a:solidFill>
        </a:fill>
      </a:tcStyle>
    </a:lastRow>
    <a:seCell>
      <a:tcTxStyle/>
      <a:tcStyle>
        <a:tcBdr>
          <a:left>
            <a:ln>
              <a:noFill/>
            </a:ln>
          </a:left>
          <a:right>
            <a:ln w="9525" cmpd="sng">
              <a:solidFill>
                <a:schemeClr val="dk1"/>
              </a:solidFill>
              <a:prstDash val="solid"/>
            </a:ln>
          </a:right>
          <a:top>
            <a:ln w="9525" cmpd="sng">
              <a:solidFill>
                <a:schemeClr val="dk1"/>
              </a:solidFill>
              <a:prstDash val="solid"/>
            </a:ln>
          </a:top>
          <a:bottom>
            <a:ln w="9525" cmpd="sng">
              <a:solidFill>
                <a:schemeClr val="dk1"/>
              </a:solidFill>
              <a:prstDash val="solid"/>
            </a:ln>
          </a:bottom>
          <a:insideH>
            <a:ln>
              <a:noFill/>
            </a:ln>
          </a:insideH>
          <a:insideV>
            <a:ln>
              <a:noFill/>
            </a:ln>
          </a:insideV>
        </a:tcBdr>
        <a:fill>
          <a:solidFill>
            <a:srgbClr val="FFFFFF"/>
          </a:solidFill>
        </a:fill>
      </a:tcStyle>
    </a:seCell>
    <a:swCell>
      <a:tcTxStyle b="on">
        <a:fontRef idx="none">
          <a:schemeClr val="dk1"/>
        </a:fontRef>
      </a:tcTxStyle>
      <a:tcStyle>
        <a:tcBdr>
          <a:left>
            <a:ln w="9525" cmpd="sng">
              <a:solidFill>
                <a:schemeClr val="dk1"/>
              </a:solidFill>
              <a:prstDash val="solid"/>
            </a:ln>
          </a:left>
          <a:right>
            <a:ln>
              <a:noFill/>
            </a:ln>
          </a:right>
          <a:top>
            <a:ln w="9525" cmpd="sng">
              <a:solidFill>
                <a:schemeClr val="dk1"/>
              </a:solidFill>
              <a:prstDash val="solid"/>
            </a:ln>
          </a:top>
          <a:bottom>
            <a:ln w="9525" cmpd="sng">
              <a:solidFill>
                <a:schemeClr val="dk1"/>
              </a:solidFill>
              <a:prstDash val="solid"/>
            </a:ln>
          </a:bottom>
          <a:insideH>
            <a:ln>
              <a:noFill/>
            </a:ln>
          </a:insideH>
          <a:insideV>
            <a:ln>
              <a:noFill/>
            </a:ln>
          </a:insideV>
        </a:tcBdr>
        <a:fill>
          <a:solidFill>
            <a:srgbClr val="FFFFFF"/>
          </a:solidFill>
        </a:fill>
      </a:tcStyle>
    </a:swCell>
    <a:firstRow>
      <a:tcTxStyle b="on">
        <a:fontRef idx="none">
          <a:srgbClr val="08090C"/>
        </a:fontRef>
      </a:tcTxStyle>
      <a:tcStyle>
        <a:tcBdr>
          <a:left>
            <a:ln w="9525" cmpd="sng">
              <a:solidFill>
                <a:schemeClr val="dk1"/>
              </a:solidFill>
              <a:prstDash val="solid"/>
            </a:ln>
          </a:left>
          <a:right>
            <a:ln w="9525" cmpd="sng">
              <a:solidFill>
                <a:schemeClr val="dk1"/>
              </a:solidFill>
              <a:prstDash val="solid"/>
            </a:ln>
          </a:right>
          <a:top>
            <a:ln w="9525" cmpd="sng">
              <a:solidFill>
                <a:schemeClr val="dk1"/>
              </a:solidFill>
              <a:prstDash val="solid"/>
            </a:ln>
          </a:top>
          <a:bottom>
            <a:ln w="9525" cmpd="sng">
              <a:solidFill>
                <a:schemeClr val="dk1">
                  <a:lumMod val="34000"/>
                  <a:lumOff val="66000"/>
                </a:schemeClr>
              </a:solidFill>
              <a:prstDash val="solid"/>
            </a:ln>
          </a:bottom>
          <a:insideH>
            <a:ln>
              <a:noFill/>
            </a:ln>
          </a:insideH>
          <a:insideV>
            <a:ln w="9525" cmpd="sng">
              <a:solidFill>
                <a:srgbClr val="FFFFFF"/>
              </a:solidFill>
              <a:prstDash val="solid"/>
            </a:ln>
          </a:insideV>
        </a:tcBdr>
        <a:fill>
          <a:solidFill>
            <a:schemeClr val="dk1">
              <a:lumMod val="20000"/>
              <a:lumOff val="8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1" autoAdjust="0"/>
    <p:restoredTop sz="94660"/>
  </p:normalViewPr>
  <p:slideViewPr>
    <p:cSldViewPr snapToGrid="0" showGuides="1">
      <p:cViewPr varScale="1">
        <p:scale>
          <a:sx n="115" d="100"/>
          <a:sy n="115" d="100"/>
        </p:scale>
        <p:origin x="462" y="96"/>
      </p:cViewPr>
      <p:guideLst>
        <p:guide orient="horz" pos="2159"/>
        <p:guide pos="3858"/>
      </p:guideLst>
    </p:cSldViewPr>
  </p:slideViewPr>
  <p:notesTextViewPr>
    <p:cViewPr>
      <p:scale>
        <a:sx n="1" d="1"/>
        <a:sy n="1" d="1"/>
      </p:scale>
      <p:origin x="0" y="0"/>
    </p:cViewPr>
  </p:notesTextViewPr>
  <p:sorterViewPr>
    <p:cViewPr>
      <p:scale>
        <a:sx n="75" d="100"/>
        <a:sy n="75" d="100"/>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62.xml"/><Relationship Id="rId42" Type="http://schemas.openxmlformats.org/officeDocument/2006/relationships/customXml" Target="../customXml/item1.xml"/><Relationship Id="rId41" Type="http://schemas.openxmlformats.org/officeDocument/2006/relationships/customXmlProps" Target="../customXml/itemProps61.xml"/><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Today, I will present my work on improving the ECAL energy resolution using machine learning.</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r>
              <a:rPr lang="en-US" altLang="zh-CN"/>
              <a:t>Our primary objective is to enhance the ECAL energy resolution using machine learning techniques. We evaluate two parallel strategies: a layer-level Multi-Layer Perceptron (MLP) and a hit-level CNN+LSTM architecture. We then compare their performance against the standard energy-sum method</a:t>
            </a:r>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conclusion, while the hit-level CNN+LSTM architecture demonstrates significant theoretical potential, sample size remains the absolute decisive factor for performance. Moving forward, we plan to scale our CNN+LSTM training to 1.2 million samples and explore Transformer-based architectures</a:t>
            </a:r>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the layer-wise MLP model, the inputs consist of 97 features: energy, hit counts, and energy-to-hit ratios for each of the 32 layers, plus the total deposited energy. To ensure robust learning, the model is trained on a comprehensive dataset of 12 million continuous Monte Carlo samples ranging from 1 to 120 GeV.</a:t>
            </a:r>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r>
              <a:rPr lang="en-US" altLang="zh-CN"/>
              <a:t>Our primary objective is to enhance the ECAL energy resolution using machine learning techniques. We evaluate two parallel strategies: a layer-level Multi-Layer Perceptron (MLP) and a hit-level CNN+LSTM architecture. We then compare their performance against the standard energy-sum method</a:t>
            </a:r>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01A7D-0318-488A-AEF4-61BDD6D1503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EAADD-04E7-4E9A-9769-230A8A5E70E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image" Target="../media/image1.png"/><Relationship Id="rId1" Type="http://schemas.openxmlformats.org/officeDocument/2006/relationships/tags" Target="../tags/tag19.xml"/></Relationships>
</file>

<file path=ppt/slides/_rels/slide12.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image" Target="../media/image22.png"/><Relationship Id="rId7" Type="http://schemas.openxmlformats.org/officeDocument/2006/relationships/tags" Target="../tags/tag26.xml"/><Relationship Id="rId6" Type="http://schemas.openxmlformats.org/officeDocument/2006/relationships/image" Target="../media/image21.png"/><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image" Target="../media/image1.png"/><Relationship Id="rId12" Type="http://schemas.openxmlformats.org/officeDocument/2006/relationships/notesSlide" Target="../notesSlides/notesSlide12.xml"/><Relationship Id="rId11" Type="http://schemas.openxmlformats.org/officeDocument/2006/relationships/slideLayout" Target="../slideLayouts/slideLayout1.xml"/><Relationship Id="rId10" Type="http://schemas.openxmlformats.org/officeDocument/2006/relationships/image" Target="../media/image23.png"/><Relationship Id="rId1" Type="http://schemas.openxmlformats.org/officeDocument/2006/relationships/tags" Target="../tags/tag22.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image" Target="../media/image1.png"/><Relationship Id="rId1" Type="http://schemas.openxmlformats.org/officeDocument/2006/relationships/tags" Target="../tags/tag30.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1.png"/><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tags" Target="../tags/tag36.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image" Target="../media/image35.png"/><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image" Target="../media/image6.png"/><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tags" Target="../tags/tag37.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tags" Target="../tags/tag40.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tags" Target="../tags/tag41.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tags" Target="../tags/tag42.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tags" Target="../tags/tag43.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tags" Target="../tags/tag44.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45.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tags" Target="../tags/tag46.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tags" Target="../tags/tag49.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tags" Target="../tags/tag50.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tags" Target="../tags/tag51.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tags" Target="../tags/tag52.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tags" Target="../tags/tag57.xml"/><Relationship Id="rId4" Type="http://schemas.openxmlformats.org/officeDocument/2006/relationships/image" Target="../media/image51.png"/><Relationship Id="rId3" Type="http://schemas.openxmlformats.org/officeDocument/2006/relationships/tags" Target="../tags/tag56.xml"/><Relationship Id="rId2" Type="http://schemas.openxmlformats.org/officeDocument/2006/relationships/image" Target="../media/image1.png"/><Relationship Id="rId1" Type="http://schemas.openxmlformats.org/officeDocument/2006/relationships/tags" Target="../tags/tag55.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xml"/><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tags" Target="../tags/tag58.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tags" Target="../tags/tag59.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60.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1.png"/><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image" Target="../media/image1.png"/><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1.png"/><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grpSp>
        <p:nvGrpSpPr>
          <p:cNvPr id="21" name="组合 20"/>
          <p:cNvGrpSpPr/>
          <p:nvPr/>
        </p:nvGrpSpPr>
        <p:grpSpPr>
          <a:xfrm>
            <a:off x="-214590" y="2749592"/>
            <a:ext cx="3000475" cy="1404242"/>
            <a:chOff x="0" y="880508"/>
            <a:chExt cx="3000475" cy="1404242"/>
          </a:xfrm>
        </p:grpSpPr>
        <p:sp>
          <p:nvSpPr>
            <p:cNvPr id="3" name="矩形 2"/>
            <p:cNvSpPr/>
            <p:nvPr/>
          </p:nvSpPr>
          <p:spPr>
            <a:xfrm>
              <a:off x="0" y="880508"/>
              <a:ext cx="2324100" cy="1404242"/>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596475" y="880750"/>
              <a:ext cx="1404000" cy="1404000"/>
            </a:xfrm>
            <a:prstGeom prst="ellipse">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4"/>
          <p:cNvSpPr txBox="1"/>
          <p:nvPr/>
        </p:nvSpPr>
        <p:spPr>
          <a:xfrm>
            <a:off x="2928152" y="2414084"/>
            <a:ext cx="7206770" cy="1753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dirty="0">
                <a:solidFill>
                  <a:schemeClr val="bg1"/>
                </a:solidFill>
                <a:latin typeface="微软雅黑" panose="020B0503020204020204" pitchFamily="34" charset="-122"/>
                <a:ea typeface="微软雅黑" panose="020B0503020204020204" pitchFamily="34" charset="-122"/>
              </a:rPr>
              <a:t>CEPC AHCAL Energy </a:t>
            </a:r>
            <a:r>
              <a:rPr lang="en-US" altLang="zh-CN" sz="5400" dirty="0">
                <a:solidFill>
                  <a:schemeClr val="bg1"/>
                </a:solidFill>
                <a:latin typeface="微软雅黑" panose="020B0503020204020204" pitchFamily="34" charset="-122"/>
                <a:ea typeface="微软雅黑" panose="020B0503020204020204" pitchFamily="34" charset="-122"/>
              </a:rPr>
              <a:t>Resolution </a:t>
            </a:r>
            <a:endParaRPr lang="en-US" altLang="zh-CN" sz="5400" dirty="0">
              <a:solidFill>
                <a:schemeClr val="bg1"/>
              </a:solidFill>
              <a:latin typeface="微软雅黑" panose="020B0503020204020204" pitchFamily="34" charset="-122"/>
              <a:ea typeface="微软雅黑" panose="020B0503020204020204" pitchFamily="34" charset="-122"/>
            </a:endParaRPr>
          </a:p>
        </p:txBody>
      </p:sp>
      <p:sp>
        <p:nvSpPr>
          <p:cNvPr id="7" name="文本框 7"/>
          <p:cNvSpPr txBox="1"/>
          <p:nvPr/>
        </p:nvSpPr>
        <p:spPr>
          <a:xfrm>
            <a:off x="7428230" y="4366895"/>
            <a:ext cx="1896745" cy="337185"/>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rgbClr val="243152"/>
                </a:solidFill>
                <a:latin typeface="微软雅黑" panose="020B0503020204020204" pitchFamily="34" charset="-122"/>
                <a:ea typeface="微软雅黑" panose="020B0503020204020204" pitchFamily="34" charset="-122"/>
              </a:rPr>
              <a:t>2025.6.10</a:t>
            </a:r>
            <a:endParaRPr lang="en-US" altLang="zh-CN" sz="1600" dirty="0">
              <a:solidFill>
                <a:srgbClr val="243152"/>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406855" y="2773316"/>
            <a:ext cx="1354060" cy="1356796"/>
            <a:chOff x="10265088" y="255018"/>
            <a:chExt cx="1570606" cy="1573782"/>
          </a:xfrm>
        </p:grpSpPr>
        <p:grpSp>
          <p:nvGrpSpPr>
            <p:cNvPr id="10" name="Group 32"/>
            <p:cNvGrpSpPr/>
            <p:nvPr/>
          </p:nvGrpSpPr>
          <p:grpSpPr>
            <a:xfrm>
              <a:off x="10265088" y="255018"/>
              <a:ext cx="1570606" cy="1573782"/>
              <a:chOff x="3692576" y="1742634"/>
              <a:chExt cx="2790379" cy="2796023"/>
            </a:xfrm>
          </p:grpSpPr>
          <p:grpSp>
            <p:nvGrpSpPr>
              <p:cNvPr id="16" name="组合 79"/>
              <p:cNvGrpSpPr/>
              <p:nvPr/>
            </p:nvGrpSpPr>
            <p:grpSpPr bwMode="auto">
              <a:xfrm>
                <a:off x="3692576" y="1742634"/>
                <a:ext cx="2790379" cy="2796023"/>
                <a:chOff x="6379729" y="2488774"/>
                <a:chExt cx="2513016" cy="2513016"/>
              </a:xfrm>
            </p:grpSpPr>
            <p:sp>
              <p:nvSpPr>
                <p:cNvPr id="1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宋体" panose="02010600030101010101" pitchFamily="2" charset="-122"/>
                  </a:endParaRPr>
                </a:p>
              </p:txBody>
            </p:sp>
            <p:sp>
              <p:nvSpPr>
                <p:cNvPr id="19"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pitchFamily="34" charset="0"/>
                    <a:ea typeface="宋体" panose="02010600030101010101" pitchFamily="2" charset="-122"/>
                  </a:endParaRPr>
                </a:p>
              </p:txBody>
            </p:sp>
          </p:grpSp>
          <p:sp>
            <p:nvSpPr>
              <p:cNvPr id="17" name="椭圆 80"/>
              <p:cNvSpPr/>
              <p:nvPr/>
            </p:nvSpPr>
            <p:spPr bwMode="auto">
              <a:xfrm>
                <a:off x="4101618" y="2137562"/>
                <a:ext cx="2016471" cy="2020558"/>
              </a:xfrm>
              <a:prstGeom prst="ellipse">
                <a:avLst/>
              </a:prstGeom>
              <a:solidFill>
                <a:srgbClr val="24315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pitchFamily="34" charset="0"/>
                  <a:ea typeface="宋体" panose="02010600030101010101" pitchFamily="2" charset="-122"/>
                </a:endParaRPr>
              </a:p>
            </p:txBody>
          </p:sp>
        </p:grpSp>
        <p:grpSp>
          <p:nvGrpSpPr>
            <p:cNvPr id="11" name="组合 10"/>
            <p:cNvGrpSpPr/>
            <p:nvPr/>
          </p:nvGrpSpPr>
          <p:grpSpPr>
            <a:xfrm>
              <a:off x="10638670" y="749095"/>
              <a:ext cx="823442" cy="585626"/>
              <a:chOff x="1743075" y="720725"/>
              <a:chExt cx="5573713" cy="3963988"/>
            </a:xfrm>
            <a:solidFill>
              <a:schemeClr val="bg1"/>
            </a:solidFill>
          </p:grpSpPr>
          <p:sp>
            <p:nvSpPr>
              <p:cNvPr id="12" name="Freeform 27"/>
              <p:cNvSpPr/>
              <p:nvPr/>
            </p:nvSpPr>
            <p:spPr bwMode="auto">
              <a:xfrm>
                <a:off x="1743075" y="720725"/>
                <a:ext cx="5573713" cy="2676525"/>
              </a:xfrm>
              <a:custGeom>
                <a:avLst/>
                <a:gdLst>
                  <a:gd name="T0" fmla="*/ 944 w 2050"/>
                  <a:gd name="T1" fmla="*/ 28 h 988"/>
                  <a:gd name="T2" fmla="*/ 1101 w 2050"/>
                  <a:gd name="T3" fmla="*/ 25 h 988"/>
                  <a:gd name="T4" fmla="*/ 2021 w 2050"/>
                  <a:gd name="T5" fmla="*/ 464 h 988"/>
                  <a:gd name="T6" fmla="*/ 2049 w 2050"/>
                  <a:gd name="T7" fmla="*/ 497 h 988"/>
                  <a:gd name="T8" fmla="*/ 2022 w 2050"/>
                  <a:gd name="T9" fmla="*/ 526 h 988"/>
                  <a:gd name="T10" fmla="*/ 1090 w 2050"/>
                  <a:gd name="T11" fmla="*/ 970 h 988"/>
                  <a:gd name="T12" fmla="*/ 966 w 2050"/>
                  <a:gd name="T13" fmla="*/ 973 h 988"/>
                  <a:gd name="T14" fmla="*/ 637 w 2050"/>
                  <a:gd name="T15" fmla="*/ 817 h 988"/>
                  <a:gd name="T16" fmla="*/ 573 w 2050"/>
                  <a:gd name="T17" fmla="*/ 784 h 988"/>
                  <a:gd name="T18" fmla="*/ 579 w 2050"/>
                  <a:gd name="T19" fmla="*/ 763 h 988"/>
                  <a:gd name="T20" fmla="*/ 972 w 2050"/>
                  <a:gd name="T21" fmla="*/ 559 h 988"/>
                  <a:gd name="T22" fmla="*/ 1099 w 2050"/>
                  <a:gd name="T23" fmla="*/ 550 h 988"/>
                  <a:gd name="T24" fmla="*/ 1138 w 2050"/>
                  <a:gd name="T25" fmla="*/ 500 h 988"/>
                  <a:gd name="T26" fmla="*/ 1110 w 2050"/>
                  <a:gd name="T27" fmla="*/ 448 h 988"/>
                  <a:gd name="T28" fmla="*/ 996 w 2050"/>
                  <a:gd name="T29" fmla="*/ 427 h 988"/>
                  <a:gd name="T30" fmla="*/ 922 w 2050"/>
                  <a:gd name="T31" fmla="*/ 466 h 988"/>
                  <a:gd name="T32" fmla="*/ 916 w 2050"/>
                  <a:gd name="T33" fmla="*/ 516 h 988"/>
                  <a:gd name="T34" fmla="*/ 521 w 2050"/>
                  <a:gd name="T35" fmla="*/ 721 h 988"/>
                  <a:gd name="T36" fmla="*/ 500 w 2050"/>
                  <a:gd name="T37" fmla="*/ 749 h 988"/>
                  <a:gd name="T38" fmla="*/ 269 w 2050"/>
                  <a:gd name="T39" fmla="*/ 641 h 988"/>
                  <a:gd name="T40" fmla="*/ 28 w 2050"/>
                  <a:gd name="T41" fmla="*/ 526 h 988"/>
                  <a:gd name="T42" fmla="*/ 1 w 2050"/>
                  <a:gd name="T43" fmla="*/ 493 h 988"/>
                  <a:gd name="T44" fmla="*/ 31 w 2050"/>
                  <a:gd name="T45" fmla="*/ 463 h 988"/>
                  <a:gd name="T46" fmla="*/ 944 w 2050"/>
                  <a:gd name="T47" fmla="*/ 2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0" h="988">
                    <a:moveTo>
                      <a:pt x="944" y="28"/>
                    </a:moveTo>
                    <a:cubicBezTo>
                      <a:pt x="992" y="1"/>
                      <a:pt x="1053" y="0"/>
                      <a:pt x="1101" y="25"/>
                    </a:cubicBezTo>
                    <a:cubicBezTo>
                      <a:pt x="1408" y="172"/>
                      <a:pt x="1715" y="318"/>
                      <a:pt x="2021" y="464"/>
                    </a:cubicBezTo>
                    <a:cubicBezTo>
                      <a:pt x="2035" y="470"/>
                      <a:pt x="2050" y="481"/>
                      <a:pt x="2049" y="497"/>
                    </a:cubicBezTo>
                    <a:cubicBezTo>
                      <a:pt x="2047" y="512"/>
                      <a:pt x="2034" y="521"/>
                      <a:pt x="2022" y="526"/>
                    </a:cubicBezTo>
                    <a:cubicBezTo>
                      <a:pt x="1711" y="674"/>
                      <a:pt x="1400" y="822"/>
                      <a:pt x="1090" y="970"/>
                    </a:cubicBezTo>
                    <a:cubicBezTo>
                      <a:pt x="1051" y="988"/>
                      <a:pt x="1005" y="988"/>
                      <a:pt x="966" y="973"/>
                    </a:cubicBezTo>
                    <a:cubicBezTo>
                      <a:pt x="856" y="921"/>
                      <a:pt x="747" y="869"/>
                      <a:pt x="637" y="817"/>
                    </a:cubicBezTo>
                    <a:cubicBezTo>
                      <a:pt x="616" y="806"/>
                      <a:pt x="594" y="797"/>
                      <a:pt x="573" y="784"/>
                    </a:cubicBezTo>
                    <a:cubicBezTo>
                      <a:pt x="567" y="777"/>
                      <a:pt x="570" y="766"/>
                      <a:pt x="579" y="763"/>
                    </a:cubicBezTo>
                    <a:cubicBezTo>
                      <a:pt x="710" y="695"/>
                      <a:pt x="841" y="627"/>
                      <a:pt x="972" y="559"/>
                    </a:cubicBezTo>
                    <a:cubicBezTo>
                      <a:pt x="1013" y="572"/>
                      <a:pt x="1060" y="570"/>
                      <a:pt x="1099" y="550"/>
                    </a:cubicBezTo>
                    <a:cubicBezTo>
                      <a:pt x="1118" y="540"/>
                      <a:pt x="1136" y="523"/>
                      <a:pt x="1138" y="500"/>
                    </a:cubicBezTo>
                    <a:cubicBezTo>
                      <a:pt x="1141" y="479"/>
                      <a:pt x="1126" y="460"/>
                      <a:pt x="1110" y="448"/>
                    </a:cubicBezTo>
                    <a:cubicBezTo>
                      <a:pt x="1077" y="426"/>
                      <a:pt x="1035" y="421"/>
                      <a:pt x="996" y="427"/>
                    </a:cubicBezTo>
                    <a:cubicBezTo>
                      <a:pt x="968" y="432"/>
                      <a:pt x="940" y="443"/>
                      <a:pt x="922" y="466"/>
                    </a:cubicBezTo>
                    <a:cubicBezTo>
                      <a:pt x="911" y="480"/>
                      <a:pt x="908" y="499"/>
                      <a:pt x="916" y="516"/>
                    </a:cubicBezTo>
                    <a:cubicBezTo>
                      <a:pt x="784" y="584"/>
                      <a:pt x="652" y="652"/>
                      <a:pt x="521" y="721"/>
                    </a:cubicBezTo>
                    <a:cubicBezTo>
                      <a:pt x="509" y="725"/>
                      <a:pt x="500" y="736"/>
                      <a:pt x="500" y="749"/>
                    </a:cubicBezTo>
                    <a:cubicBezTo>
                      <a:pt x="422" y="715"/>
                      <a:pt x="346" y="677"/>
                      <a:pt x="269" y="641"/>
                    </a:cubicBezTo>
                    <a:cubicBezTo>
                      <a:pt x="189" y="602"/>
                      <a:pt x="108" y="564"/>
                      <a:pt x="28" y="526"/>
                    </a:cubicBezTo>
                    <a:cubicBezTo>
                      <a:pt x="15" y="520"/>
                      <a:pt x="0" y="509"/>
                      <a:pt x="1" y="493"/>
                    </a:cubicBezTo>
                    <a:cubicBezTo>
                      <a:pt x="3" y="478"/>
                      <a:pt x="18" y="469"/>
                      <a:pt x="31" y="463"/>
                    </a:cubicBezTo>
                    <a:cubicBezTo>
                      <a:pt x="335" y="318"/>
                      <a:pt x="640" y="173"/>
                      <a:pt x="944" y="28"/>
                    </a:cubicBezTo>
                    <a:close/>
                  </a:path>
                </a:pathLst>
              </a:custGeom>
              <a:grpFill/>
              <a:ln>
                <a:noFill/>
              </a:ln>
            </p:spPr>
            <p:txBody>
              <a:bodyPr vert="horz" wrap="square" lIns="91440" tIns="45720" rIns="91440" bIns="45720" numCol="1" anchor="t" anchorCtr="0" compatLnSpc="1"/>
              <a:lstStyle/>
              <a:p>
                <a:endParaRPr lang="zh-CN" altLang="en-US"/>
              </a:p>
            </p:txBody>
          </p:sp>
          <p:sp>
            <p:nvSpPr>
              <p:cNvPr id="13" name="Freeform 28"/>
              <p:cNvSpPr/>
              <p:nvPr/>
            </p:nvSpPr>
            <p:spPr bwMode="auto">
              <a:xfrm>
                <a:off x="2773363" y="2760663"/>
                <a:ext cx="236538" cy="971550"/>
              </a:xfrm>
              <a:custGeom>
                <a:avLst/>
                <a:gdLst>
                  <a:gd name="T0" fmla="*/ 0 w 87"/>
                  <a:gd name="T1" fmla="*/ 0 h 359"/>
                  <a:gd name="T2" fmla="*/ 87 w 87"/>
                  <a:gd name="T3" fmla="*/ 42 h 359"/>
                  <a:gd name="T4" fmla="*/ 48 w 87"/>
                  <a:gd name="T5" fmla="*/ 359 h 359"/>
                  <a:gd name="T6" fmla="*/ 0 w 87"/>
                  <a:gd name="T7" fmla="*/ 252 h 359"/>
                  <a:gd name="T8" fmla="*/ 0 w 87"/>
                  <a:gd name="T9" fmla="*/ 0 h 359"/>
                </a:gdLst>
                <a:ahLst/>
                <a:cxnLst>
                  <a:cxn ang="0">
                    <a:pos x="T0" y="T1"/>
                  </a:cxn>
                  <a:cxn ang="0">
                    <a:pos x="T2" y="T3"/>
                  </a:cxn>
                  <a:cxn ang="0">
                    <a:pos x="T4" y="T5"/>
                  </a:cxn>
                  <a:cxn ang="0">
                    <a:pos x="T6" y="T7"/>
                  </a:cxn>
                  <a:cxn ang="0">
                    <a:pos x="T8" y="T9"/>
                  </a:cxn>
                </a:cxnLst>
                <a:rect l="0" t="0" r="r" b="b"/>
                <a:pathLst>
                  <a:path w="87" h="359">
                    <a:moveTo>
                      <a:pt x="0" y="0"/>
                    </a:moveTo>
                    <a:cubicBezTo>
                      <a:pt x="29" y="14"/>
                      <a:pt x="58" y="28"/>
                      <a:pt x="87" y="42"/>
                    </a:cubicBezTo>
                    <a:cubicBezTo>
                      <a:pt x="74" y="148"/>
                      <a:pt x="61" y="253"/>
                      <a:pt x="48" y="359"/>
                    </a:cubicBezTo>
                    <a:cubicBezTo>
                      <a:pt x="23" y="328"/>
                      <a:pt x="0" y="293"/>
                      <a:pt x="0" y="252"/>
                    </a:cubicBezTo>
                    <a:cubicBezTo>
                      <a:pt x="1" y="168"/>
                      <a:pt x="0" y="84"/>
                      <a:pt x="0" y="0"/>
                    </a:cubicBezTo>
                    <a:close/>
                  </a:path>
                </a:pathLst>
              </a:custGeom>
              <a:grpFill/>
              <a:ln>
                <a:noFill/>
              </a:ln>
            </p:spPr>
            <p:txBody>
              <a:bodyPr vert="horz" wrap="square" lIns="91440" tIns="45720" rIns="91440" bIns="45720" numCol="1" anchor="t" anchorCtr="0" compatLnSpc="1"/>
              <a:lstStyle/>
              <a:p>
                <a:endParaRPr lang="zh-CN" altLang="en-US"/>
              </a:p>
            </p:txBody>
          </p:sp>
          <p:sp>
            <p:nvSpPr>
              <p:cNvPr id="14" name="Freeform 29"/>
              <p:cNvSpPr/>
              <p:nvPr/>
            </p:nvSpPr>
            <p:spPr bwMode="auto">
              <a:xfrm>
                <a:off x="3363913" y="2768600"/>
                <a:ext cx="2900363" cy="1693863"/>
              </a:xfrm>
              <a:custGeom>
                <a:avLst/>
                <a:gdLst>
                  <a:gd name="T0" fmla="*/ 496 w 1067"/>
                  <a:gd name="T1" fmla="*/ 275 h 625"/>
                  <a:gd name="T2" fmla="*/ 1067 w 1067"/>
                  <a:gd name="T3" fmla="*/ 0 h 625"/>
                  <a:gd name="T4" fmla="*/ 1067 w 1067"/>
                  <a:gd name="T5" fmla="*/ 253 h 625"/>
                  <a:gd name="T6" fmla="*/ 1022 w 1067"/>
                  <a:gd name="T7" fmla="*/ 353 h 625"/>
                  <a:gd name="T8" fmla="*/ 871 w 1067"/>
                  <a:gd name="T9" fmla="*/ 479 h 625"/>
                  <a:gd name="T10" fmla="*/ 285 w 1067"/>
                  <a:gd name="T11" fmla="*/ 591 h 625"/>
                  <a:gd name="T12" fmla="*/ 52 w 1067"/>
                  <a:gd name="T13" fmla="*/ 518 h 625"/>
                  <a:gd name="T14" fmla="*/ 0 w 1067"/>
                  <a:gd name="T15" fmla="*/ 101 h 625"/>
                  <a:gd name="T16" fmla="*/ 356 w 1067"/>
                  <a:gd name="T17" fmla="*/ 273 h 625"/>
                  <a:gd name="T18" fmla="*/ 496 w 1067"/>
                  <a:gd name="T19" fmla="*/ 27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625">
                    <a:moveTo>
                      <a:pt x="496" y="275"/>
                    </a:moveTo>
                    <a:cubicBezTo>
                      <a:pt x="686" y="184"/>
                      <a:pt x="876" y="92"/>
                      <a:pt x="1067" y="0"/>
                    </a:cubicBezTo>
                    <a:cubicBezTo>
                      <a:pt x="1066" y="85"/>
                      <a:pt x="1067" y="169"/>
                      <a:pt x="1067" y="253"/>
                    </a:cubicBezTo>
                    <a:cubicBezTo>
                      <a:pt x="1065" y="291"/>
                      <a:pt x="1044" y="324"/>
                      <a:pt x="1022" y="353"/>
                    </a:cubicBezTo>
                    <a:cubicBezTo>
                      <a:pt x="980" y="404"/>
                      <a:pt x="927" y="445"/>
                      <a:pt x="871" y="479"/>
                    </a:cubicBezTo>
                    <a:cubicBezTo>
                      <a:pt x="697" y="583"/>
                      <a:pt x="486" y="625"/>
                      <a:pt x="285" y="591"/>
                    </a:cubicBezTo>
                    <a:cubicBezTo>
                      <a:pt x="204" y="578"/>
                      <a:pt x="126" y="552"/>
                      <a:pt x="52" y="518"/>
                    </a:cubicBezTo>
                    <a:cubicBezTo>
                      <a:pt x="34" y="379"/>
                      <a:pt x="17" y="240"/>
                      <a:pt x="0" y="101"/>
                    </a:cubicBezTo>
                    <a:cubicBezTo>
                      <a:pt x="118" y="159"/>
                      <a:pt x="238" y="216"/>
                      <a:pt x="356" y="273"/>
                    </a:cubicBezTo>
                    <a:cubicBezTo>
                      <a:pt x="400" y="295"/>
                      <a:pt x="452" y="297"/>
                      <a:pt x="496" y="275"/>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30"/>
              <p:cNvSpPr/>
              <p:nvPr/>
            </p:nvSpPr>
            <p:spPr bwMode="auto">
              <a:xfrm>
                <a:off x="2974975" y="2955925"/>
                <a:ext cx="404813" cy="1728788"/>
              </a:xfrm>
              <a:custGeom>
                <a:avLst/>
                <a:gdLst>
                  <a:gd name="T0" fmla="*/ 0 w 149"/>
                  <a:gd name="T1" fmla="*/ 568 h 638"/>
                  <a:gd name="T2" fmla="*/ 74 w 149"/>
                  <a:gd name="T3" fmla="*/ 0 h 638"/>
                  <a:gd name="T4" fmla="*/ 145 w 149"/>
                  <a:gd name="T5" fmla="*/ 538 h 638"/>
                  <a:gd name="T6" fmla="*/ 149 w 149"/>
                  <a:gd name="T7" fmla="*/ 572 h 638"/>
                  <a:gd name="T8" fmla="*/ 101 w 149"/>
                  <a:gd name="T9" fmla="*/ 629 h 638"/>
                  <a:gd name="T10" fmla="*/ 27 w 149"/>
                  <a:gd name="T11" fmla="*/ 617 h 638"/>
                  <a:gd name="T12" fmla="*/ 0 w 149"/>
                  <a:gd name="T13" fmla="*/ 568 h 638"/>
                </a:gdLst>
                <a:ahLst/>
                <a:cxnLst>
                  <a:cxn ang="0">
                    <a:pos x="T0" y="T1"/>
                  </a:cxn>
                  <a:cxn ang="0">
                    <a:pos x="T2" y="T3"/>
                  </a:cxn>
                  <a:cxn ang="0">
                    <a:pos x="T4" y="T5"/>
                  </a:cxn>
                  <a:cxn ang="0">
                    <a:pos x="T6" y="T7"/>
                  </a:cxn>
                  <a:cxn ang="0">
                    <a:pos x="T8" y="T9"/>
                  </a:cxn>
                  <a:cxn ang="0">
                    <a:pos x="T10" y="T11"/>
                  </a:cxn>
                  <a:cxn ang="0">
                    <a:pos x="T12" y="T13"/>
                  </a:cxn>
                </a:cxnLst>
                <a:rect l="0" t="0" r="r" b="b"/>
                <a:pathLst>
                  <a:path w="149" h="638">
                    <a:moveTo>
                      <a:pt x="0" y="568"/>
                    </a:moveTo>
                    <a:cubicBezTo>
                      <a:pt x="24" y="379"/>
                      <a:pt x="49" y="190"/>
                      <a:pt x="74" y="0"/>
                    </a:cubicBezTo>
                    <a:cubicBezTo>
                      <a:pt x="98" y="180"/>
                      <a:pt x="121" y="359"/>
                      <a:pt x="145" y="538"/>
                    </a:cubicBezTo>
                    <a:cubicBezTo>
                      <a:pt x="146" y="549"/>
                      <a:pt x="148" y="560"/>
                      <a:pt x="149" y="572"/>
                    </a:cubicBezTo>
                    <a:cubicBezTo>
                      <a:pt x="142" y="596"/>
                      <a:pt x="126" y="620"/>
                      <a:pt x="101" y="629"/>
                    </a:cubicBezTo>
                    <a:cubicBezTo>
                      <a:pt x="77" y="638"/>
                      <a:pt x="47" y="635"/>
                      <a:pt x="27" y="617"/>
                    </a:cubicBezTo>
                    <a:cubicBezTo>
                      <a:pt x="13" y="605"/>
                      <a:pt x="2" y="587"/>
                      <a:pt x="0" y="568"/>
                    </a:cubicBezTo>
                    <a:close/>
                  </a:path>
                </a:pathLst>
              </a:custGeom>
              <a:grpFill/>
              <a:ln>
                <a:noFill/>
              </a:ln>
            </p:spPr>
            <p:txBody>
              <a:bodyPr vert="horz" wrap="square" lIns="91440" tIns="45720" rIns="91440" bIns="45720" numCol="1" anchor="t" anchorCtr="0" compatLnSpc="1"/>
              <a:lstStyle/>
              <a:p>
                <a:endParaRPr lang="zh-CN" altLang="en-US"/>
              </a:p>
            </p:txBody>
          </p:sp>
        </p:grpSp>
      </p:grpSp>
      <p:sp>
        <p:nvSpPr>
          <p:cNvPr id="2" name="矩形 1"/>
          <p:cNvSpPr/>
          <p:nvPr/>
        </p:nvSpPr>
        <p:spPr>
          <a:xfrm>
            <a:off x="1104900" y="1114019"/>
            <a:ext cx="9982200" cy="4629962"/>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527134" y="111338"/>
            <a:ext cx="2559535" cy="1002485"/>
          </a:xfrm>
          <a:prstGeom prst="rect">
            <a:avLst/>
          </a:prstGeom>
        </p:spPr>
      </p:pic>
      <p:sp>
        <p:nvSpPr>
          <p:cNvPr id="5" name="文本框 7"/>
          <p:cNvSpPr txBox="1"/>
          <p:nvPr/>
        </p:nvSpPr>
        <p:spPr>
          <a:xfrm>
            <a:off x="3843020" y="4366895"/>
            <a:ext cx="1896745" cy="337185"/>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rgbClr val="243152"/>
                </a:solidFill>
                <a:latin typeface="微软雅黑" panose="020B0503020204020204" pitchFamily="34" charset="-122"/>
                <a:ea typeface="微软雅黑" panose="020B0503020204020204" pitchFamily="34" charset="-122"/>
              </a:rPr>
              <a:t>李想</a:t>
            </a:r>
            <a:r>
              <a:rPr lang="en-US" altLang="zh-CN" sz="1600" dirty="0">
                <a:solidFill>
                  <a:srgbClr val="243152"/>
                </a:solidFill>
                <a:latin typeface="微软雅黑" panose="020B0503020204020204" pitchFamily="34" charset="-122"/>
                <a:ea typeface="微软雅黑" panose="020B0503020204020204" pitchFamily="34" charset="-122"/>
              </a:rPr>
              <a:t> </a:t>
            </a:r>
            <a:endParaRPr lang="zh-CN" altLang="en-US" sz="1600" dirty="0">
              <a:solidFill>
                <a:srgbClr val="243152"/>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p>
            <a:fld id="{DECEAADD-04E7-4E9A-9769-230A8A5E70EE}" type="slidenum">
              <a:rPr lang="zh-CN" altLang="en-US" smtClean="0"/>
            </a:fld>
            <a:endParaRPr lang="zh-CN" altLang="en-US"/>
          </a:p>
        </p:txBody>
      </p:sp>
      <p:sp>
        <p:nvSpPr>
          <p:cNvPr id="22" name="页脚占位符 21"/>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2"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4" name="灯片编号占位符 3"/>
          <p:cNvSpPr>
            <a:spLocks noGrp="1"/>
          </p:cNvSpPr>
          <p:nvPr>
            <p:ph type="sldNum" sz="quarter" idx="12"/>
          </p:nvPr>
        </p:nvSpPr>
        <p:spPr/>
        <p:txBody>
          <a:bodyPr/>
          <a:p>
            <a:fld id="{DECEAADD-04E7-4E9A-9769-230A8A5E70EE}" type="slidenum">
              <a:rPr lang="zh-CN" altLang="en-US" smtClean="0"/>
            </a:fld>
            <a:endParaRPr lang="zh-CN" altLang="en-US"/>
          </a:p>
        </p:txBody>
      </p:sp>
      <p:sp>
        <p:nvSpPr>
          <p:cNvPr id="11" name="文本框 10"/>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CNN+LSTM</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(12000)</a:t>
            </a:r>
            <a:endParaRPr lang="en-US" altLang="zh-CN" sz="3200" b="0" i="0">
              <a:solidFill>
                <a:schemeClr val="accent2"/>
              </a:solidFill>
              <a:ea typeface="微软雅黑" panose="020B0503020204020204" pitchFamily="34" charset="-122"/>
              <a:cs typeface="+mn-lt"/>
            </a:endParaRPr>
          </a:p>
        </p:txBody>
      </p:sp>
      <p:sp>
        <p:nvSpPr>
          <p:cNvPr id="12" name="文本框 11"/>
          <p:cNvSpPr txBox="1"/>
          <p:nvPr/>
        </p:nvSpPr>
        <p:spPr>
          <a:xfrm>
            <a:off x="6012180" y="1219200"/>
            <a:ext cx="3080385" cy="2807970"/>
          </a:xfrm>
          <a:prstGeom prst="rect">
            <a:avLst/>
          </a:prstGeom>
          <a:noFill/>
        </p:spPr>
        <p:txBody>
          <a:bodyPr wrap="square" rtlCol="0">
            <a:noAutofit/>
          </a:bodyPr>
          <a:p>
            <a:pPr indent="0">
              <a:buFont typeface="Wingdings" panose="05000000000000000000" charset="0"/>
              <a:buNone/>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Input(hit level data):</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indent="0">
              <a:buFont typeface="Wingdings" panose="05000000000000000000" charset="0"/>
              <a:buNone/>
            </a:pPr>
            <a:r>
              <a:rPr lang="en-US" altLang="zh-CN">
                <a:solidFill>
                  <a:schemeClr val="bg1"/>
                </a:solidFill>
              </a:rPr>
              <a:t>HIt_ENERGY</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Output: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Predicted Energy</a:t>
            </a:r>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p:txBody>
      </p:sp>
      <p:sp>
        <p:nvSpPr>
          <p:cNvPr id="13" name="文本框 12"/>
          <p:cNvSpPr txBox="1"/>
          <p:nvPr/>
        </p:nvSpPr>
        <p:spPr>
          <a:xfrm>
            <a:off x="9312910" y="4983480"/>
            <a:ext cx="3074670" cy="1004570"/>
          </a:xfrm>
          <a:prstGeom prst="rect">
            <a:avLst/>
          </a:prstGeom>
        </p:spPr>
        <p:txBody>
          <a:bodyPr wrap="square">
            <a:spAutoFit/>
          </a:bodyPr>
          <a:p>
            <a:pPr>
              <a:lnSpc>
                <a:spcPts val="1425"/>
              </a:lnSpc>
            </a:pPr>
            <a:r>
              <a:rPr lang="en-US" altLang="zh-CN" sz="1600" b="0">
                <a:solidFill>
                  <a:srgbClr val="E4E4E4"/>
                </a:solidFill>
                <a:latin typeface="Consolas" panose="020B0609020204030204"/>
                <a:ea typeface="Consolas" panose="020B0609020204030204"/>
              </a:rPr>
              <a:t>    lr </a:t>
            </a:r>
            <a:r>
              <a:rPr lang="en-US" altLang="zh-CN" sz="1600" b="0">
                <a:solidFill>
                  <a:srgbClr val="D6D6DD"/>
                </a:solidFill>
                <a:latin typeface="Consolas" panose="020B0609020204030204"/>
                <a:ea typeface="Consolas" panose="020B0609020204030204"/>
              </a:rPr>
              <a:t>=1</a:t>
            </a:r>
            <a:r>
              <a:rPr lang="en-US" altLang="zh-CN" sz="1600" b="0">
                <a:solidFill>
                  <a:srgbClr val="EBC88D"/>
                </a:solidFill>
                <a:latin typeface="Consolas" panose="020B0609020204030204"/>
                <a:ea typeface="Consolas" panose="020B0609020204030204"/>
              </a:rPr>
              <a:t>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batch_size </a:t>
            </a:r>
            <a:r>
              <a:rPr lang="en-US" altLang="zh-CN" sz="1600" b="0">
                <a:solidFill>
                  <a:srgbClr val="D6D6DD"/>
                </a:solidFill>
                <a:latin typeface="Consolas" panose="020B0609020204030204"/>
                <a:ea typeface="Consolas" panose="020B0609020204030204"/>
              </a:rPr>
              <a:t>=256</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epochs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150</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weight_decay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optimizer </a:t>
            </a:r>
            <a:r>
              <a:rPr lang="en-US" altLang="zh-CN" sz="1600" b="0">
                <a:solidFill>
                  <a:srgbClr val="D6D6DD"/>
                </a:solidFill>
                <a:latin typeface="Consolas" panose="020B0609020204030204"/>
                <a:ea typeface="Consolas" panose="020B0609020204030204"/>
              </a:rPr>
              <a:t>=</a:t>
            </a:r>
            <a:r>
              <a:rPr lang="en-US" altLang="zh-CN" sz="1600" b="0">
                <a:solidFill>
                  <a:srgbClr val="E394DC"/>
                </a:solidFill>
                <a:latin typeface="Consolas" panose="020B0609020204030204"/>
                <a:ea typeface="Consolas" panose="020B0609020204030204"/>
              </a:rPr>
              <a:t>"adamw"</a:t>
            </a:r>
            <a:r>
              <a:rPr lang="en-US" altLang="zh-CN" sz="1600" b="0">
                <a:solidFill>
                  <a:srgbClr val="E4E4E4"/>
                </a:solidFill>
                <a:latin typeface="Consolas" panose="020B0609020204030204"/>
                <a:ea typeface="Consolas" panose="020B0609020204030204"/>
              </a:rPr>
              <a:t>   </a:t>
            </a:r>
            <a:endParaRPr lang="en-US" altLang="zh-CN" sz="1600" b="0">
              <a:solidFill>
                <a:srgbClr val="E4E4E4"/>
              </a:solidFill>
              <a:latin typeface="Consolas" panose="020B0609020204030204"/>
              <a:ea typeface="Consolas" panose="020B0609020204030204"/>
            </a:endParaRPr>
          </a:p>
        </p:txBody>
      </p:sp>
      <p:sp>
        <p:nvSpPr>
          <p:cNvPr id="14" name="矩形 13"/>
          <p:cNvSpPr/>
          <p:nvPr/>
        </p:nvSpPr>
        <p:spPr>
          <a:xfrm>
            <a:off x="9611360" y="4961890"/>
            <a:ext cx="2326640" cy="1026160"/>
          </a:xfrm>
          <a:prstGeom prst="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5952490" y="6212840"/>
            <a:ext cx="3996055" cy="443865"/>
          </a:xfrm>
          <a:prstGeom prst="rect">
            <a:avLst/>
          </a:prstGeom>
          <a:noFill/>
        </p:spPr>
        <p:txBody>
          <a:bodyPr wrap="square" rtlCol="0">
            <a:noAutofit/>
          </a:bodyPr>
          <a:p>
            <a:r>
              <a:rPr lang="en-US" altLang="zh-CN">
                <a:solidFill>
                  <a:schemeClr val="bg1"/>
                </a:solidFill>
              </a:rPr>
              <a:t>Input and Output</a:t>
            </a:r>
            <a:r>
              <a:rPr lang="zh-CN" altLang="en-US">
                <a:solidFill>
                  <a:schemeClr val="bg1"/>
                </a:solidFill>
                <a:sym typeface="+mn-ea"/>
              </a:rPr>
              <a:t>（</a:t>
            </a:r>
            <a:r>
              <a:rPr lang="en-US" altLang="zh-CN">
                <a:solidFill>
                  <a:schemeClr val="bg1"/>
                </a:solidFill>
                <a:sym typeface="+mn-ea"/>
              </a:rPr>
              <a:t>rellative error &lt;2%</a:t>
            </a:r>
            <a:r>
              <a:rPr lang="zh-CN" altLang="en-US">
                <a:solidFill>
                  <a:schemeClr val="bg1"/>
                </a:solidFill>
                <a:sym typeface="+mn-ea"/>
              </a:rPr>
              <a:t>）</a:t>
            </a:r>
            <a:endParaRPr lang="zh-CN" altLang="en-US">
              <a:solidFill>
                <a:schemeClr val="bg1"/>
              </a:solidFill>
            </a:endParaRPr>
          </a:p>
          <a:p>
            <a:endParaRPr lang="en-US" altLang="zh-CN">
              <a:solidFill>
                <a:schemeClr val="bg1"/>
              </a:solidFill>
            </a:endParaRPr>
          </a:p>
        </p:txBody>
      </p:sp>
      <p:sp>
        <p:nvSpPr>
          <p:cNvPr id="16" name="文本框 15"/>
          <p:cNvSpPr txBox="1"/>
          <p:nvPr/>
        </p:nvSpPr>
        <p:spPr>
          <a:xfrm>
            <a:off x="9386570" y="1564640"/>
            <a:ext cx="2592070" cy="2661285"/>
          </a:xfrm>
          <a:prstGeom prst="rect">
            <a:avLst/>
          </a:prstGeom>
          <a:noFill/>
        </p:spPr>
        <p:txBody>
          <a:bodyPr wrap="square" rtlCol="0">
            <a:sp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1-120GeV</a:t>
            </a:r>
            <a:r>
              <a:rPr lang="en-US" altLang="zh-CN">
                <a:solidFill>
                  <a:srgbClr val="FF0000"/>
                </a:solidFill>
                <a:sym typeface="+mn-ea"/>
              </a:rPr>
              <a:t> (12000) </a:t>
            </a:r>
            <a:r>
              <a:rPr lang="en-US" altLang="zh-CN">
                <a:solidFill>
                  <a:schemeClr val="accent2"/>
                </a:solidFill>
                <a:sym typeface="+mn-ea"/>
              </a:rPr>
              <a:t>Continuous e-</a:t>
            </a:r>
            <a:endParaRPr lang="en-US" altLang="zh-CN">
              <a:solidFill>
                <a:schemeClr val="accent2"/>
              </a:solidFill>
              <a:sym typeface="+mn-ea"/>
            </a:endParaRPr>
          </a:p>
          <a:p>
            <a:pPr marL="285750" indent="-285750">
              <a:buFont typeface="Wingdings" panose="05000000000000000000" charset="0"/>
              <a:buChar char="Ø"/>
            </a:pPr>
            <a:endParaRPr lang="en-US" altLang="zh-CN">
              <a:solidFill>
                <a:schemeClr val="accent2"/>
              </a:solidFill>
              <a:sym typeface="+mn-ea"/>
            </a:endParaRPr>
          </a:p>
          <a:p>
            <a:pPr marL="285750" indent="-285750">
              <a:buFont typeface="Wingdings" panose="05000000000000000000" charset="0"/>
              <a:buChar char="Ø"/>
            </a:pPr>
            <a:r>
              <a:rPr lang="en-US" altLang="zh-CN">
                <a:solidFill>
                  <a:schemeClr val="bg1"/>
                </a:solidFill>
              </a:rPr>
              <a:t>Data split</a:t>
            </a:r>
            <a:endParaRPr lang="en-US" altLang="zh-CN">
              <a:solidFill>
                <a:schemeClr val="bg1"/>
              </a:solidFill>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train_frac = 0.7</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val_frac = 0.15</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test_frac = 0.15</a:t>
            </a:r>
            <a:endParaRPr lang="en-US" altLang="zh-CN" b="0" i="0">
              <a:solidFill>
                <a:schemeClr val="bg1"/>
              </a:solidFill>
              <a:latin typeface="Consolas" panose="020B0609020204030204"/>
              <a:ea typeface="Consolas" panose="020B0609020204030204"/>
            </a:endParaRPr>
          </a:p>
          <a:p>
            <a:endParaRPr lang="zh-CN" altLang="en-US"/>
          </a:p>
        </p:txBody>
      </p:sp>
      <p:sp>
        <p:nvSpPr>
          <p:cNvPr id="17" name="文本框 16"/>
          <p:cNvSpPr txBox="1"/>
          <p:nvPr/>
        </p:nvSpPr>
        <p:spPr>
          <a:xfrm>
            <a:off x="687070" y="1531620"/>
            <a:ext cx="4694555" cy="398780"/>
          </a:xfrm>
          <a:prstGeom prst="rect">
            <a:avLst/>
          </a:prstGeom>
          <a:noFill/>
        </p:spPr>
        <p:txBody>
          <a:bodyPr wrap="square" rtlCol="0" anchor="t">
            <a:spAutoFit/>
          </a:bodyPr>
          <a:p>
            <a:r>
              <a:rPr lang="en-US" altLang="zh-CN" sz="2000">
                <a:solidFill>
                  <a:schemeClr val="bg1"/>
                </a:solidFill>
                <a:sym typeface="+mn-ea"/>
              </a:rPr>
              <a:t>CNN (Convolutional Neural Network)</a:t>
            </a:r>
            <a:endParaRPr lang="zh-CN" altLang="en-US" sz="2000">
              <a:solidFill>
                <a:schemeClr val="bg1"/>
              </a:solidFill>
              <a:sym typeface="+mn-ea"/>
            </a:endParaRPr>
          </a:p>
        </p:txBody>
      </p:sp>
      <p:sp>
        <p:nvSpPr>
          <p:cNvPr id="18" name="文本框 17"/>
          <p:cNvSpPr txBox="1"/>
          <p:nvPr/>
        </p:nvSpPr>
        <p:spPr>
          <a:xfrm>
            <a:off x="687070" y="4065270"/>
            <a:ext cx="6096000" cy="398780"/>
          </a:xfrm>
          <a:prstGeom prst="rect">
            <a:avLst/>
          </a:prstGeom>
          <a:noFill/>
        </p:spPr>
        <p:txBody>
          <a:bodyPr wrap="square" rtlCol="0" anchor="t">
            <a:spAutoFit/>
          </a:bodyPr>
          <a:p>
            <a:r>
              <a:rPr lang="en-US" altLang="zh-CN" sz="2000">
                <a:solidFill>
                  <a:schemeClr val="bg1"/>
                </a:solidFill>
                <a:sym typeface="+mn-ea"/>
              </a:rPr>
              <a:t>LSTM (Long Short-Term Memory)</a:t>
            </a:r>
            <a:endParaRPr lang="en-US" altLang="zh-CN" sz="2000">
              <a:solidFill>
                <a:schemeClr val="bg1"/>
              </a:solidFill>
              <a:sym typeface="+mn-ea"/>
            </a:endParaRPr>
          </a:p>
        </p:txBody>
      </p:sp>
      <p:pic>
        <p:nvPicPr>
          <p:cNvPr id="19" name="图片 18"/>
          <p:cNvPicPr>
            <a:picLocks noChangeAspect="1"/>
          </p:cNvPicPr>
          <p:nvPr/>
        </p:nvPicPr>
        <p:blipFill>
          <a:blip r:embed="rId3"/>
          <a:stretch>
            <a:fillRect/>
          </a:stretch>
        </p:blipFill>
        <p:spPr>
          <a:xfrm>
            <a:off x="1494790" y="2088515"/>
            <a:ext cx="1857375" cy="1938020"/>
          </a:xfrm>
          <a:prstGeom prst="rect">
            <a:avLst/>
          </a:prstGeom>
        </p:spPr>
      </p:pic>
      <p:sp>
        <p:nvSpPr>
          <p:cNvPr id="20" name="文本框 19"/>
          <p:cNvSpPr txBox="1"/>
          <p:nvPr/>
        </p:nvSpPr>
        <p:spPr>
          <a:xfrm>
            <a:off x="3697605" y="2648585"/>
            <a:ext cx="2314575" cy="645160"/>
          </a:xfrm>
          <a:prstGeom prst="rect">
            <a:avLst/>
          </a:prstGeom>
          <a:noFill/>
        </p:spPr>
        <p:txBody>
          <a:bodyPr wrap="square" rtlCol="0" anchor="t">
            <a:spAutoFit/>
          </a:bodyPr>
          <a:p>
            <a:r>
              <a:rPr lang="en-US" altLang="zh-CN">
                <a:solidFill>
                  <a:schemeClr val="bg1"/>
                </a:solidFill>
              </a:rPr>
              <a:t>Read the hit image of the super layer</a:t>
            </a:r>
            <a:endParaRPr lang="en-US" altLang="zh-CN">
              <a:solidFill>
                <a:schemeClr val="bg1"/>
              </a:solidFill>
            </a:endParaRPr>
          </a:p>
        </p:txBody>
      </p:sp>
      <p:pic>
        <p:nvPicPr>
          <p:cNvPr id="21" name="图片 20"/>
          <p:cNvPicPr>
            <a:picLocks noChangeAspect="1"/>
          </p:cNvPicPr>
          <p:nvPr/>
        </p:nvPicPr>
        <p:blipFill>
          <a:blip r:embed="rId4"/>
          <a:stretch>
            <a:fillRect/>
          </a:stretch>
        </p:blipFill>
        <p:spPr>
          <a:xfrm>
            <a:off x="848995" y="4502785"/>
            <a:ext cx="3148965" cy="1779905"/>
          </a:xfrm>
          <a:prstGeom prst="rect">
            <a:avLst/>
          </a:prstGeom>
        </p:spPr>
      </p:pic>
      <p:sp>
        <p:nvSpPr>
          <p:cNvPr id="22" name="文本框 21"/>
          <p:cNvSpPr txBox="1"/>
          <p:nvPr/>
        </p:nvSpPr>
        <p:spPr>
          <a:xfrm>
            <a:off x="4174490" y="4809490"/>
            <a:ext cx="1920240" cy="1198880"/>
          </a:xfrm>
          <a:prstGeom prst="rect">
            <a:avLst/>
          </a:prstGeom>
          <a:noFill/>
        </p:spPr>
        <p:txBody>
          <a:bodyPr wrap="square" rtlCol="0" anchor="t">
            <a:spAutoFit/>
          </a:bodyPr>
          <a:p>
            <a:r>
              <a:rPr lang="en-US" altLang="zh-CN">
                <a:solidFill>
                  <a:schemeClr val="bg1"/>
                </a:solidFill>
              </a:rPr>
              <a:t>Learn the development of </a:t>
            </a:r>
            <a:r>
              <a:rPr lang="en-US" altLang="zh-CN">
                <a:solidFill>
                  <a:schemeClr val="bg1"/>
                </a:solidFill>
              </a:rPr>
              <a:t>shower at different levels</a:t>
            </a:r>
            <a:endParaRPr lang="en-US" altLang="zh-CN">
              <a:solidFill>
                <a:schemeClr val="bg1"/>
              </a:solidFill>
            </a:endParaRPr>
          </a:p>
        </p:txBody>
      </p:sp>
      <p:pic>
        <p:nvPicPr>
          <p:cNvPr id="24" name="图片 23"/>
          <p:cNvPicPr>
            <a:picLocks noChangeAspect="1"/>
          </p:cNvPicPr>
          <p:nvPr/>
        </p:nvPicPr>
        <p:blipFill>
          <a:blip r:embed="rId5"/>
          <a:stretch>
            <a:fillRect/>
          </a:stretch>
        </p:blipFill>
        <p:spPr>
          <a:xfrm>
            <a:off x="5952490" y="3810635"/>
            <a:ext cx="3598545" cy="2270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a:t>
            </a:r>
            <a:r>
              <a:rPr lang="en-US" altLang="zh-CN" sz="3200">
                <a:solidFill>
                  <a:schemeClr val="bg1"/>
                </a:solidFill>
                <a:sym typeface="+mn-ea"/>
              </a:rPr>
              <a:t>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Energy Resolution</a:t>
            </a:r>
            <a:endParaRPr lang="en-US" altLang="zh-CN" sz="3200">
              <a:solidFill>
                <a:schemeClr val="bg1"/>
              </a:solidFill>
              <a:ea typeface="微软雅黑" panose="020B0503020204020204" pitchFamily="34" charset="-122"/>
              <a:cs typeface="+mn-lt"/>
              <a:sym typeface="+mn-ea"/>
            </a:endParaRPr>
          </a:p>
        </p:txBody>
      </p:sp>
      <p:sp>
        <p:nvSpPr>
          <p:cNvPr id="5" name="文本框 4"/>
          <p:cNvSpPr txBox="1"/>
          <p:nvPr>
            <p:custDataLst>
              <p:tags r:id="rId3"/>
            </p:custDataLst>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sp>
        <p:nvSpPr>
          <p:cNvPr id="6" name="文本框 5"/>
          <p:cNvSpPr txBox="1"/>
          <p:nvPr>
            <p:custDataLst>
              <p:tags r:id="rId4"/>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2" name="图片 1"/>
          <p:cNvPicPr>
            <a:picLocks noChangeAspect="1"/>
          </p:cNvPicPr>
          <p:nvPr/>
        </p:nvPicPr>
        <p:blipFill>
          <a:blip r:embed="rId5"/>
          <a:stretch>
            <a:fillRect/>
          </a:stretch>
        </p:blipFill>
        <p:spPr>
          <a:xfrm>
            <a:off x="6744970" y="1835785"/>
            <a:ext cx="4854575" cy="4765040"/>
          </a:xfrm>
          <a:prstGeom prst="rect">
            <a:avLst/>
          </a:prstGeom>
        </p:spPr>
      </p:pic>
      <p:pic>
        <p:nvPicPr>
          <p:cNvPr id="4" name="图片 3"/>
          <p:cNvPicPr>
            <a:picLocks noChangeAspect="1"/>
          </p:cNvPicPr>
          <p:nvPr/>
        </p:nvPicPr>
        <p:blipFill>
          <a:blip r:embed="rId6"/>
          <a:stretch>
            <a:fillRect/>
          </a:stretch>
        </p:blipFill>
        <p:spPr>
          <a:xfrm>
            <a:off x="563245" y="1835785"/>
            <a:ext cx="5020310" cy="4727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a:t>
            </a:r>
            <a:r>
              <a:rPr lang="en-US" altLang="zh-CN" sz="3200">
                <a:solidFill>
                  <a:schemeClr val="bg1"/>
                </a:solidFill>
                <a:sym typeface="+mn-ea"/>
              </a:rPr>
              <a:t>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Linearity</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5" name="文本框 4"/>
          <p:cNvSpPr txBox="1"/>
          <p:nvPr>
            <p:custDataLst>
              <p:tags r:id="rId3"/>
            </p:custDataLst>
          </p:nvPr>
        </p:nvSpPr>
        <p:spPr>
          <a:xfrm>
            <a:off x="364490" y="1528445"/>
            <a:ext cx="4108450" cy="368300"/>
          </a:xfrm>
          <a:prstGeom prst="rect">
            <a:avLst/>
          </a:prstGeom>
          <a:noFill/>
        </p:spPr>
        <p:txBody>
          <a:bodyPr wrap="square" rtlCol="0">
            <a:spAutoFit/>
          </a:bodyPr>
          <a:p>
            <a:r>
              <a:rPr lang="en-US" altLang="zh-CN">
                <a:solidFill>
                  <a:schemeClr val="bg1"/>
                </a:solidFill>
              </a:rPr>
              <a:t>stage 2</a:t>
            </a:r>
            <a:endParaRPr lang="en-US" altLang="zh-CN">
              <a:solidFill>
                <a:schemeClr val="bg1"/>
              </a:solidFill>
            </a:endParaRPr>
          </a:p>
        </p:txBody>
      </p:sp>
      <p:sp>
        <p:nvSpPr>
          <p:cNvPr id="6" name="文本框 5"/>
          <p:cNvSpPr txBox="1"/>
          <p:nvPr>
            <p:custDataLst>
              <p:tags r:id="rId4"/>
            </p:custDataLst>
          </p:nvPr>
        </p:nvSpPr>
        <p:spPr>
          <a:xfrm>
            <a:off x="8728710" y="1528445"/>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2" name="图片 1"/>
          <p:cNvPicPr>
            <a:picLocks noChangeAspect="1"/>
          </p:cNvPicPr>
          <p:nvPr>
            <p:custDataLst>
              <p:tags r:id="rId5"/>
            </p:custDataLst>
          </p:nvPr>
        </p:nvPicPr>
        <p:blipFill>
          <a:blip r:embed="rId6"/>
          <a:stretch>
            <a:fillRect/>
          </a:stretch>
        </p:blipFill>
        <p:spPr>
          <a:xfrm>
            <a:off x="8102600" y="2378710"/>
            <a:ext cx="3805555" cy="3675380"/>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109220" y="2415540"/>
            <a:ext cx="3932555" cy="3598545"/>
          </a:xfrm>
          <a:prstGeom prst="rect">
            <a:avLst/>
          </a:prstGeom>
        </p:spPr>
      </p:pic>
      <p:sp>
        <p:nvSpPr>
          <p:cNvPr id="7" name="文本框 6"/>
          <p:cNvSpPr txBox="1"/>
          <p:nvPr>
            <p:custDataLst>
              <p:tags r:id="rId9"/>
            </p:custDataLst>
          </p:nvPr>
        </p:nvSpPr>
        <p:spPr>
          <a:xfrm>
            <a:off x="4740275" y="1528445"/>
            <a:ext cx="4108450" cy="368300"/>
          </a:xfrm>
          <a:prstGeom prst="rect">
            <a:avLst/>
          </a:prstGeom>
          <a:noFill/>
        </p:spPr>
        <p:txBody>
          <a:bodyPr wrap="square" rtlCol="0">
            <a:spAutoFit/>
          </a:bodyPr>
          <a:p>
            <a:r>
              <a:rPr lang="en-US" altLang="zh-CN">
                <a:solidFill>
                  <a:schemeClr val="bg1"/>
                </a:solidFill>
              </a:rPr>
              <a:t>stage 1</a:t>
            </a:r>
            <a:endParaRPr lang="en-US" altLang="zh-CN">
              <a:solidFill>
                <a:schemeClr val="bg1"/>
              </a:solidFill>
            </a:endParaRPr>
          </a:p>
        </p:txBody>
      </p:sp>
      <p:pic>
        <p:nvPicPr>
          <p:cNvPr id="10" name="图片 9"/>
          <p:cNvPicPr>
            <a:picLocks noChangeAspect="1"/>
          </p:cNvPicPr>
          <p:nvPr/>
        </p:nvPicPr>
        <p:blipFill>
          <a:blip r:embed="rId10"/>
          <a:stretch>
            <a:fillRect/>
          </a:stretch>
        </p:blipFill>
        <p:spPr>
          <a:xfrm>
            <a:off x="4173855" y="2379345"/>
            <a:ext cx="3796665" cy="3616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9882505"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a:t>
            </a:r>
            <a:r>
              <a:rPr lang="en-US" altLang="zh-CN" sz="3200">
                <a:solidFill>
                  <a:schemeClr val="bg1"/>
                </a:solidFill>
                <a:sym typeface="+mn-ea"/>
              </a:rPr>
              <a:t>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 </a:t>
            </a:r>
            <a:r>
              <a:rPr lang="en-US" altLang="zh-CN" sz="3200">
                <a:solidFill>
                  <a:schemeClr val="bg1"/>
                </a:solidFill>
                <a:sym typeface="+mn-ea"/>
              </a:rPr>
              <a:t>Transfer Learning</a:t>
            </a:r>
            <a:endParaRPr lang="en-US" altLang="zh-CN" sz="3200">
              <a:solidFill>
                <a:schemeClr val="bg1"/>
              </a:solidFill>
            </a:endParaRPr>
          </a:p>
          <a:p>
            <a:pPr marL="0" indent="0">
              <a:spcBef>
                <a:spcPct val="0"/>
              </a:spcBef>
              <a:spcAft>
                <a:spcPct val="0"/>
              </a:spcAft>
            </a:pPr>
            <a:endParaRPr lang="en-US" altLang="zh-CN" sz="3200">
              <a:solidFill>
                <a:schemeClr val="bg1"/>
              </a:solidFill>
              <a:ea typeface="微软雅黑" panose="020B0503020204020204" pitchFamily="34" charset="-122"/>
              <a:cs typeface="+mn-lt"/>
              <a:sym typeface="+mn-ea"/>
            </a:endParaRPr>
          </a:p>
        </p:txBody>
      </p:sp>
      <p:sp>
        <p:nvSpPr>
          <p:cNvPr id="4" name="文本框 3"/>
          <p:cNvSpPr txBox="1"/>
          <p:nvPr/>
        </p:nvSpPr>
        <p:spPr>
          <a:xfrm>
            <a:off x="7193280" y="1101725"/>
            <a:ext cx="2865120" cy="368300"/>
          </a:xfrm>
          <a:prstGeom prst="rect">
            <a:avLst/>
          </a:prstGeom>
          <a:noFill/>
        </p:spPr>
        <p:txBody>
          <a:bodyPr wrap="square" rtlCol="0">
            <a:spAutoFit/>
          </a:bodyPr>
          <a:p>
            <a:r>
              <a:rPr lang="en-US" altLang="zh-CN">
                <a:solidFill>
                  <a:schemeClr val="bg1"/>
                </a:solidFill>
              </a:rPr>
              <a:t>50GeV</a:t>
            </a:r>
            <a:endParaRPr lang="en-US" altLang="zh-CN">
              <a:solidFill>
                <a:schemeClr val="bg1"/>
              </a:solidFill>
            </a:endParaRPr>
          </a:p>
        </p:txBody>
      </p:sp>
      <p:sp>
        <p:nvSpPr>
          <p:cNvPr id="5" name="文本框 4"/>
          <p:cNvSpPr txBox="1"/>
          <p:nvPr/>
        </p:nvSpPr>
        <p:spPr>
          <a:xfrm>
            <a:off x="1621790" y="1101725"/>
            <a:ext cx="2865120" cy="368300"/>
          </a:xfrm>
          <a:prstGeom prst="rect">
            <a:avLst/>
          </a:prstGeom>
          <a:noFill/>
        </p:spPr>
        <p:txBody>
          <a:bodyPr wrap="square" rtlCol="0">
            <a:spAutoFit/>
          </a:bodyPr>
          <a:p>
            <a:r>
              <a:rPr lang="en-US" altLang="zh-CN">
                <a:solidFill>
                  <a:schemeClr val="bg1"/>
                </a:solidFill>
              </a:rPr>
              <a:t>3GeV</a:t>
            </a:r>
            <a:endParaRPr lang="en-US" altLang="zh-CN">
              <a:solidFill>
                <a:schemeClr val="bg1"/>
              </a:solidFill>
            </a:endParaRPr>
          </a:p>
        </p:txBody>
      </p:sp>
      <p:pic>
        <p:nvPicPr>
          <p:cNvPr id="2" name="图片 1"/>
          <p:cNvPicPr>
            <a:picLocks noChangeAspect="1"/>
          </p:cNvPicPr>
          <p:nvPr/>
        </p:nvPicPr>
        <p:blipFill>
          <a:blip r:embed="rId3"/>
          <a:stretch>
            <a:fillRect/>
          </a:stretch>
        </p:blipFill>
        <p:spPr>
          <a:xfrm>
            <a:off x="6445250" y="2072640"/>
            <a:ext cx="5358130" cy="3863975"/>
          </a:xfrm>
          <a:prstGeom prst="rect">
            <a:avLst/>
          </a:prstGeom>
        </p:spPr>
      </p:pic>
      <p:pic>
        <p:nvPicPr>
          <p:cNvPr id="10" name="图片 9"/>
          <p:cNvPicPr>
            <a:picLocks noChangeAspect="1"/>
          </p:cNvPicPr>
          <p:nvPr/>
        </p:nvPicPr>
        <p:blipFill>
          <a:blip r:embed="rId4"/>
          <a:stretch>
            <a:fillRect/>
          </a:stretch>
        </p:blipFill>
        <p:spPr>
          <a:xfrm>
            <a:off x="460375" y="2072640"/>
            <a:ext cx="5187315" cy="3863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2"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4" name="灯片编号占位符 3"/>
          <p:cNvSpPr>
            <a:spLocks noGrp="1"/>
          </p:cNvSpPr>
          <p:nvPr>
            <p:ph type="sldNum" sz="quarter" idx="12"/>
          </p:nvPr>
        </p:nvSpPr>
        <p:spPr/>
        <p:txBody>
          <a:bodyPr/>
          <a:p>
            <a:fld id="{DECEAADD-04E7-4E9A-9769-230A8A5E70EE}" type="slidenum">
              <a:rPr lang="zh-CN" altLang="en-US" smtClean="0"/>
            </a:fld>
            <a:endParaRPr lang="zh-CN" altLang="en-US"/>
          </a:p>
        </p:txBody>
      </p:sp>
      <p:sp>
        <p:nvSpPr>
          <p:cNvPr id="10" name="文本框 9"/>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a:t>
            </a:r>
            <a:r>
              <a:rPr lang="en-US" altLang="zh-CN" sz="3200">
                <a:solidFill>
                  <a:schemeClr val="bg1"/>
                </a:solidFill>
                <a:sym typeface="+mn-ea"/>
              </a:rPr>
              <a:t>Transformer</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(2000000)</a:t>
            </a:r>
            <a:endParaRPr lang="en-US" altLang="zh-CN" sz="3200" b="0" i="0">
              <a:solidFill>
                <a:schemeClr val="accent2"/>
              </a:solidFill>
              <a:ea typeface="微软雅黑" panose="020B0503020204020204" pitchFamily="34" charset="-122"/>
              <a:cs typeface="+mn-lt"/>
            </a:endParaRPr>
          </a:p>
        </p:txBody>
      </p:sp>
      <p:sp>
        <p:nvSpPr>
          <p:cNvPr id="12" name="文本框 11"/>
          <p:cNvSpPr txBox="1"/>
          <p:nvPr/>
        </p:nvSpPr>
        <p:spPr>
          <a:xfrm>
            <a:off x="6012180" y="1219200"/>
            <a:ext cx="3080385" cy="2807970"/>
          </a:xfrm>
          <a:prstGeom prst="rect">
            <a:avLst/>
          </a:prstGeom>
          <a:noFill/>
        </p:spPr>
        <p:txBody>
          <a:bodyPr wrap="square" rtlCol="0">
            <a:noAutofit/>
          </a:bodyPr>
          <a:p>
            <a:pPr indent="0">
              <a:buFont typeface="Wingdings" panose="05000000000000000000" charset="0"/>
              <a:buNone/>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Input(hit level data):</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indent="0">
              <a:buFont typeface="Wingdings" panose="05000000000000000000" charset="0"/>
              <a:buNone/>
            </a:pPr>
            <a:r>
              <a:rPr lang="en-US" altLang="zh-CN">
                <a:solidFill>
                  <a:schemeClr val="bg1"/>
                </a:solidFill>
              </a:rPr>
              <a:t>HIt_ENERGY</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Output: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Predicted Energy</a:t>
            </a:r>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p:txBody>
      </p:sp>
      <p:sp>
        <p:nvSpPr>
          <p:cNvPr id="13" name="文本框 12"/>
          <p:cNvSpPr txBox="1"/>
          <p:nvPr/>
        </p:nvSpPr>
        <p:spPr>
          <a:xfrm>
            <a:off x="9312910" y="4983480"/>
            <a:ext cx="3074670" cy="1004570"/>
          </a:xfrm>
          <a:prstGeom prst="rect">
            <a:avLst/>
          </a:prstGeom>
        </p:spPr>
        <p:txBody>
          <a:bodyPr wrap="square">
            <a:spAutoFit/>
          </a:bodyPr>
          <a:p>
            <a:pPr>
              <a:lnSpc>
                <a:spcPts val="1425"/>
              </a:lnSpc>
            </a:pPr>
            <a:r>
              <a:rPr lang="en-US" altLang="zh-CN" sz="1600" b="0">
                <a:solidFill>
                  <a:srgbClr val="E4E4E4"/>
                </a:solidFill>
                <a:latin typeface="Consolas" panose="020B0609020204030204"/>
                <a:ea typeface="Consolas" panose="020B0609020204030204"/>
              </a:rPr>
              <a:t>    lr </a:t>
            </a:r>
            <a:r>
              <a:rPr lang="en-US" altLang="zh-CN" sz="1600" b="0">
                <a:solidFill>
                  <a:srgbClr val="D6D6DD"/>
                </a:solidFill>
                <a:latin typeface="Consolas" panose="020B0609020204030204"/>
                <a:ea typeface="Consolas" panose="020B0609020204030204"/>
              </a:rPr>
              <a:t>=1</a:t>
            </a:r>
            <a:r>
              <a:rPr lang="en-US" altLang="zh-CN" sz="1600" b="0">
                <a:solidFill>
                  <a:srgbClr val="EBC88D"/>
                </a:solidFill>
                <a:latin typeface="Consolas" panose="020B0609020204030204"/>
                <a:ea typeface="Consolas" panose="020B0609020204030204"/>
              </a:rPr>
              <a:t>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batch_size </a:t>
            </a:r>
            <a:r>
              <a:rPr lang="en-US" altLang="zh-CN" sz="1600" b="0">
                <a:solidFill>
                  <a:srgbClr val="D6D6DD"/>
                </a:solidFill>
                <a:latin typeface="Consolas" panose="020B0609020204030204"/>
                <a:ea typeface="Consolas" panose="020B0609020204030204"/>
              </a:rPr>
              <a:t>=256</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epochs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150</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weight_decay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optimizer </a:t>
            </a:r>
            <a:r>
              <a:rPr lang="en-US" altLang="zh-CN" sz="1600" b="0">
                <a:solidFill>
                  <a:srgbClr val="D6D6DD"/>
                </a:solidFill>
                <a:latin typeface="Consolas" panose="020B0609020204030204"/>
                <a:ea typeface="Consolas" panose="020B0609020204030204"/>
              </a:rPr>
              <a:t>=</a:t>
            </a:r>
            <a:r>
              <a:rPr lang="en-US" altLang="zh-CN" sz="1600" b="0">
                <a:solidFill>
                  <a:srgbClr val="E394DC"/>
                </a:solidFill>
                <a:latin typeface="Consolas" panose="020B0609020204030204"/>
                <a:ea typeface="Consolas" panose="020B0609020204030204"/>
              </a:rPr>
              <a:t>"adamw"</a:t>
            </a:r>
            <a:r>
              <a:rPr lang="en-US" altLang="zh-CN" sz="1600" b="0">
                <a:solidFill>
                  <a:srgbClr val="E4E4E4"/>
                </a:solidFill>
                <a:latin typeface="Consolas" panose="020B0609020204030204"/>
                <a:ea typeface="Consolas" panose="020B0609020204030204"/>
              </a:rPr>
              <a:t>   </a:t>
            </a:r>
            <a:endParaRPr lang="en-US" altLang="zh-CN" sz="1600" b="0">
              <a:solidFill>
                <a:srgbClr val="E4E4E4"/>
              </a:solidFill>
              <a:latin typeface="Consolas" panose="020B0609020204030204"/>
              <a:ea typeface="Consolas" panose="020B0609020204030204"/>
            </a:endParaRPr>
          </a:p>
        </p:txBody>
      </p:sp>
      <p:sp>
        <p:nvSpPr>
          <p:cNvPr id="14" name="矩形 13"/>
          <p:cNvSpPr/>
          <p:nvPr/>
        </p:nvSpPr>
        <p:spPr>
          <a:xfrm>
            <a:off x="9611360" y="4961890"/>
            <a:ext cx="2326640" cy="1026160"/>
          </a:xfrm>
          <a:prstGeom prst="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5952490" y="6212840"/>
            <a:ext cx="3996055" cy="443865"/>
          </a:xfrm>
          <a:prstGeom prst="rect">
            <a:avLst/>
          </a:prstGeom>
          <a:noFill/>
        </p:spPr>
        <p:txBody>
          <a:bodyPr wrap="square" rtlCol="0">
            <a:noAutofit/>
          </a:bodyPr>
          <a:p>
            <a:r>
              <a:rPr lang="en-US" altLang="zh-CN">
                <a:solidFill>
                  <a:schemeClr val="bg1"/>
                </a:solidFill>
              </a:rPr>
              <a:t>Input and Output</a:t>
            </a:r>
            <a:r>
              <a:rPr lang="zh-CN" altLang="en-US">
                <a:solidFill>
                  <a:schemeClr val="bg1"/>
                </a:solidFill>
                <a:sym typeface="+mn-ea"/>
              </a:rPr>
              <a:t>（</a:t>
            </a:r>
            <a:r>
              <a:rPr lang="en-US" altLang="zh-CN">
                <a:solidFill>
                  <a:schemeClr val="bg1"/>
                </a:solidFill>
                <a:sym typeface="+mn-ea"/>
              </a:rPr>
              <a:t>rellative error &lt;1%</a:t>
            </a:r>
            <a:r>
              <a:rPr lang="zh-CN" altLang="en-US">
                <a:solidFill>
                  <a:schemeClr val="bg1"/>
                </a:solidFill>
                <a:sym typeface="+mn-ea"/>
              </a:rPr>
              <a:t>）</a:t>
            </a:r>
            <a:endParaRPr lang="zh-CN" altLang="en-US">
              <a:solidFill>
                <a:schemeClr val="bg1"/>
              </a:solidFill>
            </a:endParaRPr>
          </a:p>
          <a:p>
            <a:endParaRPr lang="en-US" altLang="zh-CN">
              <a:solidFill>
                <a:schemeClr val="bg1"/>
              </a:solidFill>
            </a:endParaRPr>
          </a:p>
        </p:txBody>
      </p:sp>
      <p:sp>
        <p:nvSpPr>
          <p:cNvPr id="16" name="文本框 15"/>
          <p:cNvSpPr txBox="1"/>
          <p:nvPr/>
        </p:nvSpPr>
        <p:spPr>
          <a:xfrm>
            <a:off x="9386570" y="1564640"/>
            <a:ext cx="2592070" cy="2938145"/>
          </a:xfrm>
          <a:prstGeom prst="rect">
            <a:avLst/>
          </a:prstGeom>
          <a:noFill/>
        </p:spPr>
        <p:txBody>
          <a:bodyPr wrap="square" rtlCol="0">
            <a:sp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1-120GeV</a:t>
            </a:r>
            <a:r>
              <a:rPr lang="en-US" altLang="zh-CN">
                <a:solidFill>
                  <a:srgbClr val="FF0000"/>
                </a:solidFill>
                <a:sym typeface="+mn-ea"/>
              </a:rPr>
              <a:t> (2000000) </a:t>
            </a:r>
            <a:r>
              <a:rPr lang="en-US" altLang="zh-CN">
                <a:solidFill>
                  <a:schemeClr val="accent2"/>
                </a:solidFill>
                <a:sym typeface="+mn-ea"/>
              </a:rPr>
              <a:t>Continuous e-</a:t>
            </a:r>
            <a:endParaRPr lang="en-US" altLang="zh-CN">
              <a:solidFill>
                <a:schemeClr val="accent2"/>
              </a:solidFill>
              <a:sym typeface="+mn-ea"/>
            </a:endParaRPr>
          </a:p>
          <a:p>
            <a:pPr marL="285750" indent="-285750">
              <a:buFont typeface="Wingdings" panose="05000000000000000000" charset="0"/>
              <a:buChar char="Ø"/>
            </a:pPr>
            <a:endParaRPr lang="en-US" altLang="zh-CN">
              <a:solidFill>
                <a:schemeClr val="accent2"/>
              </a:solidFill>
              <a:sym typeface="+mn-ea"/>
            </a:endParaRPr>
          </a:p>
          <a:p>
            <a:pPr marL="285750" indent="-285750">
              <a:buFont typeface="Wingdings" panose="05000000000000000000" charset="0"/>
              <a:buChar char="Ø"/>
            </a:pPr>
            <a:r>
              <a:rPr lang="en-US" altLang="zh-CN">
                <a:solidFill>
                  <a:schemeClr val="bg1"/>
                </a:solidFill>
              </a:rPr>
              <a:t>Data split</a:t>
            </a:r>
            <a:endParaRPr lang="en-US" altLang="zh-CN">
              <a:solidFill>
                <a:schemeClr val="bg1"/>
              </a:solidFill>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train_frac = 0.7</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val_frac = 0.15</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test_frac = 0.15</a:t>
            </a:r>
            <a:endParaRPr lang="en-US" altLang="zh-CN" b="0" i="0">
              <a:solidFill>
                <a:schemeClr val="bg1"/>
              </a:solidFill>
              <a:latin typeface="Consolas" panose="020B0609020204030204"/>
              <a:ea typeface="Consolas" panose="020B0609020204030204"/>
            </a:endParaRPr>
          </a:p>
          <a:p>
            <a:endParaRPr lang="zh-CN" altLang="en-US"/>
          </a:p>
        </p:txBody>
      </p:sp>
      <p:sp>
        <p:nvSpPr>
          <p:cNvPr id="17" name="文本框 16"/>
          <p:cNvSpPr txBox="1"/>
          <p:nvPr/>
        </p:nvSpPr>
        <p:spPr>
          <a:xfrm>
            <a:off x="687070" y="1531620"/>
            <a:ext cx="4694555" cy="398780"/>
          </a:xfrm>
          <a:prstGeom prst="rect">
            <a:avLst/>
          </a:prstGeom>
          <a:noFill/>
        </p:spPr>
        <p:txBody>
          <a:bodyPr wrap="square" rtlCol="0" anchor="t">
            <a:spAutoFit/>
          </a:bodyPr>
          <a:p>
            <a:r>
              <a:rPr lang="en-US" altLang="zh-CN" sz="2000">
                <a:solidFill>
                  <a:schemeClr val="bg1"/>
                </a:solidFill>
                <a:sym typeface="+mn-ea"/>
              </a:rPr>
              <a:t>CNN (Convolutional Neural Network)</a:t>
            </a:r>
            <a:endParaRPr lang="zh-CN" altLang="en-US" sz="2000">
              <a:solidFill>
                <a:schemeClr val="bg1"/>
              </a:solidFill>
              <a:sym typeface="+mn-ea"/>
            </a:endParaRPr>
          </a:p>
        </p:txBody>
      </p:sp>
      <p:sp>
        <p:nvSpPr>
          <p:cNvPr id="18" name="文本框 17"/>
          <p:cNvSpPr txBox="1"/>
          <p:nvPr/>
        </p:nvSpPr>
        <p:spPr>
          <a:xfrm>
            <a:off x="687070" y="4065270"/>
            <a:ext cx="6096000" cy="398780"/>
          </a:xfrm>
          <a:prstGeom prst="rect">
            <a:avLst/>
          </a:prstGeom>
          <a:noFill/>
        </p:spPr>
        <p:txBody>
          <a:bodyPr wrap="square" rtlCol="0" anchor="t">
            <a:spAutoFit/>
          </a:bodyPr>
          <a:p>
            <a:r>
              <a:rPr lang="en-US" altLang="zh-CN" sz="2000">
                <a:solidFill>
                  <a:schemeClr val="bg1"/>
                </a:solidFill>
                <a:sym typeface="+mn-ea"/>
              </a:rPr>
              <a:t>Transformer</a:t>
            </a:r>
            <a:endParaRPr lang="en-US" altLang="zh-CN" sz="2000">
              <a:solidFill>
                <a:schemeClr val="bg1"/>
              </a:solidFill>
              <a:sym typeface="+mn-ea"/>
            </a:endParaRPr>
          </a:p>
        </p:txBody>
      </p:sp>
      <p:pic>
        <p:nvPicPr>
          <p:cNvPr id="19" name="图片 18"/>
          <p:cNvPicPr>
            <a:picLocks noChangeAspect="1"/>
          </p:cNvPicPr>
          <p:nvPr/>
        </p:nvPicPr>
        <p:blipFill>
          <a:blip r:embed="rId3"/>
          <a:stretch>
            <a:fillRect/>
          </a:stretch>
        </p:blipFill>
        <p:spPr>
          <a:xfrm>
            <a:off x="1494790" y="2088515"/>
            <a:ext cx="1857375" cy="1938020"/>
          </a:xfrm>
          <a:prstGeom prst="rect">
            <a:avLst/>
          </a:prstGeom>
        </p:spPr>
      </p:pic>
      <p:sp>
        <p:nvSpPr>
          <p:cNvPr id="20" name="文本框 19"/>
          <p:cNvSpPr txBox="1"/>
          <p:nvPr/>
        </p:nvSpPr>
        <p:spPr>
          <a:xfrm>
            <a:off x="3697605" y="2648585"/>
            <a:ext cx="2314575" cy="645160"/>
          </a:xfrm>
          <a:prstGeom prst="rect">
            <a:avLst/>
          </a:prstGeom>
          <a:noFill/>
        </p:spPr>
        <p:txBody>
          <a:bodyPr wrap="square" rtlCol="0" anchor="t">
            <a:spAutoFit/>
          </a:bodyPr>
          <a:p>
            <a:r>
              <a:rPr lang="en-US" altLang="zh-CN">
                <a:solidFill>
                  <a:schemeClr val="bg1"/>
                </a:solidFill>
              </a:rPr>
              <a:t>Read the hit image of the super layer</a:t>
            </a:r>
            <a:endParaRPr lang="en-US" altLang="zh-CN">
              <a:solidFill>
                <a:schemeClr val="bg1"/>
              </a:solidFill>
            </a:endParaRPr>
          </a:p>
        </p:txBody>
      </p:sp>
      <p:sp>
        <p:nvSpPr>
          <p:cNvPr id="21" name="文本框 20"/>
          <p:cNvSpPr txBox="1"/>
          <p:nvPr/>
        </p:nvSpPr>
        <p:spPr>
          <a:xfrm>
            <a:off x="4174490" y="4809490"/>
            <a:ext cx="1920240" cy="1198880"/>
          </a:xfrm>
          <a:prstGeom prst="rect">
            <a:avLst/>
          </a:prstGeom>
          <a:noFill/>
        </p:spPr>
        <p:txBody>
          <a:bodyPr wrap="square" rtlCol="0" anchor="t">
            <a:spAutoFit/>
          </a:bodyPr>
          <a:p>
            <a:r>
              <a:rPr lang="en-US" altLang="zh-CN">
                <a:solidFill>
                  <a:schemeClr val="bg1"/>
                </a:solidFill>
              </a:rPr>
              <a:t>Learn the development of </a:t>
            </a:r>
            <a:r>
              <a:rPr lang="en-US" altLang="zh-CN">
                <a:solidFill>
                  <a:schemeClr val="bg1"/>
                </a:solidFill>
              </a:rPr>
              <a:t>shower at different levels</a:t>
            </a:r>
            <a:endParaRPr lang="en-US" altLang="zh-CN">
              <a:solidFill>
                <a:schemeClr val="bg1"/>
              </a:solidFill>
            </a:endParaRPr>
          </a:p>
        </p:txBody>
      </p:sp>
      <p:pic>
        <p:nvPicPr>
          <p:cNvPr id="22" name="图片 21"/>
          <p:cNvPicPr/>
          <p:nvPr/>
        </p:nvPicPr>
        <p:blipFill>
          <a:blip r:embed="rId4"/>
          <a:stretch>
            <a:fillRect/>
          </a:stretch>
        </p:blipFill>
        <p:spPr>
          <a:xfrm>
            <a:off x="1396365" y="4559300"/>
            <a:ext cx="2054860" cy="2097405"/>
          </a:xfrm>
          <a:prstGeom prst="rect">
            <a:avLst/>
          </a:prstGeom>
        </p:spPr>
      </p:pic>
      <p:pic>
        <p:nvPicPr>
          <p:cNvPr id="23" name="图片 22"/>
          <p:cNvPicPr>
            <a:picLocks noChangeAspect="1"/>
          </p:cNvPicPr>
          <p:nvPr/>
        </p:nvPicPr>
        <p:blipFill>
          <a:blip r:embed="rId5"/>
          <a:stretch>
            <a:fillRect/>
          </a:stretch>
        </p:blipFill>
        <p:spPr>
          <a:xfrm>
            <a:off x="6094730" y="4011295"/>
            <a:ext cx="3367405" cy="2083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a:t>
            </a:r>
            <a:r>
              <a:rPr lang="en-US" altLang="zh-CN" sz="3200">
                <a:solidFill>
                  <a:schemeClr val="bg1"/>
                </a:solidFill>
                <a:sym typeface="+mn-ea"/>
              </a:rPr>
              <a:t>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Energy Resolution</a:t>
            </a:r>
            <a:endParaRPr lang="en-US" altLang="zh-CN" sz="3200">
              <a:solidFill>
                <a:schemeClr val="bg1"/>
              </a:solidFill>
              <a:ea typeface="微软雅黑" panose="020B0503020204020204" pitchFamily="34" charset="-122"/>
              <a:cs typeface="+mn-lt"/>
              <a:sym typeface="+mn-ea"/>
            </a:endParaRPr>
          </a:p>
        </p:txBody>
      </p:sp>
      <p:sp>
        <p:nvSpPr>
          <p:cNvPr id="5" name="文本框 4"/>
          <p:cNvSpPr txBox="1"/>
          <p:nvPr>
            <p:custDataLst>
              <p:tags r:id="rId3"/>
            </p:custDataLst>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sp>
        <p:nvSpPr>
          <p:cNvPr id="6" name="文本框 5"/>
          <p:cNvSpPr txBox="1"/>
          <p:nvPr>
            <p:custDataLst>
              <p:tags r:id="rId4"/>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7" name="图片 6"/>
          <p:cNvPicPr>
            <a:picLocks noChangeAspect="1"/>
          </p:cNvPicPr>
          <p:nvPr/>
        </p:nvPicPr>
        <p:blipFill>
          <a:blip r:embed="rId5"/>
          <a:stretch>
            <a:fillRect/>
          </a:stretch>
        </p:blipFill>
        <p:spPr>
          <a:xfrm>
            <a:off x="231775" y="1609725"/>
            <a:ext cx="5279390" cy="4976495"/>
          </a:xfrm>
          <a:prstGeom prst="rect">
            <a:avLst/>
          </a:prstGeom>
        </p:spPr>
      </p:pic>
      <p:pic>
        <p:nvPicPr>
          <p:cNvPr id="10" name="图片 9"/>
          <p:cNvPicPr>
            <a:picLocks noChangeAspect="1"/>
          </p:cNvPicPr>
          <p:nvPr/>
        </p:nvPicPr>
        <p:blipFill>
          <a:blip r:embed="rId6"/>
          <a:stretch>
            <a:fillRect/>
          </a:stretch>
        </p:blipFill>
        <p:spPr>
          <a:xfrm>
            <a:off x="6309360" y="1609725"/>
            <a:ext cx="5276850" cy="49453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a:t>
            </a:r>
            <a:r>
              <a:rPr lang="en-US" altLang="zh-CN" sz="3200">
                <a:solidFill>
                  <a:schemeClr val="bg1"/>
                </a:solidFill>
                <a:sym typeface="+mn-ea"/>
              </a:rPr>
              <a:t>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Linearity</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5" name="文本框 4"/>
          <p:cNvSpPr txBox="1"/>
          <p:nvPr>
            <p:custDataLst>
              <p:tags r:id="rId3"/>
            </p:custDataLst>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sp>
        <p:nvSpPr>
          <p:cNvPr id="6" name="文本框 5"/>
          <p:cNvSpPr txBox="1"/>
          <p:nvPr>
            <p:custDataLst>
              <p:tags r:id="rId4"/>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11" name="图片 10"/>
          <p:cNvPicPr>
            <a:picLocks noChangeAspect="1"/>
          </p:cNvPicPr>
          <p:nvPr/>
        </p:nvPicPr>
        <p:blipFill>
          <a:blip r:embed="rId5"/>
          <a:stretch>
            <a:fillRect/>
          </a:stretch>
        </p:blipFill>
        <p:spPr>
          <a:xfrm>
            <a:off x="530225" y="1618615"/>
            <a:ext cx="5179695" cy="4923790"/>
          </a:xfrm>
          <a:prstGeom prst="rect">
            <a:avLst/>
          </a:prstGeom>
        </p:spPr>
      </p:pic>
      <p:pic>
        <p:nvPicPr>
          <p:cNvPr id="12" name="图片 11"/>
          <p:cNvPicPr>
            <a:picLocks noChangeAspect="1"/>
          </p:cNvPicPr>
          <p:nvPr/>
        </p:nvPicPr>
        <p:blipFill>
          <a:blip r:embed="rId6"/>
          <a:stretch>
            <a:fillRect/>
          </a:stretch>
        </p:blipFill>
        <p:spPr>
          <a:xfrm>
            <a:off x="6394450" y="1618615"/>
            <a:ext cx="5071745" cy="4923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9882505"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 </a:t>
            </a:r>
            <a:r>
              <a:rPr lang="en-US" altLang="zh-CN" sz="3200">
                <a:solidFill>
                  <a:schemeClr val="bg1"/>
                </a:solidFill>
                <a:sym typeface="+mn-ea"/>
              </a:rPr>
              <a:t>Transfer Learning</a:t>
            </a:r>
            <a:endParaRPr lang="en-US" altLang="zh-CN" sz="3200">
              <a:solidFill>
                <a:schemeClr val="bg1"/>
              </a:solidFill>
            </a:endParaRPr>
          </a:p>
          <a:p>
            <a:pPr marL="0" indent="0">
              <a:spcBef>
                <a:spcPct val="0"/>
              </a:spcBef>
              <a:spcAft>
                <a:spcPct val="0"/>
              </a:spcAft>
            </a:pPr>
            <a:endParaRPr lang="en-US" altLang="zh-CN" sz="3200">
              <a:solidFill>
                <a:schemeClr val="bg1"/>
              </a:solidFill>
              <a:ea typeface="微软雅黑" panose="020B0503020204020204" pitchFamily="34" charset="-122"/>
              <a:cs typeface="+mn-lt"/>
              <a:sym typeface="+mn-ea"/>
            </a:endParaRPr>
          </a:p>
        </p:txBody>
      </p:sp>
      <p:sp>
        <p:nvSpPr>
          <p:cNvPr id="4" name="文本框 3"/>
          <p:cNvSpPr txBox="1"/>
          <p:nvPr/>
        </p:nvSpPr>
        <p:spPr>
          <a:xfrm>
            <a:off x="7193280" y="1101725"/>
            <a:ext cx="2865120" cy="368300"/>
          </a:xfrm>
          <a:prstGeom prst="rect">
            <a:avLst/>
          </a:prstGeom>
          <a:noFill/>
        </p:spPr>
        <p:txBody>
          <a:bodyPr wrap="square" rtlCol="0">
            <a:spAutoFit/>
          </a:bodyPr>
          <a:p>
            <a:r>
              <a:rPr lang="en-US" altLang="zh-CN">
                <a:solidFill>
                  <a:schemeClr val="bg1"/>
                </a:solidFill>
              </a:rPr>
              <a:t>50GeV</a:t>
            </a:r>
            <a:endParaRPr lang="en-US" altLang="zh-CN">
              <a:solidFill>
                <a:schemeClr val="bg1"/>
              </a:solidFill>
            </a:endParaRPr>
          </a:p>
        </p:txBody>
      </p:sp>
      <p:sp>
        <p:nvSpPr>
          <p:cNvPr id="5" name="文本框 4"/>
          <p:cNvSpPr txBox="1"/>
          <p:nvPr/>
        </p:nvSpPr>
        <p:spPr>
          <a:xfrm>
            <a:off x="1621790" y="1101725"/>
            <a:ext cx="2865120" cy="368300"/>
          </a:xfrm>
          <a:prstGeom prst="rect">
            <a:avLst/>
          </a:prstGeom>
          <a:noFill/>
        </p:spPr>
        <p:txBody>
          <a:bodyPr wrap="square" rtlCol="0">
            <a:spAutoFit/>
          </a:bodyPr>
          <a:p>
            <a:r>
              <a:rPr lang="en-US" altLang="zh-CN">
                <a:solidFill>
                  <a:schemeClr val="bg1"/>
                </a:solidFill>
              </a:rPr>
              <a:t>3GeV</a:t>
            </a:r>
            <a:endParaRPr lang="en-US" altLang="zh-CN">
              <a:solidFill>
                <a:schemeClr val="bg1"/>
              </a:solidFill>
            </a:endParaRPr>
          </a:p>
        </p:txBody>
      </p:sp>
      <p:pic>
        <p:nvPicPr>
          <p:cNvPr id="2" name="图片 1"/>
          <p:cNvPicPr>
            <a:picLocks noChangeAspect="1"/>
          </p:cNvPicPr>
          <p:nvPr/>
        </p:nvPicPr>
        <p:blipFill>
          <a:blip r:embed="rId3"/>
          <a:stretch>
            <a:fillRect/>
          </a:stretch>
        </p:blipFill>
        <p:spPr>
          <a:xfrm>
            <a:off x="6261100" y="2074545"/>
            <a:ext cx="5645785" cy="4057015"/>
          </a:xfrm>
          <a:prstGeom prst="rect">
            <a:avLst/>
          </a:prstGeom>
        </p:spPr>
      </p:pic>
      <p:pic>
        <p:nvPicPr>
          <p:cNvPr id="10" name="图片 9"/>
          <p:cNvPicPr>
            <a:picLocks noChangeAspect="1"/>
          </p:cNvPicPr>
          <p:nvPr/>
        </p:nvPicPr>
        <p:blipFill>
          <a:blip r:embed="rId4"/>
          <a:stretch>
            <a:fillRect/>
          </a:stretch>
        </p:blipFill>
        <p:spPr>
          <a:xfrm>
            <a:off x="303530" y="2074545"/>
            <a:ext cx="5390515" cy="4029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802640"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7" name="文本框 6"/>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Transfer Learning Option </a:t>
            </a:r>
            <a:r>
              <a:rPr lang="en-US" altLang="zh-CN" sz="3200">
                <a:solidFill>
                  <a:schemeClr val="bg1"/>
                </a:solidFill>
                <a:ea typeface="微软雅黑" panose="020B0503020204020204" pitchFamily="34" charset="-122"/>
                <a:cs typeface="+mn-lt"/>
                <a:sym typeface="+mn-ea"/>
              </a:rPr>
              <a:t>two </a:t>
            </a:r>
            <a:endParaRPr lang="zh-CN" altLang="en-US" sz="3200">
              <a:solidFill>
                <a:schemeClr val="bg1"/>
              </a:solidFill>
              <a:ea typeface="微软雅黑" panose="020B0503020204020204" pitchFamily="34" charset="-122"/>
              <a:cs typeface="+mn-lt"/>
              <a:sym typeface="+mn-ea"/>
            </a:endParaRPr>
          </a:p>
        </p:txBody>
      </p:sp>
      <p:pic>
        <p:nvPicPr>
          <p:cNvPr id="17" name="E657119C-6982-421D-8BA7-E74DEB70A7D9-4" descr="C:/Temp/wpp.lAxwaYwpp"/>
          <p:cNvPicPr>
            <a:picLocks noChangeAspect="1"/>
          </p:cNvPicPr>
          <p:nvPr/>
        </p:nvPicPr>
        <p:blipFill>
          <a:blip r:embed="rId3"/>
          <a:stretch>
            <a:fillRect/>
          </a:stretch>
        </p:blipFill>
        <p:spPr>
          <a:xfrm>
            <a:off x="250508" y="1285241"/>
            <a:ext cx="6871335" cy="3844925"/>
          </a:xfrm>
          <a:prstGeom prst="rect">
            <a:avLst/>
          </a:prstGeom>
        </p:spPr>
      </p:pic>
      <p:sp>
        <p:nvSpPr>
          <p:cNvPr id="19" name="文本框 18"/>
          <p:cNvSpPr txBox="1"/>
          <p:nvPr/>
        </p:nvSpPr>
        <p:spPr>
          <a:xfrm>
            <a:off x="7317105" y="1009650"/>
            <a:ext cx="4149090" cy="1941195"/>
          </a:xfrm>
          <a:prstGeom prst="rect">
            <a:avLst/>
          </a:prstGeom>
          <a:noFill/>
        </p:spPr>
        <p:txBody>
          <a:bodyPr wrap="square" rtlCol="0" anchor="t">
            <a:no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(After digilization) : 1-120GeV e-(20000000) </a:t>
            </a:r>
            <a:r>
              <a:rPr lang="en-US" altLang="zh-CN">
                <a:solidFill>
                  <a:schemeClr val="accent2"/>
                </a:solidFill>
                <a:sym typeface="+mn-ea"/>
              </a:rPr>
              <a:t>Continuous</a:t>
            </a:r>
            <a:endParaRPr lang="en-US" altLang="zh-CN">
              <a:solidFill>
                <a:schemeClr val="accent2"/>
              </a:solidFill>
              <a:sym typeface="+mn-ea"/>
            </a:endParaRPr>
          </a:p>
          <a:p>
            <a:pPr indent="0">
              <a:buFont typeface="Wingdings" panose="05000000000000000000" charset="0"/>
              <a:buNone/>
            </a:pPr>
            <a:endParaRPr lang="en-US" altLang="zh-CN">
              <a:solidFill>
                <a:schemeClr val="accent2"/>
              </a:solidFill>
              <a:sym typeface="+mn-ea"/>
            </a:endParaRPr>
          </a:p>
          <a:p>
            <a:pPr marL="285750" indent="-285750">
              <a:lnSpc>
                <a:spcPct val="130000"/>
              </a:lnSpc>
              <a:buFont typeface="Wingdings" panose="05000000000000000000" charset="0"/>
              <a:buChar char="Ø"/>
            </a:pPr>
            <a:r>
              <a:rPr lang="en-US" altLang="zh-CN">
                <a:solidFill>
                  <a:schemeClr val="bg1"/>
                </a:solidFill>
                <a:sym typeface="+mn-ea"/>
              </a:rPr>
              <a:t>Data without position selecting: from PS and SPS </a:t>
            </a:r>
            <a:r>
              <a:rPr lang="en-US" altLang="zh-CN">
                <a:solidFill>
                  <a:schemeClr val="bg1"/>
                </a:solidFill>
                <a:sym typeface="+mn-ea"/>
              </a:rPr>
              <a:t>[ 1.0,2.0,3.0,4.0,5.0,10.0, 20.0,  30.0, 40.0, 50.0, 60.0, 70.0, 80.0,  100.0, 120]GeV  </a:t>
            </a:r>
            <a:r>
              <a:rPr lang="en-US" altLang="zh-CN">
                <a:solidFill>
                  <a:schemeClr val="accent2"/>
                </a:solidFill>
                <a:sym typeface="+mn-ea"/>
              </a:rPr>
              <a:t>Uniformly mixed</a:t>
            </a:r>
            <a:endParaRPr lang="en-US" altLang="zh-CN">
              <a:solidFill>
                <a:schemeClr val="bg1"/>
              </a:solidFill>
            </a:endParaRPr>
          </a:p>
          <a:p>
            <a:pPr marL="285750" indent="-285750">
              <a:buFont typeface="Wingdings" panose="05000000000000000000" charset="0"/>
              <a:buChar char="Ø"/>
            </a:pPr>
            <a:endParaRPr lang="en-US" altLang="zh-CN">
              <a:solidFill>
                <a:schemeClr val="accent2"/>
              </a:solidFill>
              <a:sym typeface="+mn-ea"/>
            </a:endParaRPr>
          </a:p>
        </p:txBody>
      </p:sp>
      <p:pic>
        <p:nvPicPr>
          <p:cNvPr id="20" name="图片 19"/>
          <p:cNvPicPr>
            <a:picLocks noChangeAspect="1"/>
          </p:cNvPicPr>
          <p:nvPr/>
        </p:nvPicPr>
        <p:blipFill>
          <a:blip r:embed="rId4"/>
          <a:stretch>
            <a:fillRect/>
          </a:stretch>
        </p:blipFill>
        <p:spPr>
          <a:xfrm>
            <a:off x="6343650" y="4690745"/>
            <a:ext cx="2774950" cy="1711325"/>
          </a:xfrm>
          <a:prstGeom prst="rect">
            <a:avLst/>
          </a:prstGeom>
        </p:spPr>
      </p:pic>
      <p:sp>
        <p:nvSpPr>
          <p:cNvPr id="21" name="文本框 20"/>
          <p:cNvSpPr txBox="1"/>
          <p:nvPr>
            <p:custDataLst>
              <p:tags r:id="rId5"/>
            </p:custDataLst>
          </p:nvPr>
        </p:nvSpPr>
        <p:spPr>
          <a:xfrm>
            <a:off x="6677660" y="4243705"/>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sp>
        <p:nvSpPr>
          <p:cNvPr id="22" name="文本框 21"/>
          <p:cNvSpPr txBox="1"/>
          <p:nvPr>
            <p:custDataLst>
              <p:tags r:id="rId6"/>
            </p:custDataLst>
          </p:nvPr>
        </p:nvSpPr>
        <p:spPr>
          <a:xfrm>
            <a:off x="9467850" y="4243705"/>
            <a:ext cx="2336165"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pic>
        <p:nvPicPr>
          <p:cNvPr id="2" name="图片 1"/>
          <p:cNvPicPr>
            <a:picLocks noChangeAspect="1"/>
          </p:cNvPicPr>
          <p:nvPr/>
        </p:nvPicPr>
        <p:blipFill>
          <a:blip r:embed="rId7"/>
          <a:stretch>
            <a:fillRect/>
          </a:stretch>
        </p:blipFill>
        <p:spPr>
          <a:xfrm>
            <a:off x="9249410" y="4690745"/>
            <a:ext cx="2773045" cy="1727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751205" y="426085"/>
            <a:ext cx="988250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Scaling without position seleing </a:t>
            </a:r>
            <a:r>
              <a:rPr lang="en-US" altLang="zh-CN" sz="3200">
                <a:solidFill>
                  <a:schemeClr val="accent2"/>
                </a:solidFill>
                <a:ea typeface="微软雅黑" panose="020B0503020204020204" pitchFamily="34" charset="-122"/>
                <a:cs typeface="+mn-lt"/>
                <a:sym typeface="+mn-ea"/>
              </a:rPr>
              <a:t>skip stage 1</a:t>
            </a:r>
            <a:endParaRPr lang="en-US" altLang="zh-CN" sz="3200">
              <a:solidFill>
                <a:schemeClr val="accent2"/>
              </a:solidFill>
              <a:ea typeface="微软雅黑" panose="020B0503020204020204" pitchFamily="34" charset="-122"/>
              <a:cs typeface="+mn-lt"/>
              <a:sym typeface="+mn-ea"/>
            </a:endParaRPr>
          </a:p>
        </p:txBody>
      </p:sp>
      <p:sp>
        <p:nvSpPr>
          <p:cNvPr id="2" name="文本框 1"/>
          <p:cNvSpPr txBox="1"/>
          <p:nvPr/>
        </p:nvSpPr>
        <p:spPr>
          <a:xfrm>
            <a:off x="686435" y="1207135"/>
            <a:ext cx="2591435" cy="523875"/>
          </a:xfrm>
          <a:prstGeom prst="rect">
            <a:avLst/>
          </a:prstGeom>
          <a:noFill/>
        </p:spPr>
        <p:txBody>
          <a:bodyPr wrap="square" rtlCol="0" anchor="t">
            <a:noAutofit/>
          </a:bodyPr>
          <a:p>
            <a:r>
              <a:rPr lang="en-US" altLang="zh-CN" sz="2000">
                <a:solidFill>
                  <a:schemeClr val="bg1"/>
                </a:solidFill>
                <a:sym typeface="+mn-ea"/>
              </a:rPr>
              <a:t>CNN+LSTM 50</a:t>
            </a:r>
            <a:r>
              <a:rPr lang="en-US" altLang="zh-CN" sz="2000">
                <a:solidFill>
                  <a:schemeClr val="bg1"/>
                </a:solidFill>
                <a:sym typeface="+mn-ea"/>
              </a:rPr>
              <a:t>GeV</a:t>
            </a:r>
            <a:endParaRPr lang="en-US" altLang="zh-CN" sz="2000">
              <a:solidFill>
                <a:schemeClr val="bg1"/>
              </a:solidFill>
              <a:sym typeface="+mn-ea"/>
            </a:endParaRPr>
          </a:p>
        </p:txBody>
      </p:sp>
      <p:pic>
        <p:nvPicPr>
          <p:cNvPr id="4" name="图片 3"/>
          <p:cNvPicPr>
            <a:picLocks noChangeAspect="1"/>
          </p:cNvPicPr>
          <p:nvPr/>
        </p:nvPicPr>
        <p:blipFill>
          <a:blip r:embed="rId3"/>
          <a:stretch>
            <a:fillRect/>
          </a:stretch>
        </p:blipFill>
        <p:spPr>
          <a:xfrm>
            <a:off x="686435" y="1731010"/>
            <a:ext cx="9768205" cy="3903980"/>
          </a:xfrm>
          <a:prstGeom prst="rect">
            <a:avLst/>
          </a:prstGeom>
        </p:spPr>
      </p:pic>
      <p:sp>
        <p:nvSpPr>
          <p:cNvPr id="5" name="文本框 4"/>
          <p:cNvSpPr txBox="1"/>
          <p:nvPr/>
        </p:nvSpPr>
        <p:spPr>
          <a:xfrm>
            <a:off x="751205" y="5877560"/>
            <a:ext cx="9848850" cy="706755"/>
          </a:xfrm>
          <a:prstGeom prst="rect">
            <a:avLst/>
          </a:prstGeom>
          <a:noFill/>
        </p:spPr>
        <p:txBody>
          <a:bodyPr wrap="square" rtlCol="0">
            <a:spAutoFit/>
          </a:bodyPr>
          <a:p>
            <a:pPr marL="285750" indent="-285750">
              <a:buFont typeface="Arial" panose="020B0604020202020204" pitchFamily="34" charset="0"/>
              <a:buChar char="•"/>
            </a:pPr>
            <a:r>
              <a:rPr lang="en-US" altLang="zh-CN" sz="2000">
                <a:solidFill>
                  <a:schemeClr val="bg1"/>
                </a:solidFill>
              </a:rPr>
              <a:t>Scaling up the data volume consistently improves both the average and single-point energy resolutions</a:t>
            </a:r>
            <a:endParaRPr lang="en-US" altLang="zh-CN" sz="20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pic>
        <p:nvPicPr>
          <p:cNvPr id="2" name="图片 1"/>
          <p:cNvPicPr>
            <a:picLocks noChangeAspect="1"/>
          </p:cNvPicPr>
          <p:nvPr/>
        </p:nvPicPr>
        <p:blipFill>
          <a:blip r:embed="rId3"/>
          <a:stretch>
            <a:fillRect/>
          </a:stretch>
        </p:blipFill>
        <p:spPr>
          <a:xfrm>
            <a:off x="297815" y="1978660"/>
            <a:ext cx="6421755" cy="3495040"/>
          </a:xfrm>
          <a:prstGeom prst="rect">
            <a:avLst/>
          </a:prstGeom>
        </p:spPr>
      </p:pic>
      <p:sp>
        <p:nvSpPr>
          <p:cNvPr id="4" name="文本框 3"/>
          <p:cNvSpPr txBox="1"/>
          <p:nvPr/>
        </p:nvSpPr>
        <p:spPr>
          <a:xfrm>
            <a:off x="623570" y="618490"/>
            <a:ext cx="6096000" cy="953135"/>
          </a:xfrm>
          <a:prstGeom prst="rect">
            <a:avLst/>
          </a:prstGeom>
          <a:noFill/>
        </p:spPr>
        <p:txBody>
          <a:bodyPr wrap="square" rtlCol="0" anchor="t">
            <a:spAutoFit/>
          </a:bodyPr>
          <a:p>
            <a:pPr>
              <a:lnSpc>
                <a:spcPct val="140000"/>
              </a:lnSpc>
            </a:pPr>
            <a:r>
              <a:rPr lang="en-US" altLang="zh-CN" sz="4000">
                <a:solidFill>
                  <a:schemeClr val="bg1"/>
                </a:solidFill>
                <a:sym typeface="+mn-ea"/>
              </a:rPr>
              <a:t>AHCAL</a:t>
            </a:r>
            <a:r>
              <a:rPr lang="zh-CN" altLang="en-US" sz="4000">
                <a:solidFill>
                  <a:schemeClr val="bg1"/>
                </a:solidFill>
                <a:sym typeface="+mn-ea"/>
              </a:rPr>
              <a:t>：</a:t>
            </a:r>
            <a:endParaRPr lang="zh-CN" altLang="en-US" sz="4000">
              <a:solidFill>
                <a:schemeClr val="bg1"/>
              </a:solidFill>
              <a:sym typeface="+mn-ea"/>
            </a:endParaRPr>
          </a:p>
        </p:txBody>
      </p:sp>
      <p:sp>
        <p:nvSpPr>
          <p:cNvPr id="6" name="文本框 5"/>
          <p:cNvSpPr txBox="1"/>
          <p:nvPr/>
        </p:nvSpPr>
        <p:spPr>
          <a:xfrm>
            <a:off x="6930390" y="1107758"/>
            <a:ext cx="5080000" cy="5507990"/>
          </a:xfrm>
          <a:prstGeom prst="rect">
            <a:avLst/>
          </a:prstGeom>
        </p:spPr>
        <p:txBody>
          <a:bodyPr>
            <a:spAutoFit/>
          </a:bodyPr>
          <a:p>
            <a:pPr>
              <a:lnSpc>
                <a:spcPct val="160000"/>
              </a:lnSpc>
            </a:pPr>
            <a:r>
              <a:rPr lang="en-US" altLang="zh-CN" sz="2000" b="1">
                <a:solidFill>
                  <a:schemeClr val="bg1"/>
                </a:solidFill>
              </a:rPr>
              <a:t>AHCAL Standalone Geometry Model:</a:t>
            </a:r>
            <a:endParaRPr lang="en-US" altLang="zh-CN" sz="2000" b="1">
              <a:solidFill>
                <a:schemeClr val="bg1"/>
              </a:solidFill>
            </a:endParaRPr>
          </a:p>
          <a:p>
            <a:pPr>
              <a:lnSpc>
                <a:spcPct val="160000"/>
              </a:lnSpc>
              <a:buFont typeface="Arial" panose="020B0604020202020204"/>
              <a:buChar char="•"/>
            </a:pPr>
            <a:r>
              <a:rPr lang="en-US" altLang="zh-CN" sz="2000" b="1">
                <a:solidFill>
                  <a:schemeClr val="bg1"/>
                </a:solidFill>
              </a:rPr>
              <a:t>Total Layers:</a:t>
            </a:r>
            <a:r>
              <a:rPr lang="en-US" altLang="zh-CN" sz="2000">
                <a:solidFill>
                  <a:schemeClr val="bg1"/>
                </a:solidFill>
              </a:rPr>
              <a:t> 40 sampling layers.</a:t>
            </a:r>
            <a:endParaRPr lang="en-US" altLang="zh-CN" sz="2000">
              <a:solidFill>
                <a:schemeClr val="bg1"/>
              </a:solidFill>
            </a:endParaRPr>
          </a:p>
          <a:p>
            <a:pPr>
              <a:lnSpc>
                <a:spcPct val="160000"/>
              </a:lnSpc>
              <a:buFont typeface="Arial" panose="020B0604020202020204"/>
              <a:buChar char="•"/>
            </a:pPr>
            <a:r>
              <a:rPr lang="en-US" altLang="zh-CN" sz="2000" b="1">
                <a:solidFill>
                  <a:schemeClr val="bg1"/>
                </a:solidFill>
              </a:rPr>
              <a:t>Layer Components:</a:t>
            </a:r>
            <a:r>
              <a:rPr lang="en-US" altLang="zh-CN" sz="2000">
                <a:solidFill>
                  <a:schemeClr val="bg1"/>
                </a:solidFill>
              </a:rPr>
              <a:t> Absorber, plastic scintillator tiles, and PCB.</a:t>
            </a:r>
            <a:endParaRPr lang="en-US" altLang="zh-CN" sz="2000">
              <a:solidFill>
                <a:schemeClr val="bg1"/>
              </a:solidFill>
            </a:endParaRPr>
          </a:p>
          <a:p>
            <a:pPr>
              <a:lnSpc>
                <a:spcPct val="160000"/>
              </a:lnSpc>
              <a:buFont typeface="Arial" panose="020B0604020202020204"/>
              <a:buChar char="•"/>
            </a:pPr>
            <a:r>
              <a:rPr lang="en-US" altLang="zh-CN" sz="2000" b="1">
                <a:solidFill>
                  <a:schemeClr val="bg1"/>
                </a:solidFill>
              </a:rPr>
              <a:t>Sensitive Area:720 × 720 mm²</a:t>
            </a:r>
            <a:r>
              <a:rPr lang="en-US" altLang="zh-CN" sz="2000">
                <a:solidFill>
                  <a:schemeClr val="bg1"/>
                </a:solidFill>
              </a:rPr>
              <a:t> (populated by 324 scintillator tiles, each </a:t>
            </a:r>
            <a:r>
              <a:rPr lang="en-US" altLang="zh-CN" sz="2000" b="1">
                <a:solidFill>
                  <a:schemeClr val="bg1"/>
                </a:solidFill>
              </a:rPr>
              <a:t>40 × 40 × 3 mm³</a:t>
            </a:r>
            <a:r>
              <a:rPr lang="en-US" altLang="zh-CN" sz="2000">
                <a:solidFill>
                  <a:schemeClr val="bg1"/>
                </a:solidFill>
              </a:rPr>
              <a:t>).</a:t>
            </a:r>
            <a:endParaRPr lang="en-US" altLang="zh-CN" sz="2000">
              <a:solidFill>
                <a:schemeClr val="bg1"/>
              </a:solidFill>
            </a:endParaRPr>
          </a:p>
          <a:p>
            <a:pPr>
              <a:lnSpc>
                <a:spcPct val="160000"/>
              </a:lnSpc>
              <a:buFont typeface="Arial" panose="020B0604020202020204"/>
              <a:buChar char="•"/>
            </a:pPr>
            <a:r>
              <a:rPr lang="en-US" altLang="zh-CN" sz="2000" b="1">
                <a:solidFill>
                  <a:schemeClr val="bg1"/>
                </a:solidFill>
              </a:rPr>
              <a:t>Absorber:20-mm-thick</a:t>
            </a:r>
            <a:r>
              <a:rPr lang="en-US" altLang="zh-CN" sz="2000">
                <a:solidFill>
                  <a:schemeClr val="bg1"/>
                </a:solidFill>
              </a:rPr>
              <a:t> iron plate.</a:t>
            </a:r>
            <a:endParaRPr lang="en-US" altLang="zh-CN" sz="2000">
              <a:solidFill>
                <a:schemeClr val="bg1"/>
              </a:solidFill>
            </a:endParaRPr>
          </a:p>
          <a:p>
            <a:pPr>
              <a:lnSpc>
                <a:spcPct val="160000"/>
              </a:lnSpc>
              <a:buFont typeface="Arial" panose="020B0604020202020204"/>
              <a:buChar char="•"/>
            </a:pPr>
            <a:r>
              <a:rPr lang="en-US" altLang="zh-CN" sz="2000" b="1">
                <a:solidFill>
                  <a:schemeClr val="bg1"/>
                </a:solidFill>
              </a:rPr>
              <a:t>PCB:2-mm-thick</a:t>
            </a:r>
            <a:r>
              <a:rPr lang="en-US" altLang="zh-CN" sz="2000">
                <a:solidFill>
                  <a:schemeClr val="bg1"/>
                </a:solidFill>
              </a:rPr>
              <a:t> G4_KAPTON.</a:t>
            </a:r>
            <a:endParaRPr lang="en-US" altLang="zh-CN" sz="2000">
              <a:solidFill>
                <a:schemeClr val="bg1"/>
              </a:solidFill>
            </a:endParaRPr>
          </a:p>
          <a:p>
            <a:pPr>
              <a:lnSpc>
                <a:spcPct val="160000"/>
              </a:lnSpc>
              <a:buFont typeface="Arial" panose="020B0604020202020204"/>
              <a:buChar char="•"/>
            </a:pPr>
            <a:r>
              <a:rPr lang="en-US" altLang="zh-CN" sz="2000" i="1">
                <a:solidFill>
                  <a:schemeClr val="bg1"/>
                </a:solidFill>
              </a:rPr>
              <a:t>Note:</a:t>
            </a:r>
            <a:r>
              <a:rPr lang="en-US" altLang="zh-CN" sz="2000">
                <a:solidFill>
                  <a:schemeClr val="bg1"/>
                </a:solidFill>
              </a:rPr>
              <a:t> The absorber and PCB have the exact same area as the sensitive region.</a:t>
            </a:r>
            <a:endParaRPr lang="en-US" altLang="zh-CN" sz="2000">
              <a:solidFill>
                <a:schemeClr val="bg1"/>
              </a:solidFill>
            </a:endParaRPr>
          </a:p>
          <a:p>
            <a:pPr>
              <a:lnSpc>
                <a:spcPct val="160000"/>
              </a:lnSpc>
              <a:buFont typeface="Arial" panose="020B0604020202020204"/>
              <a:buChar char="•"/>
            </a:pPr>
            <a:r>
              <a:rPr lang="en-US" altLang="zh-CN" sz="2000">
                <a:solidFill>
                  <a:schemeClr val="bg1"/>
                </a:solidFill>
              </a:rPr>
              <a:t>Depth of the prototype </a:t>
            </a:r>
            <a:r>
              <a:rPr lang="zh-CN" altLang="en-US" sz="2000">
                <a:solidFill>
                  <a:schemeClr val="bg1"/>
                </a:solidFill>
              </a:rPr>
              <a:t>：</a:t>
            </a:r>
            <a:r>
              <a:rPr lang="en-US" altLang="zh-CN" sz="2000">
                <a:solidFill>
                  <a:schemeClr val="bg1"/>
                </a:solidFill>
              </a:rPr>
              <a:t>5 λ</a:t>
            </a:r>
            <a:endParaRPr lang="en-US" altLang="zh-CN" sz="20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751205" y="426085"/>
            <a:ext cx="988250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Scaling without position seleing </a:t>
            </a:r>
            <a:r>
              <a:rPr lang="en-US" altLang="zh-CN" sz="3200">
                <a:solidFill>
                  <a:schemeClr val="accent2"/>
                </a:solidFill>
                <a:ea typeface="微软雅黑" panose="020B0503020204020204" pitchFamily="34" charset="-122"/>
                <a:cs typeface="+mn-lt"/>
                <a:sym typeface="+mn-ea"/>
              </a:rPr>
              <a:t>skip stage 1</a:t>
            </a:r>
            <a:endParaRPr lang="en-US" altLang="zh-CN" sz="3200">
              <a:solidFill>
                <a:schemeClr val="accent2"/>
              </a:solidFill>
              <a:ea typeface="微软雅黑" panose="020B0503020204020204" pitchFamily="34" charset="-122"/>
              <a:cs typeface="+mn-lt"/>
              <a:sym typeface="+mn-ea"/>
            </a:endParaRPr>
          </a:p>
        </p:txBody>
      </p:sp>
      <p:sp>
        <p:nvSpPr>
          <p:cNvPr id="5" name="文本框 4"/>
          <p:cNvSpPr txBox="1"/>
          <p:nvPr/>
        </p:nvSpPr>
        <p:spPr>
          <a:xfrm>
            <a:off x="751205" y="5877560"/>
            <a:ext cx="9848850" cy="398780"/>
          </a:xfrm>
          <a:prstGeom prst="rect">
            <a:avLst/>
          </a:prstGeom>
          <a:noFill/>
        </p:spPr>
        <p:txBody>
          <a:bodyPr wrap="square" rtlCol="0">
            <a:spAutoFit/>
          </a:bodyPr>
          <a:p>
            <a:pPr marL="285750" indent="-285750">
              <a:buFont typeface="Arial" panose="020B0604020202020204" pitchFamily="34" charset="0"/>
              <a:buChar char="•"/>
            </a:pPr>
            <a:r>
              <a:rPr lang="en-US" altLang="zh-CN" sz="2000">
                <a:solidFill>
                  <a:schemeClr val="bg1"/>
                </a:solidFill>
              </a:rPr>
              <a:t>The amount of data required to improve energy resolution varies at different energy points</a:t>
            </a:r>
            <a:endParaRPr lang="en-US" altLang="zh-CN" sz="2000">
              <a:solidFill>
                <a:schemeClr val="bg1"/>
              </a:solidFill>
            </a:endParaRPr>
          </a:p>
        </p:txBody>
      </p:sp>
      <p:pic>
        <p:nvPicPr>
          <p:cNvPr id="9" name="图片 8"/>
          <p:cNvPicPr>
            <a:picLocks noChangeAspect="1"/>
          </p:cNvPicPr>
          <p:nvPr/>
        </p:nvPicPr>
        <p:blipFill>
          <a:blip r:embed="rId3"/>
          <a:stretch>
            <a:fillRect/>
          </a:stretch>
        </p:blipFill>
        <p:spPr>
          <a:xfrm>
            <a:off x="53975" y="2062480"/>
            <a:ext cx="3882390" cy="2977515"/>
          </a:xfrm>
          <a:prstGeom prst="rect">
            <a:avLst/>
          </a:prstGeom>
        </p:spPr>
      </p:pic>
      <p:pic>
        <p:nvPicPr>
          <p:cNvPr id="10" name="图片 9"/>
          <p:cNvPicPr>
            <a:picLocks noChangeAspect="1"/>
          </p:cNvPicPr>
          <p:nvPr/>
        </p:nvPicPr>
        <p:blipFill>
          <a:blip r:embed="rId4"/>
          <a:stretch>
            <a:fillRect/>
          </a:stretch>
        </p:blipFill>
        <p:spPr>
          <a:xfrm>
            <a:off x="4077335" y="2152015"/>
            <a:ext cx="3916045" cy="2889250"/>
          </a:xfrm>
          <a:prstGeom prst="rect">
            <a:avLst/>
          </a:prstGeom>
        </p:spPr>
      </p:pic>
      <p:pic>
        <p:nvPicPr>
          <p:cNvPr id="11" name="图片 10"/>
          <p:cNvPicPr>
            <a:picLocks noChangeAspect="1"/>
          </p:cNvPicPr>
          <p:nvPr/>
        </p:nvPicPr>
        <p:blipFill>
          <a:blip r:embed="rId5"/>
          <a:stretch>
            <a:fillRect/>
          </a:stretch>
        </p:blipFill>
        <p:spPr>
          <a:xfrm>
            <a:off x="8221345" y="2152015"/>
            <a:ext cx="3943985" cy="2886075"/>
          </a:xfrm>
          <a:prstGeom prst="rect">
            <a:avLst/>
          </a:prstGeom>
        </p:spPr>
      </p:pic>
      <p:sp>
        <p:nvSpPr>
          <p:cNvPr id="12" name="文本框 11"/>
          <p:cNvSpPr txBox="1"/>
          <p:nvPr/>
        </p:nvSpPr>
        <p:spPr>
          <a:xfrm>
            <a:off x="565150" y="1358265"/>
            <a:ext cx="2591435" cy="523875"/>
          </a:xfrm>
          <a:prstGeom prst="rect">
            <a:avLst/>
          </a:prstGeom>
          <a:noFill/>
        </p:spPr>
        <p:txBody>
          <a:bodyPr wrap="square" rtlCol="0" anchor="t">
            <a:noAutofit/>
          </a:bodyPr>
          <a:p>
            <a:r>
              <a:rPr lang="en-US" altLang="zh-CN" sz="2000">
                <a:solidFill>
                  <a:schemeClr val="bg1"/>
                </a:solidFill>
                <a:sym typeface="+mn-ea"/>
              </a:rPr>
              <a:t>CNN+LSTM 3GeV</a:t>
            </a:r>
            <a:endParaRPr lang="en-US" altLang="zh-CN" sz="2000">
              <a:solidFill>
                <a:schemeClr val="bg1"/>
              </a:solidFill>
              <a:sym typeface="+mn-ea"/>
            </a:endParaRPr>
          </a:p>
        </p:txBody>
      </p:sp>
      <p:sp>
        <p:nvSpPr>
          <p:cNvPr id="13" name="文本框 12"/>
          <p:cNvSpPr txBox="1"/>
          <p:nvPr/>
        </p:nvSpPr>
        <p:spPr>
          <a:xfrm>
            <a:off x="8762365" y="1358265"/>
            <a:ext cx="2591435" cy="523875"/>
          </a:xfrm>
          <a:prstGeom prst="rect">
            <a:avLst/>
          </a:prstGeom>
          <a:noFill/>
        </p:spPr>
        <p:txBody>
          <a:bodyPr wrap="square" rtlCol="0" anchor="t">
            <a:noAutofit/>
          </a:bodyPr>
          <a:p>
            <a:r>
              <a:rPr lang="en-US" altLang="zh-CN" sz="2000">
                <a:solidFill>
                  <a:schemeClr val="bg1"/>
                </a:solidFill>
                <a:sym typeface="+mn-ea"/>
              </a:rPr>
              <a:t>CNN+LSTM 70</a:t>
            </a:r>
            <a:r>
              <a:rPr lang="en-US" altLang="zh-CN" sz="2000">
                <a:solidFill>
                  <a:schemeClr val="bg1"/>
                </a:solidFill>
                <a:sym typeface="+mn-ea"/>
              </a:rPr>
              <a:t>GeV</a:t>
            </a:r>
            <a:endParaRPr lang="en-US" altLang="zh-CN" sz="2000">
              <a:solidFill>
                <a:schemeClr val="bg1"/>
              </a:solidFill>
              <a:sym typeface="+mn-ea"/>
            </a:endParaRPr>
          </a:p>
        </p:txBody>
      </p:sp>
      <p:sp>
        <p:nvSpPr>
          <p:cNvPr id="14" name="文本框 13"/>
          <p:cNvSpPr txBox="1"/>
          <p:nvPr/>
        </p:nvSpPr>
        <p:spPr>
          <a:xfrm>
            <a:off x="4964430" y="1455420"/>
            <a:ext cx="2591435" cy="523875"/>
          </a:xfrm>
          <a:prstGeom prst="rect">
            <a:avLst/>
          </a:prstGeom>
          <a:noFill/>
        </p:spPr>
        <p:txBody>
          <a:bodyPr wrap="square" rtlCol="0" anchor="t">
            <a:noAutofit/>
          </a:bodyPr>
          <a:p>
            <a:r>
              <a:rPr lang="en-US" altLang="zh-CN" sz="2000">
                <a:solidFill>
                  <a:schemeClr val="bg1"/>
                </a:solidFill>
                <a:sym typeface="+mn-ea"/>
              </a:rPr>
              <a:t>CNN+LSTM 10</a:t>
            </a:r>
            <a:r>
              <a:rPr lang="en-US" altLang="zh-CN" sz="2000">
                <a:solidFill>
                  <a:schemeClr val="bg1"/>
                </a:solidFill>
                <a:sym typeface="+mn-ea"/>
              </a:rPr>
              <a:t>GeV</a:t>
            </a:r>
            <a:endParaRPr lang="en-US" altLang="zh-CN" sz="200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751205" y="426085"/>
            <a:ext cx="988250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Scaling without position seleing </a:t>
            </a:r>
            <a:r>
              <a:rPr lang="en-US" altLang="zh-CN" sz="3200">
                <a:solidFill>
                  <a:schemeClr val="accent2"/>
                </a:solidFill>
                <a:ea typeface="微软雅黑" panose="020B0503020204020204" pitchFamily="34" charset="-122"/>
                <a:cs typeface="+mn-lt"/>
                <a:sym typeface="+mn-ea"/>
              </a:rPr>
              <a:t>skip stage 1</a:t>
            </a:r>
            <a:endParaRPr lang="en-US" altLang="zh-CN" sz="3200">
              <a:solidFill>
                <a:schemeClr val="accent2"/>
              </a:solidFill>
              <a:ea typeface="微软雅黑" panose="020B0503020204020204" pitchFamily="34" charset="-122"/>
              <a:cs typeface="+mn-lt"/>
              <a:sym typeface="+mn-ea"/>
            </a:endParaRPr>
          </a:p>
        </p:txBody>
      </p:sp>
      <p:sp>
        <p:nvSpPr>
          <p:cNvPr id="2" name="文本框 1"/>
          <p:cNvSpPr txBox="1"/>
          <p:nvPr/>
        </p:nvSpPr>
        <p:spPr>
          <a:xfrm>
            <a:off x="684530" y="1219200"/>
            <a:ext cx="2591435" cy="523875"/>
          </a:xfrm>
          <a:prstGeom prst="rect">
            <a:avLst/>
          </a:prstGeom>
          <a:noFill/>
        </p:spPr>
        <p:txBody>
          <a:bodyPr wrap="square" rtlCol="0" anchor="t">
            <a:noAutofit/>
          </a:bodyPr>
          <a:p>
            <a:r>
              <a:rPr lang="en-US" altLang="zh-CN" sz="2000">
                <a:solidFill>
                  <a:schemeClr val="bg1"/>
                </a:solidFill>
                <a:sym typeface="+mn-ea"/>
              </a:rPr>
              <a:t>CNN+LSTM</a:t>
            </a:r>
            <a:endParaRPr lang="en-US" altLang="zh-CN" sz="2000">
              <a:solidFill>
                <a:schemeClr val="bg1"/>
              </a:solidFill>
              <a:sym typeface="+mn-ea"/>
            </a:endParaRPr>
          </a:p>
        </p:txBody>
      </p:sp>
      <p:pic>
        <p:nvPicPr>
          <p:cNvPr id="4" name="图片 3"/>
          <p:cNvPicPr>
            <a:picLocks noChangeAspect="1"/>
          </p:cNvPicPr>
          <p:nvPr/>
        </p:nvPicPr>
        <p:blipFill>
          <a:blip r:embed="rId3"/>
          <a:stretch>
            <a:fillRect/>
          </a:stretch>
        </p:blipFill>
        <p:spPr>
          <a:xfrm>
            <a:off x="488315" y="2147570"/>
            <a:ext cx="9465310" cy="1999615"/>
          </a:xfrm>
          <a:prstGeom prst="rect">
            <a:avLst/>
          </a:prstGeom>
        </p:spPr>
      </p:pic>
      <p:sp>
        <p:nvSpPr>
          <p:cNvPr id="5" name="文本框 4"/>
          <p:cNvSpPr txBox="1"/>
          <p:nvPr/>
        </p:nvSpPr>
        <p:spPr>
          <a:xfrm>
            <a:off x="807720" y="1696085"/>
            <a:ext cx="2585720" cy="368300"/>
          </a:xfrm>
          <a:prstGeom prst="rect">
            <a:avLst/>
          </a:prstGeom>
          <a:noFill/>
        </p:spPr>
        <p:txBody>
          <a:bodyPr wrap="square" rtlCol="0">
            <a:spAutoFit/>
          </a:bodyPr>
          <a:p>
            <a:r>
              <a:rPr lang="en-US" altLang="zh-CN">
                <a:solidFill>
                  <a:schemeClr val="bg1"/>
                </a:solidFill>
              </a:rPr>
              <a:t>3GeV</a:t>
            </a:r>
            <a:endParaRPr lang="en-US" altLang="zh-CN">
              <a:solidFill>
                <a:schemeClr val="bg1"/>
              </a:solidFill>
            </a:endParaRPr>
          </a:p>
        </p:txBody>
      </p:sp>
      <p:sp>
        <p:nvSpPr>
          <p:cNvPr id="7" name="文本框 6"/>
          <p:cNvSpPr txBox="1"/>
          <p:nvPr/>
        </p:nvSpPr>
        <p:spPr>
          <a:xfrm>
            <a:off x="751205" y="4230370"/>
            <a:ext cx="2585720" cy="368300"/>
          </a:xfrm>
          <a:prstGeom prst="rect">
            <a:avLst/>
          </a:prstGeom>
          <a:noFill/>
        </p:spPr>
        <p:txBody>
          <a:bodyPr wrap="square" rtlCol="0">
            <a:spAutoFit/>
          </a:bodyPr>
          <a:p>
            <a:r>
              <a:rPr lang="en-US" altLang="zh-CN">
                <a:solidFill>
                  <a:schemeClr val="bg1"/>
                </a:solidFill>
              </a:rPr>
              <a:t>10GeV</a:t>
            </a:r>
            <a:endParaRPr lang="en-US" altLang="zh-CN">
              <a:solidFill>
                <a:schemeClr val="bg1"/>
              </a:solidFill>
            </a:endParaRPr>
          </a:p>
        </p:txBody>
      </p:sp>
      <p:pic>
        <p:nvPicPr>
          <p:cNvPr id="10" name="图片 9"/>
          <p:cNvPicPr>
            <a:picLocks noChangeAspect="1"/>
          </p:cNvPicPr>
          <p:nvPr/>
        </p:nvPicPr>
        <p:blipFill>
          <a:blip r:embed="rId4"/>
          <a:stretch>
            <a:fillRect/>
          </a:stretch>
        </p:blipFill>
        <p:spPr>
          <a:xfrm>
            <a:off x="417195" y="4681855"/>
            <a:ext cx="9749155" cy="2092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751205" y="426085"/>
            <a:ext cx="988250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Scaling without position seleing </a:t>
            </a:r>
            <a:r>
              <a:rPr lang="en-US" altLang="zh-CN" sz="3200">
                <a:solidFill>
                  <a:schemeClr val="accent2"/>
                </a:solidFill>
                <a:ea typeface="微软雅黑" panose="020B0503020204020204" pitchFamily="34" charset="-122"/>
                <a:cs typeface="+mn-lt"/>
                <a:sym typeface="+mn-ea"/>
              </a:rPr>
              <a:t>skip stage 1</a:t>
            </a:r>
            <a:endParaRPr lang="en-US" altLang="zh-CN" sz="3200">
              <a:solidFill>
                <a:schemeClr val="accent2"/>
              </a:solidFill>
              <a:ea typeface="微软雅黑" panose="020B0503020204020204" pitchFamily="34" charset="-122"/>
              <a:cs typeface="+mn-lt"/>
              <a:sym typeface="+mn-ea"/>
            </a:endParaRPr>
          </a:p>
        </p:txBody>
      </p:sp>
      <p:sp>
        <p:nvSpPr>
          <p:cNvPr id="2" name="文本框 1"/>
          <p:cNvSpPr txBox="1"/>
          <p:nvPr/>
        </p:nvSpPr>
        <p:spPr>
          <a:xfrm>
            <a:off x="684530" y="1219200"/>
            <a:ext cx="2591435" cy="523875"/>
          </a:xfrm>
          <a:prstGeom prst="rect">
            <a:avLst/>
          </a:prstGeom>
          <a:noFill/>
        </p:spPr>
        <p:txBody>
          <a:bodyPr wrap="square" rtlCol="0" anchor="t">
            <a:noAutofit/>
          </a:bodyPr>
          <a:p>
            <a:r>
              <a:rPr lang="en-US" altLang="zh-CN" sz="2000">
                <a:solidFill>
                  <a:schemeClr val="bg1"/>
                </a:solidFill>
                <a:sym typeface="+mn-ea"/>
              </a:rPr>
              <a:t>CNN+LSTM</a:t>
            </a:r>
            <a:endParaRPr lang="en-US" altLang="zh-CN" sz="2000">
              <a:solidFill>
                <a:schemeClr val="bg1"/>
              </a:solidFill>
              <a:sym typeface="+mn-ea"/>
            </a:endParaRPr>
          </a:p>
        </p:txBody>
      </p:sp>
      <p:sp>
        <p:nvSpPr>
          <p:cNvPr id="5" name="文本框 4"/>
          <p:cNvSpPr txBox="1"/>
          <p:nvPr/>
        </p:nvSpPr>
        <p:spPr>
          <a:xfrm>
            <a:off x="807720" y="1696085"/>
            <a:ext cx="2585720" cy="368300"/>
          </a:xfrm>
          <a:prstGeom prst="rect">
            <a:avLst/>
          </a:prstGeom>
          <a:noFill/>
        </p:spPr>
        <p:txBody>
          <a:bodyPr wrap="square" rtlCol="0">
            <a:spAutoFit/>
          </a:bodyPr>
          <a:p>
            <a:r>
              <a:rPr lang="en-US" altLang="zh-CN">
                <a:solidFill>
                  <a:schemeClr val="bg1"/>
                </a:solidFill>
              </a:rPr>
              <a:t>70GeV</a:t>
            </a:r>
            <a:endParaRPr lang="en-US" altLang="zh-CN">
              <a:solidFill>
                <a:schemeClr val="bg1"/>
              </a:solidFill>
            </a:endParaRPr>
          </a:p>
        </p:txBody>
      </p:sp>
      <p:sp>
        <p:nvSpPr>
          <p:cNvPr id="7" name="文本框 6"/>
          <p:cNvSpPr txBox="1"/>
          <p:nvPr/>
        </p:nvSpPr>
        <p:spPr>
          <a:xfrm>
            <a:off x="751205" y="4230370"/>
            <a:ext cx="2585720" cy="368300"/>
          </a:xfrm>
          <a:prstGeom prst="rect">
            <a:avLst/>
          </a:prstGeom>
          <a:noFill/>
        </p:spPr>
        <p:txBody>
          <a:bodyPr wrap="square" rtlCol="0">
            <a:spAutoFit/>
          </a:bodyPr>
          <a:p>
            <a:r>
              <a:rPr lang="en-US" altLang="zh-CN">
                <a:solidFill>
                  <a:schemeClr val="bg1"/>
                </a:solidFill>
              </a:rPr>
              <a:t>50GeV</a:t>
            </a:r>
            <a:endParaRPr lang="en-US" altLang="zh-CN">
              <a:solidFill>
                <a:schemeClr val="bg1"/>
              </a:solidFill>
            </a:endParaRPr>
          </a:p>
        </p:txBody>
      </p:sp>
      <p:pic>
        <p:nvPicPr>
          <p:cNvPr id="9" name="图片 8"/>
          <p:cNvPicPr>
            <a:picLocks noChangeAspect="1"/>
          </p:cNvPicPr>
          <p:nvPr/>
        </p:nvPicPr>
        <p:blipFill>
          <a:blip r:embed="rId3"/>
          <a:stretch>
            <a:fillRect/>
          </a:stretch>
        </p:blipFill>
        <p:spPr>
          <a:xfrm>
            <a:off x="488315" y="4590415"/>
            <a:ext cx="9485630" cy="2089150"/>
          </a:xfrm>
          <a:prstGeom prst="rect">
            <a:avLst/>
          </a:prstGeom>
        </p:spPr>
      </p:pic>
      <p:pic>
        <p:nvPicPr>
          <p:cNvPr id="11" name="图片 10"/>
          <p:cNvPicPr>
            <a:picLocks noChangeAspect="1"/>
          </p:cNvPicPr>
          <p:nvPr/>
        </p:nvPicPr>
        <p:blipFill>
          <a:blip r:embed="rId4"/>
          <a:stretch>
            <a:fillRect/>
          </a:stretch>
        </p:blipFill>
        <p:spPr>
          <a:xfrm>
            <a:off x="488315" y="2064385"/>
            <a:ext cx="9486265" cy="1995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751205" y="426085"/>
            <a:ext cx="988250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Scaling without position seleing </a:t>
            </a:r>
            <a:r>
              <a:rPr lang="en-US" altLang="zh-CN" sz="3200">
                <a:solidFill>
                  <a:schemeClr val="accent2"/>
                </a:solidFill>
                <a:ea typeface="微软雅黑" panose="020B0503020204020204" pitchFamily="34" charset="-122"/>
                <a:cs typeface="+mn-lt"/>
                <a:sym typeface="+mn-ea"/>
              </a:rPr>
              <a:t>skip stage 1</a:t>
            </a:r>
            <a:endParaRPr lang="en-US" altLang="zh-CN" sz="3200">
              <a:solidFill>
                <a:schemeClr val="accent2"/>
              </a:solidFill>
              <a:ea typeface="微软雅黑" panose="020B0503020204020204" pitchFamily="34" charset="-122"/>
              <a:cs typeface="+mn-lt"/>
              <a:sym typeface="+mn-ea"/>
            </a:endParaRPr>
          </a:p>
        </p:txBody>
      </p:sp>
      <p:sp>
        <p:nvSpPr>
          <p:cNvPr id="2" name="文本框 1"/>
          <p:cNvSpPr txBox="1"/>
          <p:nvPr/>
        </p:nvSpPr>
        <p:spPr>
          <a:xfrm>
            <a:off x="684530" y="1219200"/>
            <a:ext cx="9641840" cy="523875"/>
          </a:xfrm>
          <a:prstGeom prst="rect">
            <a:avLst/>
          </a:prstGeom>
          <a:noFill/>
        </p:spPr>
        <p:txBody>
          <a:bodyPr wrap="square" rtlCol="0" anchor="t">
            <a:noAutofit/>
          </a:bodyPr>
          <a:p>
            <a:r>
              <a:rPr lang="en-US" altLang="zh-CN" sz="2000">
                <a:solidFill>
                  <a:schemeClr val="bg1"/>
                </a:solidFill>
                <a:sym typeface="+mn-ea"/>
              </a:rPr>
              <a:t>CNN+LSTM </a:t>
            </a:r>
            <a:r>
              <a:rPr lang="en-US" altLang="zh-CN" sz="2000">
                <a:solidFill>
                  <a:schemeClr val="bg1"/>
                </a:solidFill>
                <a:sym typeface="+mn-ea"/>
              </a:rPr>
              <a:t>Per energy data sample 20000</a:t>
            </a:r>
            <a:endParaRPr lang="en-US" altLang="zh-CN" sz="2000">
              <a:solidFill>
                <a:schemeClr val="bg1"/>
              </a:solidFill>
            </a:endParaRPr>
          </a:p>
          <a:p>
            <a:endParaRPr lang="en-US" altLang="zh-CN" sz="2000">
              <a:solidFill>
                <a:schemeClr val="bg1"/>
              </a:solidFill>
              <a:sym typeface="+mn-ea"/>
            </a:endParaRPr>
          </a:p>
        </p:txBody>
      </p:sp>
      <p:pic>
        <p:nvPicPr>
          <p:cNvPr id="4" name="图片 3"/>
          <p:cNvPicPr>
            <a:picLocks noChangeAspect="1"/>
          </p:cNvPicPr>
          <p:nvPr/>
        </p:nvPicPr>
        <p:blipFill>
          <a:blip r:embed="rId3"/>
          <a:stretch>
            <a:fillRect/>
          </a:stretch>
        </p:blipFill>
        <p:spPr>
          <a:xfrm>
            <a:off x="439420" y="2190750"/>
            <a:ext cx="4657725" cy="4530725"/>
          </a:xfrm>
          <a:prstGeom prst="rect">
            <a:avLst/>
          </a:prstGeom>
        </p:spPr>
      </p:pic>
      <p:sp>
        <p:nvSpPr>
          <p:cNvPr id="7" name="文本框 6"/>
          <p:cNvSpPr txBox="1"/>
          <p:nvPr/>
        </p:nvSpPr>
        <p:spPr>
          <a:xfrm>
            <a:off x="1265555" y="1767205"/>
            <a:ext cx="3004820" cy="398780"/>
          </a:xfrm>
          <a:prstGeom prst="rect">
            <a:avLst/>
          </a:prstGeom>
          <a:noFill/>
        </p:spPr>
        <p:txBody>
          <a:bodyPr wrap="square" rtlCol="0" anchor="t">
            <a:spAutoFit/>
          </a:bodyPr>
          <a:p>
            <a:pPr marL="0" indent="0">
              <a:spcBef>
                <a:spcPct val="0"/>
              </a:spcBef>
              <a:spcAft>
                <a:spcPct val="0"/>
              </a:spcAft>
            </a:pPr>
            <a:r>
              <a:rPr lang="en-US" altLang="zh-CN" sz="2000">
                <a:solidFill>
                  <a:schemeClr val="bg1"/>
                </a:solidFill>
                <a:sym typeface="+mn-ea"/>
              </a:rPr>
              <a:t>Energy Resolution</a:t>
            </a:r>
            <a:r>
              <a:rPr lang="en-US" altLang="zh-CN" sz="2000">
                <a:solidFill>
                  <a:schemeClr val="accent2"/>
                </a:solidFill>
                <a:ea typeface="微软雅黑" panose="020B0503020204020204" pitchFamily="34" charset="-122"/>
                <a:cs typeface="+mn-lt"/>
                <a:sym typeface="+mn-ea"/>
              </a:rPr>
              <a:t> </a:t>
            </a:r>
            <a:endParaRPr lang="en-US" altLang="zh-CN" sz="2000">
              <a:solidFill>
                <a:schemeClr val="accent2"/>
              </a:solidFill>
              <a:ea typeface="微软雅黑" panose="020B0503020204020204" pitchFamily="34" charset="-122"/>
              <a:cs typeface="+mn-lt"/>
              <a:sym typeface="+mn-ea"/>
            </a:endParaRPr>
          </a:p>
        </p:txBody>
      </p:sp>
      <p:sp>
        <p:nvSpPr>
          <p:cNvPr id="9" name="文本框 8"/>
          <p:cNvSpPr txBox="1"/>
          <p:nvPr/>
        </p:nvSpPr>
        <p:spPr>
          <a:xfrm>
            <a:off x="7628890" y="1743075"/>
            <a:ext cx="3004820" cy="706755"/>
          </a:xfrm>
          <a:prstGeom prst="rect">
            <a:avLst/>
          </a:prstGeom>
          <a:noFill/>
        </p:spPr>
        <p:txBody>
          <a:bodyPr wrap="square" rtlCol="0" anchor="t">
            <a:spAutoFit/>
          </a:bodyPr>
          <a:p>
            <a:pPr marL="0" indent="0">
              <a:spcBef>
                <a:spcPct val="0"/>
              </a:spcBef>
              <a:spcAft>
                <a:spcPct val="0"/>
              </a:spcAft>
            </a:pPr>
            <a:r>
              <a:rPr lang="en-US" altLang="zh-CN" sz="2000">
                <a:solidFill>
                  <a:schemeClr val="bg1"/>
                </a:solidFill>
                <a:sym typeface="+mn-ea"/>
              </a:rPr>
              <a:t>Energy </a:t>
            </a:r>
            <a:r>
              <a:rPr lang="en-US" altLang="zh-CN" sz="2000">
                <a:solidFill>
                  <a:schemeClr val="bg1"/>
                </a:solidFill>
                <a:sym typeface="+mn-ea"/>
              </a:rPr>
              <a:t>Linearity</a:t>
            </a:r>
            <a:r>
              <a:rPr lang="en-US" altLang="zh-CN" sz="2000">
                <a:solidFill>
                  <a:schemeClr val="accent2"/>
                </a:solidFill>
                <a:ea typeface="微软雅黑" panose="020B0503020204020204" pitchFamily="34" charset="-122"/>
                <a:cs typeface="+mn-lt"/>
                <a:sym typeface="+mn-ea"/>
              </a:rPr>
              <a:t> </a:t>
            </a:r>
            <a:endParaRPr lang="en-US" altLang="zh-CN" sz="2000">
              <a:solidFill>
                <a:schemeClr val="bg1"/>
              </a:solidFill>
              <a:ea typeface="微软雅黑" panose="020B0503020204020204" pitchFamily="34" charset="-122"/>
              <a:cs typeface="+mn-lt"/>
              <a:sym typeface="+mn-ea"/>
            </a:endParaRPr>
          </a:p>
          <a:p>
            <a:pPr marL="0" indent="0">
              <a:spcBef>
                <a:spcPct val="0"/>
              </a:spcBef>
              <a:spcAft>
                <a:spcPct val="0"/>
              </a:spcAft>
            </a:pPr>
            <a:r>
              <a:rPr lang="en-US" altLang="zh-CN" sz="2000">
                <a:solidFill>
                  <a:schemeClr val="bg1"/>
                </a:solidFill>
                <a:sym typeface="+mn-ea"/>
              </a:rPr>
              <a:t> </a:t>
            </a:r>
            <a:r>
              <a:rPr lang="en-US" altLang="zh-CN" sz="2000">
                <a:solidFill>
                  <a:schemeClr val="accent2"/>
                </a:solidFill>
                <a:ea typeface="微软雅黑" panose="020B0503020204020204" pitchFamily="34" charset="-122"/>
                <a:cs typeface="+mn-lt"/>
                <a:sym typeface="+mn-ea"/>
              </a:rPr>
              <a:t> </a:t>
            </a:r>
            <a:endParaRPr lang="en-US" altLang="zh-CN" sz="2000">
              <a:solidFill>
                <a:schemeClr val="accent2"/>
              </a:solidFill>
              <a:ea typeface="微软雅黑" panose="020B0503020204020204" pitchFamily="34" charset="-122"/>
              <a:cs typeface="+mn-lt"/>
              <a:sym typeface="+mn-ea"/>
            </a:endParaRPr>
          </a:p>
        </p:txBody>
      </p:sp>
      <p:pic>
        <p:nvPicPr>
          <p:cNvPr id="10" name="图片 9"/>
          <p:cNvPicPr>
            <a:picLocks noChangeAspect="1"/>
          </p:cNvPicPr>
          <p:nvPr/>
        </p:nvPicPr>
        <p:blipFill>
          <a:blip r:embed="rId4"/>
          <a:stretch>
            <a:fillRect/>
          </a:stretch>
        </p:blipFill>
        <p:spPr>
          <a:xfrm>
            <a:off x="6282690" y="2190750"/>
            <a:ext cx="4849495" cy="45637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4"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6" name="文本框 5"/>
          <p:cNvSpPr txBox="1"/>
          <p:nvPr/>
        </p:nvSpPr>
        <p:spPr>
          <a:xfrm>
            <a:off x="648335" y="498475"/>
            <a:ext cx="11057255" cy="4067175"/>
          </a:xfrm>
          <a:prstGeom prst="rect">
            <a:avLst/>
          </a:prstGeom>
          <a:noFill/>
        </p:spPr>
        <p:txBody>
          <a:bodyPr wrap="square" rtlCol="0">
            <a:spAutoFit/>
          </a:bodyPr>
          <a:p>
            <a:pPr>
              <a:lnSpc>
                <a:spcPct val="120000"/>
              </a:lnSpc>
            </a:pPr>
            <a:r>
              <a:rPr lang="en-US" altLang="zh-CN" sz="3200">
                <a:solidFill>
                  <a:schemeClr val="bg1"/>
                </a:solidFill>
              </a:rPr>
              <a:t> Summ</a:t>
            </a:r>
            <a:r>
              <a:rPr lang="en-US" altLang="zh-CN" sz="3200">
                <a:solidFill>
                  <a:schemeClr val="bg1"/>
                </a:solidFill>
              </a:rPr>
              <a:t>ary</a:t>
            </a:r>
            <a:endParaRPr lang="en-US" altLang="zh-CN" sz="3200">
              <a:solidFill>
                <a:schemeClr val="bg1"/>
              </a:solidFill>
            </a:endParaRPr>
          </a:p>
          <a:p>
            <a:pPr indent="0" algn="l">
              <a:buFont typeface="Arial" panose="020B0604020202020204" pitchFamily="34" charset="0"/>
              <a:buNone/>
            </a:pPr>
            <a:endParaRPr lang="en-US" altLang="zh-CN" sz="2000">
              <a:solidFill>
                <a:schemeClr val="bg1"/>
              </a:solidFill>
            </a:endParaRPr>
          </a:p>
          <a:p>
            <a:pPr marL="342900" indent="-342900" algn="l">
              <a:buFont typeface="Arial" panose="020B0604020202020204" pitchFamily="34" charset="0"/>
              <a:buChar char="•"/>
            </a:pPr>
            <a:r>
              <a:rPr lang="en-US" altLang="zh-CN" sz="2000">
                <a:solidFill>
                  <a:schemeClr val="accent2"/>
                </a:solidFill>
              </a:rPr>
              <a:t>Model Performance:</a:t>
            </a:r>
            <a:r>
              <a:rPr lang="en-US" altLang="zh-CN" sz="2000">
                <a:solidFill>
                  <a:schemeClr val="bg1"/>
                </a:solidFill>
              </a:rPr>
              <a:t> Both CNN+LSTM and CNN+Transformer outperform MLP, demonstrating that hit-level data contains richer information. </a:t>
            </a:r>
            <a:r>
              <a:rPr lang="en-US" altLang="zh-CN" sz="2000">
                <a:solidFill>
                  <a:schemeClr val="bg1"/>
                </a:solidFill>
                <a:sym typeface="+mn-ea"/>
              </a:rPr>
              <a:t>CNN+LSTM also better than CNN+Transformer, </a:t>
            </a:r>
            <a:r>
              <a:rPr lang="en-US" altLang="zh-CN" sz="2000">
                <a:solidFill>
                  <a:schemeClr val="bg1"/>
                </a:solidFill>
              </a:rPr>
              <a:t>likely because shower development exhibits a distinct sequential order across layers. This structural characteristic favors the recurrent nature of LSTMs over the multi-head attention mechanism of Transformers.</a:t>
            </a:r>
            <a:endParaRPr lang="en-US" altLang="zh-CN" sz="2000">
              <a:solidFill>
                <a:schemeClr val="bg1"/>
              </a:solidFill>
            </a:endParaRPr>
          </a:p>
          <a:p>
            <a:pPr indent="0" algn="l">
              <a:buFont typeface="Arial" panose="020B0604020202020204" pitchFamily="34" charset="0"/>
              <a:buNone/>
            </a:pPr>
            <a:endParaRPr lang="en-US" altLang="zh-CN" sz="2000">
              <a:solidFill>
                <a:schemeClr val="bg1"/>
              </a:solidFill>
            </a:endParaRPr>
          </a:p>
          <a:p>
            <a:pPr marL="342900" indent="-342900" algn="l">
              <a:buFont typeface="Arial" panose="020B0604020202020204" pitchFamily="34" charset="0"/>
              <a:buChar char="•"/>
            </a:pPr>
            <a:r>
              <a:rPr lang="en-US" altLang="zh-CN" sz="2000">
                <a:solidFill>
                  <a:schemeClr val="accent2"/>
                </a:solidFill>
                <a:sym typeface="+mn-ea"/>
              </a:rPr>
              <a:t>Transfer learning:</a:t>
            </a:r>
            <a:r>
              <a:rPr lang="en-US" altLang="zh-CN" sz="2000">
                <a:solidFill>
                  <a:schemeClr val="bg1"/>
                </a:solidFill>
                <a:sym typeface="+mn-ea"/>
              </a:rPr>
              <a:t> </a:t>
            </a:r>
            <a:r>
              <a:rPr lang="en-US" altLang="zh-CN" sz="2000">
                <a:solidFill>
                  <a:schemeClr val="bg1"/>
                </a:solidFill>
              </a:rPr>
              <a:t>Following the application of transfer learning, both the linearity and energy resolution of the data exhibited significant improvements.</a:t>
            </a:r>
            <a:endParaRPr lang="en-US" altLang="zh-CN" sz="2000">
              <a:solidFill>
                <a:schemeClr val="bg1"/>
              </a:solidFill>
            </a:endParaRPr>
          </a:p>
          <a:p>
            <a:pPr marL="342900" indent="-342900" algn="l">
              <a:buFont typeface="Arial" panose="020B0604020202020204" pitchFamily="34" charset="0"/>
              <a:buChar char="•"/>
            </a:pPr>
            <a:endParaRPr lang="en-US" altLang="zh-CN" sz="2000">
              <a:solidFill>
                <a:schemeClr val="bg1"/>
              </a:solidFill>
            </a:endParaRPr>
          </a:p>
          <a:p>
            <a:pPr marL="342900" indent="-342900" algn="l">
              <a:buFont typeface="Arial" panose="020B0604020202020204" pitchFamily="34" charset="0"/>
              <a:buChar char="•"/>
            </a:pPr>
            <a:r>
              <a:rPr lang="en-US" altLang="zh-CN" sz="2000">
                <a:solidFill>
                  <a:schemeClr val="accent2"/>
                </a:solidFill>
              </a:rPr>
              <a:t>Concern:  </a:t>
            </a:r>
            <a:r>
              <a:rPr lang="en-US" altLang="zh-CN" sz="2000">
                <a:solidFill>
                  <a:schemeClr val="bg1"/>
                </a:solidFill>
              </a:rPr>
              <a:t>Risk of Overfitting: May over-optimize on isolated energy points.</a:t>
            </a:r>
            <a:endParaRPr lang="en-US" altLang="zh-CN" sz="2000">
              <a:solidFill>
                <a:schemeClr val="bg1"/>
              </a:solidFill>
            </a:endParaRPr>
          </a:p>
          <a:p>
            <a:pPr lvl="3" indent="0" algn="l">
              <a:buFont typeface="Arial" panose="020B0604020202020204" pitchFamily="34" charset="0"/>
              <a:buNone/>
            </a:pPr>
            <a:r>
              <a:rPr lang="en-US" altLang="zh-CN" sz="2000">
                <a:solidFill>
                  <a:schemeClr val="bg1"/>
                </a:solidFill>
              </a:rPr>
              <a:t>Generalization Concern: Risk of non-physical "hallucinations" at unseen energies.</a:t>
            </a:r>
            <a:endParaRPr lang="en-US" altLang="zh-CN" sz="2000">
              <a:solidFill>
                <a:schemeClr val="bg1"/>
              </a:solidFill>
            </a:endParaRPr>
          </a:p>
        </p:txBody>
      </p:sp>
      <p:sp>
        <p:nvSpPr>
          <p:cNvPr id="7" name="灯片编号占位符 6"/>
          <p:cNvSpPr>
            <a:spLocks noGrp="1"/>
          </p:cNvSpPr>
          <p:nvPr>
            <p:ph type="sldNum" sz="quarter" idx="12"/>
          </p:nvPr>
        </p:nvSpPr>
        <p:spPr/>
        <p:txBody>
          <a:bodyPr/>
          <a:p>
            <a:fld id="{DECEAADD-04E7-4E9A-9769-230A8A5E70EE}" type="slidenum">
              <a:rPr lang="zh-CN" altLang="en-US" smtClean="0"/>
            </a:fld>
            <a:endParaRPr lang="zh-CN" altLang="en-US"/>
          </a:p>
        </p:txBody>
      </p:sp>
      <p:sp>
        <p:nvSpPr>
          <p:cNvPr id="10" name="页脚占位符 9"/>
          <p:cNvSpPr>
            <a:spLocks noGrp="1"/>
          </p:cNvSpPr>
          <p:nvPr>
            <p:ph type="ftr" sz="quarter" idx="11"/>
          </p:nvPr>
        </p:nvSpPr>
        <p:spPr/>
        <p:txBody>
          <a:bodyPr/>
          <a:p>
            <a:endParaRPr lang="zh-CN" altLang="en-US"/>
          </a:p>
        </p:txBody>
      </p:sp>
      <p:sp>
        <p:nvSpPr>
          <p:cNvPr id="13" name="文本框 12"/>
          <p:cNvSpPr txBox="1"/>
          <p:nvPr/>
        </p:nvSpPr>
        <p:spPr>
          <a:xfrm>
            <a:off x="603250" y="4799965"/>
            <a:ext cx="8303895" cy="1445260"/>
          </a:xfrm>
          <a:prstGeom prst="rect">
            <a:avLst/>
          </a:prstGeom>
          <a:noFill/>
        </p:spPr>
        <p:txBody>
          <a:bodyPr wrap="square" rtlCol="0">
            <a:spAutoFit/>
          </a:bodyPr>
          <a:p>
            <a:r>
              <a:rPr lang="en-US" altLang="zh-CN" sz="3200">
                <a:solidFill>
                  <a:schemeClr val="bg1"/>
                </a:solidFill>
              </a:rPr>
              <a:t>Next step</a:t>
            </a:r>
            <a:endParaRPr lang="en-US" altLang="zh-CN" sz="3200">
              <a:solidFill>
                <a:schemeClr val="bg1"/>
              </a:solidFill>
            </a:endParaRPr>
          </a:p>
          <a:p>
            <a:endParaRPr lang="en-US" altLang="zh-CN" sz="3200">
              <a:solidFill>
                <a:schemeClr val="bg1"/>
              </a:solidFill>
            </a:endParaRPr>
          </a:p>
          <a:p>
            <a:pPr indent="0">
              <a:buFont typeface="Wingdings" panose="05000000000000000000" charset="0"/>
              <a:buNone/>
            </a:pPr>
            <a:r>
              <a:rPr lang="en-US" altLang="zh-CN" sz="2400">
                <a:solidFill>
                  <a:schemeClr val="bg1"/>
                </a:solidFill>
              </a:rPr>
              <a:t> </a:t>
            </a:r>
            <a:endParaRPr lang="en-US" altLang="zh-CN" sz="2400">
              <a:solidFill>
                <a:schemeClr val="bg1"/>
              </a:solidFill>
            </a:endParaRPr>
          </a:p>
        </p:txBody>
      </p:sp>
      <p:sp>
        <p:nvSpPr>
          <p:cNvPr id="14" name="文本框 13"/>
          <p:cNvSpPr txBox="1"/>
          <p:nvPr/>
        </p:nvSpPr>
        <p:spPr>
          <a:xfrm>
            <a:off x="648335" y="5144770"/>
            <a:ext cx="10175240" cy="755650"/>
          </a:xfrm>
          <a:prstGeom prst="rect">
            <a:avLst/>
          </a:prstGeom>
          <a:noFill/>
        </p:spPr>
        <p:txBody>
          <a:bodyPr wrap="square" rtlCol="0" anchor="t">
            <a:spAutoFit/>
          </a:bodyPr>
          <a:p>
            <a:pPr marL="285750" indent="-285750">
              <a:lnSpc>
                <a:spcPct val="240000"/>
              </a:lnSpc>
              <a:buFont typeface="Arial" panose="020B0604020202020204" pitchFamily="34" charset="0"/>
              <a:buChar char="•"/>
            </a:pPr>
            <a:r>
              <a:rPr lang="en-US" altLang="zh-CN">
                <a:solidFill>
                  <a:schemeClr val="bg1"/>
                </a:solidFill>
              </a:rPr>
              <a:t>Update </a:t>
            </a:r>
            <a:r>
              <a:rPr lang="en-US" altLang="zh-CN">
                <a:solidFill>
                  <a:schemeClr val="bg1"/>
                </a:solidFill>
                <a:sym typeface="+mn-ea"/>
              </a:rPr>
              <a:t>CNN+</a:t>
            </a:r>
            <a:r>
              <a:rPr lang="en-US" altLang="zh-CN">
                <a:solidFill>
                  <a:schemeClr val="bg1"/>
                </a:solidFill>
              </a:rPr>
              <a:t>Tramsformer </a:t>
            </a:r>
            <a:r>
              <a:rPr lang="en-US" altLang="zh-CN">
                <a:solidFill>
                  <a:schemeClr val="bg1"/>
                </a:solidFill>
                <a:sym typeface="+mn-ea"/>
              </a:rPr>
              <a:t>CNN+LSTM and Transfer learning.</a:t>
            </a:r>
            <a:endParaRPr lang="en-US" altLang="zh-C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802640"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7" name="文本框 6"/>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Transfer Learning Option One </a:t>
            </a:r>
            <a:endParaRPr lang="zh-CN" altLang="en-US" sz="3200">
              <a:solidFill>
                <a:schemeClr val="bg1"/>
              </a:solidFill>
              <a:ea typeface="微软雅黑" panose="020B0503020204020204" pitchFamily="34" charset="-122"/>
              <a:cs typeface="+mn-lt"/>
              <a:sym typeface="+mn-ea"/>
            </a:endParaRPr>
          </a:p>
        </p:txBody>
      </p:sp>
      <p:sp>
        <p:nvSpPr>
          <p:cNvPr id="19" name="文本框 18"/>
          <p:cNvSpPr txBox="1"/>
          <p:nvPr/>
        </p:nvSpPr>
        <p:spPr>
          <a:xfrm>
            <a:off x="7317105" y="1009650"/>
            <a:ext cx="4149090" cy="1941195"/>
          </a:xfrm>
          <a:prstGeom prst="rect">
            <a:avLst/>
          </a:prstGeom>
          <a:noFill/>
        </p:spPr>
        <p:txBody>
          <a:bodyPr wrap="square" rtlCol="0" anchor="t">
            <a:no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(After digilization) : 1-120GeV e-(20000000) </a:t>
            </a:r>
            <a:r>
              <a:rPr lang="en-US" altLang="zh-CN">
                <a:solidFill>
                  <a:schemeClr val="accent2"/>
                </a:solidFill>
                <a:sym typeface="+mn-ea"/>
              </a:rPr>
              <a:t>Continuous</a:t>
            </a:r>
            <a:endParaRPr lang="en-US" altLang="zh-CN">
              <a:solidFill>
                <a:schemeClr val="accent2"/>
              </a:solidFill>
              <a:sym typeface="+mn-ea"/>
            </a:endParaRPr>
          </a:p>
          <a:p>
            <a:pPr indent="0">
              <a:buFont typeface="Wingdings" panose="05000000000000000000" charset="0"/>
              <a:buNone/>
            </a:pPr>
            <a:endParaRPr lang="en-US" altLang="zh-CN">
              <a:solidFill>
                <a:schemeClr val="accent2"/>
              </a:solidFill>
              <a:sym typeface="+mn-ea"/>
            </a:endParaRPr>
          </a:p>
          <a:p>
            <a:pPr marL="285750" indent="-285750">
              <a:lnSpc>
                <a:spcPct val="130000"/>
              </a:lnSpc>
              <a:buFont typeface="Wingdings" panose="05000000000000000000" charset="0"/>
              <a:buChar char="Ø"/>
            </a:pPr>
            <a:r>
              <a:rPr lang="en-US" altLang="zh-CN">
                <a:solidFill>
                  <a:schemeClr val="bg1"/>
                </a:solidFill>
                <a:sym typeface="+mn-ea"/>
              </a:rPr>
              <a:t>Data with position selecting: from PS and SPS </a:t>
            </a:r>
            <a:r>
              <a:rPr lang="en-US" altLang="zh-CN">
                <a:solidFill>
                  <a:schemeClr val="bg1"/>
                </a:solidFill>
                <a:sym typeface="+mn-ea"/>
              </a:rPr>
              <a:t>[ 1.0,2.0,3.0,4.0,5.0,10.0, 20.0,  30.0, 40.0, 50.0, 60.0, 70.0, 80.0,  100.0, 120]GeV  </a:t>
            </a:r>
            <a:r>
              <a:rPr lang="en-US" altLang="zh-CN">
                <a:solidFill>
                  <a:schemeClr val="accent2"/>
                </a:solidFill>
                <a:sym typeface="+mn-ea"/>
              </a:rPr>
              <a:t>Uniformly mixed</a:t>
            </a:r>
            <a:endParaRPr lang="en-US" altLang="zh-CN">
              <a:solidFill>
                <a:schemeClr val="bg1"/>
              </a:solidFill>
            </a:endParaRPr>
          </a:p>
          <a:p>
            <a:pPr marL="285750" indent="-285750">
              <a:buFont typeface="Wingdings" panose="05000000000000000000" charset="0"/>
              <a:buChar char="Ø"/>
            </a:pPr>
            <a:endParaRPr lang="en-US" altLang="zh-CN">
              <a:solidFill>
                <a:schemeClr val="accent2"/>
              </a:solidFill>
              <a:sym typeface="+mn-ea"/>
            </a:endParaRPr>
          </a:p>
        </p:txBody>
      </p:sp>
      <p:pic>
        <p:nvPicPr>
          <p:cNvPr id="20" name="图片 19"/>
          <p:cNvPicPr>
            <a:picLocks noChangeAspect="1"/>
          </p:cNvPicPr>
          <p:nvPr/>
        </p:nvPicPr>
        <p:blipFill>
          <a:blip r:embed="rId3"/>
          <a:stretch>
            <a:fillRect/>
          </a:stretch>
        </p:blipFill>
        <p:spPr>
          <a:xfrm>
            <a:off x="6343650" y="4808220"/>
            <a:ext cx="2774950" cy="1711325"/>
          </a:xfrm>
          <a:prstGeom prst="rect">
            <a:avLst/>
          </a:prstGeom>
        </p:spPr>
      </p:pic>
      <p:sp>
        <p:nvSpPr>
          <p:cNvPr id="21" name="文本框 20"/>
          <p:cNvSpPr txBox="1"/>
          <p:nvPr>
            <p:custDataLst>
              <p:tags r:id="rId4"/>
            </p:custDataLst>
          </p:nvPr>
        </p:nvSpPr>
        <p:spPr>
          <a:xfrm>
            <a:off x="6677660" y="4243705"/>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sp>
        <p:nvSpPr>
          <p:cNvPr id="22" name="文本框 21"/>
          <p:cNvSpPr txBox="1"/>
          <p:nvPr>
            <p:custDataLst>
              <p:tags r:id="rId5"/>
            </p:custDataLst>
          </p:nvPr>
        </p:nvSpPr>
        <p:spPr>
          <a:xfrm>
            <a:off x="9467850" y="4243705"/>
            <a:ext cx="2336165"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pic>
        <p:nvPicPr>
          <p:cNvPr id="23" name="图片 22"/>
          <p:cNvPicPr>
            <a:picLocks noChangeAspect="1"/>
          </p:cNvPicPr>
          <p:nvPr/>
        </p:nvPicPr>
        <p:blipFill>
          <a:blip r:embed="rId6"/>
          <a:stretch>
            <a:fillRect/>
          </a:stretch>
        </p:blipFill>
        <p:spPr>
          <a:xfrm>
            <a:off x="9335770" y="4801235"/>
            <a:ext cx="2747010" cy="1718310"/>
          </a:xfrm>
          <a:prstGeom prst="rect">
            <a:avLst/>
          </a:prstGeom>
        </p:spPr>
      </p:pic>
      <p:sp>
        <p:nvSpPr>
          <p:cNvPr id="2" name="文本框 1"/>
          <p:cNvSpPr txBox="1"/>
          <p:nvPr/>
        </p:nvSpPr>
        <p:spPr>
          <a:xfrm>
            <a:off x="662305" y="1219200"/>
            <a:ext cx="6096000" cy="4799965"/>
          </a:xfrm>
          <a:prstGeom prst="rect">
            <a:avLst/>
          </a:prstGeom>
          <a:noFill/>
        </p:spPr>
        <p:txBody>
          <a:bodyPr wrap="square" rtlCol="0" anchor="t">
            <a:spAutoFit/>
          </a:bodyPr>
          <a:p>
            <a:r>
              <a:rPr lang="en-US" altLang="zh-CN"/>
              <a:t> </a:t>
            </a:r>
            <a:r>
              <a:rPr lang="en-US" altLang="zh-CN">
                <a:solidFill>
                  <a:schemeClr val="bg1"/>
                </a:solidFill>
              </a:rPr>
              <a:t>E [GeV]      loaded  key</a:t>
            </a:r>
            <a:endParaRPr lang="en-US" altLang="zh-CN">
              <a:solidFill>
                <a:schemeClr val="bg1"/>
              </a:solidFill>
            </a:endParaRPr>
          </a:p>
          <a:p>
            <a:r>
              <a:rPr lang="en-US" altLang="zh-CN">
                <a:solidFill>
                  <a:schemeClr val="bg1"/>
                </a:solidFill>
              </a:rPr>
              <a:t>         1        1610  1GeV</a:t>
            </a:r>
            <a:endParaRPr lang="en-US" altLang="zh-CN">
              <a:solidFill>
                <a:schemeClr val="bg1"/>
              </a:solidFill>
            </a:endParaRPr>
          </a:p>
          <a:p>
            <a:r>
              <a:rPr lang="en-US" altLang="zh-CN">
                <a:solidFill>
                  <a:schemeClr val="bg1"/>
                </a:solidFill>
              </a:rPr>
              <a:t>         2       12989  2GeV</a:t>
            </a:r>
            <a:endParaRPr lang="en-US" altLang="zh-CN">
              <a:solidFill>
                <a:schemeClr val="bg1"/>
              </a:solidFill>
            </a:endParaRPr>
          </a:p>
          <a:p>
            <a:r>
              <a:rPr lang="en-US" altLang="zh-CN">
                <a:solidFill>
                  <a:schemeClr val="bg1"/>
                </a:solidFill>
              </a:rPr>
              <a:t>         3       23634  3GeV</a:t>
            </a:r>
            <a:endParaRPr lang="en-US" altLang="zh-CN">
              <a:solidFill>
                <a:schemeClr val="bg1"/>
              </a:solidFill>
            </a:endParaRPr>
          </a:p>
          <a:p>
            <a:r>
              <a:rPr lang="en-US" altLang="zh-CN">
                <a:solidFill>
                  <a:schemeClr val="bg1"/>
                </a:solidFill>
              </a:rPr>
              <a:t>         4       49636  4GeV</a:t>
            </a:r>
            <a:endParaRPr lang="en-US" altLang="zh-CN">
              <a:solidFill>
                <a:schemeClr val="bg1"/>
              </a:solidFill>
            </a:endParaRPr>
          </a:p>
          <a:p>
            <a:r>
              <a:rPr lang="en-US" altLang="zh-CN">
                <a:solidFill>
                  <a:schemeClr val="bg1"/>
                </a:solidFill>
              </a:rPr>
              <a:t>         5       46817  5GeV</a:t>
            </a:r>
            <a:endParaRPr lang="en-US" altLang="zh-CN">
              <a:solidFill>
                <a:schemeClr val="bg1"/>
              </a:solidFill>
            </a:endParaRPr>
          </a:p>
          <a:p>
            <a:r>
              <a:rPr lang="en-US" altLang="zh-CN">
                <a:solidFill>
                  <a:schemeClr val="bg1"/>
                </a:solidFill>
              </a:rPr>
              <a:t>        10        6686  10GeV</a:t>
            </a:r>
            <a:endParaRPr lang="en-US" altLang="zh-CN">
              <a:solidFill>
                <a:schemeClr val="bg1"/>
              </a:solidFill>
            </a:endParaRPr>
          </a:p>
          <a:p>
            <a:r>
              <a:rPr lang="en-US" altLang="zh-CN">
                <a:solidFill>
                  <a:schemeClr val="bg1"/>
                </a:solidFill>
              </a:rPr>
              <a:t>        20       50000  20GeV</a:t>
            </a:r>
            <a:endParaRPr lang="en-US" altLang="zh-CN">
              <a:solidFill>
                <a:schemeClr val="bg1"/>
              </a:solidFill>
            </a:endParaRPr>
          </a:p>
          <a:p>
            <a:r>
              <a:rPr lang="en-US" altLang="zh-CN">
                <a:solidFill>
                  <a:schemeClr val="bg1"/>
                </a:solidFill>
              </a:rPr>
              <a:t>        30       46188  30GeV</a:t>
            </a:r>
            <a:endParaRPr lang="en-US" altLang="zh-CN">
              <a:solidFill>
                <a:schemeClr val="bg1"/>
              </a:solidFill>
            </a:endParaRPr>
          </a:p>
          <a:p>
            <a:r>
              <a:rPr lang="en-US" altLang="zh-CN">
                <a:solidFill>
                  <a:schemeClr val="bg1"/>
                </a:solidFill>
              </a:rPr>
              <a:t>        40       19523  40GeV</a:t>
            </a:r>
            <a:endParaRPr lang="en-US" altLang="zh-CN">
              <a:solidFill>
                <a:schemeClr val="bg1"/>
              </a:solidFill>
            </a:endParaRPr>
          </a:p>
          <a:p>
            <a:r>
              <a:rPr lang="en-US" altLang="zh-CN">
                <a:solidFill>
                  <a:schemeClr val="bg1"/>
                </a:solidFill>
              </a:rPr>
              <a:t>        50       27840  50GeV</a:t>
            </a:r>
            <a:endParaRPr lang="en-US" altLang="zh-CN">
              <a:solidFill>
                <a:schemeClr val="bg1"/>
              </a:solidFill>
            </a:endParaRPr>
          </a:p>
          <a:p>
            <a:r>
              <a:rPr lang="en-US" altLang="zh-CN">
                <a:solidFill>
                  <a:schemeClr val="bg1"/>
                </a:solidFill>
              </a:rPr>
              <a:t>        60        5623  60GeV</a:t>
            </a:r>
            <a:endParaRPr lang="en-US" altLang="zh-CN">
              <a:solidFill>
                <a:schemeClr val="bg1"/>
              </a:solidFill>
            </a:endParaRPr>
          </a:p>
          <a:p>
            <a:r>
              <a:rPr lang="en-US" altLang="zh-CN">
                <a:solidFill>
                  <a:schemeClr val="bg1"/>
                </a:solidFill>
              </a:rPr>
              <a:t>        70        3911  70GeV</a:t>
            </a:r>
            <a:endParaRPr lang="en-US" altLang="zh-CN">
              <a:solidFill>
                <a:schemeClr val="bg1"/>
              </a:solidFill>
            </a:endParaRPr>
          </a:p>
          <a:p>
            <a:r>
              <a:rPr lang="en-US" altLang="zh-CN">
                <a:solidFill>
                  <a:schemeClr val="bg1"/>
                </a:solidFill>
              </a:rPr>
              <a:t>        80        1486  80GeV</a:t>
            </a:r>
            <a:endParaRPr lang="en-US" altLang="zh-CN">
              <a:solidFill>
                <a:schemeClr val="bg1"/>
              </a:solidFill>
            </a:endParaRPr>
          </a:p>
          <a:p>
            <a:r>
              <a:rPr lang="en-US" altLang="zh-CN">
                <a:solidFill>
                  <a:schemeClr val="bg1"/>
                </a:solidFill>
              </a:rPr>
              <a:t>       100        1482  100GeV</a:t>
            </a:r>
            <a:endParaRPr lang="en-US" altLang="zh-CN">
              <a:solidFill>
                <a:schemeClr val="bg1"/>
              </a:solidFill>
            </a:endParaRPr>
          </a:p>
          <a:p>
            <a:r>
              <a:rPr lang="en-US" altLang="zh-CN">
                <a:solidFill>
                  <a:schemeClr val="bg1"/>
                </a:solidFill>
              </a:rPr>
              <a:t>       120         700  120GeV</a:t>
            </a:r>
            <a:endParaRPr lang="en-US" altLang="zh-CN">
              <a:solidFill>
                <a:schemeClr val="bg1"/>
              </a:solidFill>
            </a:endParaRPr>
          </a:p>
          <a:p>
            <a:endParaRPr lang="en-US" altLang="zh-C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CNN+LSTM</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(2000000)</a:t>
            </a:r>
            <a:endParaRPr lang="en-US" altLang="zh-CN" sz="3200" b="0" i="0">
              <a:solidFill>
                <a:schemeClr val="accent2"/>
              </a:solidFill>
              <a:ea typeface="微软雅黑" panose="020B0503020204020204" pitchFamily="34" charset="-122"/>
              <a:cs typeface="+mn-lt"/>
            </a:endParaRPr>
          </a:p>
        </p:txBody>
      </p:sp>
      <p:pic>
        <p:nvPicPr>
          <p:cNvPr id="11" name="图片 10"/>
          <p:cNvPicPr>
            <a:picLocks noChangeAspect="1"/>
          </p:cNvPicPr>
          <p:nvPr/>
        </p:nvPicPr>
        <p:blipFill>
          <a:blip r:embed="rId3"/>
          <a:stretch>
            <a:fillRect/>
          </a:stretch>
        </p:blipFill>
        <p:spPr>
          <a:xfrm>
            <a:off x="815340" y="1219200"/>
            <a:ext cx="9753600" cy="532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802640"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7" name="文本框 6"/>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Transfer Learning</a:t>
            </a:r>
            <a:endParaRPr lang="en-US" altLang="zh-CN" sz="3200">
              <a:solidFill>
                <a:schemeClr val="bg1"/>
              </a:solidFill>
              <a:ea typeface="微软雅黑" panose="020B0503020204020204" pitchFamily="34" charset="-122"/>
              <a:cs typeface="+mn-lt"/>
              <a:sym typeface="+mn-ea"/>
            </a:endParaRPr>
          </a:p>
        </p:txBody>
      </p:sp>
      <p:pic>
        <p:nvPicPr>
          <p:cNvPr id="15" name="图片 14"/>
          <p:cNvPicPr>
            <a:picLocks noChangeAspect="1"/>
          </p:cNvPicPr>
          <p:nvPr/>
        </p:nvPicPr>
        <p:blipFill>
          <a:blip r:embed="rId3"/>
          <a:stretch>
            <a:fillRect/>
          </a:stretch>
        </p:blipFill>
        <p:spPr>
          <a:xfrm>
            <a:off x="655955" y="1145540"/>
            <a:ext cx="9753600" cy="5448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b="0" i="0">
                <a:solidFill>
                  <a:schemeClr val="bg1"/>
                </a:solidFill>
                <a:ea typeface="微软雅黑" panose="020B0503020204020204" pitchFamily="34" charset="-122"/>
                <a:cs typeface="+mn-lt"/>
              </a:rPr>
              <a:t>M(ulti) L(ayer) P(erceptron) </a:t>
            </a:r>
            <a:r>
              <a:rPr lang="en-US" altLang="zh-CN" sz="3200" b="0" i="0">
                <a:solidFill>
                  <a:schemeClr val="accent2"/>
                </a:solidFill>
                <a:ea typeface="微软雅黑" panose="020B0503020204020204" pitchFamily="34" charset="-122"/>
                <a:cs typeface="+mn-lt"/>
              </a:rPr>
              <a:t>Trian</a:t>
            </a:r>
            <a:endParaRPr lang="en-US" altLang="zh-CN" sz="3200" b="0" i="0">
              <a:solidFill>
                <a:schemeClr val="accent2"/>
              </a:solidFill>
              <a:ea typeface="微软雅黑" panose="020B0503020204020204" pitchFamily="34" charset="-122"/>
              <a:cs typeface="+mn-lt"/>
            </a:endParaRPr>
          </a:p>
        </p:txBody>
      </p:sp>
      <p:pic>
        <p:nvPicPr>
          <p:cNvPr id="15" name="图片 14" descr="Gemini_Generated_Image_aon4paaon4paaon4"/>
          <p:cNvPicPr>
            <a:picLocks noChangeAspect="1"/>
          </p:cNvPicPr>
          <p:nvPr/>
        </p:nvPicPr>
        <p:blipFill>
          <a:blip r:embed="rId3"/>
          <a:stretch>
            <a:fillRect/>
          </a:stretch>
        </p:blipFill>
        <p:spPr>
          <a:xfrm>
            <a:off x="687070" y="1219200"/>
            <a:ext cx="9879330" cy="5389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01330"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MLP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 </a:t>
            </a:r>
            <a:r>
              <a:rPr lang="en-US" altLang="zh-CN" sz="3200">
                <a:solidFill>
                  <a:schemeClr val="bg1"/>
                </a:solidFill>
                <a:sym typeface="+mn-ea"/>
              </a:rPr>
              <a:t>Transfer Learning</a:t>
            </a:r>
            <a:endParaRPr lang="en-US" altLang="zh-CN" sz="3200">
              <a:solidFill>
                <a:schemeClr val="bg1"/>
              </a:solidFill>
            </a:endParaRPr>
          </a:p>
          <a:p>
            <a:pPr marL="0" indent="0">
              <a:spcBef>
                <a:spcPct val="0"/>
              </a:spcBef>
              <a:spcAft>
                <a:spcPct val="0"/>
              </a:spcAft>
            </a:pPr>
            <a:endParaRPr lang="en-US" altLang="zh-CN" sz="3200">
              <a:solidFill>
                <a:schemeClr val="bg1"/>
              </a:solidFill>
              <a:ea typeface="微软雅黑" panose="020B0503020204020204" pitchFamily="34" charset="-122"/>
              <a:cs typeface="+mn-lt"/>
              <a:sym typeface="+mn-ea"/>
            </a:endParaRPr>
          </a:p>
        </p:txBody>
      </p:sp>
      <p:pic>
        <p:nvPicPr>
          <p:cNvPr id="6" name="图片 5"/>
          <p:cNvPicPr>
            <a:picLocks noChangeAspect="1"/>
          </p:cNvPicPr>
          <p:nvPr/>
        </p:nvPicPr>
        <p:blipFill>
          <a:blip r:embed="rId3"/>
          <a:stretch>
            <a:fillRect/>
          </a:stretch>
        </p:blipFill>
        <p:spPr>
          <a:xfrm>
            <a:off x="814070" y="1502410"/>
            <a:ext cx="7161530" cy="2105025"/>
          </a:xfrm>
          <a:prstGeom prst="rect">
            <a:avLst/>
          </a:prstGeom>
        </p:spPr>
      </p:pic>
      <p:sp>
        <p:nvSpPr>
          <p:cNvPr id="10" name="文本框 9"/>
          <p:cNvSpPr txBox="1"/>
          <p:nvPr>
            <p:custDataLst>
              <p:tags r:id="rId4"/>
            </p:custDataLst>
          </p:nvPr>
        </p:nvSpPr>
        <p:spPr>
          <a:xfrm>
            <a:off x="814070" y="104140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sp>
        <p:nvSpPr>
          <p:cNvPr id="12" name="文本框 11"/>
          <p:cNvSpPr txBox="1"/>
          <p:nvPr>
            <p:custDataLst>
              <p:tags r:id="rId5"/>
            </p:custDataLst>
          </p:nvPr>
        </p:nvSpPr>
        <p:spPr>
          <a:xfrm>
            <a:off x="814070" y="380111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pic>
        <p:nvPicPr>
          <p:cNvPr id="14" name="图片 13"/>
          <p:cNvPicPr>
            <a:picLocks noChangeAspect="1"/>
          </p:cNvPicPr>
          <p:nvPr/>
        </p:nvPicPr>
        <p:blipFill>
          <a:blip r:embed="rId6"/>
          <a:stretch>
            <a:fillRect/>
          </a:stretch>
        </p:blipFill>
        <p:spPr>
          <a:xfrm>
            <a:off x="814070" y="4340860"/>
            <a:ext cx="7143115" cy="2161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413385" y="216535"/>
            <a:ext cx="10940415" cy="5617845"/>
          </a:xfrm>
          <a:prstGeom prst="rect">
            <a:avLst/>
          </a:prstGeom>
          <a:noFill/>
        </p:spPr>
        <p:txBody>
          <a:bodyPr wrap="square" rtlCol="0">
            <a:noAutofit/>
          </a:bodyPr>
          <a:lstStyle/>
          <a:p>
            <a:pPr>
              <a:lnSpc>
                <a:spcPct val="140000"/>
              </a:lnSpc>
            </a:pPr>
            <a:r>
              <a:rPr lang="en-US" altLang="zh-CN" sz="3200">
                <a:solidFill>
                  <a:schemeClr val="bg1"/>
                </a:solidFill>
              </a:rPr>
              <a:t>motivation</a:t>
            </a:r>
            <a:r>
              <a:rPr lang="zh-CN" altLang="en-US" sz="4000">
                <a:solidFill>
                  <a:schemeClr val="bg1"/>
                </a:solidFill>
              </a:rPr>
              <a:t>：</a:t>
            </a:r>
            <a:endParaRPr lang="zh-CN" altLang="en-US" sz="4000">
              <a:solidFill>
                <a:schemeClr val="bg1"/>
              </a:solidFill>
            </a:endParaRPr>
          </a:p>
          <a:p>
            <a:pPr marL="571500" indent="-571500">
              <a:lnSpc>
                <a:spcPct val="140000"/>
              </a:lnSpc>
              <a:buFont typeface="Wingdings" panose="05000000000000000000" charset="0"/>
              <a:buChar char="Ø"/>
            </a:pPr>
            <a:r>
              <a:rPr lang="en-US" altLang="zh-CN" sz="2000">
                <a:solidFill>
                  <a:schemeClr val="bg1"/>
                </a:solidFill>
              </a:rPr>
              <a:t>Attempt to improve the HCAL  </a:t>
            </a:r>
            <a:endParaRPr lang="en-US" altLang="zh-CN" sz="2000">
              <a:solidFill>
                <a:schemeClr val="bg1"/>
              </a:solidFill>
            </a:endParaRPr>
          </a:p>
          <a:p>
            <a:pPr indent="457200">
              <a:lnSpc>
                <a:spcPct val="140000"/>
              </a:lnSpc>
              <a:buFont typeface="Wingdings" panose="05000000000000000000" charset="0"/>
              <a:buNone/>
            </a:pPr>
            <a:r>
              <a:rPr lang="en-US" altLang="zh-CN" sz="2000">
                <a:solidFill>
                  <a:schemeClr val="bg1"/>
                </a:solidFill>
              </a:rPr>
              <a:t>e- energy resolution using ML</a:t>
            </a:r>
            <a:endParaRPr lang="en-US" altLang="zh-CN" sz="2000">
              <a:solidFill>
                <a:schemeClr val="bg1"/>
              </a:solidFill>
            </a:endParaRPr>
          </a:p>
          <a:p>
            <a:pPr marL="571500" indent="-571500">
              <a:lnSpc>
                <a:spcPct val="140000"/>
              </a:lnSpc>
              <a:buFont typeface="Wingdings" panose="05000000000000000000" charset="0"/>
              <a:buChar char="Ø"/>
            </a:pPr>
            <a:r>
              <a:rPr lang="en-US" altLang="zh-CN" sz="2000">
                <a:solidFill>
                  <a:schemeClr val="bg1"/>
                </a:solidFill>
              </a:rPr>
              <a:t>Sim-to-Real Gap</a:t>
            </a:r>
            <a:endParaRPr lang="en-US" altLang="zh-CN" sz="2000">
              <a:solidFill>
                <a:schemeClr val="bg1"/>
              </a:solidFill>
            </a:endParaRPr>
          </a:p>
          <a:p>
            <a:pPr indent="0">
              <a:lnSpc>
                <a:spcPct val="140000"/>
              </a:lnSpc>
              <a:buFont typeface="Wingdings" panose="05000000000000000000" charset="0"/>
              <a:buNone/>
            </a:pPr>
            <a:r>
              <a:rPr lang="en-US" altLang="zh-CN" sz="3200">
                <a:solidFill>
                  <a:schemeClr val="bg1"/>
                </a:solidFill>
              </a:rPr>
              <a:t>strategy:</a:t>
            </a:r>
            <a:endParaRPr lang="en-US" altLang="zh-CN" sz="3200">
              <a:solidFill>
                <a:schemeClr val="bg1"/>
              </a:solidFill>
            </a:endParaRPr>
          </a:p>
          <a:p>
            <a:pPr marL="571500" indent="-571500">
              <a:lnSpc>
                <a:spcPct val="150000"/>
              </a:lnSpc>
              <a:buFont typeface="Wingdings" panose="05000000000000000000" charset="0"/>
              <a:buChar char="Ø"/>
            </a:pPr>
            <a:r>
              <a:rPr lang="en-US" altLang="zh-CN" sz="2000">
                <a:solidFill>
                  <a:schemeClr val="bg1"/>
                </a:solidFill>
              </a:rPr>
              <a:t>Layer level data:Train an MLP;</a:t>
            </a:r>
            <a:endParaRPr lang="en-US" altLang="zh-CN" sz="2000">
              <a:solidFill>
                <a:schemeClr val="bg1"/>
              </a:solidFill>
            </a:endParaRPr>
          </a:p>
          <a:p>
            <a:pPr marL="571500" indent="-571500">
              <a:lnSpc>
                <a:spcPct val="150000"/>
              </a:lnSpc>
              <a:buFont typeface="Wingdings" panose="05000000000000000000" charset="0"/>
              <a:buChar char="Ø"/>
            </a:pPr>
            <a:r>
              <a:rPr lang="en-US" altLang="zh-CN" sz="2000">
                <a:solidFill>
                  <a:schemeClr val="bg1"/>
                </a:solidFill>
              </a:rPr>
              <a:t>Hit level data: Train a CNN+LSTM,CNN+</a:t>
            </a:r>
            <a:r>
              <a:rPr lang="en-US" altLang="zh-CN" sz="2000">
                <a:solidFill>
                  <a:schemeClr val="bg1"/>
                </a:solidFill>
                <a:sym typeface="+mn-ea"/>
              </a:rPr>
              <a:t>Transformer</a:t>
            </a:r>
            <a:r>
              <a:rPr lang="en-US" altLang="zh-CN" sz="2000">
                <a:solidFill>
                  <a:schemeClr val="bg1"/>
                </a:solidFill>
              </a:rPr>
              <a:t>;</a:t>
            </a:r>
            <a:endParaRPr lang="en-US" altLang="zh-CN" sz="2000">
              <a:solidFill>
                <a:schemeClr val="bg1"/>
              </a:solidFill>
            </a:endParaRPr>
          </a:p>
          <a:p>
            <a:pPr marL="571500" indent="-571500">
              <a:lnSpc>
                <a:spcPct val="150000"/>
              </a:lnSpc>
              <a:buFont typeface="Wingdings" panose="05000000000000000000" charset="0"/>
              <a:buChar char="Ø"/>
            </a:pPr>
            <a:r>
              <a:rPr lang="en-US" altLang="zh-CN" sz="2000">
                <a:solidFill>
                  <a:schemeClr val="bg1"/>
                </a:solidFill>
              </a:rPr>
              <a:t>Using </a:t>
            </a:r>
            <a:r>
              <a:rPr lang="en-US" altLang="zh-CN" sz="2000">
                <a:solidFill>
                  <a:schemeClr val="bg1"/>
                </a:solidFill>
                <a:ea typeface="微软雅黑" panose="020B0503020204020204" pitchFamily="34" charset="-122"/>
                <a:cs typeface="+mn-lt"/>
                <a:sym typeface="+mn-ea"/>
              </a:rPr>
              <a:t>Transfer Learning</a:t>
            </a:r>
            <a:endParaRPr lang="en-US" altLang="zh-CN" sz="2000">
              <a:solidFill>
                <a:schemeClr val="bg1"/>
              </a:solidFill>
              <a:ea typeface="微软雅黑" panose="020B0503020204020204" pitchFamily="34" charset="-122"/>
              <a:cs typeface="+mn-lt"/>
              <a:sym typeface="+mn-ea"/>
            </a:endParaRPr>
          </a:p>
          <a:p>
            <a:pPr marL="342900" indent="-342900">
              <a:lnSpc>
                <a:spcPct val="150000"/>
              </a:lnSpc>
              <a:buFont typeface="Arial" panose="020B0604020202020204" pitchFamily="34" charset="0"/>
              <a:buChar char="•"/>
            </a:pPr>
            <a:r>
              <a:rPr lang="en-US" altLang="zh-CN" sz="2000">
                <a:solidFill>
                  <a:schemeClr val="bg1"/>
                </a:solidFill>
                <a:ea typeface="微软雅黑" panose="020B0503020204020204" pitchFamily="34" charset="-122"/>
                <a:cs typeface="+mn-lt"/>
                <a:sym typeface="+mn-ea"/>
              </a:rPr>
              <a:t>Option One for </a:t>
            </a:r>
            <a:r>
              <a:rPr lang="en-US" altLang="zh-CN" sz="2000">
                <a:solidFill>
                  <a:schemeClr val="bg1"/>
                </a:solidFill>
                <a:sym typeface="+mn-ea"/>
              </a:rPr>
              <a:t>Data with position selecting</a:t>
            </a:r>
            <a:endParaRPr lang="en-US" altLang="zh-CN" sz="2000">
              <a:solidFill>
                <a:schemeClr val="bg1"/>
              </a:solidFill>
              <a:sym typeface="+mn-ea"/>
            </a:endParaRPr>
          </a:p>
          <a:p>
            <a:pPr marL="800100" lvl="1" indent="-342900">
              <a:lnSpc>
                <a:spcPct val="150000"/>
              </a:lnSpc>
              <a:buFont typeface="Arial" panose="020B0604020202020204" pitchFamily="34" charset="0"/>
              <a:buChar char="•"/>
            </a:pPr>
            <a:r>
              <a:rPr lang="en-US" altLang="zh-CN" sz="2000">
                <a:solidFill>
                  <a:schemeClr val="bg1"/>
                </a:solidFill>
                <a:sym typeface="+mn-ea"/>
              </a:rPr>
              <a:t>Good match with MC_digi but small data volume</a:t>
            </a:r>
            <a:endParaRPr lang="en-US" altLang="zh-CN" sz="2000">
              <a:solidFill>
                <a:schemeClr val="bg1"/>
              </a:solidFill>
              <a:sym typeface="+mn-ea"/>
            </a:endParaRPr>
          </a:p>
          <a:p>
            <a:pPr marL="342900" indent="-342900">
              <a:lnSpc>
                <a:spcPct val="150000"/>
              </a:lnSpc>
              <a:buFont typeface="Arial" panose="020B0604020202020204" pitchFamily="34" charset="0"/>
              <a:buChar char="•"/>
            </a:pPr>
            <a:r>
              <a:rPr lang="en-US" altLang="zh-CN" sz="2000">
                <a:solidFill>
                  <a:schemeClr val="bg1"/>
                </a:solidFill>
                <a:ea typeface="微软雅黑" panose="020B0503020204020204" pitchFamily="34" charset="-122"/>
                <a:cs typeface="+mn-lt"/>
                <a:sym typeface="+mn-ea"/>
              </a:rPr>
              <a:t>Option two for Data without position selecting</a:t>
            </a:r>
            <a:endParaRPr lang="en-US" altLang="zh-CN" sz="2000">
              <a:solidFill>
                <a:schemeClr val="bg1"/>
              </a:solidFill>
              <a:ea typeface="微软雅黑" panose="020B0503020204020204" pitchFamily="34" charset="-122"/>
              <a:cs typeface="+mn-lt"/>
              <a:sym typeface="+mn-ea"/>
            </a:endParaRPr>
          </a:p>
          <a:p>
            <a:pPr marL="800100" lvl="1" indent="-342900">
              <a:lnSpc>
                <a:spcPct val="150000"/>
              </a:lnSpc>
              <a:buFont typeface="Arial" panose="020B0604020202020204" pitchFamily="34" charset="0"/>
              <a:buChar char="•"/>
            </a:pPr>
            <a:r>
              <a:rPr lang="en-US" altLang="zh-CN" sz="2000">
                <a:solidFill>
                  <a:schemeClr val="bg1"/>
                </a:solidFill>
                <a:ea typeface="微软雅黑" panose="020B0503020204020204" pitchFamily="34" charset="-122"/>
                <a:cs typeface="+mn-lt"/>
                <a:sym typeface="+mn-ea"/>
              </a:rPr>
              <a:t>Poor match with MC_digi but large data volume</a:t>
            </a:r>
            <a:endParaRPr lang="en-US" altLang="zh-CN" sz="2000">
              <a:solidFill>
                <a:schemeClr val="bg1"/>
              </a:solidFill>
              <a:ea typeface="微软雅黑" panose="020B0503020204020204" pitchFamily="34" charset="-122"/>
              <a:cs typeface="+mn-lt"/>
              <a:sym typeface="+mn-ea"/>
            </a:endParaRPr>
          </a:p>
        </p:txBody>
      </p:sp>
      <p:sp>
        <p:nvSpPr>
          <p:cNvPr id="4" name="文本框 3"/>
          <p:cNvSpPr txBox="1"/>
          <p:nvPr/>
        </p:nvSpPr>
        <p:spPr>
          <a:xfrm>
            <a:off x="6934200" y="932180"/>
            <a:ext cx="6096000" cy="460375"/>
          </a:xfrm>
          <a:prstGeom prst="rect">
            <a:avLst/>
          </a:prstGeom>
          <a:noFill/>
        </p:spPr>
        <p:txBody>
          <a:bodyPr wrap="square" rtlCol="0" anchor="t">
            <a:spAutoFit/>
          </a:bodyPr>
          <a:p>
            <a:r>
              <a:rPr lang="en-US" altLang="zh-CN" sz="2400">
                <a:solidFill>
                  <a:schemeClr val="bg1"/>
                </a:solidFill>
                <a:sym typeface="+mn-ea"/>
              </a:rPr>
              <a:t>Data with position selecting</a:t>
            </a:r>
            <a:endParaRPr lang="en-US" altLang="zh-CN" sz="2400">
              <a:solidFill>
                <a:schemeClr val="bg1"/>
              </a:solidFill>
              <a:sym typeface="+mn-ea"/>
            </a:endParaRPr>
          </a:p>
        </p:txBody>
      </p:sp>
      <p:pic>
        <p:nvPicPr>
          <p:cNvPr id="6" name="图片 5"/>
          <p:cNvPicPr>
            <a:picLocks noChangeAspect="1"/>
          </p:cNvPicPr>
          <p:nvPr/>
        </p:nvPicPr>
        <p:blipFill>
          <a:blip r:embed="rId3"/>
          <a:stretch>
            <a:fillRect/>
          </a:stretch>
        </p:blipFill>
        <p:spPr>
          <a:xfrm>
            <a:off x="7235825" y="1392555"/>
            <a:ext cx="2897505" cy="2386965"/>
          </a:xfrm>
          <a:prstGeom prst="rect">
            <a:avLst/>
          </a:prstGeom>
        </p:spPr>
      </p:pic>
      <p:sp>
        <p:nvSpPr>
          <p:cNvPr id="7" name="文本框 6"/>
          <p:cNvSpPr txBox="1"/>
          <p:nvPr/>
        </p:nvSpPr>
        <p:spPr>
          <a:xfrm>
            <a:off x="6934200" y="3780155"/>
            <a:ext cx="6096000" cy="460375"/>
          </a:xfrm>
          <a:prstGeom prst="rect">
            <a:avLst/>
          </a:prstGeom>
          <a:noFill/>
        </p:spPr>
        <p:txBody>
          <a:bodyPr wrap="square" rtlCol="0" anchor="t">
            <a:spAutoFit/>
          </a:bodyPr>
          <a:p>
            <a:r>
              <a:rPr lang="en-US" altLang="zh-CN" sz="2400">
                <a:solidFill>
                  <a:schemeClr val="bg1"/>
                </a:solidFill>
                <a:sym typeface="+mn-ea"/>
              </a:rPr>
              <a:t>Data with</a:t>
            </a:r>
            <a:r>
              <a:rPr lang="en-US" altLang="zh-CN" sz="2400">
                <a:solidFill>
                  <a:schemeClr val="bg1"/>
                </a:solidFill>
                <a:sym typeface="+mn-ea"/>
              </a:rPr>
              <a:t>out position selecting</a:t>
            </a:r>
            <a:endParaRPr lang="en-US" altLang="zh-CN" sz="2400">
              <a:solidFill>
                <a:schemeClr val="bg1"/>
              </a:solidFill>
              <a:sym typeface="+mn-ea"/>
            </a:endParaRPr>
          </a:p>
        </p:txBody>
      </p:sp>
      <p:pic>
        <p:nvPicPr>
          <p:cNvPr id="9" name="图片 8"/>
          <p:cNvPicPr>
            <a:picLocks noChangeAspect="1"/>
          </p:cNvPicPr>
          <p:nvPr/>
        </p:nvPicPr>
        <p:blipFill>
          <a:blip r:embed="rId4"/>
          <a:stretch>
            <a:fillRect/>
          </a:stretch>
        </p:blipFill>
        <p:spPr>
          <a:xfrm>
            <a:off x="7235190" y="4240530"/>
            <a:ext cx="2983230" cy="2440940"/>
          </a:xfrm>
          <a:prstGeom prst="rect">
            <a:avLst/>
          </a:prstGeom>
        </p:spPr>
      </p:pic>
      <p:sp>
        <p:nvSpPr>
          <p:cNvPr id="10" name="文本框 9"/>
          <p:cNvSpPr txBox="1"/>
          <p:nvPr/>
        </p:nvSpPr>
        <p:spPr>
          <a:xfrm>
            <a:off x="6934200" y="656908"/>
            <a:ext cx="5080000" cy="337185"/>
          </a:xfrm>
          <a:prstGeom prst="rect">
            <a:avLst/>
          </a:prstGeom>
        </p:spPr>
        <p:txBody>
          <a:bodyPr>
            <a:spAutoFit/>
          </a:bodyPr>
          <a:p>
            <a:r>
              <a:rPr lang="en-US" altLang="zh-CN" sz="1600" b="1">
                <a:solidFill>
                  <a:schemeClr val="bg1"/>
                </a:solidFill>
              </a:rPr>
              <a:t>cite</a:t>
            </a:r>
            <a:r>
              <a:rPr lang="en-US" altLang="zh-CN" sz="1600">
                <a:solidFill>
                  <a:schemeClr val="bg1"/>
                </a:solidFill>
              </a:rPr>
              <a:t> </a:t>
            </a:r>
            <a:r>
              <a:rPr lang="en-US" altLang="zh-CN" sz="1600" b="1">
                <a:solidFill>
                  <a:schemeClr val="bg1"/>
                </a:solidFill>
              </a:rPr>
              <a:t>Hong Bin's work</a:t>
            </a:r>
            <a:endParaRPr lang="en-US" altLang="zh-CN" sz="16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532130" y="426085"/>
            <a:ext cx="9250680"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 </a:t>
            </a:r>
            <a:r>
              <a:rPr lang="en-US" altLang="zh-CN" sz="3200">
                <a:solidFill>
                  <a:schemeClr val="bg1"/>
                </a:solidFill>
                <a:sym typeface="+mn-ea"/>
              </a:rPr>
              <a:t>Transfer Learning</a:t>
            </a:r>
            <a:endParaRPr lang="en-US" altLang="zh-CN" sz="3200">
              <a:solidFill>
                <a:schemeClr val="bg1"/>
              </a:solidFill>
            </a:endParaRPr>
          </a:p>
          <a:p>
            <a:pPr marL="0" indent="0">
              <a:spcBef>
                <a:spcPct val="0"/>
              </a:spcBef>
              <a:spcAft>
                <a:spcPct val="0"/>
              </a:spcAft>
            </a:pPr>
            <a:endParaRPr lang="en-US" altLang="zh-CN" sz="3200">
              <a:solidFill>
                <a:schemeClr val="bg1"/>
              </a:solidFill>
              <a:ea typeface="微软雅黑" panose="020B0503020204020204" pitchFamily="34" charset="-122"/>
              <a:cs typeface="+mn-lt"/>
              <a:sym typeface="+mn-ea"/>
            </a:endParaRPr>
          </a:p>
        </p:txBody>
      </p:sp>
      <p:sp>
        <p:nvSpPr>
          <p:cNvPr id="10" name="文本框 9"/>
          <p:cNvSpPr txBox="1"/>
          <p:nvPr>
            <p:custDataLst>
              <p:tags r:id="rId3"/>
            </p:custDataLst>
          </p:nvPr>
        </p:nvSpPr>
        <p:spPr>
          <a:xfrm>
            <a:off x="751205" y="1334135"/>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2" name="图片 1"/>
          <p:cNvPicPr>
            <a:picLocks noChangeAspect="1"/>
          </p:cNvPicPr>
          <p:nvPr/>
        </p:nvPicPr>
        <p:blipFill>
          <a:blip r:embed="rId4"/>
          <a:stretch>
            <a:fillRect/>
          </a:stretch>
        </p:blipFill>
        <p:spPr>
          <a:xfrm>
            <a:off x="751205" y="1702435"/>
            <a:ext cx="7033260" cy="2249805"/>
          </a:xfrm>
          <a:prstGeom prst="rect">
            <a:avLst/>
          </a:prstGeom>
        </p:spPr>
      </p:pic>
      <p:sp>
        <p:nvSpPr>
          <p:cNvPr id="11" name="文本框 10"/>
          <p:cNvSpPr txBox="1"/>
          <p:nvPr>
            <p:custDataLst>
              <p:tags r:id="rId5"/>
            </p:custDataLst>
          </p:nvPr>
        </p:nvSpPr>
        <p:spPr>
          <a:xfrm>
            <a:off x="842645" y="4008755"/>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pic>
        <p:nvPicPr>
          <p:cNvPr id="13" name="图片 12"/>
          <p:cNvPicPr>
            <a:picLocks noChangeAspect="1"/>
          </p:cNvPicPr>
          <p:nvPr/>
        </p:nvPicPr>
        <p:blipFill>
          <a:blip r:embed="rId6"/>
          <a:stretch>
            <a:fillRect/>
          </a:stretch>
        </p:blipFill>
        <p:spPr>
          <a:xfrm>
            <a:off x="751205" y="4424045"/>
            <a:ext cx="7033895" cy="2258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MLP </a:t>
            </a:r>
            <a:endParaRPr lang="en-US" altLang="zh-CN" sz="3200">
              <a:solidFill>
                <a:schemeClr val="bg1"/>
              </a:solidFill>
              <a:ea typeface="微软雅黑" panose="020B0503020204020204" pitchFamily="34" charset="-122"/>
              <a:cs typeface="+mn-lt"/>
              <a:sym typeface="+mn-ea"/>
            </a:endParaRPr>
          </a:p>
        </p:txBody>
      </p:sp>
      <p:pic>
        <p:nvPicPr>
          <p:cNvPr id="5" name="E657119C-6982-421D-8BA7-E74DEB70A7D9-2" descr="C:/Temp/wpp.dTqhjEwpp"/>
          <p:cNvPicPr>
            <a:picLocks noChangeAspect="1"/>
          </p:cNvPicPr>
          <p:nvPr/>
        </p:nvPicPr>
        <p:blipFill>
          <a:blip r:embed="rId3"/>
          <a:stretch>
            <a:fillRect/>
          </a:stretch>
        </p:blipFill>
        <p:spPr>
          <a:xfrm>
            <a:off x="216535" y="1219200"/>
            <a:ext cx="6359525" cy="5288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CNN+LSTM</a:t>
            </a:r>
            <a:r>
              <a:rPr lang="en-US" altLang="zh-CN" sz="3200">
                <a:solidFill>
                  <a:schemeClr val="bg1"/>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pic>
        <p:nvPicPr>
          <p:cNvPr id="2" name="E657119C-6982-421D-8BA7-E74DEB70A7D9-3" descr="C:/Temp/wpp.Kbcocgwpp"/>
          <p:cNvPicPr>
            <a:picLocks noChangeAspect="1"/>
          </p:cNvPicPr>
          <p:nvPr/>
        </p:nvPicPr>
        <p:blipFill>
          <a:blip r:embed="rId3"/>
          <a:stretch>
            <a:fillRect/>
          </a:stretch>
        </p:blipFill>
        <p:spPr>
          <a:xfrm>
            <a:off x="135890" y="1376680"/>
            <a:ext cx="6543040" cy="5042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802640"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4" name="文本框 3"/>
          <p:cNvSpPr txBox="1"/>
          <p:nvPr/>
        </p:nvSpPr>
        <p:spPr>
          <a:xfrm>
            <a:off x="873125" y="426085"/>
            <a:ext cx="9148445" cy="5187950"/>
          </a:xfrm>
          <a:prstGeom prst="rect">
            <a:avLst/>
          </a:prstGeom>
          <a:noFill/>
        </p:spPr>
        <p:txBody>
          <a:bodyPr wrap="square" rtlCol="0" anchor="t">
            <a:noAutofit/>
          </a:bodyPr>
          <a:p>
            <a:r>
              <a:rPr lang="zh-CN" altLang="en-US">
                <a:solidFill>
                  <a:schemeClr val="bg1"/>
                </a:solidFill>
              </a:rPr>
              <a:t>离散数据按入射能：载入迁移池 | 参与迁移训练(</a:t>
            </a:r>
            <a:r>
              <a:rPr lang="en-US" altLang="zh-CN">
                <a:solidFill>
                  <a:schemeClr val="bg1"/>
                </a:solidFill>
              </a:rPr>
              <a:t>train) | </a:t>
            </a:r>
            <a:r>
              <a:rPr lang="zh-CN" altLang="en-US">
                <a:solidFill>
                  <a:schemeClr val="bg1"/>
                </a:solidFill>
              </a:rPr>
              <a:t>验证(</a:t>
            </a:r>
            <a:r>
              <a:rPr lang="en-US" altLang="zh-CN">
                <a:solidFill>
                  <a:schemeClr val="bg1"/>
                </a:solidFill>
              </a:rPr>
              <a:t>val) | </a:t>
            </a:r>
            <a:r>
              <a:rPr lang="zh-CN" altLang="en-US">
                <a:solidFill>
                  <a:schemeClr val="bg1"/>
                </a:solidFill>
              </a:rPr>
              <a:t>测试(</a:t>
            </a:r>
            <a:r>
              <a:rPr lang="en-US" altLang="zh-CN">
                <a:solidFill>
                  <a:schemeClr val="bg1"/>
                </a:solidFill>
              </a:rPr>
              <a:t>test)</a:t>
            </a:r>
            <a:endParaRPr lang="en-US" altLang="zh-CN">
              <a:solidFill>
                <a:schemeClr val="bg1"/>
              </a:solidFill>
            </a:endParaRPr>
          </a:p>
          <a:p>
            <a:r>
              <a:rPr lang="zh-CN" altLang="en-US">
                <a:solidFill>
                  <a:schemeClr val="bg1"/>
                </a:solidFill>
              </a:rPr>
              <a:t>  每能点请求采样 ≤ 100000; </a:t>
            </a:r>
            <a:r>
              <a:rPr lang="en-US" altLang="zh-CN">
                <a:solidFill>
                  <a:schemeClr val="bg1"/>
                </a:solidFill>
              </a:rPr>
              <a:t>ROOT half=first; </a:t>
            </a:r>
            <a:r>
              <a:rPr lang="zh-CN" altLang="en-US">
                <a:solidFill>
                  <a:schemeClr val="bg1"/>
                </a:solidFill>
              </a:rPr>
              <a:t>划分比例 </a:t>
            </a:r>
            <a:r>
              <a:rPr lang="en-US" altLang="zh-CN">
                <a:solidFill>
                  <a:schemeClr val="bg1"/>
                </a:solidFill>
              </a:rPr>
              <a:t>train/val/test = 0.7/0.15/0.15</a:t>
            </a:r>
            <a:endParaRPr lang="en-US" altLang="zh-CN">
              <a:solidFill>
                <a:schemeClr val="bg1"/>
              </a:solidFill>
            </a:endParaRPr>
          </a:p>
          <a:p>
            <a:r>
              <a:rPr lang="zh-CN" altLang="en-US">
                <a:solidFill>
                  <a:schemeClr val="bg1"/>
                </a:solidFill>
              </a:rPr>
              <a:t>  池合计 298463 条（全能量合并后打乱，再按比例切分）</a:t>
            </a:r>
            <a:endParaRPr lang="zh-CN" altLang="en-US">
              <a:solidFill>
                <a:schemeClr val="bg1"/>
              </a:solidFill>
            </a:endParaRPr>
          </a:p>
          <a:p>
            <a:r>
              <a:rPr lang="en-US" altLang="zh-CN">
                <a:solidFill>
                  <a:schemeClr val="bg1"/>
                </a:solidFill>
              </a:rPr>
              <a:t>============================================================</a:t>
            </a:r>
            <a:endParaRPr lang="en-US" altLang="zh-CN">
              <a:solidFill>
                <a:schemeClr val="bg1"/>
              </a:solidFill>
            </a:endParaRPr>
          </a:p>
          <a:p>
            <a:r>
              <a:rPr lang="en-US" altLang="zh-CN">
                <a:solidFill>
                  <a:schemeClr val="bg1"/>
                </a:solidFill>
              </a:rPr>
              <a:t>   E [GeV]      pooled       train         val        test</a:t>
            </a:r>
            <a:endParaRPr lang="en-US" altLang="zh-CN">
              <a:solidFill>
                <a:schemeClr val="bg1"/>
              </a:solidFill>
            </a:endParaRPr>
          </a:p>
          <a:p>
            <a:r>
              <a:rPr lang="en-US" altLang="zh-CN">
                <a:solidFill>
                  <a:schemeClr val="bg1"/>
                </a:solidFill>
              </a:rPr>
              <a:t>         1        1610        1104         259         247</a:t>
            </a:r>
            <a:endParaRPr lang="en-US" altLang="zh-CN">
              <a:solidFill>
                <a:schemeClr val="bg1"/>
              </a:solidFill>
            </a:endParaRPr>
          </a:p>
          <a:p>
            <a:r>
              <a:rPr lang="en-US" altLang="zh-CN">
                <a:solidFill>
                  <a:schemeClr val="bg1"/>
                </a:solidFill>
              </a:rPr>
              <a:t>         2       12989        9019        1980        1990</a:t>
            </a:r>
            <a:endParaRPr lang="en-US" altLang="zh-CN">
              <a:solidFill>
                <a:schemeClr val="bg1"/>
              </a:solidFill>
            </a:endParaRPr>
          </a:p>
          <a:p>
            <a:r>
              <a:rPr lang="en-US" altLang="zh-CN">
                <a:solidFill>
                  <a:schemeClr val="bg1"/>
                </a:solidFill>
              </a:rPr>
              <a:t>         3       23634       16487        3621        3526</a:t>
            </a:r>
            <a:endParaRPr lang="en-US" altLang="zh-CN">
              <a:solidFill>
                <a:schemeClr val="bg1"/>
              </a:solidFill>
            </a:endParaRPr>
          </a:p>
          <a:p>
            <a:r>
              <a:rPr lang="en-US" altLang="zh-CN">
                <a:solidFill>
                  <a:schemeClr val="bg1"/>
                </a:solidFill>
              </a:rPr>
              <a:t>         4       49636       34707        7495        7434</a:t>
            </a:r>
            <a:endParaRPr lang="en-US" altLang="zh-CN">
              <a:solidFill>
                <a:schemeClr val="bg1"/>
              </a:solidFill>
            </a:endParaRPr>
          </a:p>
          <a:p>
            <a:r>
              <a:rPr lang="en-US" altLang="zh-CN">
                <a:solidFill>
                  <a:schemeClr val="bg1"/>
                </a:solidFill>
              </a:rPr>
              <a:t>         5       46817       32820        7041        6956</a:t>
            </a:r>
            <a:endParaRPr lang="en-US" altLang="zh-CN">
              <a:solidFill>
                <a:schemeClr val="bg1"/>
              </a:solidFill>
            </a:endParaRPr>
          </a:p>
          <a:p>
            <a:r>
              <a:rPr lang="en-US" altLang="zh-CN">
                <a:solidFill>
                  <a:schemeClr val="bg1"/>
                </a:solidFill>
              </a:rPr>
              <a:t>        10        6686        4694         979        1013</a:t>
            </a:r>
            <a:endParaRPr lang="en-US" altLang="zh-CN">
              <a:solidFill>
                <a:schemeClr val="bg1"/>
              </a:solidFill>
            </a:endParaRPr>
          </a:p>
          <a:p>
            <a:r>
              <a:rPr lang="en-US" altLang="zh-CN">
                <a:solidFill>
                  <a:schemeClr val="bg1"/>
                </a:solidFill>
              </a:rPr>
              <a:t>        20       50338       35202        7494        7642</a:t>
            </a:r>
            <a:endParaRPr lang="en-US" altLang="zh-CN">
              <a:solidFill>
                <a:schemeClr val="bg1"/>
              </a:solidFill>
            </a:endParaRPr>
          </a:p>
          <a:p>
            <a:r>
              <a:rPr lang="en-US" altLang="zh-CN">
                <a:solidFill>
                  <a:schemeClr val="bg1"/>
                </a:solidFill>
              </a:rPr>
              <a:t>        30       46188       32540        6787        6861</a:t>
            </a:r>
            <a:endParaRPr lang="en-US" altLang="zh-CN">
              <a:solidFill>
                <a:schemeClr val="bg1"/>
              </a:solidFill>
            </a:endParaRPr>
          </a:p>
          <a:p>
            <a:r>
              <a:rPr lang="en-US" altLang="zh-CN">
                <a:solidFill>
                  <a:schemeClr val="bg1"/>
                </a:solidFill>
              </a:rPr>
              <a:t>        40       19523       13676        2934        2913</a:t>
            </a:r>
            <a:endParaRPr lang="en-US" altLang="zh-CN">
              <a:solidFill>
                <a:schemeClr val="bg1"/>
              </a:solidFill>
            </a:endParaRPr>
          </a:p>
          <a:p>
            <a:r>
              <a:rPr lang="en-US" altLang="zh-CN">
                <a:solidFill>
                  <a:schemeClr val="bg1"/>
                </a:solidFill>
              </a:rPr>
              <a:t>        50       27840       19496        4182        4162</a:t>
            </a:r>
            <a:endParaRPr lang="en-US" altLang="zh-CN">
              <a:solidFill>
                <a:schemeClr val="bg1"/>
              </a:solidFill>
            </a:endParaRPr>
          </a:p>
          <a:p>
            <a:r>
              <a:rPr lang="en-US" altLang="zh-CN">
                <a:solidFill>
                  <a:schemeClr val="bg1"/>
                </a:solidFill>
              </a:rPr>
              <a:t>        60        5623        3922         843         858</a:t>
            </a:r>
            <a:endParaRPr lang="en-US" altLang="zh-CN">
              <a:solidFill>
                <a:schemeClr val="bg1"/>
              </a:solidFill>
            </a:endParaRPr>
          </a:p>
          <a:p>
            <a:r>
              <a:rPr lang="en-US" altLang="zh-CN">
                <a:solidFill>
                  <a:schemeClr val="bg1"/>
                </a:solidFill>
              </a:rPr>
              <a:t>        70        3911        2737         581         593</a:t>
            </a:r>
            <a:endParaRPr lang="en-US" altLang="zh-CN">
              <a:solidFill>
                <a:schemeClr val="bg1"/>
              </a:solidFill>
            </a:endParaRPr>
          </a:p>
          <a:p>
            <a:r>
              <a:rPr lang="en-US" altLang="zh-CN">
                <a:solidFill>
                  <a:schemeClr val="bg1"/>
                </a:solidFill>
              </a:rPr>
              <a:t>        80        1486        1039         237         210</a:t>
            </a:r>
            <a:endParaRPr lang="en-US" altLang="zh-CN">
              <a:solidFill>
                <a:schemeClr val="bg1"/>
              </a:solidFill>
            </a:endParaRPr>
          </a:p>
          <a:p>
            <a:r>
              <a:rPr lang="en-US" altLang="zh-CN">
                <a:solidFill>
                  <a:schemeClr val="bg1"/>
                </a:solidFill>
              </a:rPr>
              <a:t>       100        1482         987         226         269</a:t>
            </a:r>
            <a:endParaRPr lang="en-US" altLang="zh-CN">
              <a:solidFill>
                <a:schemeClr val="bg1"/>
              </a:solidFill>
            </a:endParaRPr>
          </a:p>
          <a:p>
            <a:r>
              <a:rPr lang="en-US" altLang="zh-CN">
                <a:solidFill>
                  <a:schemeClr val="bg1"/>
                </a:solidFill>
              </a:rPr>
              <a:t>       120         700         494         110          96</a:t>
            </a:r>
            <a:endParaRPr lang="en-US" altLang="zh-CN">
              <a:solidFill>
                <a:schemeClr val="bg1"/>
              </a:solidFill>
            </a:endParaRPr>
          </a:p>
          <a:p>
            <a:r>
              <a:rPr lang="en-US" altLang="zh-CN">
                <a:solidFill>
                  <a:schemeClr val="bg1"/>
                </a:solidFill>
              </a:rPr>
              <a:t>------------------------------------------------------------</a:t>
            </a:r>
            <a:endParaRPr lang="en-US" altLang="zh-CN">
              <a:solidFill>
                <a:schemeClr val="bg1"/>
              </a:solidFill>
            </a:endParaRPr>
          </a:p>
          <a:p>
            <a:r>
              <a:rPr lang="en-US" altLang="zh-CN">
                <a:solidFill>
                  <a:schemeClr val="bg1"/>
                </a:solidFill>
              </a:rPr>
              <a:t>     TOTAL      298463      208924       44769       44770</a:t>
            </a:r>
            <a:endParaRPr lang="en-US" altLang="zh-CN">
              <a:solidFill>
                <a:schemeClr val="bg1"/>
              </a:solidFill>
            </a:endParaRPr>
          </a:p>
          <a:p>
            <a:r>
              <a:rPr lang="en-US" altLang="zh-CN">
                <a:solidFill>
                  <a:schemeClr val="bg1"/>
                </a:solidFill>
              </a:rPr>
              <a:t>============================================================</a:t>
            </a:r>
            <a:endParaRPr lang="en-US" altLang="zh-CN">
              <a:solidFill>
                <a:schemeClr val="bg1"/>
              </a:solidFill>
            </a:endParaRPr>
          </a:p>
          <a:p>
            <a:endParaRPr lang="en-US" altLang="zh-C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751205" y="426085"/>
            <a:ext cx="988250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Data Sample size</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nvSpPr>
        <p:spPr>
          <a:xfrm>
            <a:off x="645795" y="1029335"/>
            <a:ext cx="4596130" cy="460375"/>
          </a:xfrm>
          <a:prstGeom prst="rect">
            <a:avLst/>
          </a:prstGeom>
          <a:noFill/>
        </p:spPr>
        <p:txBody>
          <a:bodyPr wrap="square" rtlCol="0">
            <a:spAutoFit/>
          </a:bodyPr>
          <a:p>
            <a:r>
              <a:rPr lang="en-US" altLang="zh-CN" sz="2400">
                <a:solidFill>
                  <a:schemeClr val="bg1"/>
                </a:solidFill>
              </a:rPr>
              <a:t>Data with position selecting</a:t>
            </a:r>
            <a:endParaRPr lang="en-US" altLang="zh-CN" sz="2400">
              <a:solidFill>
                <a:schemeClr val="bg1"/>
              </a:solidFill>
            </a:endParaRPr>
          </a:p>
        </p:txBody>
      </p:sp>
      <p:sp>
        <p:nvSpPr>
          <p:cNvPr id="12" name="文本框 11"/>
          <p:cNvSpPr txBox="1"/>
          <p:nvPr/>
        </p:nvSpPr>
        <p:spPr>
          <a:xfrm>
            <a:off x="7308215" y="1156335"/>
            <a:ext cx="4596130" cy="460375"/>
          </a:xfrm>
          <a:prstGeom prst="rect">
            <a:avLst/>
          </a:prstGeom>
          <a:noFill/>
        </p:spPr>
        <p:txBody>
          <a:bodyPr wrap="square" rtlCol="0">
            <a:spAutoFit/>
          </a:bodyPr>
          <a:p>
            <a:r>
              <a:rPr lang="en-US" altLang="zh-CN" sz="2400">
                <a:solidFill>
                  <a:schemeClr val="bg1"/>
                </a:solidFill>
              </a:rPr>
              <a:t>Data without position selecting</a:t>
            </a:r>
            <a:endParaRPr lang="en-US" altLang="zh-CN" sz="2400">
              <a:solidFill>
                <a:schemeClr val="bg1"/>
              </a:solidFill>
            </a:endParaRPr>
          </a:p>
        </p:txBody>
      </p:sp>
      <p:graphicFrame>
        <p:nvGraphicFramePr>
          <p:cNvPr id="13" name="表格 12"/>
          <p:cNvGraphicFramePr/>
          <p:nvPr>
            <p:custDataLst>
              <p:tags r:id="rId3"/>
            </p:custDataLst>
          </p:nvPr>
        </p:nvGraphicFramePr>
        <p:xfrm>
          <a:off x="6573520" y="1645920"/>
          <a:ext cx="5165725" cy="4851400"/>
        </p:xfrm>
        <a:graphic>
          <a:graphicData uri="http://schemas.openxmlformats.org/drawingml/2006/table">
            <a:tbl>
              <a:tblPr firstRow="1">
                <a:tableStyleId>{523FEE0F-4A3D-43A7-BCD0-B7067EDF2980}</a:tableStyleId>
              </a:tblPr>
              <a:tblGrid>
                <a:gridCol w="1273175"/>
                <a:gridCol w="1109980"/>
                <a:gridCol w="1109345"/>
                <a:gridCol w="1673225"/>
              </a:tblGrid>
              <a:tr h="528320">
                <a:tc>
                  <a:txBody>
                    <a:bodyPr/>
                    <a:p>
                      <a:pPr algn="ctr" fontAlgn="ctr">
                        <a:lnSpc>
                          <a:spcPct val="120000"/>
                        </a:lnSpc>
                        <a:buClrTx/>
                        <a:buSzTx/>
                        <a:buFontTx/>
                      </a:pPr>
                      <a:r>
                        <a:rPr lang="en-US" altLang="zh-CN" sz="1200"/>
                        <a:t>energy_folder</a:t>
                      </a:r>
                      <a:endParaRPr lang="en-US" altLang="zh-CN" sz="1200"/>
                    </a:p>
                  </a:txBody>
                  <a:tcPr marL="9842" marR="9842" marT="9842" marB="0" anchor="ctr" anchorCtr="0"/>
                </a:tc>
                <a:tc>
                  <a:txBody>
                    <a:bodyPr/>
                    <a:p>
                      <a:pPr algn="ctr" fontAlgn="ctr">
                        <a:lnSpc>
                          <a:spcPct val="120000"/>
                        </a:lnSpc>
                        <a:buClrTx/>
                        <a:buSzTx/>
                        <a:buFontTx/>
                      </a:pPr>
                      <a:r>
                        <a:rPr lang="en-US" altLang="zh-CN" sz="1200"/>
                        <a:t>n_total</a:t>
                      </a:r>
                      <a:endParaRPr lang="en-US" altLang="zh-CN" sz="1200"/>
                    </a:p>
                  </a:txBody>
                  <a:tcPr marL="9842" marR="9842" marT="9842" marB="0" anchor="ctr" anchorCtr="0"/>
                </a:tc>
                <a:tc>
                  <a:txBody>
                    <a:bodyPr/>
                    <a:p>
                      <a:pPr algn="ctr" fontAlgn="ctr">
                        <a:lnSpc>
                          <a:spcPct val="120000"/>
                        </a:lnSpc>
                        <a:buClrTx/>
                        <a:buSzTx/>
                        <a:buFontTx/>
                      </a:pPr>
                      <a:r>
                        <a:rPr lang="en-US" altLang="zh-CN" sz="1200"/>
                        <a:t>n_tag1</a:t>
                      </a:r>
                      <a:endParaRPr lang="en-US" altLang="zh-CN" sz="1200"/>
                    </a:p>
                  </a:txBody>
                  <a:tcPr marL="9842" marR="9842" marT="9842" marB="0" anchor="ctr" anchorCtr="0"/>
                </a:tc>
                <a:tc>
                  <a:txBody>
                    <a:bodyPr/>
                    <a:p>
                      <a:pPr algn="ctr" fontAlgn="ctr">
                        <a:lnSpc>
                          <a:spcPct val="120000"/>
                        </a:lnSpc>
                        <a:buClrTx/>
                        <a:buSzTx/>
                        <a:buFontTx/>
                      </a:pPr>
                      <a:r>
                        <a:rPr lang="en-US" altLang="zh-CN" sz="1200"/>
                        <a:t>rate</a:t>
                      </a:r>
                      <a:endParaRPr lang="en-US" altLang="zh-CN" sz="1200"/>
                    </a:p>
                  </a:txBody>
                  <a:tcPr marL="9842" marR="9842" marT="9842" marB="0" anchor="ctr" anchorCtr="0"/>
                </a:tc>
              </a:tr>
              <a:tr h="271780">
                <a:tc>
                  <a:txBody>
                    <a:bodyPr/>
                    <a:p>
                      <a:pPr algn="ctr" fontAlgn="ctr">
                        <a:lnSpc>
                          <a:spcPct val="120000"/>
                        </a:lnSpc>
                        <a:buClrTx/>
                        <a:buSzTx/>
                        <a:buFontTx/>
                      </a:pPr>
                      <a:r>
                        <a:rPr lang="en-US" altLang="zh-CN" sz="1200"/>
                        <a:t>1GeV</a:t>
                      </a:r>
                      <a:endParaRPr lang="en-US" altLang="zh-CN" sz="1200"/>
                    </a:p>
                  </a:txBody>
                  <a:tcPr marL="9842" marR="9842" marT="9842" marB="0" anchor="ctr" anchorCtr="0"/>
                </a:tc>
                <a:tc>
                  <a:txBody>
                    <a:bodyPr/>
                    <a:p>
                      <a:pPr algn="ctr" fontAlgn="ctr">
                        <a:lnSpc>
                          <a:spcPct val="120000"/>
                        </a:lnSpc>
                        <a:buClrTx/>
                        <a:buSzTx/>
                        <a:buFontTx/>
                      </a:pPr>
                      <a:r>
                        <a:rPr lang="en-US" altLang="zh-CN" sz="1200"/>
                        <a:t>344409</a:t>
                      </a:r>
                      <a:endParaRPr lang="en-US" altLang="zh-CN" sz="1200"/>
                    </a:p>
                  </a:txBody>
                  <a:tcPr marL="9842" marR="9842" marT="9842" marB="0" anchor="ctr" anchorCtr="0"/>
                </a:tc>
                <a:tc>
                  <a:txBody>
                    <a:bodyPr/>
                    <a:p>
                      <a:pPr algn="ctr" fontAlgn="ctr">
                        <a:lnSpc>
                          <a:spcPct val="120000"/>
                        </a:lnSpc>
                        <a:buClrTx/>
                        <a:buSzTx/>
                        <a:buFontTx/>
                      </a:pPr>
                      <a:r>
                        <a:rPr lang="en-US" altLang="zh-CN" sz="1200"/>
                        <a:t>39559</a:t>
                      </a:r>
                      <a:endParaRPr lang="en-US" altLang="zh-CN" sz="1200"/>
                    </a:p>
                  </a:txBody>
                  <a:tcPr marL="9842" marR="9842" marT="9842" marB="0" anchor="ctr" anchorCtr="0"/>
                </a:tc>
                <a:tc>
                  <a:txBody>
                    <a:bodyPr/>
                    <a:p>
                      <a:pPr algn="ctr" fontAlgn="ctr">
                        <a:lnSpc>
                          <a:spcPct val="120000"/>
                        </a:lnSpc>
                        <a:buClrTx/>
                        <a:buSzTx/>
                        <a:buFontTx/>
                      </a:pPr>
                      <a:r>
                        <a:rPr lang="en-US" altLang="zh-CN" sz="1200"/>
                        <a:t>0.114860529</a:t>
                      </a:r>
                      <a:endParaRPr lang="en-US" altLang="zh-CN" sz="1200"/>
                    </a:p>
                  </a:txBody>
                  <a:tcPr marL="9842" marR="9842" marT="9842" marB="0" anchor="ctr" anchorCtr="0"/>
                </a:tc>
              </a:tr>
              <a:tr h="269875">
                <a:tc>
                  <a:txBody>
                    <a:bodyPr/>
                    <a:p>
                      <a:pPr algn="ctr" fontAlgn="ctr">
                        <a:lnSpc>
                          <a:spcPct val="120000"/>
                        </a:lnSpc>
                        <a:buClrTx/>
                        <a:buSzTx/>
                        <a:buFontTx/>
                      </a:pPr>
                      <a:r>
                        <a:rPr lang="en-US" altLang="zh-CN" sz="1200"/>
                        <a:t>2GeV</a:t>
                      </a:r>
                      <a:endParaRPr lang="en-US" altLang="zh-CN" sz="1200"/>
                    </a:p>
                  </a:txBody>
                  <a:tcPr marL="9842" marR="9842" marT="9842" marB="0" anchor="ctr" anchorCtr="0"/>
                </a:tc>
                <a:tc>
                  <a:txBody>
                    <a:bodyPr/>
                    <a:p>
                      <a:pPr algn="ctr" fontAlgn="ctr">
                        <a:lnSpc>
                          <a:spcPct val="120000"/>
                        </a:lnSpc>
                        <a:buClrTx/>
                        <a:buSzTx/>
                        <a:buFontTx/>
                      </a:pPr>
                      <a:r>
                        <a:rPr lang="en-US" altLang="zh-CN" sz="1200"/>
                        <a:t>536821</a:t>
                      </a:r>
                      <a:endParaRPr lang="en-US" altLang="zh-CN" sz="1200"/>
                    </a:p>
                  </a:txBody>
                  <a:tcPr marL="9842" marR="9842" marT="9842" marB="0" anchor="ctr" anchorCtr="0"/>
                </a:tc>
                <a:tc>
                  <a:txBody>
                    <a:bodyPr/>
                    <a:p>
                      <a:pPr algn="ctr" fontAlgn="ctr">
                        <a:lnSpc>
                          <a:spcPct val="120000"/>
                        </a:lnSpc>
                        <a:buClrTx/>
                        <a:buSzTx/>
                        <a:buFontTx/>
                      </a:pPr>
                      <a:r>
                        <a:rPr lang="en-US" altLang="zh-CN" sz="1200"/>
                        <a:t>201654</a:t>
                      </a:r>
                      <a:endParaRPr lang="en-US" altLang="zh-CN" sz="1200"/>
                    </a:p>
                  </a:txBody>
                  <a:tcPr marL="9842" marR="9842" marT="9842" marB="0" anchor="ctr" anchorCtr="0"/>
                </a:tc>
                <a:tc>
                  <a:txBody>
                    <a:bodyPr/>
                    <a:p>
                      <a:pPr algn="ctr" fontAlgn="ctr">
                        <a:lnSpc>
                          <a:spcPct val="120000"/>
                        </a:lnSpc>
                        <a:buClrTx/>
                        <a:buSzTx/>
                        <a:buFontTx/>
                      </a:pPr>
                      <a:r>
                        <a:rPr lang="en-US" altLang="zh-CN" sz="1200"/>
                        <a:t>0.375644768</a:t>
                      </a:r>
                      <a:endParaRPr lang="en-US" altLang="zh-CN" sz="1200"/>
                    </a:p>
                  </a:txBody>
                  <a:tcPr marL="9842" marR="9842" marT="9842" marB="0" anchor="ctr" anchorCtr="0"/>
                </a:tc>
              </a:tr>
              <a:tr h="269240">
                <a:tc>
                  <a:txBody>
                    <a:bodyPr/>
                    <a:p>
                      <a:pPr algn="ctr" fontAlgn="ctr">
                        <a:lnSpc>
                          <a:spcPct val="120000"/>
                        </a:lnSpc>
                        <a:buClrTx/>
                        <a:buSzTx/>
                        <a:buFontTx/>
                      </a:pPr>
                      <a:r>
                        <a:rPr lang="en-US" altLang="zh-CN" sz="1200"/>
                        <a:t>3GeV</a:t>
                      </a:r>
                      <a:endParaRPr lang="en-US" altLang="zh-CN" sz="1200"/>
                    </a:p>
                  </a:txBody>
                  <a:tcPr marL="9842" marR="9842" marT="9842" marB="0" anchor="ctr" anchorCtr="0"/>
                </a:tc>
                <a:tc>
                  <a:txBody>
                    <a:bodyPr/>
                    <a:p>
                      <a:pPr algn="ctr" fontAlgn="ctr">
                        <a:lnSpc>
                          <a:spcPct val="120000"/>
                        </a:lnSpc>
                        <a:buClrTx/>
                        <a:buSzTx/>
                        <a:buFontTx/>
                      </a:pPr>
                      <a:r>
                        <a:rPr lang="en-US" altLang="zh-CN" sz="1200"/>
                        <a:t>483472</a:t>
                      </a:r>
                      <a:endParaRPr lang="en-US" altLang="zh-CN" sz="1200"/>
                    </a:p>
                  </a:txBody>
                  <a:tcPr marL="9842" marR="9842" marT="9842" marB="0" anchor="ctr" anchorCtr="0"/>
                </a:tc>
                <a:tc>
                  <a:txBody>
                    <a:bodyPr/>
                    <a:p>
                      <a:pPr algn="ctr" fontAlgn="ctr">
                        <a:lnSpc>
                          <a:spcPct val="120000"/>
                        </a:lnSpc>
                        <a:buClrTx/>
                        <a:buSzTx/>
                        <a:buFontTx/>
                      </a:pPr>
                      <a:r>
                        <a:rPr lang="en-US" altLang="zh-CN" sz="1200"/>
                        <a:t>256005</a:t>
                      </a:r>
                      <a:endParaRPr lang="en-US" altLang="zh-CN" sz="1200"/>
                    </a:p>
                  </a:txBody>
                  <a:tcPr marL="9842" marR="9842" marT="9842" marB="0" anchor="ctr" anchorCtr="0"/>
                </a:tc>
                <a:tc>
                  <a:txBody>
                    <a:bodyPr/>
                    <a:p>
                      <a:pPr algn="ctr" fontAlgn="ctr">
                        <a:lnSpc>
                          <a:spcPct val="120000"/>
                        </a:lnSpc>
                        <a:buClrTx/>
                        <a:buSzTx/>
                        <a:buFontTx/>
                      </a:pPr>
                      <a:r>
                        <a:rPr lang="en-US" altLang="zh-CN" sz="1200"/>
                        <a:t>0.529513602</a:t>
                      </a:r>
                      <a:endParaRPr lang="en-US" altLang="zh-CN" sz="1200"/>
                    </a:p>
                  </a:txBody>
                  <a:tcPr marL="9842" marR="9842" marT="9842" marB="0" anchor="ctr" anchorCtr="0"/>
                </a:tc>
              </a:tr>
              <a:tr h="270510">
                <a:tc>
                  <a:txBody>
                    <a:bodyPr/>
                    <a:p>
                      <a:pPr algn="ctr" fontAlgn="ctr">
                        <a:lnSpc>
                          <a:spcPct val="120000"/>
                        </a:lnSpc>
                        <a:buClrTx/>
                        <a:buSzTx/>
                        <a:buFontTx/>
                      </a:pPr>
                      <a:r>
                        <a:rPr lang="en-US" altLang="zh-CN" sz="1200"/>
                        <a:t>4GeV</a:t>
                      </a:r>
                      <a:endParaRPr lang="en-US" altLang="zh-CN" sz="1200"/>
                    </a:p>
                  </a:txBody>
                  <a:tcPr marL="9842" marR="9842" marT="9842" marB="0" anchor="ctr" anchorCtr="0"/>
                </a:tc>
                <a:tc>
                  <a:txBody>
                    <a:bodyPr/>
                    <a:p>
                      <a:pPr algn="ctr" fontAlgn="ctr">
                        <a:lnSpc>
                          <a:spcPct val="120000"/>
                        </a:lnSpc>
                        <a:buClrTx/>
                        <a:buSzTx/>
                        <a:buFontTx/>
                      </a:pPr>
                      <a:r>
                        <a:rPr lang="en-US" altLang="zh-CN" sz="1200"/>
                        <a:t>536197</a:t>
                      </a:r>
                      <a:endParaRPr lang="en-US" altLang="zh-CN" sz="1200"/>
                    </a:p>
                  </a:txBody>
                  <a:tcPr marL="9842" marR="9842" marT="9842" marB="0" anchor="ctr" anchorCtr="0"/>
                </a:tc>
                <a:tc>
                  <a:txBody>
                    <a:bodyPr/>
                    <a:p>
                      <a:pPr algn="ctr" fontAlgn="ctr">
                        <a:lnSpc>
                          <a:spcPct val="120000"/>
                        </a:lnSpc>
                        <a:buClrTx/>
                        <a:buSzTx/>
                        <a:buFontTx/>
                      </a:pPr>
                      <a:r>
                        <a:rPr lang="en-US" altLang="zh-CN" sz="1200"/>
                        <a:t>294630</a:t>
                      </a:r>
                      <a:endParaRPr lang="en-US" altLang="zh-CN" sz="1200"/>
                    </a:p>
                  </a:txBody>
                  <a:tcPr marL="9842" marR="9842" marT="9842" marB="0" anchor="ctr" anchorCtr="0"/>
                </a:tc>
                <a:tc>
                  <a:txBody>
                    <a:bodyPr/>
                    <a:p>
                      <a:pPr algn="ctr" fontAlgn="ctr">
                        <a:lnSpc>
                          <a:spcPct val="120000"/>
                        </a:lnSpc>
                        <a:buClrTx/>
                        <a:buSzTx/>
                        <a:buFontTx/>
                      </a:pPr>
                      <a:r>
                        <a:rPr lang="en-US" altLang="zh-CN" sz="1200"/>
                        <a:t>0.549480881</a:t>
                      </a:r>
                      <a:endParaRPr lang="en-US" altLang="zh-CN" sz="1200"/>
                    </a:p>
                  </a:txBody>
                  <a:tcPr marL="9842" marR="9842" marT="9842" marB="0" anchor="ctr" anchorCtr="0"/>
                </a:tc>
              </a:tr>
              <a:tr h="270510">
                <a:tc>
                  <a:txBody>
                    <a:bodyPr/>
                    <a:p>
                      <a:pPr algn="ctr" fontAlgn="ctr">
                        <a:lnSpc>
                          <a:spcPct val="120000"/>
                        </a:lnSpc>
                        <a:buClrTx/>
                        <a:buSzTx/>
                        <a:buFontTx/>
                      </a:pPr>
                      <a:r>
                        <a:rPr lang="en-US" altLang="zh-CN" sz="1200"/>
                        <a:t>5GeV</a:t>
                      </a:r>
                      <a:endParaRPr lang="en-US" altLang="zh-CN" sz="1200"/>
                    </a:p>
                  </a:txBody>
                  <a:tcPr marL="9842" marR="9842" marT="9842" marB="0" anchor="ctr" anchorCtr="0"/>
                </a:tc>
                <a:tc>
                  <a:txBody>
                    <a:bodyPr/>
                    <a:p>
                      <a:pPr algn="ctr" fontAlgn="ctr">
                        <a:lnSpc>
                          <a:spcPct val="120000"/>
                        </a:lnSpc>
                        <a:buClrTx/>
                        <a:buSzTx/>
                        <a:buFontTx/>
                      </a:pPr>
                      <a:r>
                        <a:rPr lang="en-US" altLang="zh-CN" sz="1200"/>
                        <a:t>517351</a:t>
                      </a:r>
                      <a:endParaRPr lang="en-US" altLang="zh-CN" sz="1200"/>
                    </a:p>
                  </a:txBody>
                  <a:tcPr marL="9842" marR="9842" marT="9842" marB="0" anchor="ctr" anchorCtr="0"/>
                </a:tc>
                <a:tc>
                  <a:txBody>
                    <a:bodyPr/>
                    <a:p>
                      <a:pPr algn="ctr" fontAlgn="ctr">
                        <a:lnSpc>
                          <a:spcPct val="120000"/>
                        </a:lnSpc>
                        <a:buClrTx/>
                        <a:buSzTx/>
                        <a:buFontTx/>
                      </a:pPr>
                      <a:r>
                        <a:rPr lang="en-US" altLang="zh-CN" sz="1200"/>
                        <a:t>213018</a:t>
                      </a:r>
                      <a:endParaRPr lang="en-US" altLang="zh-CN" sz="1200"/>
                    </a:p>
                  </a:txBody>
                  <a:tcPr marL="9842" marR="9842" marT="9842" marB="0" anchor="ctr" anchorCtr="0"/>
                </a:tc>
                <a:tc>
                  <a:txBody>
                    <a:bodyPr/>
                    <a:p>
                      <a:pPr algn="ctr" fontAlgn="ctr">
                        <a:lnSpc>
                          <a:spcPct val="120000"/>
                        </a:lnSpc>
                        <a:buClrTx/>
                        <a:buSzTx/>
                        <a:buFontTx/>
                      </a:pPr>
                      <a:r>
                        <a:rPr lang="en-US" altLang="zh-CN" sz="1200"/>
                        <a:t>0.411747537</a:t>
                      </a:r>
                      <a:endParaRPr lang="en-US" altLang="zh-CN" sz="1200"/>
                    </a:p>
                  </a:txBody>
                  <a:tcPr marL="9842" marR="9842" marT="9842" marB="0" anchor="ctr" anchorCtr="0"/>
                </a:tc>
              </a:tr>
              <a:tr h="269875">
                <a:tc>
                  <a:txBody>
                    <a:bodyPr/>
                    <a:p>
                      <a:pPr algn="ctr" fontAlgn="ctr">
                        <a:lnSpc>
                          <a:spcPct val="120000"/>
                        </a:lnSpc>
                        <a:buClrTx/>
                        <a:buSzTx/>
                        <a:buFontTx/>
                      </a:pPr>
                      <a:r>
                        <a:rPr lang="en-US" altLang="zh-CN" sz="1200"/>
                        <a:t>10GeV</a:t>
                      </a:r>
                      <a:endParaRPr lang="en-US" altLang="zh-CN" sz="1200"/>
                    </a:p>
                  </a:txBody>
                  <a:tcPr marL="9842" marR="9842" marT="9842" marB="0" anchor="ctr" anchorCtr="0"/>
                </a:tc>
                <a:tc>
                  <a:txBody>
                    <a:bodyPr/>
                    <a:p>
                      <a:pPr algn="ctr" fontAlgn="ctr">
                        <a:lnSpc>
                          <a:spcPct val="120000"/>
                        </a:lnSpc>
                        <a:buClrTx/>
                        <a:buSzTx/>
                        <a:buFontTx/>
                      </a:pPr>
                      <a:r>
                        <a:rPr lang="en-US" altLang="zh-CN" sz="1200"/>
                        <a:t>238139</a:t>
                      </a:r>
                      <a:endParaRPr lang="en-US" altLang="zh-CN" sz="1200"/>
                    </a:p>
                  </a:txBody>
                  <a:tcPr marL="9842" marR="9842" marT="9842" marB="0" anchor="ctr" anchorCtr="0"/>
                </a:tc>
                <a:tc>
                  <a:txBody>
                    <a:bodyPr/>
                    <a:p>
                      <a:pPr algn="ctr" fontAlgn="ctr">
                        <a:lnSpc>
                          <a:spcPct val="120000"/>
                        </a:lnSpc>
                        <a:buClrTx/>
                        <a:buSzTx/>
                        <a:buFontTx/>
                      </a:pPr>
                      <a:r>
                        <a:rPr lang="en-US" altLang="zh-CN" sz="1200"/>
                        <a:t>151471</a:t>
                      </a:r>
                      <a:endParaRPr lang="en-US" altLang="zh-CN" sz="1200"/>
                    </a:p>
                  </a:txBody>
                  <a:tcPr marL="9842" marR="9842" marT="9842" marB="0" anchor="ctr" anchorCtr="0"/>
                </a:tc>
                <a:tc>
                  <a:txBody>
                    <a:bodyPr/>
                    <a:p>
                      <a:pPr algn="ctr" fontAlgn="ctr">
                        <a:lnSpc>
                          <a:spcPct val="120000"/>
                        </a:lnSpc>
                        <a:buClrTx/>
                        <a:buSzTx/>
                        <a:buFontTx/>
                      </a:pPr>
                      <a:r>
                        <a:rPr lang="en-US" altLang="zh-CN" sz="1200"/>
                        <a:t>0.636061292</a:t>
                      </a:r>
                      <a:endParaRPr lang="en-US" altLang="zh-CN" sz="1200"/>
                    </a:p>
                  </a:txBody>
                  <a:tcPr marL="9842" marR="9842" marT="9842" marB="0" anchor="ctr" anchorCtr="0"/>
                </a:tc>
              </a:tr>
              <a:tr h="269875">
                <a:tc>
                  <a:txBody>
                    <a:bodyPr/>
                    <a:p>
                      <a:pPr algn="ctr" fontAlgn="ctr">
                        <a:lnSpc>
                          <a:spcPct val="120000"/>
                        </a:lnSpc>
                        <a:buClrTx/>
                        <a:buSzTx/>
                        <a:buFontTx/>
                      </a:pPr>
                      <a:r>
                        <a:rPr lang="en-US" altLang="zh-CN" sz="1200"/>
                        <a:t>20GeV</a:t>
                      </a:r>
                      <a:endParaRPr lang="en-US" altLang="zh-CN" sz="1200"/>
                    </a:p>
                  </a:txBody>
                  <a:tcPr marL="9842" marR="9842" marT="9842" marB="0" anchor="ctr" anchorCtr="0"/>
                </a:tc>
                <a:tc>
                  <a:txBody>
                    <a:bodyPr/>
                    <a:p>
                      <a:pPr algn="ctr" fontAlgn="ctr">
                        <a:lnSpc>
                          <a:spcPct val="120000"/>
                        </a:lnSpc>
                        <a:buClrTx/>
                        <a:buSzTx/>
                        <a:buFontTx/>
                      </a:pPr>
                      <a:r>
                        <a:rPr lang="en-US" altLang="zh-CN" sz="1200"/>
                        <a:t>573677</a:t>
                      </a:r>
                      <a:endParaRPr lang="en-US" altLang="zh-CN" sz="1200"/>
                    </a:p>
                  </a:txBody>
                  <a:tcPr marL="9842" marR="9842" marT="9842" marB="0" anchor="ctr" anchorCtr="0"/>
                </a:tc>
                <a:tc>
                  <a:txBody>
                    <a:bodyPr/>
                    <a:p>
                      <a:pPr algn="ctr" fontAlgn="ctr">
                        <a:lnSpc>
                          <a:spcPct val="120000"/>
                        </a:lnSpc>
                        <a:buClrTx/>
                        <a:buSzTx/>
                        <a:buFontTx/>
                      </a:pPr>
                      <a:r>
                        <a:rPr lang="en-US" altLang="zh-CN" sz="1200"/>
                        <a:t>507401</a:t>
                      </a:r>
                      <a:endParaRPr lang="en-US" altLang="zh-CN" sz="1200"/>
                    </a:p>
                  </a:txBody>
                  <a:tcPr marL="9842" marR="9842" marT="9842" marB="0" anchor="ctr" anchorCtr="0"/>
                </a:tc>
                <a:tc>
                  <a:txBody>
                    <a:bodyPr/>
                    <a:p>
                      <a:pPr algn="ctr" fontAlgn="ctr">
                        <a:lnSpc>
                          <a:spcPct val="120000"/>
                        </a:lnSpc>
                        <a:buClrTx/>
                        <a:buSzTx/>
                        <a:buFontTx/>
                      </a:pPr>
                      <a:r>
                        <a:rPr lang="en-US" altLang="zh-CN" sz="1200"/>
                        <a:t>0.884471575</a:t>
                      </a:r>
                      <a:endParaRPr lang="en-US" altLang="zh-CN" sz="1200"/>
                    </a:p>
                  </a:txBody>
                  <a:tcPr marL="9842" marR="9842" marT="9842" marB="0" anchor="ctr" anchorCtr="0"/>
                </a:tc>
              </a:tr>
              <a:tr h="270510">
                <a:tc>
                  <a:txBody>
                    <a:bodyPr/>
                    <a:p>
                      <a:pPr algn="ctr" fontAlgn="ctr">
                        <a:lnSpc>
                          <a:spcPct val="120000"/>
                        </a:lnSpc>
                        <a:buClrTx/>
                        <a:buSzTx/>
                        <a:buFontTx/>
                      </a:pPr>
                      <a:r>
                        <a:rPr lang="en-US" altLang="zh-CN" sz="1200"/>
                        <a:t>30GeV</a:t>
                      </a:r>
                      <a:endParaRPr lang="en-US" altLang="zh-CN" sz="1200"/>
                    </a:p>
                  </a:txBody>
                  <a:tcPr marL="9842" marR="9842" marT="9842" marB="0" anchor="ctr" anchorCtr="0"/>
                </a:tc>
                <a:tc>
                  <a:txBody>
                    <a:bodyPr/>
                    <a:p>
                      <a:pPr algn="ctr" fontAlgn="ctr">
                        <a:lnSpc>
                          <a:spcPct val="120000"/>
                        </a:lnSpc>
                        <a:buClrTx/>
                        <a:buSzTx/>
                        <a:buFontTx/>
                      </a:pPr>
                      <a:r>
                        <a:rPr lang="en-US" altLang="zh-CN" sz="1200"/>
                        <a:t>556570</a:t>
                      </a:r>
                      <a:endParaRPr lang="en-US" altLang="zh-CN" sz="1200"/>
                    </a:p>
                  </a:txBody>
                  <a:tcPr marL="9842" marR="9842" marT="9842" marB="0" anchor="ctr" anchorCtr="0"/>
                </a:tc>
                <a:tc>
                  <a:txBody>
                    <a:bodyPr/>
                    <a:p>
                      <a:pPr algn="ctr" fontAlgn="ctr">
                        <a:lnSpc>
                          <a:spcPct val="120000"/>
                        </a:lnSpc>
                        <a:buClrTx/>
                        <a:buSzTx/>
                        <a:buFontTx/>
                      </a:pPr>
                      <a:r>
                        <a:rPr lang="en-US" altLang="zh-CN" sz="1200"/>
                        <a:t>486346</a:t>
                      </a:r>
                      <a:endParaRPr lang="en-US" altLang="zh-CN" sz="1200"/>
                    </a:p>
                  </a:txBody>
                  <a:tcPr marL="9842" marR="9842" marT="9842" marB="0" anchor="ctr" anchorCtr="0"/>
                </a:tc>
                <a:tc>
                  <a:txBody>
                    <a:bodyPr/>
                    <a:p>
                      <a:pPr algn="ctr" fontAlgn="ctr">
                        <a:lnSpc>
                          <a:spcPct val="120000"/>
                        </a:lnSpc>
                        <a:buClrTx/>
                        <a:buSzTx/>
                        <a:buFontTx/>
                      </a:pPr>
                      <a:r>
                        <a:rPr lang="en-US" altLang="zh-CN" sz="1200"/>
                        <a:t>0.873827192</a:t>
                      </a:r>
                      <a:endParaRPr lang="en-US" altLang="zh-CN" sz="1200"/>
                    </a:p>
                  </a:txBody>
                  <a:tcPr marL="9842" marR="9842" marT="9842" marB="0" anchor="ctr" anchorCtr="0"/>
                </a:tc>
              </a:tr>
              <a:tr h="270510">
                <a:tc>
                  <a:txBody>
                    <a:bodyPr/>
                    <a:p>
                      <a:pPr algn="ctr" fontAlgn="ctr">
                        <a:lnSpc>
                          <a:spcPct val="120000"/>
                        </a:lnSpc>
                        <a:buClrTx/>
                        <a:buSzTx/>
                        <a:buFontTx/>
                      </a:pPr>
                      <a:r>
                        <a:rPr lang="en-US" altLang="zh-CN" sz="1200"/>
                        <a:t>40GeV</a:t>
                      </a:r>
                      <a:endParaRPr lang="en-US" altLang="zh-CN" sz="1200"/>
                    </a:p>
                  </a:txBody>
                  <a:tcPr marL="9842" marR="9842" marT="9842" marB="0" anchor="ctr" anchorCtr="0"/>
                </a:tc>
                <a:tc>
                  <a:txBody>
                    <a:bodyPr/>
                    <a:p>
                      <a:pPr algn="ctr" fontAlgn="ctr">
                        <a:lnSpc>
                          <a:spcPct val="120000"/>
                        </a:lnSpc>
                        <a:buClrTx/>
                        <a:buSzTx/>
                        <a:buFontTx/>
                      </a:pPr>
                      <a:r>
                        <a:rPr lang="en-US" altLang="zh-CN" sz="1200"/>
                        <a:t>421484</a:t>
                      </a:r>
                      <a:endParaRPr lang="en-US" altLang="zh-CN" sz="1200"/>
                    </a:p>
                  </a:txBody>
                  <a:tcPr marL="9842" marR="9842" marT="9842" marB="0" anchor="ctr" anchorCtr="0"/>
                </a:tc>
                <a:tc>
                  <a:txBody>
                    <a:bodyPr/>
                    <a:p>
                      <a:pPr algn="ctr" fontAlgn="ctr">
                        <a:lnSpc>
                          <a:spcPct val="120000"/>
                        </a:lnSpc>
                        <a:buClrTx/>
                        <a:buSzTx/>
                        <a:buFontTx/>
                      </a:pPr>
                      <a:r>
                        <a:rPr lang="en-US" altLang="zh-CN" sz="1200"/>
                        <a:t>364786</a:t>
                      </a:r>
                      <a:endParaRPr lang="en-US" altLang="zh-CN" sz="1200"/>
                    </a:p>
                  </a:txBody>
                  <a:tcPr marL="9842" marR="9842" marT="9842" marB="0" anchor="ctr" anchorCtr="0"/>
                </a:tc>
                <a:tc>
                  <a:txBody>
                    <a:bodyPr/>
                    <a:p>
                      <a:pPr algn="ctr" fontAlgn="ctr">
                        <a:lnSpc>
                          <a:spcPct val="120000"/>
                        </a:lnSpc>
                        <a:buClrTx/>
                        <a:buSzTx/>
                        <a:buFontTx/>
                      </a:pPr>
                      <a:r>
                        <a:rPr lang="en-US" altLang="zh-CN" sz="1200"/>
                        <a:t>0.865480066</a:t>
                      </a:r>
                      <a:endParaRPr lang="en-US" altLang="zh-CN" sz="1200"/>
                    </a:p>
                  </a:txBody>
                  <a:tcPr marL="9842" marR="9842" marT="9842" marB="0" anchor="ctr" anchorCtr="0"/>
                </a:tc>
              </a:tr>
              <a:tr h="269875">
                <a:tc>
                  <a:txBody>
                    <a:bodyPr/>
                    <a:p>
                      <a:pPr algn="ctr" fontAlgn="ctr">
                        <a:lnSpc>
                          <a:spcPct val="120000"/>
                        </a:lnSpc>
                        <a:buClrTx/>
                        <a:buSzTx/>
                        <a:buFontTx/>
                      </a:pPr>
                      <a:r>
                        <a:rPr lang="en-US" altLang="zh-CN" sz="1200"/>
                        <a:t>50GeV</a:t>
                      </a:r>
                      <a:endParaRPr lang="en-US" altLang="zh-CN" sz="1200"/>
                    </a:p>
                  </a:txBody>
                  <a:tcPr marL="9842" marR="9842" marT="9842" marB="0" anchor="ctr" anchorCtr="0"/>
                </a:tc>
                <a:tc>
                  <a:txBody>
                    <a:bodyPr/>
                    <a:p>
                      <a:pPr algn="ctr" fontAlgn="ctr">
                        <a:lnSpc>
                          <a:spcPct val="120000"/>
                        </a:lnSpc>
                        <a:buClrTx/>
                        <a:buSzTx/>
                        <a:buFontTx/>
                      </a:pPr>
                      <a:r>
                        <a:rPr lang="en-US" altLang="zh-CN" sz="1200"/>
                        <a:t>743810</a:t>
                      </a:r>
                      <a:endParaRPr lang="en-US" altLang="zh-CN" sz="1200"/>
                    </a:p>
                  </a:txBody>
                  <a:tcPr marL="9842" marR="9842" marT="9842" marB="0" anchor="ctr" anchorCtr="0"/>
                </a:tc>
                <a:tc>
                  <a:txBody>
                    <a:bodyPr/>
                    <a:p>
                      <a:pPr algn="ctr" fontAlgn="ctr">
                        <a:lnSpc>
                          <a:spcPct val="120000"/>
                        </a:lnSpc>
                        <a:buClrTx/>
                        <a:buSzTx/>
                        <a:buFontTx/>
                      </a:pPr>
                      <a:r>
                        <a:rPr lang="en-US" altLang="zh-CN" sz="1200"/>
                        <a:t>640892</a:t>
                      </a:r>
                      <a:endParaRPr lang="en-US" altLang="zh-CN" sz="1200"/>
                    </a:p>
                  </a:txBody>
                  <a:tcPr marL="9842" marR="9842" marT="9842" marB="0" anchor="ctr" anchorCtr="0"/>
                </a:tc>
                <a:tc>
                  <a:txBody>
                    <a:bodyPr/>
                    <a:p>
                      <a:pPr algn="ctr" fontAlgn="ctr">
                        <a:lnSpc>
                          <a:spcPct val="120000"/>
                        </a:lnSpc>
                        <a:buClrTx/>
                        <a:buSzTx/>
                        <a:buFontTx/>
                      </a:pPr>
                      <a:r>
                        <a:rPr lang="en-US" altLang="zh-CN" sz="1200"/>
                        <a:t>0.861634019</a:t>
                      </a:r>
                      <a:endParaRPr lang="en-US" altLang="zh-CN" sz="1200"/>
                    </a:p>
                  </a:txBody>
                  <a:tcPr marL="9842" marR="9842" marT="9842" marB="0" anchor="ctr" anchorCtr="0"/>
                </a:tc>
              </a:tr>
              <a:tr h="269875">
                <a:tc>
                  <a:txBody>
                    <a:bodyPr/>
                    <a:p>
                      <a:pPr algn="ctr" fontAlgn="ctr">
                        <a:lnSpc>
                          <a:spcPct val="120000"/>
                        </a:lnSpc>
                        <a:buClrTx/>
                        <a:buSzTx/>
                        <a:buFontTx/>
                      </a:pPr>
                      <a:r>
                        <a:rPr lang="en-US" altLang="zh-CN" sz="1200"/>
                        <a:t>60GeV</a:t>
                      </a:r>
                      <a:endParaRPr lang="en-US" altLang="zh-CN" sz="1200"/>
                    </a:p>
                  </a:txBody>
                  <a:tcPr marL="9842" marR="9842" marT="9842" marB="0" anchor="ctr" anchorCtr="0"/>
                </a:tc>
                <a:tc>
                  <a:txBody>
                    <a:bodyPr/>
                    <a:p>
                      <a:pPr algn="ctr" fontAlgn="ctr">
                        <a:lnSpc>
                          <a:spcPct val="120000"/>
                        </a:lnSpc>
                        <a:buClrTx/>
                        <a:buSzTx/>
                        <a:buFontTx/>
                      </a:pPr>
                      <a:r>
                        <a:rPr lang="en-US" altLang="zh-CN" sz="1200"/>
                        <a:t>377014</a:t>
                      </a:r>
                      <a:endParaRPr lang="en-US" altLang="zh-CN" sz="1200"/>
                    </a:p>
                  </a:txBody>
                  <a:tcPr marL="9842" marR="9842" marT="9842" marB="0" anchor="ctr" anchorCtr="0"/>
                </a:tc>
                <a:tc>
                  <a:txBody>
                    <a:bodyPr/>
                    <a:p>
                      <a:pPr algn="ctr" fontAlgn="ctr">
                        <a:lnSpc>
                          <a:spcPct val="120000"/>
                        </a:lnSpc>
                        <a:buClrTx/>
                        <a:buSzTx/>
                        <a:buFontTx/>
                      </a:pPr>
                      <a:r>
                        <a:rPr lang="en-US" altLang="zh-CN" sz="1200"/>
                        <a:t>326884</a:t>
                      </a:r>
                      <a:endParaRPr lang="en-US" altLang="zh-CN" sz="1200"/>
                    </a:p>
                  </a:txBody>
                  <a:tcPr marL="9842" marR="9842" marT="9842" marB="0" anchor="ctr" anchorCtr="0"/>
                </a:tc>
                <a:tc>
                  <a:txBody>
                    <a:bodyPr/>
                    <a:p>
                      <a:pPr algn="ctr" fontAlgn="ctr">
                        <a:lnSpc>
                          <a:spcPct val="120000"/>
                        </a:lnSpc>
                        <a:buClrTx/>
                        <a:buSzTx/>
                        <a:buFontTx/>
                      </a:pPr>
                      <a:r>
                        <a:rPr lang="en-US" altLang="zh-CN" sz="1200"/>
                        <a:t>0.867034115</a:t>
                      </a:r>
                      <a:endParaRPr lang="en-US" altLang="zh-CN" sz="1200"/>
                    </a:p>
                  </a:txBody>
                  <a:tcPr marL="9842" marR="9842" marT="9842" marB="0" anchor="ctr" anchorCtr="0"/>
                </a:tc>
              </a:tr>
              <a:tr h="270510">
                <a:tc>
                  <a:txBody>
                    <a:bodyPr/>
                    <a:p>
                      <a:pPr algn="ctr" fontAlgn="ctr">
                        <a:lnSpc>
                          <a:spcPct val="120000"/>
                        </a:lnSpc>
                        <a:buClrTx/>
                        <a:buSzTx/>
                        <a:buFontTx/>
                      </a:pPr>
                      <a:r>
                        <a:rPr lang="en-US" altLang="zh-CN" sz="1200"/>
                        <a:t>70GeV</a:t>
                      </a:r>
                      <a:endParaRPr lang="en-US" altLang="zh-CN" sz="1200"/>
                    </a:p>
                  </a:txBody>
                  <a:tcPr marL="9842" marR="9842" marT="9842" marB="0" anchor="ctr" anchorCtr="0"/>
                </a:tc>
                <a:tc>
                  <a:txBody>
                    <a:bodyPr/>
                    <a:p>
                      <a:pPr algn="ctr" fontAlgn="ctr">
                        <a:lnSpc>
                          <a:spcPct val="120000"/>
                        </a:lnSpc>
                        <a:buClrTx/>
                        <a:buSzTx/>
                        <a:buFontTx/>
                      </a:pPr>
                      <a:r>
                        <a:rPr lang="en-US" altLang="zh-CN" sz="1200"/>
                        <a:t>580935</a:t>
                      </a:r>
                      <a:endParaRPr lang="en-US" altLang="zh-CN" sz="1200"/>
                    </a:p>
                  </a:txBody>
                  <a:tcPr marL="9842" marR="9842" marT="9842" marB="0" anchor="ctr" anchorCtr="0"/>
                </a:tc>
                <a:tc>
                  <a:txBody>
                    <a:bodyPr/>
                    <a:p>
                      <a:pPr algn="ctr" fontAlgn="ctr">
                        <a:lnSpc>
                          <a:spcPct val="120000"/>
                        </a:lnSpc>
                        <a:buClrTx/>
                        <a:buSzTx/>
                        <a:buFontTx/>
                      </a:pPr>
                      <a:r>
                        <a:rPr lang="en-US" altLang="zh-CN" sz="1200"/>
                        <a:t>507052</a:t>
                      </a:r>
                      <a:endParaRPr lang="en-US" altLang="zh-CN" sz="1200"/>
                    </a:p>
                  </a:txBody>
                  <a:tcPr marL="9842" marR="9842" marT="9842" marB="0" anchor="ctr" anchorCtr="0"/>
                </a:tc>
                <a:tc>
                  <a:txBody>
                    <a:bodyPr/>
                    <a:p>
                      <a:pPr algn="ctr" fontAlgn="ctr">
                        <a:lnSpc>
                          <a:spcPct val="120000"/>
                        </a:lnSpc>
                        <a:buClrTx/>
                        <a:buSzTx/>
                        <a:buFontTx/>
                      </a:pPr>
                      <a:r>
                        <a:rPr lang="en-US" altLang="zh-CN" sz="1200"/>
                        <a:t>0.872820539</a:t>
                      </a:r>
                      <a:endParaRPr lang="en-US" altLang="zh-CN" sz="1200"/>
                    </a:p>
                  </a:txBody>
                  <a:tcPr marL="9842" marR="9842" marT="9842" marB="0" anchor="ctr" anchorCtr="0"/>
                </a:tc>
              </a:tr>
              <a:tr h="269875">
                <a:tc>
                  <a:txBody>
                    <a:bodyPr/>
                    <a:p>
                      <a:pPr algn="ctr" fontAlgn="ctr">
                        <a:lnSpc>
                          <a:spcPct val="120000"/>
                        </a:lnSpc>
                        <a:buClrTx/>
                        <a:buSzTx/>
                        <a:buFontTx/>
                      </a:pPr>
                      <a:r>
                        <a:rPr lang="en-US" altLang="zh-CN" sz="1200"/>
                        <a:t>80GeV</a:t>
                      </a:r>
                      <a:endParaRPr lang="en-US" altLang="zh-CN" sz="1200"/>
                    </a:p>
                  </a:txBody>
                  <a:tcPr marL="9842" marR="9842" marT="9842" marB="0" anchor="ctr" anchorCtr="0"/>
                </a:tc>
                <a:tc>
                  <a:txBody>
                    <a:bodyPr/>
                    <a:p>
                      <a:pPr algn="ctr" fontAlgn="ctr">
                        <a:lnSpc>
                          <a:spcPct val="120000"/>
                        </a:lnSpc>
                        <a:buClrTx/>
                        <a:buSzTx/>
                        <a:buFontTx/>
                      </a:pPr>
                      <a:r>
                        <a:rPr lang="en-US" altLang="zh-CN" sz="1200"/>
                        <a:t>273278</a:t>
                      </a:r>
                      <a:endParaRPr lang="en-US" altLang="zh-CN" sz="1200"/>
                    </a:p>
                  </a:txBody>
                  <a:tcPr marL="9842" marR="9842" marT="9842" marB="0" anchor="ctr" anchorCtr="0"/>
                </a:tc>
                <a:tc>
                  <a:txBody>
                    <a:bodyPr/>
                    <a:p>
                      <a:pPr algn="ctr" fontAlgn="ctr">
                        <a:lnSpc>
                          <a:spcPct val="120000"/>
                        </a:lnSpc>
                        <a:buClrTx/>
                        <a:buSzTx/>
                        <a:buFontTx/>
                      </a:pPr>
                      <a:r>
                        <a:rPr lang="en-US" altLang="zh-CN" sz="1200"/>
                        <a:t>222710</a:t>
                      </a:r>
                      <a:endParaRPr lang="en-US" altLang="zh-CN" sz="1200"/>
                    </a:p>
                  </a:txBody>
                  <a:tcPr marL="9842" marR="9842" marT="9842" marB="0" anchor="ctr" anchorCtr="0"/>
                </a:tc>
                <a:tc>
                  <a:txBody>
                    <a:bodyPr/>
                    <a:p>
                      <a:pPr algn="ctr" fontAlgn="ctr">
                        <a:lnSpc>
                          <a:spcPct val="120000"/>
                        </a:lnSpc>
                        <a:buClrTx/>
                        <a:buSzTx/>
                        <a:buFontTx/>
                      </a:pPr>
                      <a:r>
                        <a:rPr lang="en-US" altLang="zh-CN" sz="1200"/>
                        <a:t>0.814957662</a:t>
                      </a:r>
                      <a:endParaRPr lang="en-US" altLang="zh-CN" sz="1200"/>
                    </a:p>
                  </a:txBody>
                  <a:tcPr marL="9842" marR="9842" marT="9842" marB="0" anchor="ctr" anchorCtr="0"/>
                </a:tc>
              </a:tr>
              <a:tr h="269875">
                <a:tc>
                  <a:txBody>
                    <a:bodyPr/>
                    <a:p>
                      <a:pPr algn="ctr" fontAlgn="ctr">
                        <a:lnSpc>
                          <a:spcPct val="120000"/>
                        </a:lnSpc>
                        <a:buClrTx/>
                        <a:buSzTx/>
                        <a:buFontTx/>
                      </a:pPr>
                      <a:r>
                        <a:rPr lang="en-US" altLang="zh-CN" sz="1200"/>
                        <a:t>100GeV</a:t>
                      </a:r>
                      <a:endParaRPr lang="en-US" altLang="zh-CN" sz="1200"/>
                    </a:p>
                  </a:txBody>
                  <a:tcPr marL="9842" marR="9842" marT="9842" marB="0" anchor="ctr" anchorCtr="0"/>
                </a:tc>
                <a:tc>
                  <a:txBody>
                    <a:bodyPr/>
                    <a:p>
                      <a:pPr algn="ctr" fontAlgn="ctr">
                        <a:lnSpc>
                          <a:spcPct val="120000"/>
                        </a:lnSpc>
                        <a:buClrTx/>
                        <a:buSzTx/>
                        <a:buFontTx/>
                      </a:pPr>
                      <a:r>
                        <a:rPr lang="en-US" altLang="zh-CN" sz="1200"/>
                        <a:t>289511</a:t>
                      </a:r>
                      <a:endParaRPr lang="en-US" altLang="zh-CN" sz="1200"/>
                    </a:p>
                  </a:txBody>
                  <a:tcPr marL="9842" marR="9842" marT="9842" marB="0" anchor="ctr" anchorCtr="0"/>
                </a:tc>
                <a:tc>
                  <a:txBody>
                    <a:bodyPr/>
                    <a:p>
                      <a:pPr algn="ctr" fontAlgn="ctr">
                        <a:lnSpc>
                          <a:spcPct val="120000"/>
                        </a:lnSpc>
                        <a:buClrTx/>
                        <a:buSzTx/>
                        <a:buFontTx/>
                      </a:pPr>
                      <a:r>
                        <a:rPr lang="en-US" altLang="zh-CN" sz="1200"/>
                        <a:t>250737</a:t>
                      </a:r>
                      <a:endParaRPr lang="en-US" altLang="zh-CN" sz="1200"/>
                    </a:p>
                  </a:txBody>
                  <a:tcPr marL="9842" marR="9842" marT="9842" marB="0" anchor="ctr" anchorCtr="0"/>
                </a:tc>
                <a:tc>
                  <a:txBody>
                    <a:bodyPr/>
                    <a:p>
                      <a:pPr algn="ctr" fontAlgn="ctr">
                        <a:lnSpc>
                          <a:spcPct val="120000"/>
                        </a:lnSpc>
                        <a:buClrTx/>
                        <a:buSzTx/>
                        <a:buFontTx/>
                      </a:pPr>
                      <a:r>
                        <a:rPr lang="en-US" altLang="zh-CN" sz="1200"/>
                        <a:t>0.866070719</a:t>
                      </a:r>
                      <a:endParaRPr lang="en-US" altLang="zh-CN" sz="1200"/>
                    </a:p>
                  </a:txBody>
                  <a:tcPr marL="9842" marR="9842" marT="9842" marB="0" anchor="ctr" anchorCtr="0"/>
                </a:tc>
              </a:tr>
              <a:tr h="270510">
                <a:tc>
                  <a:txBody>
                    <a:bodyPr/>
                    <a:p>
                      <a:pPr algn="ctr" fontAlgn="ctr">
                        <a:lnSpc>
                          <a:spcPct val="120000"/>
                        </a:lnSpc>
                        <a:buClrTx/>
                        <a:buSzTx/>
                        <a:buFontTx/>
                      </a:pPr>
                      <a:r>
                        <a:rPr lang="en-US" altLang="zh-CN" sz="1200"/>
                        <a:t>120GeV</a:t>
                      </a:r>
                      <a:endParaRPr lang="en-US" altLang="zh-CN" sz="1200"/>
                    </a:p>
                  </a:txBody>
                  <a:tcPr marL="9842" marR="9842" marT="9842" marB="0" anchor="ctr" anchorCtr="0"/>
                </a:tc>
                <a:tc>
                  <a:txBody>
                    <a:bodyPr/>
                    <a:p>
                      <a:pPr algn="ctr" fontAlgn="ctr">
                        <a:lnSpc>
                          <a:spcPct val="120000"/>
                        </a:lnSpc>
                        <a:buClrTx/>
                        <a:buSzTx/>
                        <a:buFontTx/>
                      </a:pPr>
                      <a:r>
                        <a:rPr lang="en-US" altLang="zh-CN" sz="1200"/>
                        <a:t>242049</a:t>
                      </a:r>
                      <a:endParaRPr lang="en-US" altLang="zh-CN" sz="1200"/>
                    </a:p>
                  </a:txBody>
                  <a:tcPr marL="9842" marR="9842" marT="9842" marB="0" anchor="ctr" anchorCtr="0"/>
                </a:tc>
                <a:tc>
                  <a:txBody>
                    <a:bodyPr/>
                    <a:p>
                      <a:pPr algn="ctr" fontAlgn="ctr">
                        <a:lnSpc>
                          <a:spcPct val="120000"/>
                        </a:lnSpc>
                        <a:buClrTx/>
                        <a:buSzTx/>
                        <a:buFontTx/>
                      </a:pPr>
                      <a:r>
                        <a:rPr lang="en-US" altLang="zh-CN" sz="1200"/>
                        <a:t>207874</a:t>
                      </a:r>
                      <a:endParaRPr lang="en-US" altLang="zh-CN" sz="1200"/>
                    </a:p>
                  </a:txBody>
                  <a:tcPr marL="9842" marR="9842" marT="9842" marB="0" anchor="ctr" anchorCtr="0"/>
                </a:tc>
                <a:tc>
                  <a:txBody>
                    <a:bodyPr/>
                    <a:p>
                      <a:pPr algn="ctr" fontAlgn="ctr">
                        <a:lnSpc>
                          <a:spcPct val="120000"/>
                        </a:lnSpc>
                        <a:buClrTx/>
                        <a:buSzTx/>
                        <a:buFontTx/>
                      </a:pPr>
                      <a:r>
                        <a:rPr lang="en-US" altLang="zh-CN" sz="1200"/>
                        <a:t>0.85880958</a:t>
                      </a:r>
                      <a:endParaRPr lang="en-US" altLang="zh-CN" sz="1200"/>
                    </a:p>
                  </a:txBody>
                  <a:tcPr marL="9842" marR="9842" marT="9842" marB="0" anchor="ctr" anchorCtr="0"/>
                </a:tc>
              </a:tr>
              <a:tr h="269875">
                <a:tc>
                  <a:txBody>
                    <a:bodyPr/>
                    <a:p>
                      <a:pPr algn="ctr" fontAlgn="ctr">
                        <a:lnSpc>
                          <a:spcPct val="120000"/>
                        </a:lnSpc>
                        <a:buClrTx/>
                        <a:buSzTx/>
                        <a:buFontTx/>
                      </a:pPr>
                      <a:r>
                        <a:rPr lang="en-US" altLang="zh-CN" sz="1200"/>
                        <a:t>TOTAL</a:t>
                      </a:r>
                      <a:endParaRPr lang="en-US" altLang="zh-CN" sz="1200"/>
                    </a:p>
                  </a:txBody>
                  <a:tcPr marL="9842" marR="9842" marT="9842" marB="0" anchor="ctr" anchorCtr="0"/>
                </a:tc>
                <a:tc>
                  <a:txBody>
                    <a:bodyPr/>
                    <a:p>
                      <a:pPr algn="ctr" fontAlgn="ctr">
                        <a:lnSpc>
                          <a:spcPct val="120000"/>
                        </a:lnSpc>
                        <a:buClrTx/>
                        <a:buSzTx/>
                        <a:buFontTx/>
                      </a:pPr>
                      <a:r>
                        <a:rPr lang="en-US" altLang="zh-CN" sz="1200"/>
                        <a:t>6714717</a:t>
                      </a:r>
                      <a:endParaRPr lang="en-US" altLang="zh-CN" sz="1200"/>
                    </a:p>
                  </a:txBody>
                  <a:tcPr marL="9842" marR="9842" marT="9842" marB="0" anchor="ctr" anchorCtr="0"/>
                </a:tc>
                <a:tc>
                  <a:txBody>
                    <a:bodyPr/>
                    <a:p>
                      <a:pPr algn="ctr" fontAlgn="ctr">
                        <a:lnSpc>
                          <a:spcPct val="120000"/>
                        </a:lnSpc>
                        <a:buClrTx/>
                        <a:buSzTx/>
                        <a:buFontTx/>
                      </a:pPr>
                      <a:r>
                        <a:rPr lang="en-US" altLang="zh-CN" sz="1200"/>
                        <a:t>4671019</a:t>
                      </a:r>
                      <a:endParaRPr lang="en-US" altLang="zh-CN" sz="1200"/>
                    </a:p>
                  </a:txBody>
                  <a:tcPr marL="9842" marR="9842" marT="9842" marB="0" anchor="ctr" anchorCtr="0"/>
                </a:tc>
                <a:tc>
                  <a:txBody>
                    <a:bodyPr/>
                    <a:p>
                      <a:pPr algn="ctr" fontAlgn="ctr">
                        <a:lnSpc>
                          <a:spcPct val="120000"/>
                        </a:lnSpc>
                        <a:buClrTx/>
                        <a:buSzTx/>
                        <a:buFontTx/>
                      </a:pPr>
                      <a:endParaRPr lang="en-US" altLang="zh-CN" sz="1200"/>
                    </a:p>
                  </a:txBody>
                  <a:tcPr marL="9842" marR="9842" marT="9842" marB="0" anchor="ctr" anchorCtr="0"/>
                </a:tc>
              </a:tr>
            </a:tbl>
          </a:graphicData>
        </a:graphic>
      </p:graphicFrame>
      <p:graphicFrame>
        <p:nvGraphicFramePr>
          <p:cNvPr id="15" name="表格 14"/>
          <p:cNvGraphicFramePr/>
          <p:nvPr>
            <p:custDataLst>
              <p:tags r:id="rId4"/>
            </p:custDataLst>
          </p:nvPr>
        </p:nvGraphicFramePr>
        <p:xfrm>
          <a:off x="394335" y="1626235"/>
          <a:ext cx="5570220" cy="4871085"/>
        </p:xfrm>
        <a:graphic>
          <a:graphicData uri="http://schemas.openxmlformats.org/drawingml/2006/table">
            <a:tbl>
              <a:tblPr firstRow="1">
                <a:tableStyleId>{E0A526AE-DAFA-4990-891C-6596815B8901}</a:tableStyleId>
              </a:tblPr>
              <a:tblGrid>
                <a:gridCol w="1508760"/>
                <a:gridCol w="1193165"/>
                <a:gridCol w="1194435"/>
                <a:gridCol w="1673860"/>
              </a:tblGrid>
              <a:tr h="548640">
                <a:tc>
                  <a:txBody>
                    <a:bodyPr/>
                    <a:p>
                      <a:pPr algn="ctr" fontAlgn="ctr"/>
                      <a:r>
                        <a:rPr lang="en-US" altLang="zh-CN" sz="1200"/>
                        <a:t>energy</a:t>
                      </a:r>
                      <a:r>
                        <a:rPr lang="en-US" altLang="zh-CN" sz="1100"/>
                        <a:t>_folder</a:t>
                      </a:r>
                      <a:endParaRPr lang="en-US" altLang="zh-CN" sz="1100"/>
                    </a:p>
                  </a:txBody>
                  <a:tcPr marL="9842" marR="9842" marT="9842" marB="0" anchor="ctr" anchorCtr="0"/>
                </a:tc>
                <a:tc>
                  <a:txBody>
                    <a:bodyPr/>
                    <a:p>
                      <a:pPr algn="ctr" fontAlgn="ctr"/>
                      <a:r>
                        <a:rPr lang="en-US" altLang="zh-CN" sz="1100"/>
                        <a:t>n_total</a:t>
                      </a:r>
                      <a:endParaRPr lang="en-US" altLang="zh-CN" sz="1100"/>
                    </a:p>
                  </a:txBody>
                  <a:tcPr marL="9842" marR="9842" marT="9842" marB="0" anchor="ctr" anchorCtr="0"/>
                </a:tc>
                <a:tc>
                  <a:txBody>
                    <a:bodyPr/>
                    <a:p>
                      <a:pPr algn="ctr" fontAlgn="ctr"/>
                      <a:r>
                        <a:rPr lang="en-US" altLang="zh-CN" sz="1100"/>
                        <a:t>n_tag1</a:t>
                      </a:r>
                      <a:endParaRPr lang="en-US" altLang="zh-CN" sz="1100"/>
                    </a:p>
                  </a:txBody>
                  <a:tcPr marL="9842" marR="9842" marT="9842" marB="0" anchor="ctr" anchorCtr="0"/>
                </a:tc>
                <a:tc>
                  <a:txBody>
                    <a:bodyPr/>
                    <a:p>
                      <a:pPr algn="ctr" fontAlgn="ctr"/>
                      <a:r>
                        <a:rPr lang="en-US" altLang="zh-CN" sz="1100"/>
                        <a:t>rate</a:t>
                      </a:r>
                      <a:endParaRPr lang="en-US" altLang="zh-CN" sz="1100"/>
                    </a:p>
                  </a:txBody>
                  <a:tcPr marL="9842" marR="9842" marT="9842" marB="0" anchor="ctr" anchorCtr="0"/>
                </a:tc>
              </a:tr>
              <a:tr h="269875">
                <a:tc>
                  <a:txBody>
                    <a:bodyPr/>
                    <a:p>
                      <a:pPr algn="ctr" fontAlgn="ctr"/>
                      <a:r>
                        <a:rPr lang="en-US" altLang="zh-CN" sz="1100"/>
                        <a:t>1GeV</a:t>
                      </a:r>
                      <a:endParaRPr lang="en-US" altLang="zh-CN" sz="1100"/>
                    </a:p>
                  </a:txBody>
                  <a:tcPr marL="9842" marR="9842" marT="9842" marB="0" anchor="ctr" anchorCtr="0"/>
                </a:tc>
                <a:tc>
                  <a:txBody>
                    <a:bodyPr/>
                    <a:p>
                      <a:pPr algn="ctr" fontAlgn="ctr"/>
                      <a:r>
                        <a:rPr lang="en-US" altLang="zh-CN" sz="1100"/>
                        <a:t>344409</a:t>
                      </a:r>
                      <a:endParaRPr lang="en-US" altLang="zh-CN" sz="1100"/>
                    </a:p>
                  </a:txBody>
                  <a:tcPr marL="9842" marR="9842" marT="9842" marB="0" anchor="ctr" anchorCtr="0"/>
                </a:tc>
                <a:tc>
                  <a:txBody>
                    <a:bodyPr/>
                    <a:p>
                      <a:pPr algn="ctr" fontAlgn="ctr"/>
                      <a:r>
                        <a:rPr lang="en-US" altLang="zh-CN" sz="1100"/>
                        <a:t>3090</a:t>
                      </a:r>
                      <a:endParaRPr lang="en-US" altLang="zh-CN" sz="1100"/>
                    </a:p>
                  </a:txBody>
                  <a:tcPr marL="9842" marR="9842" marT="9842" marB="0" anchor="ctr" anchorCtr="0"/>
                </a:tc>
                <a:tc>
                  <a:txBody>
                    <a:bodyPr/>
                    <a:p>
                      <a:pPr algn="ctr" fontAlgn="ctr"/>
                      <a:r>
                        <a:rPr lang="en-US" altLang="zh-CN" sz="1100"/>
                        <a:t>0.008971891</a:t>
                      </a:r>
                      <a:endParaRPr lang="en-US" altLang="zh-CN" sz="1100"/>
                    </a:p>
                  </a:txBody>
                  <a:tcPr marL="9842" marR="9842" marT="9842" marB="0" anchor="ctr" anchorCtr="0"/>
                </a:tc>
              </a:tr>
              <a:tr h="270510">
                <a:tc>
                  <a:txBody>
                    <a:bodyPr/>
                    <a:p>
                      <a:pPr algn="ctr" fontAlgn="ctr"/>
                      <a:r>
                        <a:rPr lang="en-US" altLang="zh-CN" sz="1100"/>
                        <a:t>2GeV</a:t>
                      </a:r>
                      <a:endParaRPr lang="en-US" altLang="zh-CN" sz="1100"/>
                    </a:p>
                  </a:txBody>
                  <a:tcPr marL="9842" marR="9842" marT="9842" marB="0" anchor="ctr" anchorCtr="0"/>
                </a:tc>
                <a:tc>
                  <a:txBody>
                    <a:bodyPr/>
                    <a:p>
                      <a:pPr algn="ctr" fontAlgn="ctr"/>
                      <a:r>
                        <a:rPr lang="en-US" altLang="zh-CN" sz="1100"/>
                        <a:t>536821</a:t>
                      </a:r>
                      <a:endParaRPr lang="en-US" altLang="zh-CN" sz="1100"/>
                    </a:p>
                  </a:txBody>
                  <a:tcPr marL="9842" marR="9842" marT="9842" marB="0" anchor="ctr" anchorCtr="0"/>
                </a:tc>
                <a:tc>
                  <a:txBody>
                    <a:bodyPr/>
                    <a:p>
                      <a:pPr algn="ctr" fontAlgn="ctr"/>
                      <a:r>
                        <a:rPr lang="en-US" altLang="zh-CN" sz="1100"/>
                        <a:t>23792</a:t>
                      </a:r>
                      <a:endParaRPr lang="en-US" altLang="zh-CN" sz="1100"/>
                    </a:p>
                  </a:txBody>
                  <a:tcPr marL="9842" marR="9842" marT="9842" marB="0" anchor="ctr" anchorCtr="0"/>
                </a:tc>
                <a:tc>
                  <a:txBody>
                    <a:bodyPr/>
                    <a:p>
                      <a:pPr algn="ctr" fontAlgn="ctr"/>
                      <a:r>
                        <a:rPr lang="en-US" altLang="zh-CN" sz="1100"/>
                        <a:t>0.044320174</a:t>
                      </a:r>
                      <a:endParaRPr lang="en-US" altLang="zh-CN" sz="1100"/>
                    </a:p>
                  </a:txBody>
                  <a:tcPr marL="9842" marR="9842" marT="9842" marB="0" anchor="ctr" anchorCtr="0"/>
                </a:tc>
              </a:tr>
              <a:tr h="269875">
                <a:tc>
                  <a:txBody>
                    <a:bodyPr/>
                    <a:p>
                      <a:pPr algn="ctr" fontAlgn="ctr"/>
                      <a:r>
                        <a:rPr lang="en-US" altLang="zh-CN" sz="1100"/>
                        <a:t>3GeV</a:t>
                      </a:r>
                      <a:endParaRPr lang="en-US" altLang="zh-CN" sz="1100"/>
                    </a:p>
                  </a:txBody>
                  <a:tcPr marL="9842" marR="9842" marT="9842" marB="0" anchor="ctr" anchorCtr="0"/>
                </a:tc>
                <a:tc>
                  <a:txBody>
                    <a:bodyPr/>
                    <a:p>
                      <a:pPr algn="ctr" fontAlgn="ctr"/>
                      <a:r>
                        <a:rPr lang="en-US" altLang="zh-CN" sz="1100"/>
                        <a:t>483472</a:t>
                      </a:r>
                      <a:endParaRPr lang="en-US" altLang="zh-CN" sz="1100"/>
                    </a:p>
                  </a:txBody>
                  <a:tcPr marL="9842" marR="9842" marT="9842" marB="0" anchor="ctr" anchorCtr="0"/>
                </a:tc>
                <a:tc>
                  <a:txBody>
                    <a:bodyPr/>
                    <a:p>
                      <a:pPr algn="ctr" fontAlgn="ctr"/>
                      <a:r>
                        <a:rPr lang="en-US" altLang="zh-CN" sz="1100"/>
                        <a:t>43364</a:t>
                      </a:r>
                      <a:endParaRPr lang="en-US" altLang="zh-CN" sz="1100"/>
                    </a:p>
                  </a:txBody>
                  <a:tcPr marL="9842" marR="9842" marT="9842" marB="0" anchor="ctr" anchorCtr="0"/>
                </a:tc>
                <a:tc>
                  <a:txBody>
                    <a:bodyPr/>
                    <a:p>
                      <a:pPr algn="ctr" fontAlgn="ctr"/>
                      <a:r>
                        <a:rPr lang="en-US" altLang="zh-CN" sz="1100"/>
                        <a:t>0.089692888</a:t>
                      </a:r>
                      <a:endParaRPr lang="en-US" altLang="zh-CN" sz="1100"/>
                    </a:p>
                  </a:txBody>
                  <a:tcPr marL="9842" marR="9842" marT="9842" marB="0" anchor="ctr" anchorCtr="0"/>
                </a:tc>
              </a:tr>
              <a:tr h="270510">
                <a:tc>
                  <a:txBody>
                    <a:bodyPr/>
                    <a:p>
                      <a:pPr algn="ctr" fontAlgn="ctr"/>
                      <a:r>
                        <a:rPr lang="en-US" altLang="zh-CN" sz="1100"/>
                        <a:t>4GeV</a:t>
                      </a:r>
                      <a:endParaRPr lang="en-US" altLang="zh-CN" sz="1100"/>
                    </a:p>
                  </a:txBody>
                  <a:tcPr marL="9842" marR="9842" marT="9842" marB="0" anchor="ctr" anchorCtr="0"/>
                </a:tc>
                <a:tc>
                  <a:txBody>
                    <a:bodyPr/>
                    <a:p>
                      <a:pPr algn="ctr" fontAlgn="ctr"/>
                      <a:r>
                        <a:rPr lang="en-US" altLang="zh-CN" sz="1100"/>
                        <a:t>536197</a:t>
                      </a:r>
                      <a:endParaRPr lang="en-US" altLang="zh-CN" sz="1100"/>
                    </a:p>
                  </a:txBody>
                  <a:tcPr marL="9842" marR="9842" marT="9842" marB="0" anchor="ctr" anchorCtr="0"/>
                </a:tc>
                <a:tc>
                  <a:txBody>
                    <a:bodyPr/>
                    <a:p>
                      <a:pPr algn="ctr" fontAlgn="ctr"/>
                      <a:r>
                        <a:rPr lang="en-US" altLang="zh-CN" sz="1100"/>
                        <a:t>91033</a:t>
                      </a:r>
                      <a:endParaRPr lang="en-US" altLang="zh-CN" sz="1100"/>
                    </a:p>
                  </a:txBody>
                  <a:tcPr marL="9842" marR="9842" marT="9842" marB="0" anchor="ctr" anchorCtr="0"/>
                </a:tc>
                <a:tc>
                  <a:txBody>
                    <a:bodyPr/>
                    <a:p>
                      <a:pPr algn="ctr" fontAlgn="ctr"/>
                      <a:r>
                        <a:rPr lang="en-US" altLang="zh-CN" sz="1100"/>
                        <a:t>0.169775288</a:t>
                      </a:r>
                      <a:endParaRPr lang="en-US" altLang="zh-CN" sz="1100"/>
                    </a:p>
                  </a:txBody>
                  <a:tcPr marL="9842" marR="9842" marT="9842" marB="0" anchor="ctr" anchorCtr="0"/>
                </a:tc>
              </a:tr>
              <a:tr h="270510">
                <a:tc>
                  <a:txBody>
                    <a:bodyPr/>
                    <a:p>
                      <a:pPr algn="ctr" fontAlgn="ctr"/>
                      <a:r>
                        <a:rPr lang="en-US" altLang="zh-CN" sz="1100"/>
                        <a:t>5GeV</a:t>
                      </a:r>
                      <a:endParaRPr lang="en-US" altLang="zh-CN" sz="1100"/>
                    </a:p>
                  </a:txBody>
                  <a:tcPr marL="9842" marR="9842" marT="9842" marB="0" anchor="ctr" anchorCtr="0"/>
                </a:tc>
                <a:tc>
                  <a:txBody>
                    <a:bodyPr/>
                    <a:p>
                      <a:pPr algn="ctr" fontAlgn="ctr"/>
                      <a:r>
                        <a:rPr lang="en-US" altLang="zh-CN" sz="1100"/>
                        <a:t>517351</a:t>
                      </a:r>
                      <a:endParaRPr lang="en-US" altLang="zh-CN" sz="1100"/>
                    </a:p>
                  </a:txBody>
                  <a:tcPr marL="9842" marR="9842" marT="9842" marB="0" anchor="ctr" anchorCtr="0"/>
                </a:tc>
                <a:tc>
                  <a:txBody>
                    <a:bodyPr/>
                    <a:p>
                      <a:pPr algn="ctr" fontAlgn="ctr"/>
                      <a:r>
                        <a:rPr lang="en-US" altLang="zh-CN" sz="1100"/>
                        <a:t>79864</a:t>
                      </a:r>
                      <a:endParaRPr lang="en-US" altLang="zh-CN" sz="1100"/>
                    </a:p>
                  </a:txBody>
                  <a:tcPr marL="9842" marR="9842" marT="9842" marB="0" anchor="ctr" anchorCtr="0"/>
                </a:tc>
                <a:tc>
                  <a:txBody>
                    <a:bodyPr/>
                    <a:p>
                      <a:pPr algn="ctr" fontAlgn="ctr"/>
                      <a:r>
                        <a:rPr lang="en-US" altLang="zh-CN" sz="1100"/>
                        <a:t>0.154371017</a:t>
                      </a:r>
                      <a:endParaRPr lang="en-US" altLang="zh-CN" sz="1100"/>
                    </a:p>
                  </a:txBody>
                  <a:tcPr marL="9842" marR="9842" marT="9842" marB="0" anchor="ctr" anchorCtr="0"/>
                </a:tc>
              </a:tr>
              <a:tr h="269875">
                <a:tc>
                  <a:txBody>
                    <a:bodyPr/>
                    <a:p>
                      <a:pPr algn="ctr" fontAlgn="ctr"/>
                      <a:r>
                        <a:rPr lang="en-US" altLang="zh-CN" sz="1100"/>
                        <a:t>10GeV</a:t>
                      </a:r>
                      <a:endParaRPr lang="en-US" altLang="zh-CN" sz="1100"/>
                    </a:p>
                  </a:txBody>
                  <a:tcPr marL="9842" marR="9842" marT="9842" marB="0" anchor="ctr" anchorCtr="0"/>
                </a:tc>
                <a:tc>
                  <a:txBody>
                    <a:bodyPr/>
                    <a:p>
                      <a:pPr algn="ctr" fontAlgn="ctr"/>
                      <a:r>
                        <a:rPr lang="en-US" altLang="zh-CN" sz="1100"/>
                        <a:t>238139</a:t>
                      </a:r>
                      <a:endParaRPr lang="en-US" altLang="zh-CN" sz="1100"/>
                    </a:p>
                  </a:txBody>
                  <a:tcPr marL="9842" marR="9842" marT="9842" marB="0" anchor="ctr" anchorCtr="0"/>
                </a:tc>
                <a:tc>
                  <a:txBody>
                    <a:bodyPr/>
                    <a:p>
                      <a:pPr algn="ctr" fontAlgn="ctr"/>
                      <a:r>
                        <a:rPr lang="en-US" altLang="zh-CN" sz="1100"/>
                        <a:t>13111</a:t>
                      </a:r>
                      <a:endParaRPr lang="en-US" altLang="zh-CN" sz="1100"/>
                    </a:p>
                  </a:txBody>
                  <a:tcPr marL="9842" marR="9842" marT="9842" marB="0" anchor="ctr" anchorCtr="0"/>
                </a:tc>
                <a:tc>
                  <a:txBody>
                    <a:bodyPr/>
                    <a:p>
                      <a:pPr algn="ctr" fontAlgn="ctr"/>
                      <a:r>
                        <a:rPr lang="en-US" altLang="zh-CN" sz="1100"/>
                        <a:t>0.055056081</a:t>
                      </a:r>
                      <a:endParaRPr lang="en-US" altLang="zh-CN" sz="1100"/>
                    </a:p>
                  </a:txBody>
                  <a:tcPr marL="9842" marR="9842" marT="9842" marB="0" anchor="ctr" anchorCtr="0"/>
                </a:tc>
              </a:tr>
              <a:tr h="269875">
                <a:tc>
                  <a:txBody>
                    <a:bodyPr/>
                    <a:p>
                      <a:pPr algn="ctr" fontAlgn="ctr"/>
                      <a:r>
                        <a:rPr lang="en-US" altLang="zh-CN" sz="1100"/>
                        <a:t>20GeV</a:t>
                      </a:r>
                      <a:endParaRPr lang="en-US" altLang="zh-CN" sz="1100"/>
                    </a:p>
                  </a:txBody>
                  <a:tcPr marL="9842" marR="9842" marT="9842" marB="0" anchor="ctr" anchorCtr="0"/>
                </a:tc>
                <a:tc>
                  <a:txBody>
                    <a:bodyPr/>
                    <a:p>
                      <a:pPr algn="ctr" fontAlgn="ctr"/>
                      <a:r>
                        <a:rPr lang="en-US" altLang="zh-CN" sz="1100"/>
                        <a:t>573677</a:t>
                      </a:r>
                      <a:endParaRPr lang="en-US" altLang="zh-CN" sz="1100"/>
                    </a:p>
                  </a:txBody>
                  <a:tcPr marL="9842" marR="9842" marT="9842" marB="0" anchor="ctr" anchorCtr="0"/>
                </a:tc>
                <a:tc>
                  <a:txBody>
                    <a:bodyPr/>
                    <a:p>
                      <a:pPr algn="ctr" fontAlgn="ctr"/>
                      <a:r>
                        <a:rPr lang="en-US" altLang="zh-CN" sz="1100"/>
                        <a:t>100590</a:t>
                      </a:r>
                      <a:endParaRPr lang="en-US" altLang="zh-CN" sz="1100"/>
                    </a:p>
                  </a:txBody>
                  <a:tcPr marL="9842" marR="9842" marT="9842" marB="0" anchor="ctr" anchorCtr="0"/>
                </a:tc>
                <a:tc>
                  <a:txBody>
                    <a:bodyPr/>
                    <a:p>
                      <a:pPr algn="ctr" fontAlgn="ctr"/>
                      <a:r>
                        <a:rPr lang="en-US" altLang="zh-CN" sz="1100"/>
                        <a:t>0.175342571</a:t>
                      </a:r>
                      <a:endParaRPr lang="en-US" altLang="zh-CN" sz="1100"/>
                    </a:p>
                  </a:txBody>
                  <a:tcPr marL="9842" marR="9842" marT="9842" marB="0" anchor="ctr" anchorCtr="0"/>
                </a:tc>
              </a:tr>
              <a:tr h="270510">
                <a:tc>
                  <a:txBody>
                    <a:bodyPr/>
                    <a:p>
                      <a:pPr algn="ctr" fontAlgn="ctr"/>
                      <a:r>
                        <a:rPr lang="en-US" altLang="zh-CN" sz="1100"/>
                        <a:t>30GeV</a:t>
                      </a:r>
                      <a:endParaRPr lang="en-US" altLang="zh-CN" sz="1100"/>
                    </a:p>
                  </a:txBody>
                  <a:tcPr marL="9842" marR="9842" marT="9842" marB="0" anchor="ctr" anchorCtr="0"/>
                </a:tc>
                <a:tc>
                  <a:txBody>
                    <a:bodyPr/>
                    <a:p>
                      <a:pPr algn="ctr" fontAlgn="ctr"/>
                      <a:r>
                        <a:rPr lang="en-US" altLang="zh-CN" sz="1100"/>
                        <a:t>556570</a:t>
                      </a:r>
                      <a:endParaRPr lang="en-US" altLang="zh-CN" sz="1100"/>
                    </a:p>
                  </a:txBody>
                  <a:tcPr marL="9842" marR="9842" marT="9842" marB="0" anchor="ctr" anchorCtr="0"/>
                </a:tc>
                <a:tc>
                  <a:txBody>
                    <a:bodyPr/>
                    <a:p>
                      <a:pPr algn="ctr" fontAlgn="ctr"/>
                      <a:r>
                        <a:rPr lang="en-US" altLang="zh-CN" sz="1100"/>
                        <a:t>92099</a:t>
                      </a:r>
                      <a:endParaRPr lang="en-US" altLang="zh-CN" sz="1100"/>
                    </a:p>
                  </a:txBody>
                  <a:tcPr marL="9842" marR="9842" marT="9842" marB="0" anchor="ctr" anchorCtr="0"/>
                </a:tc>
                <a:tc>
                  <a:txBody>
                    <a:bodyPr/>
                    <a:p>
                      <a:pPr algn="ctr" fontAlgn="ctr"/>
                      <a:r>
                        <a:rPr lang="en-US" altLang="zh-CN" sz="1100"/>
                        <a:t>0.165476041</a:t>
                      </a:r>
                      <a:endParaRPr lang="en-US" altLang="zh-CN" sz="1100"/>
                    </a:p>
                  </a:txBody>
                  <a:tcPr marL="9842" marR="9842" marT="9842" marB="0" anchor="ctr" anchorCtr="0"/>
                </a:tc>
              </a:tr>
              <a:tr h="269875">
                <a:tc>
                  <a:txBody>
                    <a:bodyPr/>
                    <a:p>
                      <a:pPr algn="ctr" fontAlgn="ctr"/>
                      <a:r>
                        <a:rPr lang="en-US" altLang="zh-CN" sz="1100"/>
                        <a:t>40GeV</a:t>
                      </a:r>
                      <a:endParaRPr lang="en-US" altLang="zh-CN" sz="1100"/>
                    </a:p>
                  </a:txBody>
                  <a:tcPr marL="9842" marR="9842" marT="9842" marB="0" anchor="ctr" anchorCtr="0"/>
                </a:tc>
                <a:tc>
                  <a:txBody>
                    <a:bodyPr/>
                    <a:p>
                      <a:pPr algn="ctr" fontAlgn="ctr"/>
                      <a:r>
                        <a:rPr lang="en-US" altLang="zh-CN" sz="1100"/>
                        <a:t>421484</a:t>
                      </a:r>
                      <a:endParaRPr lang="en-US" altLang="zh-CN" sz="1100"/>
                    </a:p>
                  </a:txBody>
                  <a:tcPr marL="9842" marR="9842" marT="9842" marB="0" anchor="ctr" anchorCtr="0"/>
                </a:tc>
                <a:tc>
                  <a:txBody>
                    <a:bodyPr/>
                    <a:p>
                      <a:pPr algn="ctr" fontAlgn="ctr"/>
                      <a:r>
                        <a:rPr lang="en-US" altLang="zh-CN" sz="1100"/>
                        <a:t>38672</a:t>
                      </a:r>
                      <a:endParaRPr lang="en-US" altLang="zh-CN" sz="1100"/>
                    </a:p>
                  </a:txBody>
                  <a:tcPr marL="9842" marR="9842" marT="9842" marB="0" anchor="ctr" anchorCtr="0"/>
                </a:tc>
                <a:tc>
                  <a:txBody>
                    <a:bodyPr/>
                    <a:p>
                      <a:pPr algn="ctr" fontAlgn="ctr"/>
                      <a:r>
                        <a:rPr lang="en-US" altLang="zh-CN" sz="1100"/>
                        <a:t>0.091752</a:t>
                      </a:r>
                      <a:endParaRPr lang="en-US" altLang="zh-CN" sz="1100"/>
                    </a:p>
                  </a:txBody>
                  <a:tcPr marL="9842" marR="9842" marT="9842" marB="0" anchor="ctr" anchorCtr="0"/>
                </a:tc>
              </a:tr>
              <a:tr h="269875">
                <a:tc>
                  <a:txBody>
                    <a:bodyPr/>
                    <a:p>
                      <a:pPr algn="ctr" fontAlgn="ctr"/>
                      <a:r>
                        <a:rPr lang="en-US" altLang="zh-CN" sz="1100"/>
                        <a:t>50GeV</a:t>
                      </a:r>
                      <a:endParaRPr lang="en-US" altLang="zh-CN" sz="1100"/>
                    </a:p>
                  </a:txBody>
                  <a:tcPr marL="9842" marR="9842" marT="9842" marB="0" anchor="ctr" anchorCtr="0"/>
                </a:tc>
                <a:tc>
                  <a:txBody>
                    <a:bodyPr/>
                    <a:p>
                      <a:pPr algn="ctr" fontAlgn="ctr"/>
                      <a:r>
                        <a:rPr lang="en-US" altLang="zh-CN" sz="1100"/>
                        <a:t>743810</a:t>
                      </a:r>
                      <a:endParaRPr lang="en-US" altLang="zh-CN" sz="1100"/>
                    </a:p>
                  </a:txBody>
                  <a:tcPr marL="9842" marR="9842" marT="9842" marB="0" anchor="ctr" anchorCtr="0"/>
                </a:tc>
                <a:tc>
                  <a:txBody>
                    <a:bodyPr/>
                    <a:p>
                      <a:pPr algn="ctr" fontAlgn="ctr"/>
                      <a:r>
                        <a:rPr lang="en-US" altLang="zh-CN" sz="1100"/>
                        <a:t>55265</a:t>
                      </a:r>
                      <a:endParaRPr lang="en-US" altLang="zh-CN" sz="1100"/>
                    </a:p>
                  </a:txBody>
                  <a:tcPr marL="9842" marR="9842" marT="9842" marB="0" anchor="ctr" anchorCtr="0"/>
                </a:tc>
                <a:tc>
                  <a:txBody>
                    <a:bodyPr/>
                    <a:p>
                      <a:pPr algn="ctr" fontAlgn="ctr"/>
                      <a:r>
                        <a:rPr lang="en-US" altLang="zh-CN" sz="1100"/>
                        <a:t>0.074299888</a:t>
                      </a:r>
                      <a:endParaRPr lang="en-US" altLang="zh-CN" sz="1100"/>
                    </a:p>
                  </a:txBody>
                  <a:tcPr marL="9842" marR="9842" marT="9842" marB="0" anchor="ctr" anchorCtr="0"/>
                </a:tc>
              </a:tr>
              <a:tr h="269875">
                <a:tc>
                  <a:txBody>
                    <a:bodyPr/>
                    <a:p>
                      <a:pPr algn="ctr" fontAlgn="ctr"/>
                      <a:r>
                        <a:rPr lang="en-US" altLang="zh-CN" sz="1100"/>
                        <a:t>60GeV</a:t>
                      </a:r>
                      <a:endParaRPr lang="en-US" altLang="zh-CN" sz="1100"/>
                    </a:p>
                  </a:txBody>
                  <a:tcPr marL="9842" marR="9842" marT="9842" marB="0" anchor="ctr" anchorCtr="0"/>
                </a:tc>
                <a:tc>
                  <a:txBody>
                    <a:bodyPr/>
                    <a:p>
                      <a:pPr algn="ctr" fontAlgn="ctr"/>
                      <a:r>
                        <a:rPr lang="en-US" altLang="zh-CN" sz="1100"/>
                        <a:t>377014</a:t>
                      </a:r>
                      <a:endParaRPr lang="en-US" altLang="zh-CN" sz="1100"/>
                    </a:p>
                  </a:txBody>
                  <a:tcPr marL="9842" marR="9842" marT="9842" marB="0" anchor="ctr" anchorCtr="0"/>
                </a:tc>
                <a:tc>
                  <a:txBody>
                    <a:bodyPr/>
                    <a:p>
                      <a:pPr algn="ctr" fontAlgn="ctr"/>
                      <a:r>
                        <a:rPr lang="en-US" altLang="zh-CN" sz="1100"/>
                        <a:t>11306</a:t>
                      </a:r>
                      <a:endParaRPr lang="en-US" altLang="zh-CN" sz="1100"/>
                    </a:p>
                  </a:txBody>
                  <a:tcPr marL="9842" marR="9842" marT="9842" marB="0" anchor="ctr" anchorCtr="0"/>
                </a:tc>
                <a:tc>
                  <a:txBody>
                    <a:bodyPr/>
                    <a:p>
                      <a:pPr algn="ctr" fontAlgn="ctr"/>
                      <a:r>
                        <a:rPr lang="en-US" altLang="zh-CN" sz="1100"/>
                        <a:t>0.029988276</a:t>
                      </a:r>
                      <a:endParaRPr lang="en-US" altLang="zh-CN" sz="1100"/>
                    </a:p>
                  </a:txBody>
                  <a:tcPr marL="9842" marR="9842" marT="9842" marB="0" anchor="ctr" anchorCtr="0"/>
                </a:tc>
              </a:tr>
              <a:tr h="271145">
                <a:tc>
                  <a:txBody>
                    <a:bodyPr/>
                    <a:p>
                      <a:pPr algn="ctr" fontAlgn="ctr"/>
                      <a:r>
                        <a:rPr lang="en-US" altLang="zh-CN" sz="1100"/>
                        <a:t>70GeV</a:t>
                      </a:r>
                      <a:endParaRPr lang="en-US" altLang="zh-CN" sz="1100"/>
                    </a:p>
                  </a:txBody>
                  <a:tcPr marL="9842" marR="9842" marT="9842" marB="0" anchor="ctr" anchorCtr="0"/>
                </a:tc>
                <a:tc>
                  <a:txBody>
                    <a:bodyPr/>
                    <a:p>
                      <a:pPr algn="ctr" fontAlgn="ctr"/>
                      <a:r>
                        <a:rPr lang="en-US" altLang="zh-CN" sz="1100"/>
                        <a:t>580935</a:t>
                      </a:r>
                      <a:endParaRPr lang="en-US" altLang="zh-CN" sz="1100"/>
                    </a:p>
                  </a:txBody>
                  <a:tcPr marL="9842" marR="9842" marT="9842" marB="0" anchor="ctr" anchorCtr="0"/>
                </a:tc>
                <a:tc>
                  <a:txBody>
                    <a:bodyPr/>
                    <a:p>
                      <a:pPr algn="ctr" fontAlgn="ctr"/>
                      <a:r>
                        <a:rPr lang="en-US" altLang="zh-CN" sz="1100"/>
                        <a:t>7940</a:t>
                      </a:r>
                      <a:endParaRPr lang="en-US" altLang="zh-CN" sz="1100"/>
                    </a:p>
                  </a:txBody>
                  <a:tcPr marL="9842" marR="9842" marT="9842" marB="0" anchor="ctr" anchorCtr="0"/>
                </a:tc>
                <a:tc>
                  <a:txBody>
                    <a:bodyPr/>
                    <a:p>
                      <a:pPr algn="ctr" fontAlgn="ctr"/>
                      <a:r>
                        <a:rPr lang="en-US" altLang="zh-CN" sz="1100"/>
                        <a:t>0.013667622</a:t>
                      </a:r>
                      <a:endParaRPr lang="en-US" altLang="zh-CN" sz="1100"/>
                    </a:p>
                  </a:txBody>
                  <a:tcPr marL="9842" marR="9842" marT="9842" marB="0" anchor="ctr" anchorCtr="0"/>
                </a:tc>
              </a:tr>
              <a:tr h="269875">
                <a:tc>
                  <a:txBody>
                    <a:bodyPr/>
                    <a:p>
                      <a:pPr algn="ctr" fontAlgn="ctr"/>
                      <a:r>
                        <a:rPr lang="en-US" altLang="zh-CN" sz="1100"/>
                        <a:t>80GeV</a:t>
                      </a:r>
                      <a:endParaRPr lang="en-US" altLang="zh-CN" sz="1100"/>
                    </a:p>
                  </a:txBody>
                  <a:tcPr marL="9842" marR="9842" marT="9842" marB="0" anchor="ctr" anchorCtr="0"/>
                </a:tc>
                <a:tc>
                  <a:txBody>
                    <a:bodyPr/>
                    <a:p>
                      <a:pPr algn="ctr" fontAlgn="ctr"/>
                      <a:r>
                        <a:rPr lang="en-US" altLang="zh-CN" sz="1100"/>
                        <a:t>273278</a:t>
                      </a:r>
                      <a:endParaRPr lang="en-US" altLang="zh-CN" sz="1100"/>
                    </a:p>
                  </a:txBody>
                  <a:tcPr marL="9842" marR="9842" marT="9842" marB="0" anchor="ctr" anchorCtr="0"/>
                </a:tc>
                <a:tc>
                  <a:txBody>
                    <a:bodyPr/>
                    <a:p>
                      <a:pPr algn="ctr" fontAlgn="ctr"/>
                      <a:r>
                        <a:rPr lang="en-US" altLang="zh-CN" sz="1100"/>
                        <a:t>2979</a:t>
                      </a:r>
                      <a:endParaRPr lang="en-US" altLang="zh-CN" sz="1100"/>
                    </a:p>
                  </a:txBody>
                  <a:tcPr marL="9842" marR="9842" marT="9842" marB="0" anchor="ctr" anchorCtr="0"/>
                </a:tc>
                <a:tc>
                  <a:txBody>
                    <a:bodyPr/>
                    <a:p>
                      <a:pPr algn="ctr" fontAlgn="ctr"/>
                      <a:r>
                        <a:rPr lang="en-US" altLang="zh-CN" sz="1100"/>
                        <a:t>0.010900987</a:t>
                      </a:r>
                      <a:endParaRPr lang="en-US" altLang="zh-CN" sz="1100"/>
                    </a:p>
                  </a:txBody>
                  <a:tcPr marL="9842" marR="9842" marT="9842" marB="0" anchor="ctr" anchorCtr="0"/>
                </a:tc>
              </a:tr>
              <a:tr h="269875">
                <a:tc>
                  <a:txBody>
                    <a:bodyPr/>
                    <a:p>
                      <a:pPr algn="ctr" fontAlgn="ctr"/>
                      <a:r>
                        <a:rPr lang="en-US" altLang="zh-CN" sz="1100"/>
                        <a:t>100GeV</a:t>
                      </a:r>
                      <a:endParaRPr lang="en-US" altLang="zh-CN" sz="1100"/>
                    </a:p>
                  </a:txBody>
                  <a:tcPr marL="9842" marR="9842" marT="9842" marB="0" anchor="ctr" anchorCtr="0"/>
                </a:tc>
                <a:tc>
                  <a:txBody>
                    <a:bodyPr/>
                    <a:p>
                      <a:pPr algn="ctr" fontAlgn="ctr"/>
                      <a:r>
                        <a:rPr lang="en-US" altLang="zh-CN" sz="1100"/>
                        <a:t>289511</a:t>
                      </a:r>
                      <a:endParaRPr lang="en-US" altLang="zh-CN" sz="1100"/>
                    </a:p>
                  </a:txBody>
                  <a:tcPr marL="9842" marR="9842" marT="9842" marB="0" anchor="ctr" anchorCtr="0"/>
                </a:tc>
                <a:tc>
                  <a:txBody>
                    <a:bodyPr/>
                    <a:p>
                      <a:pPr algn="ctr" fontAlgn="ctr"/>
                      <a:r>
                        <a:rPr lang="en-US" altLang="zh-CN" sz="1100"/>
                        <a:t>2942</a:t>
                      </a:r>
                      <a:endParaRPr lang="en-US" altLang="zh-CN" sz="1100"/>
                    </a:p>
                  </a:txBody>
                  <a:tcPr marL="9842" marR="9842" marT="9842" marB="0" anchor="ctr" anchorCtr="0"/>
                </a:tc>
                <a:tc>
                  <a:txBody>
                    <a:bodyPr/>
                    <a:p>
                      <a:pPr algn="ctr" fontAlgn="ctr"/>
                      <a:r>
                        <a:rPr lang="en-US" altLang="zh-CN" sz="1100"/>
                        <a:t>0.010161963</a:t>
                      </a:r>
                      <a:endParaRPr lang="en-US" altLang="zh-CN" sz="1100"/>
                    </a:p>
                  </a:txBody>
                  <a:tcPr marL="9842" marR="9842" marT="9842" marB="0" anchor="ctr" anchorCtr="0"/>
                </a:tc>
              </a:tr>
              <a:tr h="270510">
                <a:tc>
                  <a:txBody>
                    <a:bodyPr/>
                    <a:p>
                      <a:pPr algn="ctr" fontAlgn="ctr"/>
                      <a:r>
                        <a:rPr lang="en-US" altLang="zh-CN" sz="1100"/>
                        <a:t>120GeV</a:t>
                      </a:r>
                      <a:endParaRPr lang="en-US" altLang="zh-CN" sz="1100"/>
                    </a:p>
                  </a:txBody>
                  <a:tcPr marL="9842" marR="9842" marT="9842" marB="0" anchor="ctr" anchorCtr="0"/>
                </a:tc>
                <a:tc>
                  <a:txBody>
                    <a:bodyPr/>
                    <a:p>
                      <a:pPr algn="ctr" fontAlgn="ctr"/>
                      <a:r>
                        <a:rPr lang="en-US" altLang="zh-CN" sz="1100"/>
                        <a:t>242049</a:t>
                      </a:r>
                      <a:endParaRPr lang="en-US" altLang="zh-CN" sz="1100"/>
                    </a:p>
                  </a:txBody>
                  <a:tcPr marL="9842" marR="9842" marT="9842" marB="0" anchor="ctr" anchorCtr="0"/>
                </a:tc>
                <a:tc>
                  <a:txBody>
                    <a:bodyPr/>
                    <a:p>
                      <a:pPr algn="ctr" fontAlgn="ctr"/>
                      <a:r>
                        <a:rPr lang="en-US" altLang="zh-CN" sz="1100"/>
                        <a:t>1453</a:t>
                      </a:r>
                      <a:endParaRPr lang="en-US" altLang="zh-CN" sz="1100"/>
                    </a:p>
                  </a:txBody>
                  <a:tcPr marL="9842" marR="9842" marT="9842" marB="0" anchor="ctr" anchorCtr="0"/>
                </a:tc>
                <a:tc>
                  <a:txBody>
                    <a:bodyPr/>
                    <a:p>
                      <a:pPr algn="ctr" fontAlgn="ctr"/>
                      <a:r>
                        <a:rPr lang="en-US" altLang="zh-CN" sz="1100"/>
                        <a:t>0.006002917</a:t>
                      </a:r>
                      <a:endParaRPr lang="en-US" altLang="zh-CN" sz="1100"/>
                    </a:p>
                  </a:txBody>
                  <a:tcPr marL="9842" marR="9842" marT="9842" marB="0" anchor="ctr" anchorCtr="0"/>
                </a:tc>
              </a:tr>
              <a:tr h="269875">
                <a:tc>
                  <a:txBody>
                    <a:bodyPr/>
                    <a:p>
                      <a:pPr algn="ctr" fontAlgn="ctr"/>
                      <a:r>
                        <a:rPr lang="en-US" altLang="zh-CN" sz="1100"/>
                        <a:t>TOTAL</a:t>
                      </a:r>
                      <a:endParaRPr lang="en-US" altLang="zh-CN" sz="1100"/>
                    </a:p>
                  </a:txBody>
                  <a:tcPr marL="9842" marR="9842" marT="9842" marB="0" anchor="ctr" anchorCtr="0"/>
                </a:tc>
                <a:tc>
                  <a:txBody>
                    <a:bodyPr/>
                    <a:p>
                      <a:pPr algn="ctr" fontAlgn="ctr"/>
                      <a:r>
                        <a:rPr lang="en-US" altLang="zh-CN" sz="1100"/>
                        <a:t>6714717</a:t>
                      </a:r>
                      <a:endParaRPr lang="en-US" altLang="zh-CN" sz="1100"/>
                    </a:p>
                  </a:txBody>
                  <a:tcPr marL="9842" marR="9842" marT="9842" marB="0" anchor="ctr" anchorCtr="0"/>
                </a:tc>
                <a:tc>
                  <a:txBody>
                    <a:bodyPr/>
                    <a:p>
                      <a:pPr algn="ctr" fontAlgn="ctr"/>
                      <a:r>
                        <a:rPr lang="en-US" altLang="zh-CN" sz="1100"/>
                        <a:t>567500</a:t>
                      </a:r>
                      <a:endParaRPr lang="en-US" altLang="zh-CN" sz="1100"/>
                    </a:p>
                  </a:txBody>
                  <a:tcPr marL="9842" marR="9842" marT="9842" marB="0" anchor="ctr" anchorCtr="0"/>
                </a:tc>
                <a:tc>
                  <a:txBody>
                    <a:bodyPr/>
                    <a:p>
                      <a:pPr algn="ctr" fontAlgn="ctr"/>
                      <a:endParaRPr sz="1100"/>
                    </a:p>
                  </a:txBody>
                  <a:tcPr marL="9842" marR="9842" marT="9842" marB="0" anchor="ctr" anchorCtr="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802640"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7" name="文本框 6"/>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Transfer Learning Option One </a:t>
            </a:r>
            <a:endParaRPr lang="zh-CN" altLang="en-US" sz="3200">
              <a:solidFill>
                <a:schemeClr val="bg1"/>
              </a:solidFill>
              <a:ea typeface="微软雅黑" panose="020B0503020204020204" pitchFamily="34" charset="-122"/>
              <a:cs typeface="+mn-lt"/>
              <a:sym typeface="+mn-ea"/>
            </a:endParaRPr>
          </a:p>
        </p:txBody>
      </p:sp>
      <p:pic>
        <p:nvPicPr>
          <p:cNvPr id="17" name="E657119C-6982-421D-8BA7-E74DEB70A7D9-1" descr="C:/Temp/wpp.woPTEuwpp"/>
          <p:cNvPicPr>
            <a:picLocks noChangeAspect="1"/>
          </p:cNvPicPr>
          <p:nvPr/>
        </p:nvPicPr>
        <p:blipFill>
          <a:blip r:embed="rId3"/>
          <a:stretch>
            <a:fillRect/>
          </a:stretch>
        </p:blipFill>
        <p:spPr>
          <a:xfrm>
            <a:off x="28258" y="1219518"/>
            <a:ext cx="6871335" cy="5328920"/>
          </a:xfrm>
          <a:prstGeom prst="rect">
            <a:avLst/>
          </a:prstGeom>
        </p:spPr>
      </p:pic>
      <p:sp>
        <p:nvSpPr>
          <p:cNvPr id="19" name="文本框 18"/>
          <p:cNvSpPr txBox="1"/>
          <p:nvPr/>
        </p:nvSpPr>
        <p:spPr>
          <a:xfrm>
            <a:off x="7317105" y="1009650"/>
            <a:ext cx="4149090" cy="1941195"/>
          </a:xfrm>
          <a:prstGeom prst="rect">
            <a:avLst/>
          </a:prstGeom>
          <a:noFill/>
        </p:spPr>
        <p:txBody>
          <a:bodyPr wrap="square" rtlCol="0" anchor="t">
            <a:no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(After digilization) : 1-120GeV e-(20000000) </a:t>
            </a:r>
            <a:r>
              <a:rPr lang="en-US" altLang="zh-CN">
                <a:solidFill>
                  <a:schemeClr val="accent2"/>
                </a:solidFill>
                <a:sym typeface="+mn-ea"/>
              </a:rPr>
              <a:t>Continuous</a:t>
            </a:r>
            <a:endParaRPr lang="en-US" altLang="zh-CN">
              <a:solidFill>
                <a:schemeClr val="accent2"/>
              </a:solidFill>
              <a:sym typeface="+mn-ea"/>
            </a:endParaRPr>
          </a:p>
          <a:p>
            <a:pPr indent="0">
              <a:buFont typeface="Wingdings" panose="05000000000000000000" charset="0"/>
              <a:buNone/>
            </a:pPr>
            <a:endParaRPr lang="en-US" altLang="zh-CN">
              <a:solidFill>
                <a:schemeClr val="accent2"/>
              </a:solidFill>
              <a:sym typeface="+mn-ea"/>
            </a:endParaRPr>
          </a:p>
          <a:p>
            <a:pPr marL="285750" indent="-285750">
              <a:lnSpc>
                <a:spcPct val="130000"/>
              </a:lnSpc>
              <a:buFont typeface="Wingdings" panose="05000000000000000000" charset="0"/>
              <a:buChar char="Ø"/>
            </a:pPr>
            <a:r>
              <a:rPr lang="en-US" altLang="zh-CN">
                <a:solidFill>
                  <a:schemeClr val="bg1"/>
                </a:solidFill>
                <a:sym typeface="+mn-ea"/>
              </a:rPr>
              <a:t>Data with position selecting: from PS and SPS </a:t>
            </a:r>
            <a:r>
              <a:rPr lang="en-US" altLang="zh-CN">
                <a:solidFill>
                  <a:schemeClr val="bg1"/>
                </a:solidFill>
                <a:sym typeface="+mn-ea"/>
              </a:rPr>
              <a:t>[ 1.0,2.0,3.0,4.0,5.0,10.0, 20.0,  30.0, 40.0, 50.0, 60.0, 70.0, 80.0,  100.0, 120]GeV  </a:t>
            </a:r>
            <a:r>
              <a:rPr lang="en-US" altLang="zh-CN">
                <a:solidFill>
                  <a:schemeClr val="accent2"/>
                </a:solidFill>
                <a:sym typeface="+mn-ea"/>
              </a:rPr>
              <a:t>Uniformly mixed</a:t>
            </a:r>
            <a:endParaRPr lang="en-US" altLang="zh-CN">
              <a:solidFill>
                <a:schemeClr val="bg1"/>
              </a:solidFill>
            </a:endParaRPr>
          </a:p>
          <a:p>
            <a:pPr marL="285750" indent="-285750">
              <a:buFont typeface="Wingdings" panose="05000000000000000000" charset="0"/>
              <a:buChar char="Ø"/>
            </a:pPr>
            <a:endParaRPr lang="en-US" altLang="zh-CN">
              <a:solidFill>
                <a:schemeClr val="accent2"/>
              </a:solidFill>
              <a:sym typeface="+mn-ea"/>
            </a:endParaRPr>
          </a:p>
        </p:txBody>
      </p:sp>
      <p:pic>
        <p:nvPicPr>
          <p:cNvPr id="20" name="图片 19"/>
          <p:cNvPicPr>
            <a:picLocks noChangeAspect="1"/>
          </p:cNvPicPr>
          <p:nvPr/>
        </p:nvPicPr>
        <p:blipFill>
          <a:blip r:embed="rId4"/>
          <a:stretch>
            <a:fillRect/>
          </a:stretch>
        </p:blipFill>
        <p:spPr>
          <a:xfrm>
            <a:off x="6343650" y="4808220"/>
            <a:ext cx="2774950" cy="1711325"/>
          </a:xfrm>
          <a:prstGeom prst="rect">
            <a:avLst/>
          </a:prstGeom>
        </p:spPr>
      </p:pic>
      <p:sp>
        <p:nvSpPr>
          <p:cNvPr id="21" name="文本框 20"/>
          <p:cNvSpPr txBox="1"/>
          <p:nvPr>
            <p:custDataLst>
              <p:tags r:id="rId5"/>
            </p:custDataLst>
          </p:nvPr>
        </p:nvSpPr>
        <p:spPr>
          <a:xfrm>
            <a:off x="6677660" y="4243705"/>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sp>
        <p:nvSpPr>
          <p:cNvPr id="22" name="文本框 21"/>
          <p:cNvSpPr txBox="1"/>
          <p:nvPr>
            <p:custDataLst>
              <p:tags r:id="rId6"/>
            </p:custDataLst>
          </p:nvPr>
        </p:nvSpPr>
        <p:spPr>
          <a:xfrm>
            <a:off x="9467850" y="4243705"/>
            <a:ext cx="2336165"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pic>
        <p:nvPicPr>
          <p:cNvPr id="23" name="图片 22"/>
          <p:cNvPicPr>
            <a:picLocks noChangeAspect="1"/>
          </p:cNvPicPr>
          <p:nvPr/>
        </p:nvPicPr>
        <p:blipFill>
          <a:blip r:embed="rId7"/>
          <a:stretch>
            <a:fillRect/>
          </a:stretch>
        </p:blipFill>
        <p:spPr>
          <a:xfrm>
            <a:off x="9335770" y="4801235"/>
            <a:ext cx="2747010" cy="1718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10"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12" name="灯片编号占位符 11"/>
          <p:cNvSpPr>
            <a:spLocks noGrp="1"/>
          </p:cNvSpPr>
          <p:nvPr>
            <p:ph type="sldNum" sz="quarter" idx="12"/>
          </p:nvPr>
        </p:nvSpPr>
        <p:spPr/>
        <p:txBody>
          <a:bodyPr/>
          <a:p>
            <a:fld id="{DECEAADD-04E7-4E9A-9769-230A8A5E70EE}" type="slidenum">
              <a:rPr lang="zh-CN" altLang="en-US" smtClean="0"/>
            </a:fld>
            <a:endParaRPr lang="zh-CN" altLang="en-US"/>
          </a:p>
        </p:txBody>
      </p:sp>
      <p:sp>
        <p:nvSpPr>
          <p:cNvPr id="13" name="文本框 12"/>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b="0" i="0">
                <a:solidFill>
                  <a:schemeClr val="bg1"/>
                </a:solidFill>
                <a:ea typeface="微软雅黑" panose="020B0503020204020204" pitchFamily="34" charset="-122"/>
                <a:cs typeface="+mn-lt"/>
              </a:rPr>
              <a:t>M(ulti) L(ayer) P(erceptron) </a:t>
            </a:r>
            <a:r>
              <a:rPr lang="en-US" altLang="zh-CN" sz="3200" b="0" i="0">
                <a:solidFill>
                  <a:schemeClr val="accent2"/>
                </a:solidFill>
                <a:ea typeface="微软雅黑" panose="020B0503020204020204" pitchFamily="34" charset="-122"/>
                <a:cs typeface="+mn-lt"/>
              </a:rPr>
              <a:t>Trian</a:t>
            </a:r>
            <a:endParaRPr lang="en-US" altLang="zh-CN" sz="3200" b="0" i="0">
              <a:solidFill>
                <a:schemeClr val="accent2"/>
              </a:solidFill>
              <a:ea typeface="微软雅黑" panose="020B0503020204020204" pitchFamily="34" charset="-122"/>
              <a:cs typeface="+mn-lt"/>
            </a:endParaRPr>
          </a:p>
        </p:txBody>
      </p:sp>
      <p:pic>
        <p:nvPicPr>
          <p:cNvPr id="14" name="图片 13"/>
          <p:cNvPicPr>
            <a:picLocks noChangeAspect="1"/>
          </p:cNvPicPr>
          <p:nvPr/>
        </p:nvPicPr>
        <p:blipFill>
          <a:blip r:embed="rId3"/>
          <a:stretch>
            <a:fillRect/>
          </a:stretch>
        </p:blipFill>
        <p:spPr>
          <a:xfrm>
            <a:off x="815340" y="1564640"/>
            <a:ext cx="4584700" cy="4304030"/>
          </a:xfrm>
          <a:prstGeom prst="rect">
            <a:avLst/>
          </a:prstGeom>
        </p:spPr>
      </p:pic>
      <p:sp>
        <p:nvSpPr>
          <p:cNvPr id="15" name="文本框 14"/>
          <p:cNvSpPr txBox="1"/>
          <p:nvPr/>
        </p:nvSpPr>
        <p:spPr>
          <a:xfrm>
            <a:off x="6012180" y="1219200"/>
            <a:ext cx="3080385" cy="2807970"/>
          </a:xfrm>
          <a:prstGeom prst="rect">
            <a:avLst/>
          </a:prstGeom>
          <a:noFill/>
        </p:spPr>
        <p:txBody>
          <a:bodyPr wrap="square" rtlCol="0">
            <a:noAutofit/>
          </a:bodyPr>
          <a:p>
            <a:pPr indent="0">
              <a:buFont typeface="Wingdings" panose="05000000000000000000" charset="0"/>
              <a:buNone/>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Input(</a:t>
            </a:r>
            <a:r>
              <a:rPr lang="en-US" altLang="zh-CN">
                <a:solidFill>
                  <a:schemeClr val="bg1"/>
                </a:solidFill>
                <a:sym typeface="+mn-ea"/>
              </a:rPr>
              <a:t>Layer level data)</a:t>
            </a:r>
            <a:r>
              <a:rPr lang="en-US" altLang="zh-CN">
                <a:solidFill>
                  <a:schemeClr val="bg1"/>
                </a:solidFill>
              </a:rPr>
              <a: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Energy(E) of per layer(40)</a:t>
            </a:r>
            <a:endParaRPr lang="en-US" altLang="zh-CN">
              <a:solidFill>
                <a:schemeClr val="bg1"/>
              </a:solidFill>
            </a:endParaRPr>
          </a:p>
          <a:p>
            <a:pPr lvl="1" indent="0">
              <a:buNone/>
            </a:pPr>
            <a:r>
              <a:rPr lang="en-US" altLang="zh-CN">
                <a:solidFill>
                  <a:schemeClr val="bg1"/>
                </a:solidFill>
              </a:rPr>
              <a:t>Hit_no(N) of per layer(40)</a:t>
            </a:r>
            <a:endParaRPr lang="en-US" altLang="zh-CN">
              <a:solidFill>
                <a:schemeClr val="bg1"/>
              </a:solidFill>
            </a:endParaRPr>
          </a:p>
          <a:p>
            <a:pPr lvl="1" indent="0">
              <a:buNone/>
            </a:pPr>
            <a:r>
              <a:rPr lang="en-US" altLang="zh-CN">
                <a:solidFill>
                  <a:schemeClr val="bg1"/>
                </a:solidFill>
              </a:rPr>
              <a:t>E/N of perlayer(40)</a:t>
            </a:r>
            <a:endParaRPr lang="en-US" altLang="zh-CN">
              <a:solidFill>
                <a:schemeClr val="bg1"/>
              </a:solidFill>
            </a:endParaRPr>
          </a:p>
          <a:p>
            <a:pPr lvl="1" indent="0">
              <a:buNone/>
            </a:pPr>
            <a:r>
              <a:rPr lang="en-US" altLang="zh-CN">
                <a:solidFill>
                  <a:schemeClr val="bg1"/>
                </a:solidFill>
              </a:rPr>
              <a:t>Total_deposited_energy(1)</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Output: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Predicted </a:t>
            </a:r>
            <a:r>
              <a:rPr lang="en-US" altLang="zh-CN">
                <a:solidFill>
                  <a:schemeClr val="bg1"/>
                </a:solidFill>
              </a:rPr>
              <a:t>Partical Energy</a:t>
            </a:r>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p:txBody>
      </p:sp>
      <p:sp>
        <p:nvSpPr>
          <p:cNvPr id="16" name="文本框 15"/>
          <p:cNvSpPr txBox="1"/>
          <p:nvPr/>
        </p:nvSpPr>
        <p:spPr>
          <a:xfrm>
            <a:off x="2030095" y="1877060"/>
            <a:ext cx="2569845" cy="273685"/>
          </a:xfrm>
          <a:prstGeom prst="rect">
            <a:avLst/>
          </a:prstGeom>
        </p:spPr>
        <p:txBody>
          <a:bodyPr wrap="square">
            <a:spAutoFit/>
          </a:bodyPr>
          <a:p>
            <a:pPr>
              <a:lnSpc>
                <a:spcPts val="1425"/>
              </a:lnSpc>
            </a:pP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1024</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512</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256</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128</a:t>
            </a:r>
            <a:r>
              <a:rPr lang="en-US" altLang="zh-CN" sz="1600" b="0">
                <a:solidFill>
                  <a:srgbClr val="D6D6DD"/>
                </a:solidFill>
                <a:latin typeface="Consolas" panose="020B0609020204030204"/>
                <a:ea typeface="Consolas" panose="020B0609020204030204"/>
              </a:rPr>
              <a:t>]</a:t>
            </a:r>
            <a:endParaRPr lang="en-US" altLang="zh-CN" sz="1600" b="0">
              <a:solidFill>
                <a:srgbClr val="D6D6DD"/>
              </a:solidFill>
              <a:latin typeface="Consolas" panose="020B0609020204030204"/>
              <a:ea typeface="Consolas" panose="020B0609020204030204"/>
            </a:endParaRPr>
          </a:p>
        </p:txBody>
      </p:sp>
      <p:sp>
        <p:nvSpPr>
          <p:cNvPr id="17" name="文本框 16"/>
          <p:cNvSpPr txBox="1"/>
          <p:nvPr/>
        </p:nvSpPr>
        <p:spPr>
          <a:xfrm>
            <a:off x="9312910" y="4983480"/>
            <a:ext cx="3074670" cy="1004570"/>
          </a:xfrm>
          <a:prstGeom prst="rect">
            <a:avLst/>
          </a:prstGeom>
        </p:spPr>
        <p:txBody>
          <a:bodyPr wrap="square">
            <a:spAutoFit/>
          </a:bodyPr>
          <a:p>
            <a:pPr>
              <a:lnSpc>
                <a:spcPts val="1425"/>
              </a:lnSpc>
            </a:pPr>
            <a:r>
              <a:rPr lang="en-US" altLang="zh-CN" sz="1600" b="0">
                <a:solidFill>
                  <a:srgbClr val="E4E4E4"/>
                </a:solidFill>
                <a:latin typeface="Consolas" panose="020B0609020204030204"/>
                <a:ea typeface="Consolas" panose="020B0609020204030204"/>
              </a:rPr>
              <a:t>    lr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0.5e-4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batch_size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64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epochs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100</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weight_decay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optimizer </a:t>
            </a:r>
            <a:r>
              <a:rPr lang="en-US" altLang="zh-CN" sz="1600" b="0">
                <a:solidFill>
                  <a:srgbClr val="D6D6DD"/>
                </a:solidFill>
                <a:latin typeface="Consolas" panose="020B0609020204030204"/>
                <a:ea typeface="Consolas" panose="020B0609020204030204"/>
              </a:rPr>
              <a:t>=</a:t>
            </a:r>
            <a:r>
              <a:rPr lang="en-US" altLang="zh-CN" sz="1600" b="0">
                <a:solidFill>
                  <a:srgbClr val="E394DC"/>
                </a:solidFill>
                <a:latin typeface="Consolas" panose="020B0609020204030204"/>
                <a:ea typeface="Consolas" panose="020B0609020204030204"/>
              </a:rPr>
              <a:t>"adamw"</a:t>
            </a:r>
            <a:r>
              <a:rPr lang="en-US" altLang="zh-CN" sz="1600" b="0">
                <a:solidFill>
                  <a:srgbClr val="E4E4E4"/>
                </a:solidFill>
                <a:latin typeface="Consolas" panose="020B0609020204030204"/>
                <a:ea typeface="Consolas" panose="020B0609020204030204"/>
              </a:rPr>
              <a:t>   </a:t>
            </a:r>
            <a:endParaRPr lang="en-US" altLang="zh-CN" sz="1600" b="0">
              <a:solidFill>
                <a:srgbClr val="E4E4E4"/>
              </a:solidFill>
              <a:latin typeface="Consolas" panose="020B0609020204030204"/>
              <a:ea typeface="Consolas" panose="020B0609020204030204"/>
            </a:endParaRPr>
          </a:p>
        </p:txBody>
      </p:sp>
      <p:sp>
        <p:nvSpPr>
          <p:cNvPr id="18" name="矩形 17"/>
          <p:cNvSpPr/>
          <p:nvPr/>
        </p:nvSpPr>
        <p:spPr>
          <a:xfrm>
            <a:off x="9611360" y="4961890"/>
            <a:ext cx="2326640" cy="1026160"/>
          </a:xfrm>
          <a:prstGeom prst="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nvSpPr>
        <p:spPr>
          <a:xfrm>
            <a:off x="5714365" y="6353175"/>
            <a:ext cx="4263390" cy="368300"/>
          </a:xfrm>
          <a:prstGeom prst="rect">
            <a:avLst/>
          </a:prstGeom>
          <a:noFill/>
        </p:spPr>
        <p:txBody>
          <a:bodyPr wrap="square" rtlCol="0">
            <a:spAutoFit/>
          </a:bodyPr>
          <a:p>
            <a:r>
              <a:rPr lang="en-US" altLang="zh-CN">
                <a:solidFill>
                  <a:schemeClr val="bg1"/>
                </a:solidFill>
              </a:rPr>
              <a:t>Input and Output</a:t>
            </a:r>
            <a:r>
              <a:rPr lang="zh-CN" altLang="en-US">
                <a:solidFill>
                  <a:schemeClr val="bg1"/>
                </a:solidFill>
              </a:rPr>
              <a:t>（</a:t>
            </a:r>
            <a:r>
              <a:rPr lang="en-US" altLang="zh-CN">
                <a:solidFill>
                  <a:schemeClr val="bg1"/>
                </a:solidFill>
              </a:rPr>
              <a:t>relative error &lt;2%</a:t>
            </a:r>
            <a:r>
              <a:rPr lang="zh-CN" altLang="en-US">
                <a:solidFill>
                  <a:schemeClr val="bg1"/>
                </a:solidFill>
              </a:rPr>
              <a:t>）</a:t>
            </a:r>
            <a:endParaRPr lang="zh-CN" altLang="en-US">
              <a:solidFill>
                <a:schemeClr val="bg1"/>
              </a:solidFill>
            </a:endParaRPr>
          </a:p>
        </p:txBody>
      </p:sp>
      <p:sp>
        <p:nvSpPr>
          <p:cNvPr id="20" name="文本框 19"/>
          <p:cNvSpPr txBox="1"/>
          <p:nvPr/>
        </p:nvSpPr>
        <p:spPr>
          <a:xfrm>
            <a:off x="9386570" y="1564640"/>
            <a:ext cx="2592070" cy="3215005"/>
          </a:xfrm>
          <a:prstGeom prst="rect">
            <a:avLst/>
          </a:prstGeom>
          <a:noFill/>
        </p:spPr>
        <p:txBody>
          <a:bodyPr wrap="square" rtlCol="0">
            <a:sp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1-120GeV e-(20000000) </a:t>
            </a:r>
            <a:r>
              <a:rPr lang="en-US" altLang="zh-CN">
                <a:solidFill>
                  <a:schemeClr val="accent2"/>
                </a:solidFill>
                <a:sym typeface="+mn-ea"/>
              </a:rPr>
              <a:t>Continuous</a:t>
            </a:r>
            <a:endParaRPr lang="en-US" altLang="zh-CN">
              <a:solidFill>
                <a:schemeClr val="accent2"/>
              </a:solidFill>
              <a:sym typeface="+mn-ea"/>
            </a:endParaRPr>
          </a:p>
          <a:p>
            <a:pPr marL="285750" indent="-285750">
              <a:buFont typeface="Wingdings" panose="05000000000000000000" charset="0"/>
              <a:buChar char="Ø"/>
            </a:pPr>
            <a:endParaRPr lang="en-US" altLang="zh-CN">
              <a:solidFill>
                <a:schemeClr val="accent2"/>
              </a:solidFill>
              <a:sym typeface="+mn-ea"/>
            </a:endParaRPr>
          </a:p>
          <a:p>
            <a:pPr marL="285750" indent="-285750">
              <a:buFont typeface="Wingdings" panose="05000000000000000000" charset="0"/>
              <a:buChar char="Ø"/>
            </a:pPr>
            <a:r>
              <a:rPr lang="en-US" altLang="zh-CN">
                <a:solidFill>
                  <a:schemeClr val="bg1"/>
                </a:solidFill>
              </a:rPr>
              <a:t>Data split</a:t>
            </a:r>
            <a:endParaRPr lang="en-US" altLang="zh-CN">
              <a:solidFill>
                <a:schemeClr val="bg1"/>
              </a:solidFill>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train_frac = 0.7</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val_frac = 0.15</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test_frac = 0.15</a:t>
            </a:r>
            <a:endParaRPr lang="en-US" altLang="zh-CN" b="0" i="0">
              <a:solidFill>
                <a:schemeClr val="bg1"/>
              </a:solidFill>
              <a:latin typeface="Consolas" panose="020B0609020204030204"/>
              <a:ea typeface="Consolas" panose="020B0609020204030204"/>
            </a:endParaRPr>
          </a:p>
          <a:p>
            <a:endParaRPr lang="zh-CN" altLang="en-US"/>
          </a:p>
        </p:txBody>
      </p:sp>
      <p:pic>
        <p:nvPicPr>
          <p:cNvPr id="21" name="图片 20"/>
          <p:cNvPicPr>
            <a:picLocks noChangeAspect="1"/>
          </p:cNvPicPr>
          <p:nvPr/>
        </p:nvPicPr>
        <p:blipFill>
          <a:blip r:embed="rId4"/>
          <a:stretch>
            <a:fillRect/>
          </a:stretch>
        </p:blipFill>
        <p:spPr>
          <a:xfrm>
            <a:off x="6012180" y="4339590"/>
            <a:ext cx="3234055" cy="2016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MLP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Energy Resolution</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custDataLst>
              <p:tags r:id="rId3"/>
            </p:custDataLst>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sp>
        <p:nvSpPr>
          <p:cNvPr id="7" name="文本框 6"/>
          <p:cNvSpPr txBox="1"/>
          <p:nvPr>
            <p:custDataLst>
              <p:tags r:id="rId4"/>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2" name="图片 1"/>
          <p:cNvPicPr>
            <a:picLocks noChangeAspect="1"/>
          </p:cNvPicPr>
          <p:nvPr/>
        </p:nvPicPr>
        <p:blipFill>
          <a:blip r:embed="rId5"/>
          <a:stretch>
            <a:fillRect/>
          </a:stretch>
        </p:blipFill>
        <p:spPr>
          <a:xfrm>
            <a:off x="319405" y="1545590"/>
            <a:ext cx="5457825" cy="5128260"/>
          </a:xfrm>
          <a:prstGeom prst="rect">
            <a:avLst/>
          </a:prstGeom>
        </p:spPr>
      </p:pic>
      <p:pic>
        <p:nvPicPr>
          <p:cNvPr id="4" name="图片 3"/>
          <p:cNvPicPr>
            <a:picLocks noChangeAspect="1"/>
          </p:cNvPicPr>
          <p:nvPr/>
        </p:nvPicPr>
        <p:blipFill>
          <a:blip r:embed="rId6"/>
          <a:stretch>
            <a:fillRect/>
          </a:stretch>
        </p:blipFill>
        <p:spPr>
          <a:xfrm>
            <a:off x="6470015" y="1545590"/>
            <a:ext cx="5443855" cy="5128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MLP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Linearity</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5" name="文本框 4"/>
          <p:cNvSpPr txBox="1"/>
          <p:nvPr>
            <p:custDataLst>
              <p:tags r:id="rId3"/>
            </p:custDataLst>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sp>
        <p:nvSpPr>
          <p:cNvPr id="6" name="文本框 5"/>
          <p:cNvSpPr txBox="1"/>
          <p:nvPr>
            <p:custDataLst>
              <p:tags r:id="rId4"/>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10" name="图片 9"/>
          <p:cNvPicPr>
            <a:picLocks noChangeAspect="1"/>
          </p:cNvPicPr>
          <p:nvPr/>
        </p:nvPicPr>
        <p:blipFill>
          <a:blip r:embed="rId5"/>
          <a:stretch>
            <a:fillRect/>
          </a:stretch>
        </p:blipFill>
        <p:spPr>
          <a:xfrm>
            <a:off x="6386195" y="1871980"/>
            <a:ext cx="5473065" cy="4600575"/>
          </a:xfrm>
          <a:prstGeom prst="rect">
            <a:avLst/>
          </a:prstGeom>
        </p:spPr>
      </p:pic>
      <p:pic>
        <p:nvPicPr>
          <p:cNvPr id="11" name="图片 10"/>
          <p:cNvPicPr>
            <a:picLocks noChangeAspect="1"/>
          </p:cNvPicPr>
          <p:nvPr/>
        </p:nvPicPr>
        <p:blipFill>
          <a:blip r:embed="rId6"/>
          <a:stretch>
            <a:fillRect/>
          </a:stretch>
        </p:blipFill>
        <p:spPr>
          <a:xfrm>
            <a:off x="385445" y="1871980"/>
            <a:ext cx="5591810" cy="460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01330"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MLP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 </a:t>
            </a:r>
            <a:r>
              <a:rPr lang="en-US" altLang="zh-CN" sz="3200">
                <a:solidFill>
                  <a:schemeClr val="bg1"/>
                </a:solidFill>
                <a:sym typeface="+mn-ea"/>
              </a:rPr>
              <a:t>Transfer Learning</a:t>
            </a:r>
            <a:endParaRPr lang="en-US" altLang="zh-CN" sz="3200">
              <a:solidFill>
                <a:schemeClr val="bg1"/>
              </a:solidFill>
            </a:endParaRPr>
          </a:p>
          <a:p>
            <a:pPr marL="0" indent="0">
              <a:spcBef>
                <a:spcPct val="0"/>
              </a:spcBef>
              <a:spcAft>
                <a:spcPct val="0"/>
              </a:spcAft>
            </a:pPr>
            <a:endParaRPr lang="en-US" altLang="zh-CN" sz="3200">
              <a:solidFill>
                <a:schemeClr val="bg1"/>
              </a:solidFill>
              <a:ea typeface="微软雅黑" panose="020B0503020204020204" pitchFamily="34" charset="-122"/>
              <a:cs typeface="+mn-lt"/>
              <a:sym typeface="+mn-ea"/>
            </a:endParaRPr>
          </a:p>
        </p:txBody>
      </p:sp>
      <p:sp>
        <p:nvSpPr>
          <p:cNvPr id="4" name="文本框 3"/>
          <p:cNvSpPr txBox="1"/>
          <p:nvPr/>
        </p:nvSpPr>
        <p:spPr>
          <a:xfrm>
            <a:off x="7193280" y="1101725"/>
            <a:ext cx="2865120" cy="368300"/>
          </a:xfrm>
          <a:prstGeom prst="rect">
            <a:avLst/>
          </a:prstGeom>
          <a:noFill/>
        </p:spPr>
        <p:txBody>
          <a:bodyPr wrap="square" rtlCol="0">
            <a:spAutoFit/>
          </a:bodyPr>
          <a:p>
            <a:r>
              <a:rPr lang="en-US" altLang="zh-CN">
                <a:solidFill>
                  <a:schemeClr val="bg1"/>
                </a:solidFill>
              </a:rPr>
              <a:t>50GeV</a:t>
            </a:r>
            <a:endParaRPr lang="en-US" altLang="zh-CN">
              <a:solidFill>
                <a:schemeClr val="bg1"/>
              </a:solidFill>
            </a:endParaRPr>
          </a:p>
        </p:txBody>
      </p:sp>
      <p:sp>
        <p:nvSpPr>
          <p:cNvPr id="5" name="文本框 4"/>
          <p:cNvSpPr txBox="1"/>
          <p:nvPr/>
        </p:nvSpPr>
        <p:spPr>
          <a:xfrm>
            <a:off x="1621790" y="1101725"/>
            <a:ext cx="2865120" cy="368300"/>
          </a:xfrm>
          <a:prstGeom prst="rect">
            <a:avLst/>
          </a:prstGeom>
          <a:noFill/>
        </p:spPr>
        <p:txBody>
          <a:bodyPr wrap="square" rtlCol="0">
            <a:spAutoFit/>
          </a:bodyPr>
          <a:p>
            <a:r>
              <a:rPr lang="en-US" altLang="zh-CN">
                <a:solidFill>
                  <a:schemeClr val="bg1"/>
                </a:solidFill>
              </a:rPr>
              <a:t>3GeV</a:t>
            </a:r>
            <a:endParaRPr lang="en-US" altLang="zh-CN">
              <a:solidFill>
                <a:schemeClr val="bg1"/>
              </a:solidFill>
            </a:endParaRPr>
          </a:p>
        </p:txBody>
      </p:sp>
      <p:pic>
        <p:nvPicPr>
          <p:cNvPr id="6" name="图片 5"/>
          <p:cNvPicPr>
            <a:picLocks noChangeAspect="1"/>
          </p:cNvPicPr>
          <p:nvPr/>
        </p:nvPicPr>
        <p:blipFill>
          <a:blip r:embed="rId3"/>
          <a:stretch>
            <a:fillRect/>
          </a:stretch>
        </p:blipFill>
        <p:spPr>
          <a:xfrm>
            <a:off x="6167755" y="1800860"/>
            <a:ext cx="5448935" cy="3877945"/>
          </a:xfrm>
          <a:prstGeom prst="rect">
            <a:avLst/>
          </a:prstGeom>
        </p:spPr>
      </p:pic>
      <p:pic>
        <p:nvPicPr>
          <p:cNvPr id="10" name="图片 9"/>
          <p:cNvPicPr>
            <a:picLocks noChangeAspect="1"/>
          </p:cNvPicPr>
          <p:nvPr/>
        </p:nvPicPr>
        <p:blipFill>
          <a:blip r:embed="rId4"/>
          <a:stretch>
            <a:fillRect/>
          </a:stretch>
        </p:blipFill>
        <p:spPr>
          <a:xfrm>
            <a:off x="387985" y="1800860"/>
            <a:ext cx="5332730" cy="387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5.2.10"/>
</p:tagLst>
</file>

<file path=ppt/tags/tag10.xml><?xml version="1.0" encoding="utf-8"?>
<p:tagLst xmlns:p="http://schemas.openxmlformats.org/presentationml/2006/main">
  <p:tag name="PA" val="v5.2.10"/>
</p:tagLst>
</file>

<file path=ppt/tags/tag11.xml><?xml version="1.0" encoding="utf-8"?>
<p:tagLst xmlns:p="http://schemas.openxmlformats.org/presentationml/2006/main">
  <p:tag name="PA" val="v5.2.10"/>
</p:tagLst>
</file>

<file path=ppt/tags/tag12.xml><?xml version="1.0" encoding="utf-8"?>
<p:tagLst xmlns:p="http://schemas.openxmlformats.org/presentationml/2006/main">
  <p:tag name="KSO_WM_DIAGRAM_VIRTUALLY_FRAME" val="{&quot;height&quot;:429,&quot;left&quot;:49.55,&quot;top&quot;:92.7,&quot;width&quot;:844.45}"/>
</p:tagLst>
</file>

<file path=ppt/tags/tag13.xml><?xml version="1.0" encoding="utf-8"?>
<p:tagLst xmlns:p="http://schemas.openxmlformats.org/presentationml/2006/main">
  <p:tag name="KSO_WM_DIAGRAM_VIRTUALLY_FRAME" val="{&quot;height&quot;:429,&quot;left&quot;:49.55,&quot;top&quot;:92.7,&quot;width&quot;:844.45}"/>
</p:tagLst>
</file>

<file path=ppt/tags/tag14.xml><?xml version="1.0" encoding="utf-8"?>
<p:tagLst xmlns:p="http://schemas.openxmlformats.org/presentationml/2006/main">
  <p:tag name="PA" val="v5.2.10"/>
</p:tagLst>
</file>

<file path=ppt/tags/tag15.xml><?xml version="1.0" encoding="utf-8"?>
<p:tagLst xmlns:p="http://schemas.openxmlformats.org/presentationml/2006/main">
  <p:tag name="KSO_WM_DIAGRAM_VIRTUALLY_FRAME" val="{&quot;height&quot;:429,&quot;left&quot;:24.05,&quot;top&quot;:92.7,&quot;width&quot;:906.7}"/>
</p:tagLst>
</file>

<file path=ppt/tags/tag16.xml><?xml version="1.0" encoding="utf-8"?>
<p:tagLst xmlns:p="http://schemas.openxmlformats.org/presentationml/2006/main">
  <p:tag name="KSO_WM_DIAGRAM_VIRTUALLY_FRAME" val="{&quot;height&quot;:429,&quot;left&quot;:24.05,&quot;top&quot;:92.7,&quot;width&quot;:906.7}"/>
</p:tagLst>
</file>

<file path=ppt/tags/tag17.xml><?xml version="1.0" encoding="utf-8"?>
<p:tagLst xmlns:p="http://schemas.openxmlformats.org/presentationml/2006/main">
  <p:tag name="PA" val="v5.2.10"/>
</p:tagLst>
</file>

<file path=ppt/tags/tag18.xml><?xml version="1.0" encoding="utf-8"?>
<p:tagLst xmlns:p="http://schemas.openxmlformats.org/presentationml/2006/main">
  <p:tag name="PA" val="v5.2.10"/>
</p:tagLst>
</file>

<file path=ppt/tags/tag19.xml><?xml version="1.0" encoding="utf-8"?>
<p:tagLst xmlns:p="http://schemas.openxmlformats.org/presentationml/2006/main">
  <p:tag name="PA" val="v5.2.10"/>
</p:tagLst>
</file>

<file path=ppt/tags/tag2.xml><?xml version="1.0" encoding="utf-8"?>
<p:tagLst xmlns:p="http://schemas.openxmlformats.org/presentationml/2006/main">
  <p:tag name="PA" val="v5.2.10"/>
</p:tagLst>
</file>

<file path=ppt/tags/tag20.xml><?xml version="1.0" encoding="utf-8"?>
<p:tagLst xmlns:p="http://schemas.openxmlformats.org/presentationml/2006/main">
  <p:tag name="KSO_WM_DIAGRAM_VIRTUALLY_FRAME" val="{&quot;height&quot;:436.55,&quot;left&quot;:49.35,&quot;top&quot;:92.7,&quot;width&quot;:874.3}"/>
</p:tagLst>
</file>

<file path=ppt/tags/tag21.xml><?xml version="1.0" encoding="utf-8"?>
<p:tagLst xmlns:p="http://schemas.openxmlformats.org/presentationml/2006/main">
  <p:tag name="KSO_WM_DIAGRAM_VIRTUALLY_FRAME" val="{&quot;height&quot;:436.55,&quot;left&quot;:49.35,&quot;top&quot;:92.7,&quot;width&quot;:874.3}"/>
</p:tagLst>
</file>

<file path=ppt/tags/tag22.xml><?xml version="1.0" encoding="utf-8"?>
<p:tagLst xmlns:p="http://schemas.openxmlformats.org/presentationml/2006/main">
  <p:tag name="PA" val="v5.2.10"/>
</p:tagLst>
</file>

<file path=ppt/tags/tag23.xml><?xml version="1.0" encoding="utf-8"?>
<p:tagLst xmlns:p="http://schemas.openxmlformats.org/presentationml/2006/main">
  <p:tag name="KSO_WM_DIAGRAM_VIRTUALLY_FRAME" val="{&quot;height&quot;:436.55,&quot;left&quot;:8.6,&quot;top&quot;:92.7,&quot;width&quot;:929.1}"/>
</p:tagLst>
</file>

<file path=ppt/tags/tag24.xml><?xml version="1.0" encoding="utf-8"?>
<p:tagLst xmlns:p="http://schemas.openxmlformats.org/presentationml/2006/main">
  <p:tag name="KSO_WM_DIAGRAM_VIRTUALLY_FRAME" val="{&quot;height&quot;:436.55,&quot;left&quot;:8.6,&quot;top&quot;:92.7,&quot;width&quot;:929.1}"/>
</p:tagLst>
</file>

<file path=ppt/tags/tag25.xml><?xml version="1.0" encoding="utf-8"?>
<p:tagLst xmlns:p="http://schemas.openxmlformats.org/presentationml/2006/main">
  <p:tag name="KSO_WM_DIAGRAM_VIRTUALLY_FRAME" val="{&quot;height&quot;:436.55,&quot;left&quot;:8.6,&quot;top&quot;:92.7,&quot;width&quot;:929.1}"/>
</p:tagLst>
</file>

<file path=ppt/tags/tag26.xml><?xml version="1.0" encoding="utf-8"?>
<p:tagLst xmlns:p="http://schemas.openxmlformats.org/presentationml/2006/main">
  <p:tag name="KSO_WM_DIAGRAM_VIRTUALLY_FRAME" val="{&quot;height&quot;:436.55,&quot;left&quot;:8.6,&quot;top&quot;:92.7,&quot;width&quot;:929.1}"/>
</p:tagLst>
</file>

<file path=ppt/tags/tag27.xml><?xml version="1.0" encoding="utf-8"?>
<p:tagLst xmlns:p="http://schemas.openxmlformats.org/presentationml/2006/main">
  <p:tag name="KSO_WM_DIAGRAM_VIRTUALLY_FRAME" val="{&quot;height&quot;:436.55,&quot;left&quot;:16.45,&quot;top&quot;:92.7,&quot;width&quot;:921.25}"/>
</p:tagLst>
</file>

<file path=ppt/tags/tag28.xml><?xml version="1.0" encoding="utf-8"?>
<p:tagLst xmlns:p="http://schemas.openxmlformats.org/presentationml/2006/main">
  <p:tag name="PA" val="v5.2.10"/>
</p:tagLst>
</file>

<file path=ppt/tags/tag29.xml><?xml version="1.0" encoding="utf-8"?>
<p:tagLst xmlns:p="http://schemas.openxmlformats.org/presentationml/2006/main">
  <p:tag name="PA" val="v5.2.10"/>
</p:tagLst>
</file>

<file path=ppt/tags/tag3.xml><?xml version="1.0" encoding="utf-8"?>
<p:tagLst xmlns:p="http://schemas.openxmlformats.org/presentationml/2006/main">
  <p:tag name="PA" val="v5.2.10"/>
</p:tagLst>
</file>

<file path=ppt/tags/tag30.xml><?xml version="1.0" encoding="utf-8"?>
<p:tagLst xmlns:p="http://schemas.openxmlformats.org/presentationml/2006/main">
  <p:tag name="PA" val="v5.2.10"/>
</p:tagLst>
</file>

<file path=ppt/tags/tag31.xml><?xml version="1.0" encoding="utf-8"?>
<p:tagLst xmlns:p="http://schemas.openxmlformats.org/presentationml/2006/main">
  <p:tag name="KSO_WM_DIAGRAM_VIRTUALLY_FRAME" val="{&quot;height&quot;:436.55,&quot;left&quot;:44.35,&quot;top&quot;:92.7,&quot;width&quot;:879.3}"/>
</p:tagLst>
</file>

<file path=ppt/tags/tag32.xml><?xml version="1.0" encoding="utf-8"?>
<p:tagLst xmlns:p="http://schemas.openxmlformats.org/presentationml/2006/main">
  <p:tag name="KSO_WM_DIAGRAM_VIRTUALLY_FRAME" val="{&quot;height&quot;:436.55,&quot;left&quot;:44.35,&quot;top&quot;:92.7,&quot;width&quot;:879.3}"/>
</p:tagLst>
</file>

<file path=ppt/tags/tag33.xml><?xml version="1.0" encoding="utf-8"?>
<p:tagLst xmlns:p="http://schemas.openxmlformats.org/presentationml/2006/main">
  <p:tag name="PA" val="v5.2.10"/>
</p:tagLst>
</file>

<file path=ppt/tags/tag34.xml><?xml version="1.0" encoding="utf-8"?>
<p:tagLst xmlns:p="http://schemas.openxmlformats.org/presentationml/2006/main">
  <p:tag name="KSO_WM_DIAGRAM_VIRTUALLY_FRAME" val="{&quot;height&quot;:436.55,&quot;left&quot;:49.35,&quot;top&quot;:92.7,&quot;width&quot;:874.3}"/>
</p:tagLst>
</file>

<file path=ppt/tags/tag35.xml><?xml version="1.0" encoding="utf-8"?>
<p:tagLst xmlns:p="http://schemas.openxmlformats.org/presentationml/2006/main">
  <p:tag name="KSO_WM_DIAGRAM_VIRTUALLY_FRAME" val="{&quot;height&quot;:436.55,&quot;left&quot;:49.35,&quot;top&quot;:92.7,&quot;width&quot;:874.3}"/>
</p:tagLst>
</file>

<file path=ppt/tags/tag36.xml><?xml version="1.0" encoding="utf-8"?>
<p:tagLst xmlns:p="http://schemas.openxmlformats.org/presentationml/2006/main">
  <p:tag name="PA" val="v5.2.10"/>
</p:tagLst>
</file>

<file path=ppt/tags/tag37.xml><?xml version="1.0" encoding="utf-8"?>
<p:tagLst xmlns:p="http://schemas.openxmlformats.org/presentationml/2006/main">
  <p:tag name="PA" val="v5.2.10"/>
</p:tagLst>
</file>

<file path=ppt/tags/tag38.xml><?xml version="1.0" encoding="utf-8"?>
<p:tagLst xmlns:p="http://schemas.openxmlformats.org/presentationml/2006/main">
  <p:tag name="KSO_WM_DIAGRAM_VIRTUALLY_FRAME" val="{&quot;height&quot;:429,&quot;left&quot;:49.55,&quot;top&quot;:92.7,&quot;width&quot;:844.45}"/>
</p:tagLst>
</file>

<file path=ppt/tags/tag39.xml><?xml version="1.0" encoding="utf-8"?>
<p:tagLst xmlns:p="http://schemas.openxmlformats.org/presentationml/2006/main">
  <p:tag name="KSO_WM_DIAGRAM_VIRTUALLY_FRAME" val="{&quot;height&quot;:429,&quot;left&quot;:49.55,&quot;top&quot;:92.7,&quot;width&quot;:844.45}"/>
</p:tagLst>
</file>

<file path=ppt/tags/tag4.xml><?xml version="1.0" encoding="utf-8"?>
<p:tagLst xmlns:p="http://schemas.openxmlformats.org/presentationml/2006/main">
  <p:tag name="PA" val="v5.2.10"/>
</p:tagLst>
</file>

<file path=ppt/tags/tag40.xml><?xml version="1.0" encoding="utf-8"?>
<p:tagLst xmlns:p="http://schemas.openxmlformats.org/presentationml/2006/main">
  <p:tag name="PA" val="v5.2.10"/>
</p:tagLst>
</file>

<file path=ppt/tags/tag41.xml><?xml version="1.0" encoding="utf-8"?>
<p:tagLst xmlns:p="http://schemas.openxmlformats.org/presentationml/2006/main">
  <p:tag name="PA" val="v5.2.10"/>
</p:tagLst>
</file>

<file path=ppt/tags/tag42.xml><?xml version="1.0" encoding="utf-8"?>
<p:tagLst xmlns:p="http://schemas.openxmlformats.org/presentationml/2006/main">
  <p:tag name="PA" val="v5.2.10"/>
</p:tagLst>
</file>

<file path=ppt/tags/tag43.xml><?xml version="1.0" encoding="utf-8"?>
<p:tagLst xmlns:p="http://schemas.openxmlformats.org/presentationml/2006/main">
  <p:tag name="PA" val="v5.2.10"/>
</p:tagLst>
</file>

<file path=ppt/tags/tag44.xml><?xml version="1.0" encoding="utf-8"?>
<p:tagLst xmlns:p="http://schemas.openxmlformats.org/presentationml/2006/main">
  <p:tag name="PA" val="v5.2.10"/>
</p:tagLst>
</file>

<file path=ppt/tags/tag45.xml><?xml version="1.0" encoding="utf-8"?>
<p:tagLst xmlns:p="http://schemas.openxmlformats.org/presentationml/2006/main">
  <p:tag name="PA" val="v5.2.10"/>
</p:tagLst>
</file>

<file path=ppt/tags/tag46.xml><?xml version="1.0" encoding="utf-8"?>
<p:tagLst xmlns:p="http://schemas.openxmlformats.org/presentationml/2006/main">
  <p:tag name="PA" val="v5.2.10"/>
</p:tagLst>
</file>

<file path=ppt/tags/tag47.xml><?xml version="1.0" encoding="utf-8"?>
<p:tagLst xmlns:p="http://schemas.openxmlformats.org/presentationml/2006/main">
  <p:tag name="KSO_WM_DIAGRAM_VIRTUALLY_FRAME" val="{&quot;height&quot;:429,&quot;left&quot;:49.55,&quot;top&quot;:92.7,&quot;width&quot;:844.45}"/>
</p:tagLst>
</file>

<file path=ppt/tags/tag48.xml><?xml version="1.0" encoding="utf-8"?>
<p:tagLst xmlns:p="http://schemas.openxmlformats.org/presentationml/2006/main">
  <p:tag name="KSO_WM_DIAGRAM_VIRTUALLY_FRAME" val="{&quot;height&quot;:429,&quot;left&quot;:49.55,&quot;top&quot;:92.7,&quot;width&quot;:844.45}"/>
</p:tagLst>
</file>

<file path=ppt/tags/tag49.xml><?xml version="1.0" encoding="utf-8"?>
<p:tagLst xmlns:p="http://schemas.openxmlformats.org/presentationml/2006/main">
  <p:tag name="PA" val="v5.2.10"/>
</p:tagLst>
</file>

<file path=ppt/tags/tag5.xml><?xml version="1.0" encoding="utf-8"?>
<p:tagLst xmlns:p="http://schemas.openxmlformats.org/presentationml/2006/main">
  <p:tag name="TABLE_ENDDRAG_ORIGIN_RECT" val="406*381"/>
  <p:tag name="TABLE_ENDDRAG_RECT" val="517*129*406*382"/>
</p:tagLst>
</file>

<file path=ppt/tags/tag50.xml><?xml version="1.0" encoding="utf-8"?>
<p:tagLst xmlns:p="http://schemas.openxmlformats.org/presentationml/2006/main">
  <p:tag name="PA" val="v5.2.10"/>
</p:tagLst>
</file>

<file path=ppt/tags/tag51.xml><?xml version="1.0" encoding="utf-8"?>
<p:tagLst xmlns:p="http://schemas.openxmlformats.org/presentationml/2006/main">
  <p:tag name="PA" val="v5.2.10"/>
</p:tagLst>
</file>

<file path=ppt/tags/tag52.xml><?xml version="1.0" encoding="utf-8"?>
<p:tagLst xmlns:p="http://schemas.openxmlformats.org/presentationml/2006/main">
  <p:tag name="PA" val="v5.2.10"/>
</p:tagLst>
</file>

<file path=ppt/tags/tag53.xml><?xml version="1.0" encoding="utf-8"?>
<p:tagLst xmlns:p="http://schemas.openxmlformats.org/presentationml/2006/main">
  <p:tag name="KSO_WM_DIAGRAM_VIRTUALLY_FRAME" val="{&quot;height&quot;:429,&quot;left&quot;:49.55,&quot;top&quot;:92.7,&quot;width&quot;:834.45}"/>
</p:tagLst>
</file>

<file path=ppt/tags/tag54.xml><?xml version="1.0" encoding="utf-8"?>
<p:tagLst xmlns:p="http://schemas.openxmlformats.org/presentationml/2006/main">
  <p:tag name="KSO_WM_DIAGRAM_VIRTUALLY_FRAME" val="{&quot;height&quot;:436.55,&quot;left&quot;:49.55,&quot;top&quot;:92.7,&quot;width&quot;:858}"/>
</p:tagLst>
</file>

<file path=ppt/tags/tag55.xml><?xml version="1.0" encoding="utf-8"?>
<p:tagLst xmlns:p="http://schemas.openxmlformats.org/presentationml/2006/main">
  <p:tag name="PA" val="v5.2.10"/>
</p:tagLst>
</file>

<file path=ppt/tags/tag56.xml><?xml version="1.0" encoding="utf-8"?>
<p:tagLst xmlns:p="http://schemas.openxmlformats.org/presentationml/2006/main">
  <p:tag name="KSO_WM_DIAGRAM_VIRTUALLY_FRAME" val="{&quot;height&quot;:429,&quot;left&quot;:49.55,&quot;top&quot;:92.7,&quot;width&quot;:834.45}"/>
</p:tagLst>
</file>

<file path=ppt/tags/tag57.xml><?xml version="1.0" encoding="utf-8"?>
<p:tagLst xmlns:p="http://schemas.openxmlformats.org/presentationml/2006/main">
  <p:tag name="KSO_WM_DIAGRAM_VIRTUALLY_FRAME" val="{&quot;height&quot;:436.55,&quot;left&quot;:49.55,&quot;top&quot;:92.7,&quot;width&quot;:858}"/>
</p:tagLst>
</file>

<file path=ppt/tags/tag58.xml><?xml version="1.0" encoding="utf-8"?>
<p:tagLst xmlns:p="http://schemas.openxmlformats.org/presentationml/2006/main">
  <p:tag name="PA" val="v5.2.10"/>
</p:tagLst>
</file>

<file path=ppt/tags/tag59.xml><?xml version="1.0" encoding="utf-8"?>
<p:tagLst xmlns:p="http://schemas.openxmlformats.org/presentationml/2006/main">
  <p:tag name="PA" val="v5.2.10"/>
</p:tagLst>
</file>

<file path=ppt/tags/tag6.xml><?xml version="1.0" encoding="utf-8"?>
<p:tagLst xmlns:p="http://schemas.openxmlformats.org/presentationml/2006/main">
  <p:tag name="TABLE_ENDDRAG_ORIGIN_RECT" val="438*383"/>
  <p:tag name="TABLE_ENDDRAG_RECT" val="31*128*438*383"/>
</p:tagLst>
</file>

<file path=ppt/tags/tag60.xml><?xml version="1.0" encoding="utf-8"?>
<p:tagLst xmlns:p="http://schemas.openxmlformats.org/presentationml/2006/main">
  <p:tag name="PA" val="v5.2.10"/>
</p:tagLst>
</file>

<file path=ppt/tags/tag62.xml><?xml version="1.0" encoding="utf-8"?>
<p:tagLst xmlns:p="http://schemas.openxmlformats.org/presentationml/2006/main">
  <p:tag name="COMMONDATA" val="eyJoZGlkIjoiNDdiNTYwMTY1NWM5NjljZjUyN2I0YjkyZWMzZmJiM2IifQ=="/>
  <p:tag name="resource_record_key" val="{&quot;29&quot;:[50053246,50000283]}"/>
</p:tagLst>
</file>

<file path=ppt/tags/tag7.xml><?xml version="1.0" encoding="utf-8"?>
<p:tagLst xmlns:p="http://schemas.openxmlformats.org/presentationml/2006/main">
  <p:tag name="PA" val="v5.2.10"/>
</p:tagLst>
</file>

<file path=ppt/tags/tag8.xml><?xml version="1.0" encoding="utf-8"?>
<p:tagLst xmlns:p="http://schemas.openxmlformats.org/presentationml/2006/main">
  <p:tag name="KSO_WM_DIAGRAM_VIRTUALLY_FRAME" val="{&quot;height&quot;:429,&quot;left&quot;:49.55,&quot;top&quot;:92.7,&quot;width&quot;:844.45}"/>
</p:tagLst>
</file>

<file path=ppt/tags/tag9.xml><?xml version="1.0" encoding="utf-8"?>
<p:tagLst xmlns:p="http://schemas.openxmlformats.org/presentationml/2006/main">
  <p:tag name="KSO_WM_DIAGRAM_VIRTUALLY_FRAME" val="{&quot;height&quot;:429,&quot;left&quot;:49.55,&quot;top&quot;:92.7,&quot;width&quot;:844.4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E657119C-6982-421D-8BA7-E74DEB70A7D9-1">
      <extobjdata type="E657119C-6982-421D-8BA7-E74DEB70A7D9" data="ewoJIkNhdGVnb3J5IiA6ICJmbG93IiwKCSJEZWZpbml0aW9uIiA6ICJKVGRDSlRJeWNHRm5aU1V5TWlVelFTVTNRaVV5TW5CaFpHUnBibWNsTWpJbE0wRXlNQ1V5UXlVeU1tSmhZMnRuY205MWJtUkRiMnh2Y2lVeU1pVXpRU1V5TW5SeVlXNXpjR0Z5Wlc1MEpUSXlKVEpESlRJeWIzSnBaVzUwWVhScGIyNGxNaklsTTBFbE1qSndiM0owY21GcGRDVXlNaVV5UXlVeU1tZHlhV1JUYVhwbEpUSXlKVE5CTVRVbE1rTWxNakozYVdSMGFDVXlNaVV6UVRFMk5qWWxNa01sTWpKemFHOTNSM0pwWkNVeU1pVXpRWFJ5ZFdVbE1rTWxNakpzYVc1bFNuVnRjSE1sTWpJbE0wRm1ZV3h6WlNVeVF5VXlNbWhsYVdkb2RDVXlNaVV6UVRrMk5DVXlReVV5TW5KcFkyaFVaWGgwSlRJeUpUTkJkSEoxWlNVM1JDVXlReVV5TW1Wc1pXMWxiblJ6SlRJeUpUTkJKVGRDSlRJeVlXNXpXbGRwZVZGT1R6QXdPREF6TUNVeU1pVXpRU1UzUWlVeU1teHBibXNsTWpJbE0wRWxNaklsTWpJbE1rTWxNakp6YUdGd1pWTjBlV3hsSlRJeUpUTkJKVGRDSlRJeVlXeHdhR0VsTWpJbE0wRXhKVGRFSlRKREpUSXlkR1Y0ZEVKc2IyTnJKVEl5SlROQkpUVkNKVGRDSlRJeWNHOXphWFJwYjI0bE1qSWxNMEVsTjBJbE1qSjNKVEl5SlROQkpUSXlkeTB5TUNVeU1pVXlReVV5TW5nbE1qSWxNMEV4TUNVeVF5VXlNbWdsTWpJbE0wRWxNakpvSlRJeUpUSkRKVEl5ZVNVeU1pVXpRVEFsTjBRbE1rTWxNakowWlhoMEpUSXlKVE5CSlRJeUpUSTJibUp6Y0NVelFsQmxjbVp2Y20xaGJtTmxKVEl3UlhaaGJIVmhkR2x2YmlVeU1pVTNSQ1UxUkNVeVF5VXlNbUZ1WTJodmNuTWxNaklsTTBFbE5VSWxOMElsTWpKNEpUSXlKVE5CSlRJeWR5VXlSaklsTWpJbE1rTWxNako1SlRJeUpUTkJKVEl5TUNVeU1pVTNSQ1V5UXlVM1FpVXlNbmdsTWpJbE0wRWxNakozSlRKR01pVXlNaVV5UXlVeU1ua2xNaklsTTBFbE1qSm9KVEl5SlRkRUpUSkRKVGRDSlRJeWVDVXlNaVV6UVNVeU1qQWxNaklsTWtNbE1qSjVKVEl5SlROQkpUSXlhQ1V5UmpJbE1qSWxOMFFsTWtNbE4wSWxNako0SlRJeUpUTkJKVEl5ZHlVeU1pVXlReVV5TW5rbE1qSWxNMEVsTWpKb0pUSkdNaVV5TWlVM1JDVTFSQ1V5UXlVeU1uUnBkR3hsSlRJeUpUTkJKVEl5SlRJeUpUSkRKVEl5Wm05dWRGTjBlV3hsSlRJeUpUTkJKVGRDSlRJeWMybDZaU1V5TWlVelFURTRKVGRFSlRKREpUSXlaR0YwWVVGMGRISnBZblYwWlhNbE1qSWxNMEVsTlVJbE5VUWxNa01sTWpKd2NtOXdjeVV5TWlVelFTVTNRaVV5TW5wcGJtUmxlQ1V5TWlVelFUa2xNa01sTWpKM0pUSXlKVE5CTWpFeExqYzBPREl3TnprMk1USTVNRGszSlRKREpUSXllQ1V5TWlVelFUWXdOUzQzTnprek5USXlOekl4TmpBMEpUSkRKVEl5YUNVeU1pVXpRVFV3SlRKREpUSXllU1V5TWlVelFUYzJNU1V5UXlVeU1tRnVaMnhsSlRJeUpUTkJNQ1UzUkNVeVF5VXlNbkJoZEdnbE1qSWxNMEVsTlVJbE4wSWxNakpoWTNScGIyNXpKVEl5SlROQkpUVkNKVGRDSlRJeWVDVXlNaVV6UVNVeU1qQWxNaklsTWtNbE1qSmhZM1JwYjI0bE1qSWxNMEVsTWpKdGIzWmxKVEl5SlRKREpUSXllU1V5TWlVelFTVXlNakFsTWpJbE4wUWxNa01sTjBJbE1qSjRKVEl5SlROQkpUSXlkeVV5TWlVeVF5VXlNbUZqZEdsdmJpVXlNaVV6UVNVeU1teHBibVVsTWpJbE1rTWxNako1SlRJeUpUTkJKVEl5TUNVeU1pVTNSQ1V5UXlVM1FpVXlNbmdsTWpJbE0wRWxNakozSlRJeUpUSkRKVEl5WVdOMGFXOXVKVEl5SlROQkpUSXliR2x1WlNVeU1pVXlReVV5TW5rbE1qSWxNMEVsTWpKb0pUSXlKVGRFSlRKREpUZENKVEl5ZUNVeU1pVXpRU1V5TWpBbE1qSWxNa01sTWpKaFkzUnBiMjRsTWpJbE0wRWxNakpzYVc1bEpUSXlKVEpESlRJeWVTVXlNaVV6UVNVeU1tZ2xNaklsTjBRbE1rTWxOMElsTWpKaFkzUnBiMjRsTWpJbE0wRWxNakpqYkc5elpTVXlNaVUzUkNVMVJDVTNSQ1UxUkNVeVF5VXlNbXhwYm1WVGRIbHNaU1V5TWlVelFTVTNRaVV5TW5KdmRXNWthVzVuSlRJeUpUTkJOQ1V5UXlVeU1teHBibVZYYVdSMGFDVXlNaVV6UVRNbE1rTWxNakpzYVc1bFEyOXNiM0lsTWpJbE0wRWxNakl5TkRVbE1rTXhPRFVsTWtNeE9ETWxNaklsTjBRbE1rTWxNakpqYUdsc1pISmxiaVV5TWlVelFTVTFRaVUxUkNVeVF5VXlNbkpsYzJsNlpVUnBjaVV5TWlVelFTVTFRaVV5TW5Sc0pUSXlKVEpESlRJeWRISWxNaklsTWtNbE1qSmljaVV5TWlVeVF5VXlNbUpzSlRJeUpUSkRKVEl5YkNVeU1pVXlReVV5TW5RbE1qSWxNa01sTWpKeUpUSXlKVEpESlRJeVlpVXlNaVUxUkNVeVF5VXlNbTVoYldVbE1qSWxNMEVsTWpKd2NtOWpaWE56SlRJeUpUSkRKVEl5Wm1sc2JGTjBlV3hsSlRJeUpUTkJKVGRDSlRJeVkyOXNiM0lsTWpJbE0wRWxNakl5TkRRbE1rTXhPVE1sTWtNeE5ETWxNaklsTWtNbE1qSmtjbUYzVkhsd1pTVXlNaVV6UVNVeU1tNXZibVVsTWpJbE4wUWxNa01sTWpKcFpDVXlNaVV6UVNVeU1tRnVjMXBYYVhsUlRrOHdNRGd3TXpBbE1qSWxNa01sTWpKaGRIUnlhV0oxZEdVbE1qSWxNMEVsTjBJbE1qSmpiMjUwWVdsdVpYSWxNaklsTTBGbVlXeHpaU1V5UXlVeU1uSnZkR0YwWVdKc1pTVXlNaVV6UVhSeWRXVWxNa01sTWpKMmFYTnBZbXhsSlRJeUpUTkJkSEoxWlNVeVF5VXlNbVpwZUdWa1RHbHVheVV5TWlVelFXWmhiSE5sSlRKREpUSXlZMjlzYkdGd2MyRmliR1VsTWpJbE0wRm1ZV3h6WlNVeVF5VXlNbU52Ykd4aGNITmxaQ1V5TWlVelFXWmhiSE5sSlRKREpUSXliR2x1YTJGaWJHVWxNaklsTTBGMGNuVmxKVEpESlRJeWJXRnlhMlZ5VDJabWMyVjBKVEl5SlROQk5TVTNSQ1V5UXlVeU1tTmhkR1ZuYjNKNUpUSXlKVE5CSlRJeVpteHZkeVV5TWlVM1JDVXlReVV5TWtwTWVsTjBRVVZNVTIwMk1EazBOallsTWpJbE0wRWxOMElsTWpKc2FXNXJKVEl5SlROQkpUSXlKVEl5SlRKREpUSXljMmhoY0dWVGRIbHNaU1V5TWlVelFTVTNRaVV5TW1Gc2NHaGhKVEl5SlROQk1TVTNSQ1V5UXlVeU1uUmxlSFJDYkc5amF5VXlNaVV6UVNVMVFpVTNRaVV5TW5CdmMybDBhVzl1SlRJeUpUTkJKVGRDSlRJeWR5VXlNaVV6UVNVeU1uY3RNakFsTWpJbE1rTWxNako0SlRJeUpUTkJNVEFsTWtNbE1qSm9KVEl5SlROQkpUSXlhQ1V5TWlVeVF5VXlNbmtsTWpJbE0wRXdKVGRFSlRKREpUSXlkR1Y0ZENVeU1pVXpRU1V5TWlVeU5tNWljM0FsTTBKTmFYaGxaQ1V5TUVOaGJHbGljbUYwYVc5dUpUSXdSR0YwWVNWRlJpVkNReVU0T0UxRFgyUnBaMmtsUlVZbFFrTWxPRGt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Na01sTWpKMGFYUnNaU1V5TWlVelFTVXlNaVV5TWlVeVF5VXlNbVp2Ym5SVGRIbHNaU1V5TWlVelFTVTNRaVV5TW5OcGVtVWxNaklsTTBFeE9DVTNSQ1V5UXlVeU1tUmhkR0ZCZEhSeWFXSjFkR1Z6SlRJeUpUTkJKVFZDSlRWRUpUSkRKVEl5Y0hKdmNITWxNaklsTTBFbE4wSWxNako2YVc1a1pYZ2xNaklsTTBFeEpUSkRKVEl5ZHlVeU1pVXpRVEl3Tnk0NE5qY3hOVGsyTnpRM05qUXlPQ1V5UXlVeU1uZ2xNaklsTTBFMk1EVXVOekU1T0RjMk5ERTFOREl6T0NVeVF5VXlNbWdsTWpJbE0wRTFNQ1V5UXlVeU1ua2xNaklsTTBFNEpUSkRKVEl5WVc1bmJHVWxNaklsTTBFd0pUZEVKVEpESlRJeWNHRjBhQ1V5TWlVelFTVTFRaVUzUWlVeU1tRmpkR2x2Ym5NbE1qSWxNMEVsTlVJbE4wSWxNako0SlRJeUpUTkJKVEl5TUNVeU1pVXlReVV5TW1GamRHbHZiaVV5TWlVelFTVXlNbTF2ZG1VbE1qSWxNa01sTWpKNUpUSXlKVE5CSlRJeU1DVXlNaVUzUkNVeVF5VTNRaVV5TW5nbE1qSWxNMEVsTWpKM0pUSXlKVEpESlRJeVlXTjBhVzl1SlRJeUpUTkJKVEl5YkdsdVpTVXlNaVV5UXlVeU1ua2xNaklsTTBFbE1qSXdKVEl5SlRkRUpUSkRKVGRDSlRJeWVDVXlNaVV6UVNVeU1uY2xNaklsTWtNbE1qSmhZM1JwYjI0bE1qSWxNMEVsTWpKc2FXNWxKVEl5SlRKREpUSXllU1V5TWlVelFTVXlNbWdsTWpJbE4wUWxNa01sTjBJbE1qSjRKVEl5SlROQkpUSXlNQ1V5TWlVeVF5VXlNbUZqZEdsdmJpVXlNaVV6UVNVeU1teHBibVVsTWpJbE1rTWxNako1SlRJeUpUTkJKVEl5YUNVeU1pVTNSQ1V5UXlVM1FpVXlNbUZqZEdsdmJpVXlNaVV6UVNVeU1tTnNiM05sSlRJeUpUZEVKVFZFSlRkRUpUVkVKVEpESlRJeWJHbHVaVk4wZVd4bEpUSXlKVE5CSlRkQ0pUSXljbTkxYm1ScGJtY2xNaklsTTBFMEpUSkRKVEl5YkdsdVpWZHBaSFJvSlRJeUpUTkJNeVV5UXlVeU1teHBibVZEYjJ4dmNpVXlNaVV6UVNVeU1qSTBOU1V5UXpFNE5TVXlRekU0TXlVeU1pVTNSQ1V5UXlVeU1tTm9hV3hrY21WdUpUSXlKVE5CSlRWQ0pUVkVKVEpESlRJeWNtVnphWHBsUkdseUpUSXlKVE5CSlRWQ0pUSXlkR3dsTWpJbE1rTWxNakowY2lVeU1pVXlReVV5TW1KeUpUSXlKVEpESlRJeVltd2xNaklsTWtNbE1qSnNKVEl5SlRKREpUSXlkQ1V5TWlVeVF5VXlNbklsTWpJbE1rTWxNakppSlRJeUpUVkVKVEpESlRJeWJtRnRaU1V5TWlVelFTVXlNbkJ5YjJObGMzTWxNaklsTWtNbE1qSm1hV3hzVTNSNWJHVWxNaklsTTBFbE4wSWxNakpqYjJ4dmNpVXlNaVV6UVNVeU1qSTBOQ1V5UXpFNU15VXlRekUwTXlVeU1pVXlReVV5TW1SeVlYZFVlWEJsSlRJeUpUTkJKVEl5Ym05dVpTVXlNaVUzUkNVeVF5VXlNbWxrSlRJeUpUTkJKVEl5U2t4NlUzUkJSVXhUYlRZd09UUTJOaV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tYkc5M0pUSXlKVGRFSlRKREpUSXlaWFJvZG5kSWExTjJkams0TXpJd01pVXlNaVV6UVNVM1FpVXlNbXhwYm1zbE1qSWxNMEVsTWpJbE1qSWxNa01sTWpKemFHRndaVk4wZVd4bEpUSXlKVE5CSlRkQ0pUSXlZV3h3YUdFbE1qSWxNMEV4SlRkRUpUSkRKVEl5ZEdWNGRFSnNiMk5ySlRJeUpUTkJKVFZDSlRkQ0pUSXljRzl6YVhScGIyNGxNaklsTTBFbE4wSWxNakozSlRJeUpUTkJKVEl5ZHkweU1DVXlNaVV5UXlVeU1uZ2xNaklsTTBFeE1DVXlReVV5TW1nbE1qSWxNMEVsTWpKb0pUSXlKVEpESlRJeWVTVXlNaVV6UVRBbE4wUWxNa01sTWpKMFpYaDBKVEl5SlROQkpUSXlKVEkyYm1KemNDVXpRbE4wWVdkbEpUSXdNU1V6UTJKeUpUTkZUVU5mWkdsbmFTVXpRMlJwZGlVelJTVkZSaVZDUXlVNE9GTmxiR1ZqZEdWa0pUSXdjRzl6YVhScGIyNGxSVVlsUWtNbE9Ea2xNME1sTWtaa2FYWWxNMFV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Na01sTWpKMGFYUnNaU1V5TWlVelFTVXlNaVV5TWlVeVF5VXlNbVp2Ym5SVGRIbHNaU1V5TWlVelFTVTNRaVV5TW5OcGVtVWxNaklsTTBFeE9DVTNSQ1V5UXlVeU1tUmhkR0ZCZEhSeWFXSjFkR1Z6SlRJeUpUTkJKVFZDSlRWRUpUSkRKVEl5Y0hKdmNITWxNaklsTTBFbE4wSWxNako2YVc1a1pYZ2xNaklsTTBFekpUSkRKVEl5ZHlVeU1pVXpRVEkyTVM0MU5UY3lORFUwTnpNeE16Z3hKVEpESlRJeWVDVXlNaVV6UVRVNE1DNDROelE0TXpNMU1UWXlNelk1SlRKREpUSXlhQ1V5TWlVelFUazRKVEpESlRJeWVTVXlNaVV6UVRJMk5pVXlReVV5TW1GdVoyeGxKVEl5SlROQk1DVTNSQ1V5UXlVeU1uQmhkR2dsTWpJbE0wRWxOVUlsTjBJbE1qSmhZM1JwYjI1ekpUSXlKVE5CSlRWQ0pUZENKVEl5ZUNVeU1pVXpRU1V5TWpBbE1qSWxNa01sTWpKaFkzUnBiMjRsTWpJbE0wRWxNakp0YjNabEpUSXlKVEpESlRJeWVTVXlNaVV6UVNVeU1qQWxNaklsTjBRbE1rTWxOMElsTWpKNEpUSXlKVE5CSlRJeWR5VXlNaVV5UXlVeU1tRmpkR2x2YmlVeU1pVXpRU1V5TW14cGJtVWxNaklsTWtNbE1qSjVKVEl5SlROQkpUSXlNQ1V5TWlVM1JDVXlReVUzUWlVeU1uZ2xNaklsTTBFbE1qSjNKVEl5SlRKREpUSXlZV04wYVc5dUpUSXlKVE5CSlRJeWJHbHVaU1V5TWlVeVF5VXlNbmtsTWpJbE0wRWxNakpvSlRJeUpUZEVKVEpESlRkQ0pUSXllQ1V5TWlVelFTVXlNakFsTWpJbE1rTWxNakpoWTNScGIyNGxNaklsTTBFbE1qSnNhVzVsSlRJeUpUSkRKVEl5ZVNVeU1pVXpRU1V5TW1nbE1qSWxOMFFsTWtNbE4wSWxNakpoWTNScGIyNGxNaklsTTBFbE1qSmpiRzl6WlNVeU1pVTNSQ1UxUkNVM1JDVTFSQ1V5UXlVeU1teHBibVZUZEhsc1pTVXlNaVV6UVNVM1FpVXlNbkp2ZFc1a2FXNW5KVEl5SlROQk5DVXlReVV5TW14cGJtVlhhV1IwYUNVeU1pVXpRVE1sTWtNbE1qSnNhVzVsUTI5c2IzSWxNaklsTTBFbE1qSXlORFVsTWtNeE9EVWxNa014T0RNbE1qSWxOMFFsTWtNbE1qSmphR2xzWkhKbGJpVXlNaVV6UVNVMVFpVTFSQ1V5UXlVeU1uSmxjMmw2WlVScGNpVXlNaVV6UVNVMVFpVXlNblJzSlRJeUpUSkRKVEl5ZEhJbE1qSWxNa01sTWpKaWNpVXlNaVV5UXlVeU1tSnNKVEl5SlRKREpUSXliQ1V5TWlVeVF5VXlNblFsTWpJbE1rTWxNakp5SlRJeUpUSkRKVEl5WWlVeU1pVTFSQ1V5UXlVeU1tNWhiV1VsTWpJbE0wRWxNakp3Y205alpYTnpKVEl5SlRKREpUSXlabWxzYkZOMGVXeGxKVEl5SlROQkpUZENKVEl5WTI5c2IzSWxNaklsTTBFbE1qSXlORFFsTWtNeE9UTWxNa014TkRNbE1qSWxNa01sTWpKa2NtRjNWSGx3WlNVeU1pVXpRU1V5TW01dmJtVWxNaklsTjBRbE1rTWxNakpwWkNVeU1pVXpRU1V5TW1WMGFIWjNTR3RUZG5ZNU9ETXlNRElsTWpJbE1rTWxNakpoZEhSeWFXSjFkR1VsTWpJbE0wRWxOMElsTWpKamIyNTBZV2x1WlhJbE1qSWxNMEZtWVd4elpTVXlReVV5TW5KdmRHRjBZV0pzWlNVeU1pVXpRWFJ5ZFdVbE1rTWxNakoyYVhOcFlteGxKVEl5SlROQmRISjFaU1V5UXlVeU1tWnBlR1ZrVEdsdWF5VXlNaVV6UVdaaGJITmxKVEpESlRJeVkyOXNiR0Z3YzJGaWJHVWxNaklsTTBGbVlXeHpaU1V5UXlVeU1tTnZiR3hoY0hObFpDVXlNaVV6UVdaaGJITmxKVEpESlRJeWJHbHVhMkZpYkdVbE1qSWxNMEYwY25WbEpUSkRKVEl5YldGeWEyVnlUMlptYzJWMEpUSXlKVE5CTlNVM1JDVXlReVV5TW1OaGRHVm5iM0o1SlRJeUpUTkJKVEl5Wm14dmR5VXlNaVUzUkNVeVF5VXlNbEJ0ZDJaNGNFNW1UMkUwTnpRNE9UVWxNaklsTTBFbE4wSWxNakpzYVc1ckpUSXlKVE5CSlRJeUpUSXlKVEpESlRJeWMyaGhjR1ZUZEhsc1pTVXlNaVV6UVNVM1FpVXlNbUZzY0doaEpUSXlKVE5CTVNVM1JDVXlReVV5TW5SbGVIUkNiRzlqYXlVeU1pVXpRU1UxUWlVM1FpVXlNbkJ2YzJsMGFXOXVKVEl5SlROQkpUZENKVEl5ZHlVeU1pVXpRU1V5TW5jdE1qQWxNaklsTWtNbE1qSjRKVEl5SlROQk1UQWxNa01sTWpKb0pUSXlKVE5CSlRJeWFDVXlNaVV5UXlVeU1ua2xNaklsTTBFd0pUZEVKVEpESlRJeWRHVjRkQ1V5TWlVelFTVXlNaVV5Tm01aWMzQWxNMEpVWldGamFHVnlKVEl3UkdsemRHbHNiR0YwYVc5dUpUSXlKVGRFSlRWRUpUSkRKVEl5WVc1amFHOXljeVV5TWlVelFTVTFRaVUzUWlVeU1uZ2xNaklsTTBFbE1qSjNKVEpHTWlVeU1pVXlReVV5TW5rbE1qSWxNMEVsTWpJd0pUSXlKVGRFSlRKREpUZENKVEl5ZUNVeU1pVXpRU1V5TW5jbE1rWXlKVEl5SlRKREpUSXllU1V5TWlVelFTVXlNbWdsTWpJbE4wUWxNa01sTjBJbE1qSjRKVEl5SlROQkpUSXlNQ1V5TWlVeVF5VXlNbmtsTWpJbE0wRWxNakpvSlRKR01pVXlNaVUzUkNVeVF5VTNRaVV5TW5nbE1qSWxNMEVsTWpKM0pUSXlKVEpESlRJeWVTVXlNaVV6UVNVeU1tZ2xNa1l5SlRJeUpUZEVKVFZFSlRKREpUSXlkR2wwYkdVbE1qSWxNMEVsTWpJbE1qSWxNa01sTWpKbWIyNTBVM1I1YkdVbE1qSWxNMEVsTjBJbE1qSnphWHBsSlRJeUpUTkJNVGdsTjBRbE1rTWxNakprWVhSaFFYUjBjbWxpZFhSbGN5VXlNaVV6UVNVMVFpVTFSQ1V5UXlVeU1uQnliM0J6SlRJeUpUTkJKVGRDSlRJeWVtbHVaR1Y0SlRJeUpUTkJOaVV5UXlVeU1uY2xNaklsTTBFeE9ETXVORGMwTmpFNE16azJOelkzTmlVeVF5VXlNbmdsTWpJbE0wRTJNVGt1T1RFMk1UUTNNRFUwTkRJeU1TVXlReVV5TW1nbE1qSWxNMEUxTUNVeVF5VXlNbmtsTWpJbE0wRTBOVGtsTWtNbE1qSmhibWRzWlNVeU1pVXpRVEFsTjBRbE1rTWxNakp3WVhSb0pUSXlKVE5CSlRWQ0pUZENKVEl5WVdOMGFXOXVjeVV5TWlVelFTVTFRaVUzUWlVeU1uZ2xNaklsTTBFbE1qSXdKVEl5SlRKREpUSXlZV04wYVc5dUpUSXlKVE5CSlRJeWJXOTJaU1V5TWlVeVF5VXlNbmtsTWpJbE0wRWxNakl3SlRJeUpUZEVKVEpESlRkQ0pUSXllQ1V5TWlVelFTVXlNbmNsTWpJbE1rTWxNakpoWTNScGIyNGxNaklsTTBFbE1qSnNhVzVsSlRJeUpUSkRKVEl5ZVNVeU1pVXpRU1V5TWpBbE1qSWxOMFFsTWtNbE4wSWxNako0SlRJeUpUTkJKVEl5ZHlVeU1pVXlReVV5TW1GamRHbHZiaVV5TWlVelFTVXlNbXhwYm1VbE1qSWxNa01sTWpKNUpUSXlKVE5CSlRJeWFDVXlNaVUzUkNVeVF5VTNRaVV5TW5nbE1qSWxNMEVsTWpJd0pUSXlKVEpESlRJeVlXTjBhVzl1SlRJeUpUTkJKVEl5YkdsdVpTVXlNaVV5UXlVeU1ua2xNaklsTTBFbE1qSm9KVEl5SlRkRUpUSkRKVGRDSlRJeVlXTjBhVzl1SlRJeUpUTkJKVEl5WTJ4dmMyVWxNaklsTjBRbE5VUWxOMFFsTlVRbE1rTWxNakpzYVc1bFUzUjViR1VsTWpJbE0wRWxOMElsTWpKeWIzVnVaR2x1WnlVeU1pVXpRVFFsTWtNbE1qSnNhVzVsVjJsa2RHZ2xNaklsTTBFekpUSkRKVEl5YkdsdVpVTnZiRzl5SlRJeUpUTkJKVEl5TWpRMUpUSkRNVGcxSlRKRE1UZ3pKVEl5SlRkRUpUSkRKVEl5WTJocGJHUnlaVzRsTWpJbE0wRWxOVUlsTlVRbE1rTWxNakp5WlhOcGVtVkVhWElsTWpJbE0wRWxOVUlsTWpKMGJDVXlNaVV5UXlVeU1uUnlKVEl5SlRKREpUSXlZbklsTWpJbE1rTWxNakppYkNVeU1pVXlReVV5TW13bE1qSWxNa01sTWpKMEpUSXlKVEpESlRJeWNpVXlNaVV5UXlVeU1tSWxNaklsTlVRbE1rTWxNakp1WVcxbEpUSXlKVE5CSlRJeWNISnZZMlZ6Y3lVeU1pVXlReVV5TW1acGJHeFRkSGxzWlNVeU1pVXpRU1UzUWlVeU1tTnZiRzl5SlRJeUpUTkJKVEl5TWpRMEpUSkRNVGt6SlRKRE1UUXpKVEl5SlRKREpUSXlaSEpoZDFSNWNHVWxNaklsTTBFbE1qSnViMjVsSlRJeUpUZEVKVEpESlRJeWFXUWxNaklsTTBFbE1qSlFiWGRtZUhCT1prOWhORGMwT0RrMUpUSXlKVEpESlRJeVlYUjBjbWxpZFhSbEpUSXlKVE5CSlRkQ0pUSXlZMjl1ZEdGcGJtVnlKVEl5SlROQlptRnNjMlVsTWtNbE1qSnliM1JoZEdGaWJHVWxNaklsTTBGMGNuVmxKVEpESlRJeWRtbHphV0pzWlNVeU1pVXpRWFJ5ZFdVbE1rTWxNakptYVhobFpFeHBibXNsTWpJbE0wRm1ZV3h6WlNVeVF5VXlNbU52Ykd4aGNITmhZbXhsSlRJeUpUTkJabUZzYzJVbE1rTWxNakpqYjJ4c1lYQnpaV1FsTWpJbE0wRm1ZV3h6WlNVeVF5VXlNbXhwYm10aFlteGxKVEl5SlROQmRISjFaU1V5UXlVeU1tMWhjbXRsY2s5bVpuTmxkQ1V5TWlVelFUVWxOMFFsTWtNbE1qSmpZWFJsWjI5eWVTVXlNaVV6UVNVeU1tWnNiM2NsTWpJbE4wUWxNa01sTWpKSGNXVjFUMDlGZDI1bE5USTNNakk0SlRJeUpUTkJKVGRDSlRJeWJHbHVheVV5TWlVelFTVXlNaVV5TWlVeVF5VXlNbk5vWVhCbFUzUjViR1VsTWpJbE0wRWxOMElsTWpKaGJIQm9ZU1V5TWlVelFURWxOMFFsTWtNbE1qSjBaWGgwUW14dlkyc2xNaklsTTBFbE5VSWxOMElsTWpKd2IzTnBkR2x2YmlVeU1pVXpRU1UzUWlVeU1uY2xNaklsTTBFbE1qSjNMVEl3SlRJeUpUSkRKVEl5ZUNVeU1pVXpRVEV3SlRKREpUSXlhQ1V5TWlVelFTVXlNbWdsTWpJbE1rTWxNako1SlRJeUpUTkJNQ1UzUkNVeVF5VXlNblJsZUhRbE1qSWxNMEVsTWpJbE1qWnVZbk53SlROQ1JuSmxaWHBsSlRJd1FtRmphMkp2Ym1VbE1qSWxOMFFsTlVRbE1rTWxNakpoYm1Ob2IzSnpKVEl5SlROQkpUVkNKVGRDSlRJeWVDVXlNaVV6UVNVeU1uY2xNa1l5SlRJeUpUSkRKVEl5ZVNVeU1pVXpRU1V5TWpBbE1qSWxOMFFsTWtNbE4wSWxNako0SlRJeUpUTkJKVEl5ZHlVeVJqSWxNaklsTWtNbE1qSjVKVEl5SlROQkpUSXlhQ1V5TWlVM1JDVXlReVUzUWlVeU1uZ2xNaklsTTBFbE1qSXdKVEl5SlRKREpUSXllU1V5TWlVelFTVXlNbWdsTWtZeUpUSXlKVGRFSlRKREpUZENKVEl5ZUNVeU1pVXpRU1V5TW5jbE1qSWxNa01sTWpKNUpUSXlKVE5CSlRJeWFDVXlSaklsTWpJbE4wUWxOVVFsTWtNbE1qSjBhWFJzWlNVeU1pVXpRU1V5TWlVeU1pVXlReVV5TW1admJuUlRkSGxzWlNVeU1pVXpRU1UzUWlVeU1uTnBlbVVsTWpJbE0wRXhPQ1UzUkNVeVF5VXlNbVJoZEdGQmRIUnlhV0oxZEdWekpUSXlKVE5CSlRWQ0pUVkVKVEpESlRJeWNISnZjSE1sTWpJbE0wRWxOMElsTWpKNmFXNWtaWGdsTWpJbE0wRTBKVEpESlRJeWR5VXlNaVV6UVRFM015NHhNVFEwT1RrMk56VTNOakU1TlNVeVF5VXlNbmdsTWpJbE0wRXlOamNsTWtNbE1qSm9KVEl5SlROQk5UQWxNa01sTWpKNUpUSXlKVE5CTXpRMEpUSkRKVEl5WVc1bmJHVWxNaklsTTBFd0pUZEVKVEpESlRJeWNHRjBhQ1V5TWlVelFTVTFRaVUzUWlVeU1tRmpkR2x2Ym5NbE1qSWxNMEVsTlVJbE4wSWxNako0SlRJeUpUTkJKVEl5TUNVeU1pVXlReVV5TW1GamRHbHZiaVV5TWlVelFTVXlNbTF2ZG1VbE1qSWxNa01sTWpKNUpUSXlKVE5CSlRJeU1DVXlNaVUzUkNVeVF5VTNRaVV5TW5nbE1qSWxNMEVsTWpKM0pUSXlKVEpESlRJeVlXTjBhVzl1SlRJeUpUTkJKVEl5YkdsdVpTVXlNaVV5UXlVeU1ua2xNaklsTTBFbE1qSXdKVEl5SlRkRUpUSkRKVGRDSlRJeWVDVXlNaVV6UVNVeU1uY2xNaklsTWtNbE1qSmhZM1JwYjI0bE1qSWxNMEVsTWpKc2FXNWxKVEl5SlRKREpUSXllU1V5TWlVelFTVXlNbWdsTWpJbE4wUWxNa01sTjBJbE1qSjRKVEl5SlROQkpUSXlNQ1V5TWlVeVF5VXlNbUZqZEdsdmJpVXlNaVV6UVNVeU1teHBibVVsTWpJbE1rTWxNako1SlRJeUpUTkJKVEl5YUNVeU1pVTNSQ1V5UXlVM1FpVXlNbUZqZEdsdmJpVXlNaVV6UVNVeU1tTnNiM05sSlRJeUpUZEVKVFZFSlRkRUpUVkVKVEpESlRJeWJHbHVaVk4wZVd4bEpUSXlKVE5CSlRkQ0pUSXljbTkxYm1ScGJtY2xNaklsTTBFMEpUSkRKVEl5YkdsdVpWZHBaSFJvSlRJeUpUTkJNeVV5UXlVeU1teHBibVZEYjJ4dmNpVXlNaVV6UVNVeU1qSTBOU1V5UXpFNE5TVXlRekU0TXlVeU1pVTNSQ1V5UXlVeU1tTm9hV3hrY21WdUpUSXlKVE5CSlRWQ0pUVkVKVEpESlRJeWNtVnphWHBsUkdseUpUSXlKVE5CSlRWQ0pUSXlkR3dsTWpJbE1rTWxNakowY2lVeU1pVXlReVV5TW1KeUpUSXlKVEpESlRJeVltd2xNaklsTWtNbE1qSnNKVEl5SlRKREpUSXlkQ1V5TWlVeVF5VXlNbklsTWpJbE1rTWxNakppSlRJeUpUVkVKVEpESlRJeWJtRnRaU1V5TWlVelFTVXlNbkJ5YjJObGMzTWxNaklsTWtNbE1qSm1hV3hzVTNSNWJHVWxNaklsTTBFbE4wSWxNakpqYjJ4dmNpVXlNaVV6UVNVeU1qSTBOQ1V5UXpFNU15VXlRekUwTXlVeU1pVXlReVV5TW1SeVlYZFVlWEJsSlRJeUpUTkJKVEl5Ym05dVpTVXlNaVUzUkNVeVF5VXlNbWxrSlRJeUpUTkJKVEl5UjNGbGRVOVBSWGR1WlRVeU56SXlPQ1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tYkc5M0pUSXlKVGRFSlRKREpUSXlUMmhTVEhkNlYwSjZSalkwTWpjM01TVXlNaVV6UVNVM1FpVXlNbXhwYm1zbE1qSWxNMEVsTWpJbE1qSWxNa01sTWpKemFHRndaVk4wZVd4bEpUSXlKVE5CSlRkQ0pUSXlZV3h3YUdFbE1qSWxNMEV4SlRkRUpUSkRKVEl5ZEdWNGRFSnNiMk5ySlRJeUpUTkJKVFZDSlRkQ0pUSXljRzl6YVhScGIyNGxNaklsTTBFbE4wSWxNakozSlRJeUpUTkJKVEl5ZHkweU1DVXlNaVV5UXlVeU1uZ2xNaklsTTBFeE1DVXlReVV5TW1nbE1qSWxNMEVsTWpKb0pUSXlKVEpESlRJeWVTVXlNaVV6UVRBbE4wUWxNa01sTWpKMFpYaDBKVEl5SlROQkpUSXlKVEkyYm1KemNDVXpRa1oxYkd3bE1qQkdhVzVsTFhSMWJtbHVaeVV5TWlVM1JDVTFSQ1V5UXlVeU1tRnVZMmh2Y25NbE1qSWxNMEVsTlVJbE4wSWxNako0SlRJeUpUTkJKVEl5ZHlVeVJqSWxNaklsTWtNbE1qSjVKVEl5SlROQkpUSXlNQ1V5TWlVM1JDVXlReVUzUWlVeU1uZ2xNaklsTTBFbE1qSjNKVEpHTWlVeU1pVXlReVV5TW5rbE1qSWxNMEVsTWpKb0pUSXlKVGRFSlRKREpUZENKVEl5ZUNVeU1pVXpRU1V5TWpBbE1qSWxNa01sTWpKNUpUSXlKVE5CSlRJeWFDVXlSaklsTWpJbE4wUWxNa01sTjBJbE1qSjRKVEl5SlROQkpUSXlkeVV5TWlVeVF5VXlNbmtsTWpJbE0wRWxNakpvSlRKR01pVXlNaVUzUkNVMVJDVXlReVV5TW5ScGRHeGxKVEl5SlROQkpUSXlKVEl5SlRKREpUSXlabTl1ZEZOMGVXeGxKVEl5SlROQkpUZENKVEl5YzJsNlpTVXlNaVV6UVRFNEpUZEVKVEpESlRJeVpHRjBZVUYwZEhKcFluVjBaWE1sTWpJbE0wRWxOVUlsTlVRbE1rTWxNakp3Y205d2N5VXlNaVV6UVNVM1FpVXlNbnBwYm1SbGVDVXlNaVV6UVRnbE1rTWxNakozSlRJeUpUTkJNVFkwTGpJNE16STVNekF4TVRReU16RTFKVEpESlRJeWVDVXlNaVV6UVRZeU9TNDFNVEU0TURrM05EY3dPVFF6SlRKREpUSXlhQ1V5TWlVelFUVXdKVEpESlRJeWVTVXlNaVV6UVRZMk5TVXlReVV5TW1GdVoyeGxKVEl5SlROQk1DVTNSQ1V5UXlVeU1uQmhkR2dsTWpJbE0wRWxOVUlsTjBJbE1qSmhZM1JwYjI1ekpUSXlKVE5CSlRWQ0pUZENKVEl5ZUNVeU1pVXpRU1V5TWpBbE1qSWxNa01sTWpKaFkzUnBiMjRsTWpJbE0wRWxNakp0YjNabEpUSXlKVEpESlRJeWVTVXlNaVV6UVNVeU1qQWxNaklsTjBRbE1rTWxOMElsTWpKNEpUSXlKVE5CSlRJeWR5VXlNaVV5UXlVeU1tRmpkR2x2YmlVeU1pVXpRU1V5TW14cGJtVWxNaklsTWtNbE1qSjVKVEl5SlROQkpUSXlNQ1V5TWlVM1JDVXlReVUzUWlVeU1uZ2xNaklsTTBFbE1qSjNKVEl5SlRKREpUSXlZV04wYVc5dUpUSXlKVE5CSlRJeWJHbHVaU1V5TWlVeVF5VXlNbmtsTWpJbE0wRWxNakpvSlRJeUpUZEVKVEpESlRkQ0pUSXllQ1V5TWlVelFTVXlNakFsTWpJbE1rTWxNakpoWTNScGIyNGxNaklsTTBFbE1qSnNhVzVsSlRJeUpUSkRKVEl5ZVNVeU1pVXpRU1V5TW1nbE1qSWxOMFFsTWtNbE4wSWxNakpoWTNScGIyNGxNaklsTTBFbE1qSmpiRzl6WlNVeU1pVTNSQ1UxUkNVM1JDVTFSQ1V5UXlVeU1teHBibVZUZEhsc1pTVXlNaVV6UVNVM1FpVXlNbkp2ZFc1a2FXNW5KVEl5SlROQk5DVXlReVV5TW14cGJtVlhhV1IwYUNVeU1pVXpRVE1sTWtNbE1qSnNhVzVsUTI5c2IzSWxNaklsTTBFbE1qSXlORFVsTWtNeE9EVWxNa014T0RNbE1qSWxOMFFsTWtNbE1qSmphR2xzWkhKbGJpVXlNaVV6UVNVMVFpVTFSQ1V5UXlVeU1uSmxjMmw2WlVScGNpVXlNaVV6UVNVMVFpVXlNblJzSlRJeUpUSkRKVEl5ZEhJbE1qSWxNa01sTWpKaWNpVXlNaVV5UXlVeU1tSnNKVEl5SlRKREpUSXliQ1V5TWlVeVF5VXlNblFsTWpJbE1rTWxNakp5SlRJeUpUSkRKVEl5WWlVeU1pVTFSQ1V5UXlVeU1tNWhiV1VsTWpJbE0wRWxNakp3Y205alpYTnpKVEl5SlRKREpUSXlabWxzYkZOMGVXeGxKVEl5SlROQkpUZENKVEl5WTI5c2IzSWxNaklsTTBFbE1qSXlORFFsTWtNeE9UTWxNa014TkRNbE1qSWxNa01sTWpKa2NtRjNWSGx3WlNVeU1pVXpRU1V5TW01dmJtVWxNaklsTjBRbE1rTWxNakpwWkNVeU1pVXpRU1V5TWs5b1VreDNlbGRDZWtZMk5ESTNOekVsTWpJbE1rTWxNakpoZEhSeWFXSjFkR1VsTWpJbE0wRWxOMElsTWpKamIyNTBZV2x1WlhJbE1qSWxNMEZtWVd4elpTVXlReVV5TW5KdmRHRjBZV0pzWlNVeU1pVXpRWFJ5ZFdVbE1rTWxNakoyYVhOcFlteGxKVEl5SlROQmRISjFaU1V5UXlVeU1tWnBlR1ZrVEdsdWF5VXlNaVV6UVdaaGJITmxKVEpESlRJeVkyOXNiR0Z3YzJGaWJHVWxNaklsTTBGbVlXeHpaU1V5UXlVeU1tTnZiR3hoY0hObFpDVXlNaVV6UVdaaGJITmxKVEpESlRJeWJHbHVhMkZpYkdVbE1qSWxNMEYwY25WbEpUSkRKVEl5YldGeWEyVnlUMlptYzJWMEpUSXlKVE5CTlNVM1JDVXlReVV5TW1OaGRHVm5iM0o1SlRJeUpUTkJKVEl5Wm14dmR5VXlNaVUzUkNVeVF5VXlNa2gzVm5GM2VVRmtWbFEyTWpjek5ERWxNaklsTTBFbE4wSWxNakpzYVc1ckpUSXlKVE5CSlRJeUpUSXlKVEpESlRJeWMyaGhjR1ZUZEhsc1pTVXlNaVV6UVNVM1FpVXlNbUZzY0doaEpUSXlKVE5CTVNVM1JDVXlReVV5TW5SbGVIUkNiRzlqYXlVeU1pVXpRU1UxUWlVM1FpVXlNbkJ2YzJsMGFXOXVKVEl5SlROQkpUZENKVEl5ZHlVeU1pVXpRU1V5TW5jdE1qQWxNaklsTWtNbE1qSjRKVEl5SlROQk1UQWxNa01sTWpKb0pUSXlKVE5CSlRJeWFDVXlNaVV5UXlVeU1ua2xNaklsTTBFd0pUZEVKVEpESlRJeWRHVjRkQ1V5TWlVelFTVXlNaVV5Tm01aWMzQWxNMEpVY21GcGJpVXlNRUYwZEdWdWRHbHZiaVV5TUNVeVFpVXlNRVpESlRJeUpUZEVKVFZFSlRKREpUSXlZVzVqYUc5eWN5VXlNaVV6UVNVMVFpVTNRaVV5TW5nbE1qSWxNMEVsTWpKM0pUSkdNaVV5TWlVeVF5VXlNbmtsTWpJbE0wRWxNakl3SlRJeUpUZEVKVEpESlRkQ0pUSXllQ1V5TWlVelFTVXlNbmNsTWtZeUpUSXlKVEpESlRJeWVTVXlNaVV6UVNVeU1tZ2xNaklsTjBRbE1rTWxOMElsTWpKNEpUSXlKVE5CSlRJeU1DVXlNaVV5UXlVeU1ua2xNaklsTTBFbE1qSm9KVEpHTWlVeU1pVTNSQ1V5UXlVM1FpVXlNbmdsTWpJbE0wRWxNakozSlRJeUpUSkRKVEl5ZVNVeU1pVXpRU1V5TW1nbE1rWXlKVEl5SlRkRUpUVkVKVEpESlRJeWRHbDBiR1VsTWpJbE0wRWxNaklsTWpJbE1rTWxNakptYjI1MFUzUjViR1VsTWpJbE0wRWxOMElsTWpKemFYcGxKVEl5SlROQk1UZ2xOMFFsTWtNbE1qSmtZWFJoUVhSMGNtbGlkWFJsY3lVeU1pVXpRU1UxUWlVMVJDVXlReVV5TW5CeWIzQnpKVEl5SlROQkpUZENKVEl5ZW1sdVpHVjRKVEl5SlROQk5TVXlReVV5TW5jbE1qSWxNMEV4T1RndU1EVTFNVGMxTnpneE1qVWxNa01sTWpKNEpUSXlKVE5CT1RrMUxqWXlOVGcyT0RNMk1qRTRNRGtsTWtNbE1qSm9KVEl5SlROQk5UQWxNa01sTWpKNUpUSXlKVE5CTXpRMEpUSkRKVEl5WVc1bmJHVWxNaklsTTBFd0pUZEVKVEpESlRJeWNHRjBhQ1V5TWlVelFTVTFRaVUzUWlVeU1tRmpkR2x2Ym5NbE1qSWxNMEVsTlVJbE4wSWxNako0SlRJeUpUTkJKVEl5TUNVeU1pVXlReVV5TW1GamRHbHZiaVV5TWlVelFTVXlNbTF2ZG1VbE1qSWxNa01sTWpKNUpUSXlKVE5CSlRJeU1DVXlNaVUzUkNVeVF5VTNRaVV5TW5nbE1qSWxNMEVsTWpKM0pUSXlKVEpESlRJeVlXTjBhVzl1SlRJeUpUTkJKVEl5YkdsdVpTVXlNaVV5UXlVeU1ua2xNaklsTTBFbE1qSXdKVEl5SlRkRUpUSkRKVGRDSlRJeWVDVXlNaVV6UVNVeU1uY2xNaklsTWtNbE1qSmhZM1JwYjI0bE1qSWxNMEVsTWpKc2FXNWxKVEl5SlRKREpUSXllU1V5TWlVelFTVXlNbWdsTWpJbE4wUWxNa01sTjBJbE1qSjRKVEl5SlROQkpUSXlNQ1V5TWlVeVF5VXlNbUZqZEdsdmJpVXlNaVV6UVNVeU1teHBibVVsTWpJbE1rTWxNako1SlRJeUpUTkJKVEl5YUNVeU1pVTNSQ1V5UXlVM1FpVXlNbUZqZEdsdmJpVXlNaVV6UVNVeU1tTnNiM05sSlRJeUpUZEVKVFZFSlRkRUpUVkVKVEpESlRJeWJHbHVaVk4wZVd4bEpUSXlKVE5CSlRkQ0pUSXljbTkxYm1ScGJtY2xNaklsTTBFMEpUSkRKVEl5YkdsdVpWZHBaSFJvSlRJeUpUTkJNeVV5UXlVeU1teHBibVZEYjJ4dmNpVXlNaVV6UVNVeU1qSTBOU1V5UXpFNE5TVXlRekU0TXlVeU1pVTNSQ1V5UXlVeU1tTm9hV3hrY21WdUpUSXlKVE5CSlRWQ0pUVkVKVEpESlRJeWNtVnphWHBsUkdseUpUSXlKVE5CSlRWQ0pUSXlkR3dsTWpJbE1rTWxNakowY2lVeU1pVXlReVV5TW1KeUpUSXlKVEpESlRJeVltd2xNaklsTWtNbE1qSnNKVEl5SlRKREpUSXlkQ1V5TWlVeVF5VXlNbklsTWpJbE1rTWxNakppSlRJeUpUVkVKVEpESlRJeWJtRnRaU1V5TWlVelFTVXlNbkJ5YjJObGMzTWxNaklsTWtNbE1qSm1hV3hzVTNSNWJHVWxNaklsTTBFbE4wSWxNakpqYjJ4dmNpVXlNaVV6UVNVeU1qSTBOQ1V5UXpFNU15VXlRekUwTXlVeU1pVXlReVV5TW1SeVlYZFVlWEJsSlRJeUpUTkJKVEl5Ym05dVpTVXlNaVUzUkNVeVF5VXlNbWxrSlRJeUpUTkJKVEl5U0hkV2NYZDVRV1JXVkRZeU56TTBNU1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tYkc5M0pUSXlKVGRFSlRKREpUSXlURVJDWldSdFprUlFXRGN3TXpVNE1DVXlNaVV6UVNVM1FpVXlNbXhwYm1zbE1qSWxNMEVsTWpJbE1qSWxNa01sTWpKemFHRndaVk4wZVd4bEpUSXlKVE5CSlRkQ0pUSXlZV3h3YUdFbE1qSWxNMEV4SlRkRUpUSkRKVEl5ZEdWNGRFSnNiMk5ySlRJeUpUTkJKVFZDSlRkQ0pUSXljRzl6YVhScGIyNGxNaklsTTBFbE4wSWxNakozSlRJeUpUTkJKVEl5ZHkweU1DVXlNaVV5UXlVeU1uZ2xNaklsTTBFeE1DVXlReVV5TW1nbE1qSWxNMEVsTWpKb0pUSXlKVEpESlRJeWVTVXlNaVV6UVRBbE4wUWxNa01sTWpKMFpYaDBKVEl5SlROQkpUSXlKVEkyYm1KemNDVXpRbEJ5WlhSeVlXbHVaV1FsTWpCTlRGQWxNaklsTjBRbE5VUWxNa01sTWpKaGJtTm9iM0p6SlRJeUpUTkJKVFZDSlRkQ0pUSXllQ1V5TWlVelFTVXlNbmNsTWtZeUpUSXlKVEpESlRJeWVTVXlNaVV6UVNVeU1qQWxNaklsTjBRbE1rTWxOMElsTWpKNEpUSXlKVE5CSlRJeWR5VXlSaklsTWpJbE1rTWxNako1SlRJeUpUTkJKVEl5YUNVeU1pVTNSQ1V5UXlVM1FpVXlNbmdsTWpJbE0wRWxNakl3SlRJeUpUSkRKVEl5ZVNVeU1pVXpRU1V5TW1nbE1rWXlKVEl5SlRkRUpUSkRKVGRDSlRJeWVDVXlNaVV6UVNVeU1uY2xNaklsTWtNbE1qSjVKVEl5SlROQkpUSXlhQ1V5UmpJbE1qSWxOMFFsTlVRbE1rTWxNakowYVhSc1pTVXlNaVV6UVNVeU1pVXlNaVV5UXlVeU1tWnZiblJUZEhsc1pTVXlNaVV6UVNVM1FpVXlNbk5wZW1VbE1qSWxNMEV4T0NVM1JDVXlReVV5TW1SaGRHRkJkSFJ5YVdKMWRHVnpKVEl5SlROQkpUVkNKVFZFSlRKREpUSXljSEp2Y0hNbE1qSWxNMEVsTjBJbE1qSjZhVzVrWlhnbE1qSWxNMEV5SlRKREpUSXlkeVV5TWlVelFUTXdNaTQyT1RNd09EYzBPVFF6T0RneUpUSkRKVEl5ZUNVeU1pVXpRVEl6TVM0ek1EWTVNVEkxTURVMk1URTNOaVV5UXlVeU1tZ2xNaklsTTBFMU1DVXlReVV5TW5rbE1qSWxNMEV4TVRrbE1rTWxNakpoYm1kc1pTVXlNaVV6UVRBbE4wUWxNa01sTWpKd1lYUm9KVEl5SlROQkpUVkNKVGRDSlRJeVlXTjBhVzl1Y3lVeU1pVXpRU1UxUWlVM1FpVXlNbmdsTWpJbE0wRWxNakl3SlRJeUpUSkRKVEl5WVdOMGFXOXVKVEl5SlROQkpUSXliVzkyWlNVeU1pVXlReVV5TW5rbE1qSWxNMEVsTWpJd0pUSXlKVGRFSlRKREpUZENKVEl5ZUNVeU1pVXpRU1V5TW5jbE1qSWxNa01sTWpKaFkzUnBiMjRsTWpJbE0wRWxNakpzYVc1bEpUSXlKVEpESlRJeWVTVXlNaVV6UVNVeU1qQWxNaklsTjBRbE1rTWxOMElsTWpKNEpUSXlKVE5CSlRJeWR5VXlNaVV5UXlVeU1tRmpkR2x2YmlVeU1pVXpRU1V5TW14cGJtVWxNaklsTWtNbE1qSjVKVEl5SlROQkpUSXlhQ1V5TWlVM1JDVXlReVUzUWlVeU1uZ2xNaklsTTBFbE1qSXdKVEl5SlRKREpUSXlZV04wYVc5dUpUSXlKVE5CSlRJeWJHbHVaU1V5TWlVeVF5VXlNbmtsTWpJbE0wRWxNakpvSlRJeUpUZEVKVEpESlRkQ0pUSXlZV04wYVc5dUpUSXlKVE5CSlRJeVkyeHZjMlVsTWpJbE4wUWxOVVFsTjBRbE5VUWxNa01sTWpKc2FXNWxVM1I1YkdVbE1qSWxNMEVsTjBJbE1qSnliM1Z1WkdsdVp5VXlNaVV6UVRRbE1rTWxNakpzYVc1bFYybGtkR2dsTWpJbE0wRXpKVEpESlRJeWJHbHVaVU52Ykc5eUpUSXlKVE5CSlRJeU1qUTFKVEpETVRnMUpUSkRNVGd6SlRJeUpUZEVKVEpESlRJeVkyaHBiR1J5Wlc0bE1qSWxNMEVsTlVJbE5VUWxNa01sTWpKeVpYTnBlbVZFYVhJbE1qSWxNMEVsTlVJbE1qSjBiQ1V5TWlVeVF5VXlNblJ5SlRJeUpUSkRKVEl5WW5JbE1qSWxNa01sTWpKaWJDVXlNaVV5UXlVeU1td2xNaklsTWtNbE1qSjBKVEl5SlRKREpUSXljaVV5TWlVeVF5VXlNbUlsTWpJbE5VUWxNa01sTWpKdVlXMWxKVEl5SlROQkpUSXljSEp2WTJWemN5VXlNaVV5UXlVeU1tWnBiR3hUZEhsc1pTVXlNaVV6UVNVM1FpVXlNbU52Ykc5eUpUSXlKVE5CSlRJeU1qUTBKVEpETVRrekpUSkRNVFF6SlRJeUpUSkRKVEl5WkhKaGQxUjVjR1VsTWpJbE0wRWxNakp1YjI1bEpUSXlKVGRFSlRKREpUSXlhV1FsTWpJbE0wRWxNakpNUkVKbFpHMW1SRkJZTnpBek5UZ3dKVEl5SlRKREpUSXlZWFIwY21saWRYUmxKVEl5SlROQkpUZENKVEl5WTI5dWRHRnBibVZ5SlRJeUpUTkJabUZzYzJVbE1rTWxNakp5YjNSaGRHRmliR1VsTWpJbE0wRjBjblZsSlRKREpUSXlkbWx6YVdKc1pTVXlNaVV6UVhSeWRXVWxNa01sTWpKbWFYaGxaRXhwYm1zbE1qSWxNMEZtWVd4elpTVXlReVV5TW1OdmJHeGhjSE5oWW14bEpUSXlKVE5CWm1Gc2MyVWxNa01sTWpKamIyeHNZWEJ6WldRbE1qSWxNMEZtWVd4elpTVXlReVV5TW14cGJtdGhZbXhsSlRJeUpUTkJkSEoxWlNVeVF5VXlNbTFoY210bGNrOW1abk5sZENVeU1pVXpRVFVsTjBRbE1rTWxNakpqWVhSbFoyOXllU1V5TWlVelFTVXlNbVpzYjNjbE1qSWxOMFFsTWtNbE1qSlZZazlxYm10RWVWVldOVGd4T0RZeUpUSXlKVE5CSlRkQ0pUSXliR2x1YXlVeU1pVXpRU1V5TWlVeU1pVXlReVV5TW5Ob1lYQmxVM1I1YkdVbE1qSWxNMEVsTjBJbE1qSmhiSEJvWVNVeU1pVXpRVEVsTjBRbE1rTWxNakowWlhoMFFteHZZMnNsTWpJbE0wRWxOVUlsTjBJbE1qSndiM05wZEdsdmJpVXlNaVV6UVNVM1FpVXlNbmNsTWpJbE0wRWxNakozTFRJd0pUSXlKVEpESlRJeWVDVXlNaVV6UVRFd0pUSkRKVEl5YUNVeU1pVXpRU1V5TW1nbE1qSWxNa01sTWpKNUpUSXlKVE5CTUNVM1JDVXlReVV5TW5SbGVIUWxNaklsTTBFbE1qSWxNalp1WW5Od0pUTkNVM1JoWjJVbE1qQXlKVE5EWW5JbE0wVkVhWE5qY21WMFpTVXlNRVJoZEdFbE1qQlVjbUZ1YzJabGNpVkZSaVZDUXlVNE9GQlRKVEpHVTFCVEpVVkdKVUpESlRnNUpUSXlKVGRFSlRWRUpUSkRKVEl5WVc1amFHOXljeVV5TWlVelFTVTFRaVUzUWlVeU1uZ2xNaklsTTBFbE1qSjNKVEpHTWlVeU1pVXlReVV5TW5rbE1qSWxNMEVsTWpJd0pUSXlKVGRFSlRKREpUZENKVEl5ZUNVeU1pVXpRU1V5TW5jbE1rWXlKVEl5SlRKREpUSXllU1V5TWlVelFTVXlNbWdsTWpJbE4wUWxNa01sTjBJbE1qSjRKVEl5SlROQkpUSXlNQ1V5TWlVeVF5VXlNbmtsTWpJbE0wRWxNakpvSlRKR01pVXlNaVUzUkNVeVF5VTNRaVV5TW5nbE1qSWxNMEVsTWpKM0pUSXlKVEpESlRJeWVTVXlNaVV6UVNVeU1tZ2xNa1l5SlRJeUpUZEVKVFZFSlRKREpUSXlkR2wwYkdVbE1qSWxNMEVsTWpJbE1qSWxNa01sTWpKbWIyNTBVM1I1YkdVbE1qSWxNMEVsTjBJbE1qSnphWHBsSlRJeUpUTkJNVGdsTjBRbE1rTWxNakprWVhSaFFYUjBjbWxpZFhSbGN5VXlNaVV6UVNVMVFpVTFSQ1V5UXlVeU1uQnliM0J6SlRJeUpUTkJKVGRDSlRJeWVtbHVaR1Y0SlRJeUpUTkJOeVV5UXlVeU1uY2xNaklsTTBFeU9ESXVNVFE1TVRZeE9UWTVNemN5SlRKREpUSXllQ1V5TWlVelFUVTNNQzQxTnpnNE56VXlOamd4TVRrNUpUSkRKVEl5YUNVeU1pVXpRVGt4SlRKREpUSXllU1V5TWlVelFUVXpPU1V5UXlVeU1tRnVaMnhsSlRJeUpUTkJNQ1UzUkNVeVF5VXlNbkJoZEdnbE1qSWxNMEVsTlVJbE4wSWxNakpoWTNScGIyNXpKVEl5SlROQkpUVkNKVGRDSlRJeWVDVXlNaVV6UVNVeU1qQWxNaklsTWtNbE1qSmhZM1JwYjI0bE1qSWxNMEVsTWpKdGIzWmxKVEl5SlRKREpUSXllU1V5TWlVelFTVXlNakFsTWpJbE4wUWxNa01sTjBJbE1qSjRKVEl5SlROQkpUSXlkeVV5TWlVeVF5VXlNbUZqZEdsdmJpVXlNaVV6UVNVeU1teHBibVVsTWpJbE1rTWxNako1SlRJeUpUTkJKVEl5TUNVeU1pVTNSQ1V5UXlVM1FpVXlNbmdsTWpJbE0wRWxNakozSlRJeUpUSkRKVEl5WVdOMGFXOXVKVEl5SlROQkpUSXliR2x1WlNVeU1pVXlReVV5TW5rbE1qSWxNMEVsTWpKb0pUSXlKVGRFSlRKREpUZENKVEl5ZUNVeU1pVXpRU1V5TWpBbE1qSWxNa01sTWpKaFkzUnBiMjRsTWpJbE0wRWxNakpzYVc1bEpUSXlKVEpESlRJeWVTVXlNaVV6UVNVeU1tZ2xNaklsTjBRbE1rTWxOMElsTWpKaFkzUnBiMjRsTWpJbE0wRWxNakpqYkc5elpTVXlNaVUzUkNVMVJDVTNSQ1UxUkNVeVF5VXlNbXhwYm1WVGRIbHNaU1V5TWlVelFTVTNRaVV5TW5KdmRXNWthVzVuSlRJeUpUTkJOQ1V5UXlVeU1teHBibVZYYVdSMGFDVXlNaVV6UVRNbE1rTWxNakpzYVc1bFEyOXNiM0lsTWpJbE0wRWxNakl5TkRVbE1rTXhPRFVsTWtNeE9ETWxNaklsTjBRbE1rTWxNakpqYUdsc1pISmxiaVV5TWlVelFTVTFRaVUxUkNVeVF5VXlNbkpsYzJsNlpVUnBjaVV5TWlVelFTVTFRaVV5TW5Sc0pUSXlKVEpESlRJeWRISWxNaklsTWtNbE1qSmljaVV5TWlVeVF5VXlNbUpzSlRJeUpUSkRKVEl5YkNVeU1pVXlReVV5TW5RbE1qSWxNa01sTWpKeUpUSXlKVEpESlRJeVlpVXlNaVUxUkNVeVF5VXlNbTVoYldVbE1qSWxNMEVsTWpKd2NtOWpaWE56SlRJeUpUSkRKVEl5Wm1sc2JGTjBlV3hsSlRJeUpUTkJKVGRDSlRJeVkyOXNiM0lsTWpJbE0wRWxNakl5TkRRbE1rTXhPVE1sTWtNeE5ETWxNaklsTWtNbE1qSmtjbUYzVkhsd1pTVXlNaVV6UVNVeU1tNXZibVVsTWpJbE4wUWxNa01sTWpKcFpDVXlNaVV6UVNVeU1sVmlUMnB1YTBSNVZWWTFPREU0TmpJbE1qSWxNa01sTWpKaGRIUnlhV0oxZEdVbE1qSWxNMEVsTjBJbE1qSmpiMjUwWVdsdVpYSWxNaklsTTBGbVlXeHpaU1V5UXlVeU1uSnZkR0YwWVdKc1pTVXlNaVV6UVhSeWRXVWxNa01sTWpKMmFYTnBZbXhsSlRJeUpUTkJkSEoxWlNVeVF5VXlNbVpwZUdWa1RHbHVheVV5TWlVelFXWmhiSE5sSlRKREpUSXlZMjlzYkdGd2MyRmliR1VsTWpJbE0wRm1ZV3h6WlNVeVF5VXlNbU52Ykd4aGNITmxaQ1V5TWlVelFXWmhiSE5sSlRKREpUSXliR2x1YTJGaWJHVWxNaklsTTBGMGNuVmxKVEpESlRJeWJXRnlhMlZ5VDJabWMyVjBKVEl5SlROQk5TVTNSQ1V5UXlVeU1tTmhkR1ZuYjNKNUpUSXlKVE5CSlRJeVpteHZkeVV5TWlVM1JDVXlReVV5TWxOdlkzcFJXbWRoVkdVMk5Ua3dNVGNsTWpJbE0wRWxOMElsTWpKc2FXNXJKVEl5SlROQkpUSXlKVEl5SlRKREpUSXljMmhoY0dWVGRIbHNaU1V5TWlVelFTVTNRaVV5TW1Gc2NHaGhKVEl5SlROQk1TVTNSQ1V5UXlVeU1uUmxlSFJDYkc5amF5VXlNaVV6UVNVMVFpVTNRaVV5TW5CdmMybDBhVzl1SlRJeUpUTkJKVGRDSlRJeWR5VXlNaVV6UVNVeU1uY3RNakFsTWpJbE1rTWxNako0SlRJeUpUTkJNVEFsTWtNbE1qSm9KVEl5SlROQkpUSXlhQ1V5TWlVeVF5VXlNbmtsTWpJbE0wRXdKVGRFSlRKREpUSXlkR1Y0ZENVeU1pVXpRU1V5TWlVeU5tNWljM0FsTTBKUWNtVjBjbUZwYm1Wa0pUSXdRMDVPTFV4VFZFMGxNaklsTjBRbE5VUWxNa01sTWpKaGJtTm9iM0p6SlRJeUpUTkJKVFZDSlRkQ0pUSXllQ1V5TWlVelFTVXlNbmNsTWtZeUpUSXlKVEpESlRJeWVTVXlNaVV6UVNVeU1qQWxNaklsTjBRbE1rTWxOMElsTWpKNEpUSXlKVE5CSlRJeWR5VXlSaklsTWpJbE1rTWxNako1SlRJeUpUTkJKVEl5YUNVeU1pVTNSQ1V5UXlVM1FpVXlNbmdsTWpJbE0wRWxNakl3SlRJeUpUSkRKVEl5ZVNVeU1pVXpRU1V5TW1nbE1rWXlKVEl5SlRkRUpUSkRKVGRDSlRJeWVDVXlNaVV6UVNVeU1uY2xNaklsTWtNbE1qSjVKVEl5SlROQkpUSXlhQ1V5UmpJbE1qSWxOMFFsTlVRbE1rTWxNakowYVhSc1pTVXlNaVV6UVNVeU1pVXlNaVV5UXlVeU1tWnZiblJUZEhsc1pTVXlNaVV6UVNVM1FpVXlNbk5wZW1VbE1qSWxNMEV4T0NVM1JDVXlReVV5TW1SaGRHRkJkSFJ5YVdKMWRHVnpKVEl5SlROQkpUVkNKVFZFSlRKREpUSXljSEp2Y0hNbE1qSWxNMEVsTjBJbE1qSjZhVzVrWlhnbE1qSWxNMEV4T1NVeVF5VXlNbmNsTWpJbE0wRXpNREl1Tmprek1EZzNORGswTXpnNE1pVXlReVV5TW5nbE1qSWxNMEUxTlRndU16QTJPVEV5TlRBMU5qRXhPQ1V5UXlVeU1tZ2xNaklsTTBFMU1DVXlReVV5TW5rbE1qSWxNMEV4TVRrbE1rTWxNakpoYm1kc1pTVXlNaVV6UVRBbE4wUWxNa01sTWpKd1lYUm9KVEl5SlROQkpUVkNKVGRDSlRJeVlXTjBhVzl1Y3lVeU1pVXpRU1UxUWlVM1FpVXlNbmdsTWpJbE0wRWxNakl3SlRJeUpUSkRKVEl5WVdOMGFXOXVKVEl5SlROQkpUSXliVzkyWlNVeU1pVXlReVV5TW5rbE1qSWxNMEVsTWpJd0pUSXlKVGRFSlRKREpUZENKVEl5ZUNVeU1pVXpRU1V5TW5jbE1qSWxNa01sTWpKaFkzUnBiMjRsTWpJbE0wRWxNakpzYVc1bEpUSXlKVEpESlRJeWVTVXlNaVV6UVNVeU1qQWxNaklsTjBRbE1rTWxOMElsTWpKNEpUSXlKVE5CSlRJeWR5VXlNaVV5UXlVeU1tRmpkR2x2YmlVeU1pVXpRU1V5TW14cGJtVWxNaklsTWtNbE1qSjVKVEl5SlROQkpUSXlhQ1V5TWlVM1JDVXlReVUzUWlVeU1uZ2xNaklsTTBFbE1qSXdKVEl5SlRKREpUSXlZV04wYVc5dUpUSXlKVE5CSlRJeWJHbHVaU1V5TWlVeVF5VXlNbmtsTWpJbE0wRWxNakpvSlRJeUpUZEVKVEpESlRkQ0pUSXlZV04wYVc5dUpUSXlKVE5CSlRJeVkyeHZjMlVsTWpJbE4wUWxOVVFsTjBRbE5VUWxNa01sTWpKc2FXNWxVM1I1YkdVbE1qSWxNMEVsTjBJbE1qSnliM1Z1WkdsdVp5VXlNaVV6UVRRbE1rTWxNakpzYVc1bFYybGtkR2dsTWpJbE0wRXpKVEpESlRJeWJHbHVaVU52Ykc5eUpUSXlKVE5CSlRJeU1qUTFKVEpETVRnMUpUSkRNVGd6SlRJeUpUZEVKVEpESlRJeVkyaHBiR1J5Wlc0bE1qSWxNMEVsTlVJbE5VUWxNa01sTWpKeVpYTnBlbVZFYVhJbE1qSWxNMEVsTlVJbE1qSjBiQ1V5TWlVeVF5VXlNblJ5SlRJeUpUSkRKVEl5WW5JbE1qSWxNa01sTWpKaWJDVXlNaVV5UXlVeU1td2xNaklsTWtNbE1qSjBKVEl5SlRKREpUSXljaVV5TWlVeVF5VXlNbUlsTWpJbE5VUWxNa01sTWpKdVlXMWxKVEl5SlROQkpUSXljSEp2WTJWemN5VXlNaVV5UXlVeU1tWnBiR3hUZEhsc1pTVXlNaVV6UVNVM1FpVXlNbU52Ykc5eUpUSXlKVE5CSlRJeU1qUTBKVEpETVRrekpUSkRNVFF6SlRJeUpUSkRKVEl5WkhKaGQxUjVjR1VsTWpJbE0wRWxNakp1YjI1bEpUSXlKVGRFSlRKREpUSXlhV1FsTWpJbE0wRWxNakpUYjJONlVWcG5ZVlJsTmpVNU1ERTNKVEl5SlRKREpUSXlZWFIwY21saWRYUmxKVEl5SlROQkpUZENKVEl5WTI5dWRHRnBibVZ5SlRJeUpUTkJabUZzYzJVbE1rTWxNakp5YjNSaGRHRmliR1VsTWpJbE0wRjBjblZsSlRKREpUSXlkbWx6YVdKc1pTVXlNaVV6UVhSeWRXVWxNa01sTWpKbWFYaGxaRXhwYm1zbE1qSWxNMEZtWVd4elpTVXlReVV5TW1OdmJHeGhjSE5oWW14bEpUSXlKVE5CWm1Gc2MyVWxNa01sTWpKamIyeHNZWEJ6WldRbE1qSWxNMEZtWVd4elpTVXlReVV5TW14cGJtdGhZbXhsSlRJeUpUTkJkSEoxWlNVeVF5VXlNbTFoY210bGNrOW1abk5sZENVeU1pVXpRVFVsTjBRbE1rTWxNakpqWVhSbFoyOXllU1V5TWlVelFTVXlNbVpzYjNjbE1qSWxOMFFsTWtNbE1qSjNVRlZhUkdSM1lVOTFOREE1TlRVekpUSXlKVE5CSlRkQ0pUSXliR2x1YXlVeU1pVXpRU1V5TWlVeU1pVXlReVV5TW5Ob1lYQmxVM1I1YkdVbE1qSWxNMEVsTjBJbE1qSmhiSEJvWVNVeU1pVXpRVEVsTjBRbE1rTWxNakowWlhoMFFteHZZMnNsTWpJbE0wRWxOVUlsTjBJbE1qSndiM05wZEdsdmJpVXlNaVV6UVNVM1FpVXlNbmNsTWpJbE0wRWxNakozTFRJd0pUSXlKVEpESlRJeWVDVXlNaVV6UVRFd0pUSkRKVEl5YUNVeU1pVXpRU1V5TW1nbE1qSWxNa01sTWpKNUpUSXlKVE5CTUNVM1JDVXlReVV5TW5SbGVIUWxNaklsTTBFbE1qSWxNalp1WW5Od0pUTkNVSEpsZEhKaGFXNWxaQ1V5TUVOT1RpMVVjbUZ1YzJadmNtMWxjaTFCZEhSbGJuUnBiMjR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Na01sTWpKMGFYUnNaU1V5TWlVelFTVXlNaVV5TWlVeVF5VXlNbVp2Ym5SVGRIbHNaU1V5TWlVelFTVTNRaVV5TW5OcGVtVWxNaklsTTBFeE9DVTNSQ1V5UXlVeU1tUmhkR0ZCZEhSeWFXSjFkR1Z6SlRJeUpUTkJKVFZDSlRWRUpUSkRKVEl5Y0hKdmNITWxNaklsTTBFbE4wSWxNako2YVc1a1pYZ2xNaklsTTBFeU1DVXlReVV5TW5jbE1qSWxNMEV6TURJdU5qa3pNRGczTkRrME16ZzRNaVV5UXlVeU1uZ2xNaklsTTBFNU5ETXVNekEyT1RFeU5UQTFOakV4T0NVeVF5VXlNbWdsTWpJbE0wRTFNQ1V5UXlVeU1ua2xNaklsTTBFeE1Ua2xNa01sTWpKaGJtZHNaU1V5TWlVelFUQWxOMFFsTWtNbE1qSndZWFJvSlRJeUpUTkJKVFZDSlRkQ0pUSXlZV04wYVc5dWN5VXlNaVV6UVNVMVFpVTNRaVV5TW5nbE1qSWxNMEVsTWpJd0pUSXlKVEpESlRJeVlXTjBhVzl1SlRJeUpUTkJKVEl5Ylc5MlpTVXlNaVV5UXlVeU1ua2xNaklsTTBFbE1qSXdKVEl5SlRkRUpUSkRKVGRDSlRJeWVDVXlNaVV6UVNVeU1uY2xNaklsTWtNbE1qSmhZM1JwYjI0bE1qSWxNMEVsTWpKc2FXNWxKVEl5SlRKREpUSXllU1V5TWlVelFTVXlNakFsTWpJbE4wUWxNa01sTjBJbE1qSjRKVEl5SlROQkpUSXlkeVV5TWlVeVF5VXlNbUZqZEdsdmJpVXlNaVV6UVNVeU1teHBibVVsTWpJbE1rTWxNako1SlRJeUpUTkJKVEl5YUNVeU1pVTNSQ1V5UXlVM1FpVXlNbmdsTWpJbE0wRWxNakl3SlRJeUpUSkRKVEl5WVdOMGFXOXVKVEl5SlROQkpUSXliR2x1WlNVeU1pVXlReVV5TW5rbE1qSWxNMEVsTWpKb0pUSXlKVGRFSlRKREpUZENKVEl5WVdOMGFXOXVKVEl5SlROQkpUSXlZMnh2YzJVbE1qSWxOMFFsTlVRbE4wUWxOVVFsTWtNbE1qSnNhVzVsVTNSNWJHVWxNaklsTTBFbE4wSWxNakp5YjNWdVpHbHVaeVV5TWlVelFUUWxNa01sTWpKc2FXNWxWMmxrZEdnbE1qSWxNMEV6SlRKREpUSXliR2x1WlVOdmJHOXlKVEl5SlROQkpUSXlNalExSlRKRE1UZzFKVEpETVRnekpUSXlKVGRFSlRKREpUSXlZMmhwYkdSeVpXNGxNaklsTTBFbE5VSWxOVVFsTWtNbE1qSnlaWE5wZW1WRWFYSWxNaklsTTBFbE5VSWxNakowYkNVeU1pVXlReVV5TW5SeUpUSXlKVEpESlRJeVluSWxNaklsTWtNbE1qSmliQ1V5TWlVeVF5VXlNbXdsTWpJbE1rTWxNakowSlRJeUpUSkRKVEl5Y2lVeU1pVXlReVV5TW1JbE1qSWxOVVFsTWtNbE1qSnVZVzFsSlRJeUpUTkJKVEl5Y0hKdlkyVnpjeVV5TWlVeVF5VXlNbVpwYkd4VGRIbHNaU1V5TWlVelFTVTNRaVV5TW1OdmJHOXlKVEl5SlROQkpUSXlNalEwSlRKRE1Ua3pKVEpETVRRekpUSXlKVEpESlRJeVpISmhkMVI1Y0dVbE1qSWxNMEVsTWpKdWIyNWxKVEl5SlRkRUpUSkRKVEl5YVdRbE1qSWxNMEVsTWpKM1VGVmFSR1IzWVU5MU5EQTVOVFV6SlRJeUpUSkRKVEl5WVhSMGNtbGlkWFJsSlRJeUpUTkJKVGRDSlRJeVkyOXVkR0ZwYm1WeUpUSXlKVE5CWm1Gc2MyVWxNa01sTWpKeWIzUmhkR0ZpYkdVbE1qSWxNMEYwY25WbEpUSkRKVEl5ZG1semFXSnNaU1V5TWlVelFYUnlkV1VsTWtNbE1qSm1hWGhsWkV4cGJtc2xNaklsTTBGbVlXeHpaU1V5UXlVeU1tTnZiR3hoY0hOaFlteGxKVEl5SlROQlptRnNjMlVsTWtNbE1qSmpiMnhzWVhCelpXUWxNaklsTTBGbVlXeHpaU1V5UXlVeU1teHBibXRoWW14bEpUSXlKVE5CZEhKMVpTVXlReVV5TW0xaGNtdGxjazltWm5ObGRDVXlNaVV6UVRVbE4wUWxNa01sTWpKallYUmxaMjl5ZVNVeU1pVXpRU1V5TW1ac2IzY2xNaklsTjBRbE1rTWxNakpZUWtKd1JsaE5TbVpyTURjek1ESTJKVEl5SlROQkpUZENKVEl5YVdRbE1qSWxNMEVsTWpKWVFrSndSbGhOU21ack1EY3pNREkySlRJeUpUSkRKVEl5Ym1GdFpTVXlNaVV6UVNVeU1uSnZkVzVrVW1WamRHRnVaMnhsSlRJeUpUSkRKVEl5ZEdsMGJHVWxNaklsTTBFbE1qSWxSVFVsT1VNbE9EWWxSVGdsUVRjbE9USWxSVGNsT1VZbFFUa2xSVFVsUWtRbFFUSWxNaklsTWtNbE1qSmpZWFJsWjI5eWVTVXlNaVV6UVNVeU1tSmhjMmxqSlRJeUpUSkRKVEl5WjNKdmRYQWxNaklsTTBFbE1qSWxNaklsTWtNbE1qSm5jbTkxY0U1aGJXVWxNaklsTTBGdWRXeHNKVEpESlRJeWJHOWphMlZrSlRJeUpUTkJabUZzYzJVbE1rTWxNakpzYVc1ckpUSXlKVE5CSlRJeUpUSXlKVEpESlRJeVkyaHBiR1J5Wlc0bE1qSWxNMEVsTlVJbE5VUWxNa01sTWpKd1lYSmxiblFsTWpJbE0wRWxNaklsTWpJbE1rTWxNakp5WlhOcGVtVkVhWElsTWpJbE0wRWxOVUlsTWpKMGJDVXlNaVV5UXlVeU1uUnlKVEl5SlRKREpUSXlZbklsTWpJbE1rTWxNakppYkNVeU1pVXlReVV5TW13bE1qSWxNa01sTWpKMEpUSXlKVEpESlRJeWNpVXlNaVV5UXlVeU1tSWxNaklsTlVRbE1rTWxNakpoZEhSeWFXSjFkR1VsTWpJbE0wRWxOMElsTWpKamIyNTBZV2x1WlhJbE1qSWxNMEZtWVd4elpTVXlReVV5TW5acGMybGliR1VsTWpJbE0wRjBjblZsSlRKREpUSXljbTkwWVhSaFlteGxKVEl5SlROQmRISjFaU1V5UXlVeU1teHBibXRoWW14bEpUSXlKVE5CZEhKMVpTVXlReVV5TW1OdmJHeGhjSE5oWW14bEpUSXlKVE5CWm1Gc2MyVWxNa01sTWpKamIyeHNZWEJ6WldRbE1qSWxNMEZtWVd4elpTVXlReVV5TW1acGVHVmtUR2x1YXlVeU1pVXpRV1poYkhObEpUSkRKVEl5YldGeWEyVnlUMlptYzJWMEpUSXlKVE5CTlNVM1JDVXlReVV5TW1SaGRHRkJkSFJ5YVdKMWRHVnpKVEl5SlROQkpUVkNKVGRDSlRJeWJtRnRaU1V5TWlVelFTVXlNaVZGTlNWQ1FTVTRSaVZGTlNVNFJpVkNOeVV5TWlVeVF5VXlNblI1Y0dVbE1qSWxNMEVsTWpKdWRXMWlaWElsTWpJbE1rTWxNakoyWVd4MVpTVXlNaVV6UVNVeU1pVXlNaVV5UXlVeU1tTmhkR1ZuYjNKNUpUSXlKVE5CSlRJeVpHVm1ZWFZzZENVeU1pVXlReVV5TW1sa0pUSXlKVE5CSlRJeVRIcEZURkp3YTAxSlFqQTBNVEV5T1NVeU1pVTNSQ1V5UXlVM1FpVXlNbTVoYldVbE1qSWxNMEVsTWpJbFJUVWxPVEFsT0VRbFJUY2xRVGNsUWpBbE1qSWxNa01sTWpKMGVYQmxKVEl5SlROQkpUSXljM1J5YVc1bkpUSXlKVEpESlRJeWRtRnNkV1VsTWpJbE0wRWxNaklsTWpJbE1rTWxNakpqWVhSbFoyOXllU1V5TWlVelFTVXlNbVJsWm1GMWJIUWxNaklsTWtNbE1qSnBaQ1V5TWlVelFTVXlNbFZzYldWalZtcFRiVXN4TlRreU1UUWxNaklsTjBRbE1rTWxOMElsTWpKdVlXMWxKVEl5SlROQkpUSXlKVVUySlRnNUpUZ3dKVVUySlRsREpUZzVKVVU0SlRnd0pUZzFKVEl5SlRKREpUSXlkSGx3WlNVeU1pVXpRU1V5TW5OMGNtbHVaeVV5TWlVeVF5VXlNblpoYkhWbEpUSXlKVE5CSlRJeUpUSXlKVEpESlRJeVkyRjBaV2R2Y25rbE1qSWxNMEVsTWpKa1pXWmhkV3gwSlRJeUpUSkRKVEl5YVdRbE1qSWxNMEVsTWpKR1NHaElTV2R1YUZaTE1URXdPVE00SlRJeUpUZEVKVEpESlRkQ0pUSXlibUZ0WlNVeU1pVXpRU1V5TWlWRk9DVkNSaVU1UlNWRk5pVTRSU1ZCTlNVeU1pVXlReVV5TW5SNWNHVWxNaklsTTBFbE1qSnNhVzVySlRJeUpUSkRKVEl5ZG1Gc2RXVWxNaklsTTBFbE1qSWxNaklsTWtNbE1qSmpZWFJsWjI5eWVTVXlNaVV6UVNVeU1tUmxabUYxYkhRbE1qSWxNa01sTWpKcFpDVXlNaVV6UVNVeU1tVlZjWEJYWjJwcVJsWTNOVFF4TWpVbE1qSWxOMFFsTWtNbE4wSWxNakp1WVcxbEpUSXlKVE5CSlRJeUpVVTBKVUpGSlVKR0pVVTNKVUZESlVKQkpUSXlKVEpESlRJeWRIbHdaU1V5TWlVelFTVXlNbk4wY21sdVp5VXlNaVV5UXlVeU1uWmhiSFZsSlRJeUpUTkJKVEl5SlRJeUpUSkRKVEl5WTJGMFpXZHZjbmtsTWpJbE0wRWxNakprWldaaGRXeDBKVEl5SlRKREpUSXlhV1FsTWpJbE0wRWxNakpKVUZoRlFYUjJhRloxTkRReU1UWXhKVEl5SlRkRUpUVkVKVEpESlRJeWNISnZjSE1sTWpJbE0wRWxOMElsTWpKNEpUSXlKVE5CTWpBeEpUSkRKVEl5ZVNVeU1pVXpRVGNsTWtNbE1qSjNKVEl5SlROQk1UQTJNeVV5UXlVeU1tZ2xNaklsTTBFeU16WWxNa01sTWpKNmFXNWtaWGdsTWpJbE0wRXdKVEpESlRJeVlXNW5iR1VsTWpJbE0wRXdKVGRFSlRKREpUSXljMmhoY0dWVGRIbHNaU1V5TWlVelFTVTNRaVV5TW1Gc2NHaGhKVEl5SlROQk1TVTNSQ1V5UXlVeU1teHBibVZUZEhsc1pTVXlNaVV6UVNVM1FpVXlNbkp2ZFc1a2FXNW5KVEl5SlROQk5DVXlReVV5TW14cGJtVlhhV1IwYUNVeU1pVXpRVE1sTWtNbE1qSnNhVzVsUTI5c2IzSWxNaklsTTBFbE1qSXlOREVsTWtNeE5Ea2xNa014TkRnbE1qSWxOMFFsTWtNbE1qSm1hV3hzVTNSNWJHVWxNaklsTTBFbE4wSWxNakpqYjJ4dmNpVXlNaVV6UVNVeU1qSTFNU1V5UXpJek5DVXlRekl4T0NVeU1pVXlReVV5TW1SeVlYZFVlWEJsSlRJeUpUTkJKVEl5Ym05dVpTVXlNaVUzUkNVeVF5VXlNbkJoZEdnbE1qSWxNMEVsTlVJbE4wSWxNakpoWTNScGIyNXpKVEl5SlROQkpUVkNKVGRDSlRJeVlXTjBhVzl1SlRJeUpUTkJKVEl5Ylc5MlpTVXlNaVV5UXlVeU1uZ2xNaklsTTBFbE1qSXdKVEl5SlRKREpUSXllU1V5TWlVelFTVXlNakFsTWpJbE4wUWxNa01sTjBJbE1qSmhZM1JwYjI0bE1qSWxNMEVsTWpKc2FXNWxKVEl5SlRKREpUSXllQ1V5TWlVelFTVXlNbmNsTWpJbE1rTWxNako1SlRJeUpUTkJKVEl5TUNVeU1pVTNSQ1V5UXlVM1FpVXlNbUZqZEdsdmJpVXlNaVV6UVNVeU1teHBibVVsTWpJbE1rTWxNako0SlRJeUpUTkJKVEl5ZHlVeU1pVXlReVV5TW5rbE1qSWxNMEVsTWpKb0pUSXlKVGRFSlRKREpUZENKVEl5WVdOMGFXOXVKVEl5SlROQkpUSXliR2x1WlNVeU1pVXlReVV5TW5nbE1qSWxNMEVsTWpJd0pUSXlKVEpESlRJeWVTVXlNaVV6UVNVeU1tZ2xNaklsTjBRbE1rTWxOMElsTWpKaFkzUnBiMjRsTWpJbE0wRWxNakpqYkc5elpTVXlNaVUzUkNVMVJDVTNSQ1UxUkNVeVF5VXlNbVp2Ym5SVGRIbHNaU1V5TWlVelFTVTNRaVUzUkNVeVF5VXlNblJsZUhSQ2JHOWpheVV5TWlVelFTVTFRaVUzUWlVeU1uQnZjMmwwYVc5dUpUSXlKVE5CSlRkQ0pUSXllQ1V5TWlVelFURXdKVEpESlRJeWVTVXlNaVV6UVRBbE1rTWxNakozSlRJeUpUTkJKVEl5ZHkweU1DVXlNaVV5UXlVeU1tZ2xNaklsTTBFbE1qSm9KVEl5SlRkRUpUSkRKVEl5ZEdWNGRDVXlNaVV6UVNVeU1pVXlNaVUzUkNVMVJDVXlReVV5TW1GdVkyaHZjbk1sTWpJbE0wRWxOVUlsTjBJbE1qSjRKVEl5SlROQkpUSXlkeVV5UmpJbE1qSWxNa01sTWpKNUpUSXlKVE5CSlRJeU1DVXlNaVUzUkNVeVF5VTNRaVV5TW5nbE1qSWxNMEVsTWpKM0pUSkdNaVV5TWlVeVF5VXlNbmtsTWpJbE0wRWxNakpvSlRJeUpUZEVKVEpESlRkQ0pUSXllQ1V5TWlVelFTVXlNakFsTWpJbE1rTWxNako1SlRJeUpUTkJKVEl5YUNVeVJqSWxNaklsTjBRbE1rTWxOMElsTWpKNEpUSXlKVE5CSlRJeWR5VXlNaVV5UXlVeU1ua2xNaklsTTBFbE1qSm9KVEpHTWlVeU1pVTNSQ1UxUkNVM1JDVXlReVV5TW5acFRscGxTa2RVZVVvMU9EQTJOelVsTWpJbE0wRWxOMElsTWpKcFpDVXlNaVV6UVNVeU1uWnBUbHBsU2tkVWVVbzFPREEyTnpVbE1qSWxNa01sTWpKdVlXMWxKVEl5SlROQkpUSXljbTkxYm1SU1pXTjBZVzVuYkdVbE1qSWxNa01sTWpKMGFYUnNaU1V5TWlVelFTVXlNaVZGTlNVNVF5VTROaVZGT0NWQk55VTVNaVZGTnlVNVJpVkJPU1ZGTlNWQ1JDVkJNaVV5TWlVeVF5VXlNbU5oZEdWbmIzSjVKVEl5SlROQkpUSXlZbUZ6YVdNbE1qSWxNa01sTWpKbmNtOTFjQ1V5TWlVelFTVXlNaVV5TWlVeVF5VXlNbWR5YjNWd1RtRnRaU1V5TWlVelFXNTFiR3dsTWtNbE1qSnNiMk5yWldRbE1qSWxNMEZtWVd4elpTVXlReVV5TW14cGJtc2xNaklsTTBFbE1qSWxNaklsTWtNbE1qSmphR2xzWkhKbGJpVXlNaVV6UVNVMVFpVTFSQ1V5UXlVeU1uQmhjbVZ1ZENVeU1pVXpRU1V5TWlVeU1pVXlReVV5TW5KbGMybDZaVVJwY2lVeU1pVXpRU1UxUWlVeU1uUnNKVEl5SlRKREpUSXlkSElsTWpJbE1rTWxNakppY2lVeU1pVXlReVV5TW1Kc0pUSXlKVEpESlRJeWJDVXlNaVV5UXlVeU1uUWxNaklsTWtNbE1qSnlKVEl5SlRKREpUSXlZaVV5TWlVMVJDVXlReVV5TW1GMGRISnBZblYwWlNVeU1pVXpRU1UzUWlVeU1tTnZiblJoYVc1bGNpVXlNaVV6UVdaaGJITmxKVEpESlRJeWRtbHphV0pzWlNVeU1pVXpRWFJ5ZFdVbE1rTWxNakp5YjNSaGRHRmliR1VsTWpJbE0wRjBjblZsSlRKREpUSXliR2x1YTJGaWJHVWxNaklsTTBGMGNuVmxKVEpESlRJeVkyOXNiR0Z3YzJGaWJHVWxNaklsTTBGbVlXeHpaU1V5UXlVeU1tTnZiR3hoY0hObFpDVXlNaVV6UVdaaGJITmxKVEpESlRJeVptbDRaV1JNYVc1ckpUSXlKVE5CWm1Gc2MyVWxNa01sTWpKdFlYSnJaWEpQWm1aelpYUWxNaklsTTBFMUpUZEVKVEpESlRJeVpHRjBZVUYwZEhKcFluVjBaWE1sTWpJbE0wRWxOVUlsTjBJbE1qSnVZVzFsSlRJeUpUTkJKVEl5SlVVMUpVSkJKVGhHSlVVMUpUaEdKVUkzSlRJeUpUSkRKVEl5ZEhsd1pTVXlNaVV6UVNVeU1tNTFiV0psY2lVeU1pVXlReVV5TW5aaGJIVmxKVEl5SlROQkpUSXlKVEl5SlRKREpUSXlZMkYwWldkdmNua2xNaklsTTBFbE1qSmtaV1poZFd4MEpUSXlKVEpESlRJeWFXUWxNaklsTTBFbE1qSlNabFJvY0hKeFNuVm1Nelk1TmpVMEpUSXlKVGRFSlRKREpUZENKVEl5Ym1GdFpTVXlNaVV6UVNVeU1pVkZOU1U1TUNVNFJDVkZOeVZCTnlWQ01DVXlNaVV5UXlVeU1uUjVjR1VsTWpJbE0wRWxNakp6ZEhKcGJtY2xNaklsTWtNbE1qSjJZV3gxWlNVeU1pVXpRU1V5TWlVeU1pVXlReVV5TW1OaGRHVm5iM0o1SlRJeUpUTkJKVEl5WkdWbVlYVnNkQ1V5TWlVeVF5VXlNbWxrSlRJeUpUTkJKVEl5VkUxTlUwWnVTRXhqU0RFMU5UZzRNU1V5TWlVM1JDVXlReVUzUWlVeU1tNWhiV1VsTWpJbE0wRWxNaklsUlRZbE9Ea2xPREFsUlRZbE9VTWxPRGtsUlRnbE9EQWxPRFVsTWpJbE1rTWxNakowZVhCbEpUSXlKVE5CSlRJeWMzUnlhVzVuSlRJeUpUSkRKVEl5ZG1Gc2RXVWxNaklsTTBFbE1qSWxNaklsTWtNbE1qSmpZWFJsWjI5eWVTVXlNaVV6UVNVeU1tUmxabUYxYkhRbE1qSWxNa01sTWpKcFpDVXlNaVV6UVNVeU1tMXlkMEZDY25Gb1YxWTBNelkxTmpjbE1qSWxOMFFsTWtNbE4wSWxNakp1WVcxbEpUSXlKVE5CSlRJeUpVVTRKVUpHSlRsRkpVVTJKVGhGSlVFMUpUSXlKVEpESlRJeWRIbHdaU1V5TWlVelFTVXlNbXhwYm1zbE1qSWxNa01sTWpKMllXeDFaU1V5TWlVelFTVXlNaVV5TWlVeVF5VXlNbU5oZEdWbmIzSjVKVEl5SlROQkpUSXlaR1ZtWVhWc2RDVXlNaVV5UXlVeU1tbGtKVEl5SlROQkpUSXlhR1JZVlV4M2VIcDZjelEwTURjeE55VXlNaVUzUkNVeVF5VTNRaVV5TW01aGJXVWxNaklsTTBFbE1qSWxSVFFsUWtVbFFrWWxSVGNsUVVNbFFrRWxNaklsTWtNbE1qSjBlWEJsSlRJeUpUTkJKVEl5YzNSeWFXNW5KVEl5SlRKREpUSXlkbUZzZFdVbE1qSWxNMEVsTWpJbE1qSWxNa01sTWpKallYUmxaMjl5ZVNVeU1pVXpRU1V5TW1SbFptRjFiSFFsTWpJbE1rTWxNakpwWkNVeU1pVXpRU1V5TWs1aVRsSkxkMXBXY0U0d05qUXpNek1sTWpJbE4wUWxOVVFsTWtNbE1qSndjbTl3Y3lVeU1pVXpRU1UzUWlVeU1uZ2xNaklsTTBFeU1UWXVORGd3TVRnME16YzVNakE0T0RJbE1rTWxNako1SlRJeUpUTkJNalUzTGpVbE1rTWxNakozSlRJeUpUTkJPVGt3TGpNME5qVTBNemMwTnpFNU5ERWxNa01sTWpKb0pUSXlKVE5CTWpZeUpUSkRKVEl5ZW1sdVpHVjRKVEl5SlROQkxURWxNa01sTWpKaGJtZHNaU1V5TWlVelFUQWxOMFFsTWtNbE1qSnphR0Z3WlZOMGVXeGxKVEl5SlROQkpUZENKVEl5WVd4d2FHRWxNaklsTTBFeEpUZEVKVEpESlRJeWJHbHVaVk4wZVd4bEpUSXlKVE5CSlRkQ0pUSXljbTkxYm1ScGJtY2xNaklsTTBFMEpUSkRKVEl5YkdsdVpWZHBaSFJvSlRJeUpUTkJNeVV5UXlVeU1teHBibVZEYjJ4dmNpVXlNaVV6UVNVeU1qSTBNU1V5UXpFME9TVXlRekUwT0NVeU1pVTNSQ1V5UXlVeU1tWnBiR3hUZEhsc1pTVXlNaVV6UVNVM1FpVXlNbU52Ykc5eUpUSXlKVE5CSlRJeU1qVXhKVEpETWpNMEpUSkRNakU0SlRJeUpUSkRKVEl5WkhKaGQxUjVjR1VsTWpJbE0wRWxNakp1YjI1bEpUSXlKVGRFSlRKREpUSXlkR2hsYldVbE1qSWxNMEVsTjBJbE4wUWxNa01sTWpKd1lYUm9KVEl5SlROQkpUVkNKVGRDSlRJeVlXTjBhVzl1Y3lVeU1pVXpRU1UxUWlVM1FpVXlNbUZqZEdsdmJpVXlNaVV6UVNVeU1tMXZkbVVsTWpJbE1rTWxNako0SlRJeUpUTkJKVEl5TUNVeU1pVXlReVV5TW5rbE1qSWxNMEVsTWpJd0pUSXlKVGRFSlRKREpUZENKVEl5WVdOMGFXOXVKVEl5SlROQkpUSXliR2x1WlNVeU1pVXlReVV5TW5nbE1qSWxNMEVsTWpKM0pUSXlKVEpESlRJeWVTVXlNaVV6UVNVeU1qQWxNaklsTjBRbE1rTWxOMElsTWpKaFkzUnBiMjRsTWpJbE0wRWxNakpzYVc1bEpUSXlKVEpESlRJeWVDVXlNaVV6UVNVeU1uY2xNaklsTWtNbE1qSjVKVEl5SlROQkpUSXlhQ1V5TWlVM1JDVXlReVUzUWlVeU1tRmpkR2x2YmlVeU1pVXpRU1V5TW14cGJtVWxNaklsTWtNbE1qSjRKVEl5SlROQkpUSXlNQ1V5TWlVeVF5VXlNbmtsTWpJbE0wRWxNakpvSlRJeUpUZEVKVEpESlRkQ0pUSXlZV04wYVc5dUpUSXlKVE5CSlRJeVkyeHZjMlVsTWpJbE4wUWxOVVFsTjBRbE5VUWxNa01sTWpKbWIyNTBVM1I1YkdVbE1qSWxNMEVsTjBJbE4wUWxNa01sTWpKMFpYaDBRbXh2WTJzbE1qSWxNMEVsTlVJbE4wSWxNakp3YjNOcGRHbHZiaVV5TWlVelFTVTNRaVV5TW5nbE1qSWxNMEV4TUNVeVF5VXlNbmtsTWpJbE0wRXdKVEpESlRJeWR5VXlNaVV6UVNVeU1uY3RNakFsTWpJbE1rTWxNakpvSlRJeUpUTkJKVEl5YUNVeU1pVTNSQ1V5UXlVeU1uUmxlSFFsTWpJbE0wRWxNakl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OMFFsTWtNbE1qSlhTR2xSV2sxeFVrZFJOekF4TnpRMkpUSXlKVE5CSlRkQ0pUSXlhV1FsTWpJbE0wRWxNakpYU0dsUldrMXhVa2RSTnpBeE56UTJKVEl5SlRKREpUSXlibUZ0WlNVeU1pVXpRU1V5TW5KdmRXNWtVbVZqZEdGdVoyeGxKVEl5SlRKREpUSXlkR2wwYkdVbE1qSWxNMEVsTWpJbFJUVWxPVU1sT0RZbFJUZ2xRVGNsT1RJbFJUY2xPVVlsUVRrbFJUVWxRa1FsUVRJbE1qSWxNa01sTWpKallYUmxaMjl5ZVNVeU1pVXpRU1V5TW1KaGMybGpKVEl5SlRKREpUSXlaM0p2ZFhBbE1qSWxNMEVsTWpJbE1qSWxNa01sTWpKbmNtOTFjRTVoYldVbE1qSWxNMEZ1ZFd4c0pUSkRKVEl5Ykc5amEyVmtKVEl5SlROQlptRnNjMlVsTWtNbE1qSnNhVzVySlRJeUpUTkJKVEl5SlRJeUpUSkRKVEl5WTJocGJHUnlaVzRsTWpJbE0wRWxOVUlsTlVRbE1rTWxNakp3WVhKbGJuUWxNaklsTTBFbE1qSWxNaklsTWtNbE1qSnlaWE5wZW1WRWFYSWxNaklsTTBFbE5VSWxNakowYkNVeU1pVXlReVV5TW5SeUpUSXlKVEpESlRJeVluSWxNaklsTWtNbE1qSmliQ1V5TWlVeVF5VXlNbXdsTWpJbE1rTWxNakowSlRJeUpUSkRKVEl5Y2lVeU1pVXlReVV5TW1JbE1qSWxOVVFsTWtNbE1qSmhkSFJ5YVdKMWRHVWxNaklsTTBFbE4wSWxNakpqYjI1MFlXbHVaWElsTWpJbE0wRm1ZV3h6WlNVeVF5VXlNblpwYzJsaWJHVWxNaklsTTBGMGNuVmxKVEpESlRJeWNtOTBZWFJoWW14bEpUSXlKVE5CZEhKMVpTVXlReVV5TW14cGJtdGhZbXhsSlRJeUpUTkJkSEoxWlNVeVF5VXlNbU52Ykd4aGNITmhZbXhsSlRJeUpUTkJabUZzYzJVbE1rTWxNakpqYjJ4c1lYQnpaV1FsTWpJbE0wRm1ZV3h6WlNVeVF5VXlNbVpwZUdWa1RHbHVheVV5TWlVelFXWmhiSE5sSlRKREpUSXliV0Z5YTJWeVQyWm1jMlYwSlRJeUpUTkJOU1UzUkNVeVF5VXlNbVJoZEdGQmRIUnlhV0oxZEdWekpUSXlKVE5CSlRWQ0pUZENKVEl5Ym1GdFpTVXlNaVV6UVNVeU1pVkZOU1ZDUVNVNFJpVkZOU1U0UmlWQ055VXlNaVV5UXlVeU1uUjVjR1VsTWpJbE0wRWxNakp1ZFcxaVpYSWxNaklsTWtNbE1qSjJZV3gxWlNVeU1pVXpRU1V5TWlVeU1pVXlReVV5TW1OaGRHVm5iM0o1SlRJeUpUTkJKVEl5WkdWbVlYVnNkQ1V5TWlVeVF5VXlNbWxrSlRJeUpUTkJKVEl5YmxsaFkwbGhWbGRZVFRFME5qUTRPQ1V5TWlVM1JDVXlReVUzUWlVeU1tNWhiV1VsTWpJbE0wRWxNaklsUlRVbE9UQWxPRVFsUlRjbFFUY2xRakFsTWpJbE1rTWxNakowZVhCbEpUSXlKVE5CSlRJeWMzUnlhVzVuSlRJeUpUSkRKVEl5ZG1Gc2RXVWxNaklsTTBFbE1qSWxNaklsTWtNbE1qSmpZWFJsWjI5eWVTVXlNaVV6UVNVeU1tUmxabUYxYkhRbE1qSWxNa01sTWpKcFpDVXlNaVV6UVNVeU1tNUZUblJZUlcxcFJVMDROamN4T1RBbE1qSWxOMFFsTWtNbE4wSWxNakp1WVcxbEpUSXlKVE5CSlRJeUpVVTJKVGc1SlRnd0pVVTJKVGxESlRnNUpVVTRKVGd3SlRnMUpUSXlKVEpESlRJeWRIbHdaU1V5TWlVelFTVXlNbk4wY21sdVp5VXlNaVV5UXlVeU1uWmhiSFZsSlRJeUpUTkJKVEl5SlRJeUpUSkRKVEl5WTJGMFpXZHZjbmtsTWpJbE0wRWxNakprWldaaGRXeDBKVEl5SlRKREpUSXlhV1FsTWpJbE0wRWxNakpKY0VaVFVXMTJhMGhYTWpJM01qRTVKVEl5SlRkRUpUSkRKVGRDSlRJeWJtRnRaU1V5TWlVelFTVXlNaVZGT0NWQ1JpVTVSU1ZGTmlVNFJTVkJOU1V5TWlVeVF5VXlNblI1Y0dVbE1qSWxNMEVsTWpKc2FXNXJKVEl5SlRKREpUSXlkbUZzZFdVbE1qSWxNMEVsTWpJbE1qSWxNa01sTWpKallYUmxaMjl5ZVNVeU1pVXpRU1V5TW1SbFptRjFiSFFsTWpJbE1rTWxNakpwWkNVeU1pVXpRU1V5TW1kUFlsWjBSa3BXVjNreE5EWTVOVGtsTWpJbE4wUWxNa01sTjBJbE1qSnVZVzFsSlRJeUpUTkJKVEl5SlVVMEpVSkZKVUpHSlVVM0pVRkRKVUpCSlRJeUpUSkRKVEl5ZEhsd1pTVXlNaVV6UVNVeU1uTjBjbWx1WnlVeU1pVXlReVV5TW5aaGJIVmxKVEl5SlROQkpUSXlKVEl5SlRKREpUSXlZMkYwWldkdmNua2xNaklsTTBFbE1qSmtaV1poZFd4MEpUSXlKVEpESlRJeWFXUWxNaklsTTBFbE1qSmtlbnBhWTBaRldITmpPRGN4TlRJMkpUSXlKVGRFSlRWRUpUSkRKVEl5Y0hKdmNITWxNaklsTTBFbE4wSWxNako0SlRJeUpUTkJOVE00TGpZM05UQXlNalEwTnpJME9Ea2xNa01sTWpKNUpUSXlKVE5CTlRNMEpUSkRKVEl5ZHlVeU1pVXpRVE0wTlM0NU5UWTROamMyTVRFeE1UTTVKVEpESlRJeWFDVXlNaVV6UVRJNU55VXlReVV5TW5wcGJtUmxlQ1V5TWlVelFTMHlKVEpESlRJeVlXNW5iR1VsTWpJbE0wRXdKVGRFSlRKREpUSXljMmhoY0dWVGRIbHNaU1V5TWlVelFTVTNRaVV5TW1Gc2NHaGhKVEl5SlROQk1TVTNSQ1V5UXlVeU1teHBibVZUZEhsc1pTVXlNaVV6UVNVM1FpVXlNbkp2ZFc1a2FXNW5KVEl5SlROQk5DVXlReVV5TW14cGJtVlhhV1IwYUNVeU1pVXpRVE1sTWtNbE1qSnNhVzVsUTI5c2IzSWxNaklsTTBFbE1qSXlOREVsTWtNeE5Ea2xNa014TkRnbE1qSWxOMFFsTWtNbE1qSm1hV3hzVTNSNWJHVWxNaklsTTBFbE4wSWxNakpqYjJ4dmNpVXlNaVV6UVNVeU1qSTFNU1V5UXpJek5DVXlRekl4T0NVeU1pVXlReVV5TW1SeVlYZFVlWEJsSlRJeUpUTkJKVEl5Ym05dVpTVXlNaVUzUkNVeVF5VXlNblJvWlcxbEpUSXlKVE5CSlRkQ0pUZEVKVEpESlRJeWNHRjBhQ1V5TWlVelFTVTFRaVUzUWlVeU1tRmpkR2x2Ym5NbE1qSWxNMEVsTlVJbE4wSWxNakpoWTNScGIyNGxNaklsTTBFbE1qSnRiM1psSlRJeUpUSkRKVEl5ZUNVeU1pVXpRU1V5TWpBbE1qSWxNa01sTWpKNUpUSXlKVE5CSlRJeU1DVXlNaVUzUkNVeVF5VTNRaVV5TW1GamRHbHZiaVV5TWlVelFTVXlNbXhwYm1VbE1qSWxNa01sTWpKNEpUSXlKVE5CSlRJeWR5VXlNaVV5UXlVeU1ua2xNaklsTTBFbE1qSXdKVEl5SlRkRUpUSkRKVGRDSlRJeVlXTjBhVzl1SlRJeUpUTkJKVEl5YkdsdVpTVXlNaVV5UXlVeU1uZ2xNaklsTTBFbE1qSjNKVEl5SlRKREpUSXllU1V5TWlVelFTVXlNbWdsTWpJbE4wUWxNa01sTjBJbE1qSmhZM1JwYjI0bE1qSWxNMEVsTWpKc2FXNWxKVEl5SlRKREpUSXllQ1V5TWlVelFTVXlNakFsTWpJbE1rTWxNako1SlRJeUpUTkJKVEl5YUNVeU1pVTNSQ1V5UXlVM1FpVXlNbUZqZEdsdmJpVXlNaVV6UVNVeU1tTnNiM05sSlRJeUpUZEVKVFZFSlRkRUpUVkVKVEpESlRJeVptOXVkRk4wZVd4bEpUSXlKVE5CSlRkQ0pUZEVKVEpESlRJeWRHVjRkRUpzYjJOckpUSXlKVE5CSlRWQ0pUZENKVEl5Y0c5emFYUnBiMjRsTWpJbE0wRWxOMElsTWpKNEpUSXlKVE5CTVRBbE1rTWxNako1SlRJeUpUTkJNQ1V5UXlVeU1uY2xNaklsTTBFbE1qSjNMVEl3SlRJeUpUSkRKVEl5YUNVeU1pVXpRU1V5TW1nbE1qSWxOMFFsTWtNbE1qSjBaWGgwSlRJeUpUTkJKVEl5SlRJeUpUZEVKVFZFSlRKREpUSXlZVzVqYUc5eWN5VXlNaVV6UVNVMVFpVTNRaVV5TW5nbE1qSWxNMEVsTWpKM0pUSkdNaVV5TWlVeVF5VXlNbmtsTWpJbE0wRWxNakl3SlRJeUpUZEVKVEpESlRkQ0pUSXllQ1V5TWlVelFTVXlNbmNsTWtZeUpUSXlKVEpESlRJeWVTVXlNaVV6UVNVeU1tZ2xNaklsTjBRbE1rTWxOMElsTWpKNEpUSXlKVE5CSlRJeU1DVXlNaVV5UXlVeU1ua2xNaklsTTBFbE1qSm9KVEpHTWlVeU1pVTNSQ1V5UXlVM1FpVXlNbmdsTWpJbE0wRWxNakozSlRJeUpUSkRKVEl5ZVNVeU1pVXpRU1V5TW1nbE1rWXlKVEl5SlRkRUpUVkVKVGRFSlRKREpUSXliVkJLYzJ4dmRHNWlkRFF3TURjeU9TVXlNaVV6UVNVM1FpVXlNbVp2Ym5SVGRIbHNaU1V5TWlVelFTVTNRaVV5TW5OcGVtVWxNaklsTTBFeE9DVTNSQ1V5UXlVeU1uQnZhVzUwY3lVeU1pVXpRU1UxUWlVM1FpVXlNbmdsTWpJbE0wRTNNRGt1TmpVek9EYzJOREUxTkRJek55VXlReVV5TW5rbE1qSWxNMEU0TXk0MUpUSkRKVEl5Wm1sNFpXUWxNaklsTTBGMGNuVmxKVGRFSlRKREpUZENKVEl5ZUNVeU1pVXpRVE00TWk0Mk5UTTVNVEkxTURVMk1URTNOQ1V5UXlVeU1ua2xNaklsTTBFNE15NDFKVGRFSlRWRUpUSkRKVEl5WkdGMFlVRjBkSEpwWW5WMFpYTWxNaklsTTBFbE5VSWxOVVFsTWtNbE1qSndjbTl3Y3lVeU1pVXpRU1UzUWlVeU1ucHBibVJsZUNVeU1pVXpRVEV3SlRkRUpUSkRKVEl5YkdsdWEyVnlWSGx3WlNVeU1pVXpRU1V5TW1KeWIydGxiaVV5TWlVeVF5VXlNbXhwYm1WVGRIbHNaU1V5TWlVelFTVTNRaVV5TW5KdmRXNWthVzVuSlRJeUpUTkJOQ1V5UXlVeU1tSmxaMmx1UVhKeWIzZFRkSGxzWlNVeU1pVXpRU1V5TW01dmJtVWxNaklsTWtNbE1qSmxibVJCY25KdmQxTjBlV3hsSlRJeUpUTkJKVEl5YzI5c2FXUkJjbkp2ZHlVeU1pVXlReVV5TW14cGJtVlhhV1IwYUNVeU1pVXpRVE1sTWtNbE1qSnNhVzVsUTI5c2IzSWxNaklsTTBFbE1qSXlORFVsTWtNeE9EVWxNa014T0RNbE1qSWxOMFFsTWtNbE1qSnNhVzVsVkhsd1pTVXlNaVV6UVNVeU1uTnZiR2xrSlRJeUpUSkRKVEl5Ym1GdFpTVXlNaVV6UVNVeU1teHBibXRsY2lVeU1pVXlReVV5TW1aeWIyMGxNaklsTTBFbE4wSWxNako0SlRJeUpUTkJOekE1TGpZMU16ZzNOalF4TlRReU16Y2xNa01sTWpKNUpUSXlKVE5CTlRnbE1rTWxNakpoYm1kc1pTVXlNaVV6UVRRdU56RXlNemc0T1Rnd016ZzBOamtsTWtNbE1qSnBaQ1V5TWlVelFTVXlNa3BNZWxOMFFVVk1VMjAyTURrME5qWWxNaklsTjBRbE1rTWxNakpwWkNVeU1pVXpRU1V5TW0xUVNuTnNiM1J1WW5RME1EQTNNamtsTWpJbE1rTWxNakowWlhoMEpUSXlKVE5CSlRJeUpUSXlKVEpESlRJeWRHOGxNaklsTTBFbE4wSWxNako0SlRJeUpUTkJNemd5TGpZMU16a3hNalV3TlRZeE1UYzBKVEpESlRJeWVTVXlNaVV6UVRFeE9TVXlReVV5TW1GdVoyeGxKVEl5SlROQk1TNDFOekEzT1RZek1qWTNPVFE0T1RjbE1rTWxNakpwWkNVeU1pVXpRU1V5TWt4RVFtVmtiV1pFVUZnM01ETTFPREFsTWpJbE4wUWxNa01sTWpKallYUmxaMjl5ZVNVeU1pVXpRU1V5TW1KaGMybGpKVEl5SlRKREpUSXlkR1Y0ZEVKc2IyTnJKVEl5SlROQkpUVkNKVFZFSlRkRUpUSkRKVEl5Ykc5bmVHeG9TMmxQUlRReE56WTBNU1V5TWlVelFTVTNRaVV5TW1admJuUlRkSGxzWlNVeU1pVXpRU1UzUWlVeU1uTnBlbVVsTWpJbE0wRXhPQ1UzUkNVeVF5VXlNbkJ2YVc1MGN5VXlNaVV6UVNVMVFpVTNRaVV5TW5nbE1qSWxNMEV4TURrMExqWTFNelExTmpJMU1qZ3dOVGtsTWtNbE1qSjVKVEl5SlROQk16RTFKVGRFSlRWRUpUSkRKVEl5WkdGMFlVRjBkSEpwWW5WMFpYTWxNaklsTTBFbE5VSWxOVVFsTWtNbE1qSndjbTl3Y3lVeU1pVXpRU1UzUWlVeU1ucHBibVJsZUNVeU1pVXpRVEV6SlRkRUpUSkRKVEl5YkdsdWEyVnlWSGx3WlNVeU1pVXpRU1V5TW1KeWIydGxiaVV5TWlVeVF5VXlNbXhwYm1WVGRIbHNaU1V5TWlVelFTVTNRaVV5TW5KdmRXNWthVzVuSlRJeUpUTkJOQ1V5UXlVeU1tSmxaMmx1UVhKeWIzZFRkSGxzWlNVeU1pVXpRU1V5TW01dmJtVWxNaklsTWtNbE1qSmxibVJCY25KdmQxTjBlV3hsSlRJeUpUTkJKVEl5YzI5c2FXUkJjbkp2ZHlVeU1pVXlReVV5TW14cGJtVlhhV1IwYUNVeU1pVXpRVE1sTWtNbE1qSnNhVzVsUTI5c2IzSWxNaklsTTBFbE1qSXlORFVsTWtNeE9EVWxNa014T0RNbE1qSWxOMFFsTWtNbE1qSnNhVzVsVkhsd1pTVXlNaVV6UVNVeU1uTnZiR2xrSlRJeUpUSkRKVEl5Ym1GdFpTVXlNaVV6UVNVeU1teHBibXRsY2lVeU1pVXlReVV5TW1aeWIyMGxNaklsTTBFbE4wSWxNako0SlRJeUpUTkJPRFF5TGpRek1qQTNPRGs0T1RNM05TVXlReVV5TW5rbE1qSWxNMEV6TVRVbE1rTWxNakpoYm1kc1pTVXlNaVV6UVRNdU1UUXhOVGt5TmpVek5UZzVOemt6TmlVeVF5VXlNbWxrSlRJeUpUTkJKVEl5WlhSb2RuZElhMU4yZGprNE16SXdNaVV5TWlVM1JDVXlReVV5TW1sa0pUSXlKVE5CSlRJeWJHOW5lR3hvUzJsUFJUUXhOelkwTVNVeU1pVXlReVV5TW5SbGVIUWxNaklsTTBFbE1qSWxNaklsTWtNbE1qSjBieVV5TWlVelFTVTNRaVV5TW5nbE1qSWxNMEV4TURrMExqWTFNelExTmpJMU1qZ3dOVGtsTWtNbE1qSjVKVEl5SlROQk16UTBKVEpESlRJeVlXNW5iR1VsTWpJbE0wRXhMalUzTURjNU5qTXlOamM1TkRnNU55VXlReVV5TW1sa0pUSXlKVE5CSlRJeVNIZFdjWGQ1UVdSV1ZEWXlOek0wTVNVeU1pVTNSQ1V5UXlVeU1tTmhkR1ZuYjNKNUpUSXlKVE5CSlRJeVltRnphV01sTWpJbE1rTWxNakowWlhoMFFteHZZMnNsTWpJbE0wRWxOVUlsTlVRbE4wUWxNa01sTWpKSVltTkZTMVIyUldaQ01Ea3lPVFEySlRJeUpUTkJKVGRDSlRJeVptOXVkRk4wZVd4bEpUSXlKVE5CSlRkQ0pUSXljMmw2WlNVeU1pVXpRVEU0SlRkRUpUSkRKVEl5Y0c5cGJuUnpKVEl5SlROQkpUVkNKVGRDSlRJeWVDVXlNaVV6UVRFd09UUXVOalV6TkRVMk1qVXlPREExT1NVeVF5VXlNbmtsTWpJbE0wRTBNall1TlNVM1JDVXlReVUzUWlVeU1uZ2xNaklsTTBFM01URXVOalV6TkRVMk1qVXlPREExT1NVeVF5VXlNbmtsTWpJbE0wRTBNall1TlNVM1JDVTFSQ1V5UXlVeU1tUmhkR0ZCZEhSeWFXSjFkR1Z6SlRJeUpUTkJKVFZDSlRWRUpUSkRKVEl5Y0hKdmNITWxNaklsTTBFbE4wSWxNako2YVc1a1pYZ2xNaklsTTBFeE5TVTNSQ1V5UXlVeU1teHBibXRsY2xSNWNHVWxNaklsTTBFbE1qSmljbTlyWlc0bE1qSWxNa01sTWpKc2FXNWxVM1I1YkdVbE1qSWxNMEVsTjBJbE1qSnliM1Z1WkdsdVp5VXlNaVV6UVRRbE1rTWxNakppWldkcGJrRnljbTkzVTNSNWJHVWxNaklsTTBFbE1qSnViMjVsSlRJeUpUSkRKVEl5Wlc1a1FYSnliM2RUZEhsc1pTVXlNaVV6UVNVeU1uTnZiR2xrUVhKeWIzY2xNaklsTWtNbE1qSnNhVzVsVjJsa2RHZ2xNaklsTTBFekpUSkRKVEl5YkdsdVpVTnZiRzl5SlRJeUpUTkJKVEl5TWpRMUpUSkRNVGcxSlRKRE1UZ3pKVEl5SlRkRUpUSkRKVEl5YkdsdVpWUjVjR1VsTWpJbE0wRWxNakp6YjJ4cFpDVXlNaVV5UXlVeU1tNWhiV1VsTWpJbE0wRWxNakpzYVc1clpYSWxNaklsTWtNbE1qSm1jbTl0SlRJeUpUTkJKVGRDSlRJeWVDVXlNaVV6UVRFd09UUXVOalV6TkRVMk1qVXlPREExT1NVeVF5VXlNbmtsTWpJbE0wRXpPVFFsTWtNbE1qSmhibWRzWlNVeU1pVXpRVFF1TnpFeU16ZzRPVGd3TXpnME5qa2xNa01sTWpKcFpDVXlNaVV6UVNVeU1raDNWbkYzZVVGa1ZsUTJNamN6TkRFbE1qSWxOMFFsTWtNbE1qSnBaQ1V5TWlVelFTVXlNa2hpWTBWTFZIWkZaa0l3T1RJNU5EWWxNaklsTWtNbE1qSjBaWGgwSlRJeUpUTkJKVEl5SlRJeUpUSkRKVEl5ZEc4bE1qSWxNMEVsTjBJbE1qSjRKVEl5SlROQk56RXhMalkxTXpRMU5qSTFNamd3TlRrbE1rTWxNako1SlRJeUpUTkJORFU1SlRKREpUSXlZVzVuYkdVbE1qSWxNMEV4TGpVM01EYzVOak15TmpjNU5EZzVOeVV5UXlVeU1tbGtKVEl5SlROQkpUSXlVRzEzWm5od1RtWlBZVFEzTkRnNU5TVXlNaVUzUkNVeVF5VXlNbU5oZEdWbmIzSjVKVEl5SlROQkpUSXlZbUZ6YVdNbE1qSWxNa01sTWpKMFpYaDBRbXh2WTJzbE1qSWxNMEVsTlVJbE5VUWxOMFFsTWtNbE1qSmpTRXBqVTJaNFYwWlZORGd6TmpBekpUSXlKVE5CSlRkQ0pUSXlabTl1ZEZOMGVXeGxKVEl5SlROQkpUZENKVEl5YzJsNlpTVXlNaVV6UVRFNEpUZEVKVEpESlRJeWNHOXBiblJ6SlRJeUpUTkJKVFZDSlRkQ0pUSXllQ1V5TWlVelFUY3hNUzQyTlRNME5UWXlOVEk0TURVNUpUSkRKVEl5ZVNVeU1pVXpRVFV5TkNVM1JDVXlReVUzUWlVeU1uZ2xNaklsTTBFM01URXVOalV6TkRVMk1qVXlPREExT1NVeVF5VXlNbmtsTWpJbE0wRTFNalFsTjBRbE5VUWxNa01sTWpKa1lYUmhRWFIwY21saWRYUmxjeVV5TWlVelFTVTFRaVUxUkNVeVF5VXlNbkJ5YjNCekpUSXlKVE5CSlRkQ0pUSXllbWx1WkdWNEpUSXlKVE5CTVRZbE4wUWxNa01sTWpKc2FXNXJaWEpVZVhCbEpUSXlKVE5CSlRJeVluSnZhMlZ1SlRJeUpUSkRKVEl5YkdsdVpWTjBlV3hsSlRJeUpUTkJKVGRDSlRJeWNtOTFibVJwYm1jbE1qSWxNMEUwSlRKREpUSXlZbVZuYVc1QmNuSnZkMU4wZVd4bEpUSXlKVE5CSlRJeWJtOXVaU1V5TWlVeVF5VXlNbVZ1WkVGeWNtOTNVM1I1YkdVbE1qSWxNMEVsTWpKemIyeHBaRUZ5Y205M0pUSXlKVEpESlRJeWJHbHVaVmRwWkhSb0pUSXlKVE5CTXlVeVF5VXlNbXhwYm1WRGIyeHZjaVV5TWlVelFTVXlNakkwTlNVeVF6RTROU1V5UXpFNE15VXlNaVUzUkNVeVF5VXlNbXhwYm1WVWVYQmxKVEl5SlROQkpUSXljMjlzYVdRbE1qSWxNa01sTWpKdVlXMWxKVEl5SlROQkpUSXliR2x1YTJWeUpUSXlKVEpESlRJeVpuSnZiU1V5TWlVelFTVTNRaVV5TW5nbE1qSWxNMEUzTVRFdU5qVXpORFUyTWpVeU9EQTFPU1V5UXlVeU1ua2xNaklsTTBFMU1Ea2xNa01sTWpKaGJtZHNaU1V5TWlVelFUUXVOekV5TXpnNE9UZ3dNemcwTmprbE1rTWxNakpwWkNVeU1pVXpRU1V5TWxCdGQyWjRjRTVtVDJFME56UTRPVFVsTWpJbE4wUWxNa01sTWpKcFpDVXlNaVV6UVNVeU1tTklTbU5UWm5oWFJsVTBPRE0yTURNbE1qSWxNa01sTWpKMFpYaDBKVEl5SlROQkpUSXlKVEl5SlRKREpUSXlkRzhsTWpJbE0wRWxOMElsTWpKNEpUSXlKVE5CTnpFeExqWTFNelExTmpJMU1qZ3dOVGtsTWtNbE1qSjVKVEl5SlROQk5UTTVKVEpESlRJeVlXNW5iR1VsTWpJbE0wRXhMalUzTURjNU5qTXlOamM1TkRnNU55VXlReVV5TW1sa0pUSXlKVE5CSlRJeVZXSlBhbTVyUkhsVlZqVTRNVGcyTWlVeU1pVTNSQ1V5UXlVeU1tTmhkR1ZuYjNKNUpUSXlKVE5CSlRJeVltRnphV01sTWpJbE1rTWxNakowWlhoMFFteHZZMnNsTWpJbE0wRWxOVUlsTlVRbE4wUWxNa01sTWpKcWVIZGxSbEJEYVdkYU16UTJNVGd5SlRJeUpUTkJKVGRDSlRJeVptOXVkRk4wZVd4bEpUSXlKVE5CSlRkQ0pUSXljMmw2WlNVeU1pVXpRVEU0SlRkRUpUSkRKVEl5Y0c5cGJuUnpKVEl5SlROQkpUVkNKVGRDSlRJeWVDVXlNaVV6UVRjeE1TNDJOVE0wTlRZeU5USTRNRFU1SlRKREpUSXllU1V5TWlVelFUWTBOeTQxSlRkRUpUSkRKVGRDSlRJeWVDVXlNaVV6UVRjeE1TNDJOVE0wTlRZeU5USTRNRFU1SlRKREpUSXllU1V5TWlVelFUWTBOeTQxSlRkRUpUVkVKVEpESlRJeVpHRjBZVUYwZEhKcFluVjBaWE1sTWpJbE0wRWxOVUlsTlVRbE1rTWxNakp3Y205d2N5VXlNaVV6UVNVM1FpVXlNbnBwYm1SbGVDVXlNaVV6UVRFM0pUZEVKVEpESlRJeWJHbHVhMlZ5Vkhsd1pTVXlNaVV6UVNVeU1tSnliMnRsYmlVeU1pVXlReVV5TW14cGJtVlRkSGxzWlNVeU1pVXpRU1UzUWlVeU1uSnZkVzVrYVc1bkpUSXlKVE5CTkNVeVF5VXlNbUpsWjJsdVFYSnliM2RUZEhsc1pTVXlNaVV6UVNVeU1tNXZibVVsTWpJbE1rTWxNakpsYm1SQmNuSnZkMU4wZVd4bEpUSXlKVE5CSlRJeWMyOXNhV1JCY25KdmR5VXlNaVV5UXlVeU1teHBibVZYYVdSMGFDVXlNaVV6UVRNbE1rTWxNakpzYVc1bFEyOXNiM0lsTWpJbE0wRWxNakl5TkRVbE1rTXhPRFVsTWtNeE9ETWxNaklsTjBRbE1rTWxNakpzYVc1bFZIbHdaU1V5TWlVelFTVXlNbk52Ykdsa0pUSXlKVEpESlRJeWJtRnRaU1V5TWlVelFTVXlNbXhwYm10bGNpVXlNaVV5UXlVeU1tWnliMjBsTWpJbE0wRWxOMElsTWpKNEpUSXlKVE5CTnpFeExqWTFNelExTmpJMU1qZ3dOVGtsTWtNbE1qSjVKVEl5SlROQk5qTXdKVEpESlRJeVlXNW5iR1VsTWpJbE0wRTBMamN4TWpNNE9EazRNRE00TkRZNUpUSkRKVEl5YVdRbE1qSWxNMEVsTWpKVllrOXFibXRFZVZWV05UZ3hPRFl5SlRJeUpUZEVKVEpESlRJeWFXUWxNaklsTTBFbE1qSnFlSGRsUmxCRGFXZGFNelEyTVRneUpUSXlKVEpESlRJeWRHVjRkQ1V5TWlVelFTVXlNaVV5TWlVeVF5VXlNblJ2SlRJeUpUTkJKVGRDSlRJeWVDVXlNaVV6UVRjeE1TNDJOVE0wTlRZeU5USTRNRFU1SlRKREpUSXllU1V5TWlVelFUWTJOU1V5UXlVeU1tRnVaMnhsSlRJeUpUTkJNUzQxTnpBM09UWXpNalkzT1RRNE9UY2xNa01sTWpKcFpDVXlNaVV6UVNVeU1rOW9Va3gzZWxkQ2VrWTJOREkzTnpFbE1qSWxOMFFsTWtNbE1qSmpZWFJsWjI5eWVTVXlNaVV6UVNVeU1tSmhjMmxqSlRJeUpUSkRKVEl5ZEdWNGRFSnNiMk5ySlRJeUpUTkJKVFZDSlRWRUpUZEVKVEpESlRJeVNsWmpWRXg2V2tOdllqQXhNekF3TlNVeU1pVXpRU1UzUWlVeU1tWnZiblJUZEhsc1pTVXlNaVV6UVNVM1FpVXlNbk5wZW1VbE1qSWxNMEV4T0NVM1JDVXlReVV5TW5CdmFXNTBjeVV5TWlVelFTVTFRaVUzUWlVeU1uZ2xNaklsTTBFek5UTXVOVFUzTWpRNU9ETTNPRGd4TURVbE1rTWxNako1SlRJeUpUTkJOREkyTGpVbE4wUWxNa01sTjBJbE1qSjRKVEl5SlROQk56RXhMalkxTXpRMU5qSTFNamd3TlRrbE1rTWxNako1SlRJeUpUTkJOREkyTGpVbE4wUWxOVVFsTWtNbE1qSmtZWFJoUVhSMGNtbGlkWFJsY3lVeU1pVXpRU1UxUWlVMVJDVXlReVV5TW5CeWIzQnpKVEl5SlROQkpUZENKVEl5ZW1sdVpHVjRKVEl5SlROQk1UUWxOMFFsTWtNbE1qSnNhVzVyWlhKVWVYQmxKVEl5SlROQkpUSXlZbkp2YTJWdUpUSXlKVEpESlRJeWJHbHVaVk4wZVd4bEpUSXlKVE5CSlRkQ0pUSXljbTkxYm1ScGJtY2xNaklsTTBFMEpUSkRKVEl5WW1WbmFXNUJjbkp2ZDFOMGVXeGxKVEl5SlROQkpUSXlibTl1WlNVeU1pVXlReVV5TW1WdVpFRnljbTkzVTNSNWJHVWxNaklsTTBFbE1qSnpiMnhwWkVGeWNtOTNKVEl5SlRKREpUSXliR2x1WlZkcFpIUm9KVEl5SlROQk15VXlReVV5TW14cGJtVkRiMnh2Y2lVeU1pVXpRU1V5TWpJME5TVXlRekU0TlNVeVF6RTRNeVV5TWlVM1JDVXlReVV5TW14cGJtVlVlWEJsSlRJeUpUTkJKVEl5YzI5c2FXUWxNaklsTWtNbE1qSnVZVzFsSlRJeUpUTkJKVEl5YkdsdWEyVnlKVEl5SlRKREpUSXlabkp2YlNVeU1pVXpRU1UzUWlVeU1uZ2xNaklsTTBFek5UTXVOVFUzTWpRNU9ETTNPRGd4TURVbE1rTWxNako1SlRJeUpUTkJNemswSlRKREpUSXlZVzVuYkdVbE1qSWxNMEUwTGpjeE1qTTRPRGs0TURNNE5EWTVKVEpESlRJeWFXUWxNaklsTTBFbE1qSkhjV1YxVDA5RmQyNWxOVEkzTWpJNEpUSXlKVGRFSlRKREpUSXlhV1FsTWpJbE0wRWxNakpLVm1OVVRIcGFRMjlpTURFek1EQTFKVEl5SlRKREpUSXlkR1Y0ZENVeU1pVXpRU1V5TWlVeU1pVXlReVV5TW5SdkpUSXlKVE5CSlRkQ0pUSXllQ1V5TWlVelFUY3hNUzQyTlRNME5UWXlOVEk0TURVNUpUSkRKVEl5ZVNVeU1pVXpRVFExT1NVeVF5VXlNbUZ1WjJ4bEpUSXlKVE5CTVM0MU56QTNPVFl6TWpZM09UUTRPVGNsTWtNbE1qSnBaQ1V5TWlVelFTVXlNbEJ0ZDJaNGNFNW1UMkUwTnpRNE9UVWxNaklsTjBRbE1rTWxNakpqWVhSbFoyOXllU1V5TWlVelFTVXlNbUpoYzJsakpUSXlKVEpESlRJeWRHVjRkRUpzYjJOckpUSXlKVE5CSlRWQ0pUVkVKVGRFSlRKREpUSXlja0ZqWWxWelkzTmxVak0zTnpJeE1pVXlNaVV6UVNVM1FpVXlNbVp2Ym5SVGRIbHNaU1V5TWlVelFTVTNRaVV5TW5OcGVtVWxNaklsTTBFeE9DVTNSQ1V5UXlVeU1uQnZhVzUwY3lVeU1pVXpRU1UxUWlVM1FpVXlNbmdsTWpJbE0wRTNNVEV1TmpVek5EVTJNalV5T0RBMU9TVXlReVV5TW5rbE1qSWxNMEUzTXpnbE4wUWxNa01sTjBJbE1qSjRKVEl5SlROQk56RXhMalkxTXpRMU5qSTFNamd3TlRrbE1rTWxNako1SlRJeUpUTkJOek00SlRkRUpUVkVKVEpESlRJeVpHRjBZVUYwZEhKcFluVjBaWE1sTWpJbE0wRWxOVUlsTlVRbE1rTWxNakp3Y205d2N5VXlNaVV6UVNVM1FpVXlNbnBwYm1SbGVDVXlNaVV6UVRFNEpUZEVKVEpESlRJeWJHbHVhMlZ5Vkhsd1pTVXlNaVV6UVNVeU1tSnliMnRsYmlVeU1pVXlReVV5TW14cGJtVlRkSGxzWlNVeU1pVXpRU1UzUWlVeU1uSnZkVzVrYVc1bkpUSXlKVE5CTkNVeVF5VXlNbUpsWjJsdVFYSnliM2RUZEhsc1pTVXlNaVV6UVNVeU1tNXZibVVsTWpJbE1rTWxNakpsYm1SQmNuSnZkMU4wZVd4bEpUSXlKVE5CSlRJeWMyOXNhV1JCY25KdmR5VXlNaVV5UXlVeU1teHBibVZYYVdSMGFDVXlNaVV6UVRNbE1rTWxNakpzYVc1bFEyOXNiM0lsTWpJbE0wRWxNakl5TkRVbE1rTXhPRFVsTWtNeE9ETWxNaklsTjBRbE1rTWxNakpzYVc1bFZIbHdaU1V5TWlVelFTVXlNbk52Ykdsa0pUSXlKVEpESlRJeWJtRnRaU1V5TWlVelFTVXlNbXhwYm10bGNpVXlNaVV5UXlVeU1tWnliMjBsTWpJbE0wRWxOMElsTWpKNEpUSXlKVE5CTnpFeExqWTFNelExTmpJMU1qZ3dOVGtsTWtNbE1qSjVKVEl5SlROQk56RTFKVEpESlRJeVlXNW5iR1VsTWpJbE0wRTBMamN4TWpNNE9EazRNRE00TkRZNUpUSkRKVEl5YVdRbE1qSWxNMEVsTWpKUGFGSk1kM3BYUW5wR05qUXlOemN4SlRJeUpUZEVKVEpESlRJeWFXUWxNaklsTTBFbE1qSnlRV05pVlhOamMyVlNNemMzTWpFeUpUSXlKVEpESlRJeWRHVjRkQ1V5TWlVelFTVXlNaVV5TWlVeVF5VXlNblJ2SlRJeUpUTkJKVGRDSlRJeWVDVXlNaVV6UVRjeE1TNDJOVE0wTlRZeU5USTRNRFU1SlRKREpUSXllU1V5TWlVelFUYzJNU1V5UXlVeU1tRnVaMnhsSlRJeUpUTkJNUzQxTnpBM09UWXpNalkzT1RRNE9UY2xNa01sTWpKcFpDVXlNaVV6UVNVeU1tRnVjMXBYYVhsUlRrOHdNRGd3TXpBbE1qSWxOMFFsTWtNbE1qSmpZWFJsWjI5eWVTVXlNaVV6UVNVeU1tSmhjMmxqSlRJeUpUSkRKVEl5ZEdWNGRFSnNiMk5ySlRJeUpUTkJKVFZDSlRWRUpUZEVKVEpESlRJeVRGRnVjbE5uYmxOWFlqVXlNVGs0TmlVeU1pVXpRU1UzUWlVeU1tWnZiblJUZEhsc1pTVXlNaVV6UVNVM1FpVXlNbk5wZW1VbE1qSWxNMEV4T0NVM1JDVXlReVV5TW5CdmFXNTBjeVV5TWlVelFTVTFRaVUzUWlVeU1uZ2xNaklsTTBFek9ESXVOalV6TkRVMk1qVXlPREExT1NVeVF5VXlNbmtsTWpJbE0wRXlNVGN1TlNVM1JDVXlReVUzUWlVeU1uZ2xNaklsTTBFM01URXVOalV6TkRVMk1qVXlPREExT1NVeVF5VXlNbmtsTWpJbE0wRXlNVGN1TlNVM1JDVTFSQ1V5UXlVeU1tUmhkR0ZCZEhSeWFXSjFkR1Z6SlRJeUpUTkJKVFZDSlRWRUpUSkRKVEl5Y0hKdmNITWxNaklsTTBFbE4wSWxNako2YVc1a1pYZ2xNaklsTTBFeE1TVTNSQ1V5UXlVeU1teHBibXRsY2xSNWNHVWxNaklsTTBFbE1qSmljbTlyWlc0bE1qSWxNa01sTWpKc2FXNWxVM1I1YkdVbE1qSWxNMEVsTjBJbE1qSnliM1Z1WkdsdVp5VXlNaVV6UVRRbE1rTWxNakppWldkcGJrRnljbTkzVTNSNWJHVWxNaklsTTBFbE1qSnViMjVsSlRJeUpUSkRKVEl5Wlc1a1FYSnliM2RUZEhsc1pTVXlNaVV6UVNVeU1uTnZiR2xrUVhKeWIzY2xNaklsTWtNbE1qSnNhVzVsVjJsa2RHZ2xNaklsTTBFekpUSkRKVEl5YkdsdVpVTnZiRzl5SlRJeUpUTkJKVEl5TWpRMUpUSkRNVGcxSlRKRE1UZ3pKVEl5SlRkRUpUSkRKVEl5YkdsdVpWUjVjR1VsTWpJbE0wRWxNakp6YjJ4cFpDVXlNaVV5UXlVeU1tNWhiV1VsTWpJbE0wRWxNakpzYVc1clpYSWxNaklsTWtNbE1qSm1jbTl0SlRJeUpUTkJKVGRDSlRJeWVDVXlNaVV6UVRNNE1pNDJOVE0wTlRZeU5USTRNRFU1SlRKREpUSXllU1V5TWlVelFURTJPU1V5UXlVeU1tRnVaMnhsSlRJeUpUTkJOQzQzTVRJek9EZzVPREF6T0RRMk9TVXlReVV5TW1sa0pUSXlKVE5CSlRJeVRFUkNaV1J0WmtSUVdEY3dNelU0TUNVeU1pVTNSQ1V5UXlVeU1tbGtKVEl5SlROQkpUSXlURkZ1Y2xObmJsTlhZalV5TVRrNE5pVXlNaVV5UXlVeU1uUmxlSFFsTWpJbE0wRWxNaklsTWpJbE1rTWxNakowYnlVeU1pVXpRU1UzUWlVeU1uZ2xNaklsTTBFM01URXVOalV6TkRVMk1qVXlPREExT1NVeVF5VXlNbmtsTWpJbE0wRXlOallsTWtNbE1qSmhibWRzWlNVeU1pVXpRVEV1TlRjd056azJNekkyTnprME9EazNKVEpESlRJeWFXUWxNaklsTTBFbE1qSmxkR2gyZDBoclUzWjJPVGd6TWpBeUpUSXlKVGRFSlRKREpUSXlZMkYwWldkdmNua2xNaklsTTBFbE1qSmlZWE5wWXlVeU1pVXlReVV5TW5SbGVIUkNiRzlqYXlVeU1pVXpRU1UxUWlVMVJDVTNSQ1V5UXlVeU1rMVdURnBRZGs5bVRIUTBNVGMwT0RNbE1qSWxNMEVsTjBJbE1qSm1iMjUwVTNSNWJHVWxNaklsTTBFbE4wSWxNakp6YVhwbEpUSXlKVE5CTVRnbE4wUWxNa01sTWpKd2IybHVkSE1sTWpJbE0wRWxOVUlsTjBJbE1qSjRKVEl5SlROQk16VXpMalUxTnpJME9UZ3pOemc0TVRBMUpUSkRKVEl5ZVNVeU1pVXpRVE14TlNVM1JDVTFSQ1V5UXlVeU1tUmhkR0ZCZEhSeWFXSjFkR1Z6SlRJeUpUTkJKVFZDSlRWRUpUSkRKVEl5Y0hKdmNITWxNaklsTTBFbE4wSWxNako2YVc1a1pYZ2xNaklsTTBFeE1pVTNSQ1V5UXlVeU1teHBibXRsY2xSNWNHVWxNaklsTTBFbE1qSmljbTlyWlc0bE1qSWxNa01sTWpKc2FXNWxVM1I1YkdVbE1qSWxNMEVsTjBJbE1qSnliM1Z1WkdsdVp5VXlNaVV6UVRRbE1rTWxNakppWldkcGJrRnljbTkzVTNSNWJHVWxNaklsTTBFbE1qSnViMjVsSlRJeUpUSkRKVEl5Wlc1a1FYSnliM2RUZEhsc1pTVXlNaVV6UVNVeU1uTnZiR2xrUVhKeWIzY2xNaklsTWtNbE1qSnNhVzVsVjJsa2RHZ2xNaklsTTBFekpUSkRKVEl5YkdsdVpVTnZiRzl5SlRJeUpUTkJKVEl5TWpRMUpUSkRNVGcxSlRKRE1UZ3pKVEl5SlRkRUpUSkRKVEl5YkdsdVpWUjVjR1VsTWpJbE0wRWxNakp6YjJ4cFpDVXlNaVV5UXlVeU1tNWhiV1VsTWpJbE0wRWxNakpzYVc1clpYSWxNaklsTWtNbE1qSm1jbTl0SlRJeUpUTkJKVGRDSlRJeWVDVXlNaVV6UVRVNE1DNDROelE0TXpNMU1UWXlNelk1SlRKREpUSXllU1V5TWlVelFUTXhOU1V5UXlVeU1tRnVaMnhsSlRJeUpUTkJNQ1V5UXlVeU1tbGtKVEl5SlROQkpUSXlaWFJvZG5kSWExTjJkams0TXpJd01pVXlNaVUzUkNVeVF5VXlNbWxrSlRJeUpUTkJKVEl5VFZaTVdsQjJUMlpNZERReE56UTRNeVV5TWlVeVF5VXlNblJsZUhRbE1qSWxNMEVsTWpJbE1qSWxNa01sTWpKMGJ5VXlNaVV6UVNVM1FpVXlNbmdsTWpJbE0wRXpOVE11TlRVM01qUTVPRE0zT0RneE1EVWxNa01sTWpKNUpUSXlKVE5CTXpRMEpUSkRKVEl5WVc1bmJHVWxNaklsTTBFeExqVTNNRGM1TmpNeU5qYzVORGc1TnlVeVF5VXlNbWxrSlRJeUpUTkJKVEl5UjNGbGRVOVBSWGR1WlRVeU56SXlPQ1V5TWlVM1JDVXlReVV5TW1OaGRHVm5iM0o1SlRJeUpUTkJKVEl5WW1GemFXTWxNaklsTWtNbE1qSjBaWGgwUW14dlkyc2xNaklsTTBFbE5VSWxOVVFsTjBRbE1rTWxNakphVkVaYWEySjZkMWh0TmpFek5UUXdKVEl5SlROQkpUZENKVEl5YVdRbE1qSWxNMEVsTWpKYVZFWmFhMko2ZDFodE5qRXpOVFF3SlRJeUpUSkRKVEl5Ym1GdFpTVXlNaVV6UVNVeU1teHBibXRsY2lVeU1pVXlReVV5TW5SbGVIUWxNaklsTTBFbE1qSWxNaklsTWtNbE1qSm5jbTkxY0NVeU1pVXpRU1V5TWlVeU1pVXlReVV5TW14cGJtdGxjbFI1Y0dVbE1qSWxNMEVsTWpKaWNtOXJaVzRsTWpJbE1rTWxNakp3YjJsdWRITWxNaklsTTBFbE5VSWxOMElsTWpKNEpUSXlKVE5CTnpBNUxqWTFNemczTmpReE5UUXlNemNsTWtNbE1qSjVKVEl5SlROQk9EZ3VOU1UzUkNVeVF5VTNRaVV5TW5nbE1qSWxNMEUzTURrdU5qVXpPVEV5TlRBMU5qRXhOeVV5UXlVeU1ua2xNaklsTTBFNE9DNDFKVGRFSlRWRUpUSkRKVEl5Ykc5amEyVmtKVEl5SlROQlptRnNjMlVsTWtNbE1qSmtZWFJoUVhSMGNtbGlkWFJsY3lVeU1pVXpRU1UxUWlVMVJDVXlReVV5TW5CeWIzQnpKVEl5SlROQkpUZENKVEl5ZW1sdVpHVjRKVEl5SlROQk1qRWxOMFFsTWtNbE1qSnNhVzVsVTNSNWJHVWxNaklsTTBFbE4wSWxNakpzYVc1bFYybGtkR2dsTWpJbE0wRXpKVEpESlRJeWJHbHVaVU52Ykc5eUpUSXlKVE5CSlRJeU1qUTFKVEpETVRnMUpUSkRNVGd6SlRJeUpUZEVKVEpESlRJeVpuSnZiU1V5TWlVelFTVTNRaVV5TW5nbE1qSWxNMEUzTURrdU5qVXpPRGMyTkRFMU5ESXpOeVV5UXlVeU1ua2xNaklsTTBFMU9DVXlReVV5TW1GdVoyeGxKVEl5SlROQk5DNDNNVEl6T0RnNU9EQXpPRFEyT1NVeVF5VXlNbWxrSlRJeUpUTkJKVEl5U2t4NlUzUkJSVXhUYlRZd09UUTJOaVV5TWlVM1JDVXlReVV5TW5SdkpUSXlKVE5CSlRkQ0pUSXlhV1FsTWpJbE0wRWxNakpUYjJONlVWcG5ZVlJsTmpVNU1ERTNKVEl5SlRKREpUSXllQ1V5TWlVelFUY3dPUzQyTlRNNU1USTFNRFUyTVRFM0pUSkRKVEl5ZVNVeU1pVXpRVEV4T1NVeVF5VXlNbUZ1WjJ4bEpUSXlKVE5CTVM0MU56QTNPVFl6TWpZM09UUTRPVGNsTjBRbE1rTWxNakowWlhoMFFteHZZMnNsTWpJbE0wRWxOVUlsTlVRbE4wUWxNa01sTWpKeVYxSktTblJWUzFKNE5qUTJNemcxSlRJeUpUTkJKVGRDSlRJeWFXUWxNaklsTTBFbE1qSnlWMUpLU25SVlMxSjROalEyTXpnMUpUSXlKVEpESlRJeWJtRnRaU1V5TWlVelFTVXlNbXhwYm10bGNpVXlNaVV5UXlVeU1uUmxlSFFsTWpJbE0wRWxNaklsTWpJbE1rTWxNakpuY205MWNDVXlNaVV6UVNVeU1pVXlNaVV5UXlVeU1teHBibXRsY2xSNWNHVWxNaklsTTBFbE1qSmljbTlyWlc0bE1qSWxNa01sTWpKd2IybHVkSE1sTWpJbE0wRWxOVUlsTjBJbE1qSjRKVEl5SlROQk56QTVMalkxTXpnM05qUXhOVFF5TXpjbE1rTWxNako1SlRJeUpUTkJPRGd1TlNVM1JDVXlReVUzUWlVeU1uZ2xNaklsTTBFeE1EazBMalkxTXpreE1qVXdOVFl4TVRjbE1rTWxNako1SlRJeUpUTkJPRGd1TlNVM1JDVTFSQ1V5UXlVeU1teHZZMnRsWkNVeU1pVXpRV1poYkhObEpUSkRKVEl5WkdGMFlVRjBkSEpwWW5WMFpYTWxNaklsTTBFbE5VSWxOVVFsTWtNbE1qSndjbTl3Y3lVeU1pVXpRU1UzUWlVeU1ucHBibVJsZUNVeU1pVXpRVEl5SlRkRUpUSkRKVEl5YkdsdVpWTjBlV3hsSlRJeUpUTkJKVGRDSlRJeWJHbHVaVmRwWkhSb0pUSXlKVE5CTXlVeVF5VXlNbXhwYm1WRGIyeHZjaVV5TWlVelFTVXlNakkwTlNVeVF6RTROU1V5UXpFNE15VXlNaVUzUkNVeVF5VXlNbVp5YjIwbE1qSWxNMEVsTjBJbE1qSjRKVEl5SlROQk56QTVMalkxTXpnM05qUXhOVFF5TXpjbE1rTWxNako1SlRJeUpUTkJOVGdsTWtNbE1qSmhibWRzWlNVeU1pVXpRVFF1TnpFeU16ZzRPVGd3TXpnME5qa2xNa01sTWpKcFpDVXlNaVV6UVNVeU1rcE1lbE4wUVVWTVUyMDJNRGswTmpZbE1qSWxOMFFsTWtNbE1qSjBieVV5TWlVelFTVTNRaVV5TW1sa0pUSXlKVE5CSlRJeWQxQlZXa1JrZDJGUGRUUXdPVFUxTXlVeU1pVXlReVV5TW5nbE1qSWxNMEV4TURrMExqWTFNemt4TWpVd05UWXhNVGNsTWtNbE1qSjVKVEl5SlROQk1URTVKVEpESlRJeVlXNW5iR1VsTWpJbE0wRXhMalUzTURjNU5qTXlOamM1TkRnNU55VTNSQ1V5UXlVeU1uUmxlSFJDYkc5amF5VXlNaVV6UVNVMVFpVTFSQ1UzUkNVeVF5VXlNbU4wWkc5VVlXVmFlWFUyT0RNMU5UVWxNaklsTTBFbE4wSWxNakpwWkNVeU1pVXpRU1V5TW1OMFpHOVVZV1ZhZVhVMk9ETTFOVFVsTWpJbE1rTWxNakp1WVcxbEpUSXlKVE5CSlRJeWJHbHVhMlZ5SlRJeUpUSkRKVEl5ZEdWNGRDVXlNaVV6UVNVeU1pVXlNaVV5UXlVeU1tZHliM1Z3SlRJeUpUTkJKVEl5SlRJeUpUSkRKVEl5YkdsdWEyVnlWSGx3WlNVeU1pVXpRU1V5TW1KeWIydGxiaVV5TWlVeVF5VXlNbkJ2YVc1MGN5VXlNaVV6UVNVMVFpVTNRaVV5TW5nbE1qSWxNMEUzTURrdU5qVXpPVEV5TlRBMU5qRXhOeVV5UXlVeU1ua2xNaklsTTBFeU1UY3VOU1UzUkNVeVF5VTNRaVV5TW5nbE1qSWxNMEUzTVRFdU5qVXpOell5T0RreU5qVTBKVEpESlRJeWVTVXlNaVV6UVRJeE55NDFKVGRFSlRWRUpUSkRKVEl5Ykc5amEyVmtKVEl5SlROQlptRnNjMlVsTWtNbE1qSmtZWFJoUVhSMGNtbGlkWFJsY3lVeU1pVXpRU1UxUWlVMVJDVXlReVV5TW5CeWIzQnpKVEl5SlROQkpUZENKVEl5ZW1sdVpHVjRKVEl5SlROQk1qTWxOMFFsTWtNbE1qSnNhVzVsVTNSNWJHVWxNaklsTTBFbE4wSWxNakpzYVc1bFYybGtkR2dsTWpJbE0wRXpKVEpESlRJeWJHbHVaVU52Ykc5eUpUSXlKVE5CSlRJeU1qUTFKVEpETVRnMUpUSkRNVGd6SlRJeUpUZEVKVEpESlRJeVpuSnZiU1V5TWlVelFTVTNRaVV5TW5nbE1qSWxNMEUzTURrdU5qVXpPVEV5TlRBMU5qRXhOeVV5UXlVeU1ua2xNaklsTTBFeE5qa2xNa01sTWpKaGJtZHNaU1V5TWlVelFUUXVOekV5TXpnNE9UZ3dNemcwTmprbE1rTWxNakpwWkNVeU1pVXpRU1V5TWxOdlkzcFJXbWRoVkdVMk5Ua3dNVGNsTWpJbE4wUWxNa01sTWpKMGJ5VXlNaVV6UVNVM1FpVXlNbWxrSlRJeUpUTkJKVEl5WlhSb2RuZElhMU4yZGprNE16SXdNaVV5TWlVeVF5VXlNbmdsTWpJbE0wRTNNVEV1TmpVek56WXlPRGt5TmpVMEpUSkRKVEl5ZVNVeU1pVXpRVEkyTmlVeVF5VXlNbUZ1WjJ4bEpUSXlKVE5CTVM0MU56QTNPVFl6TWpZM09UUTRPVGNsTjBRbE1rTWxNakowWlhoMFFteHZZMnNsTWpJbE0wRWxOVUlsTlVRbE4wUWxNa01sTWpKbFdXSjJZMUpXWWxaUE5URTJNVE01SlRJeUpUTkJKVGRDSlRJeWFXUWxNaklsTTBFbE1qSmxXV0oyWTFKV1lsWlBOVEUyTVRNNUpUSXlKVEpESlRJeWJtRnRaU1V5TWlVelFTVXlNbXhwYm10bGNpVXlNaVV5UXlVeU1uUmxlSFFsTWpJbE0wRWxNaklsTWpJbE1rTWxNakpuY205MWNDVXlNaVV6UVNVeU1pVXlNaVV5UXlVeU1teHBibXRsY2xSNWNHVWxNaklsTTBFbE1qSmljbTlyWlc0bE1qSWxNa01sTWpKd2IybHVkSE1sTWpJbE0wRWxOVUlsTjBJbE1qSjRKVEl5SlROQk1UQTVOQzQyTlRNNU1USTFNRFUyTVRFM0pUSkRKVEl5ZVNVeU1pVXpRVEl4Tnk0MUpUZEVKVEpESlRkQ0pUSXllQ1V5TWlVelFUY3hNUzQyTlRNM05qSTRPVEkyTlRRbE1rTWxNako1SlRJeUpUTkJNakUzTGpVbE4wUWxOVVFsTWtNbE1qSnNiMk5yWldRbE1qSWxNMEZtWVd4elpTVXlReVV5TW1SaGRHRkJkSFJ5YVdKMWRHVnpKVEl5SlROQkpUVkNKVFZFSlRKREpUSXljSEp2Y0hNbE1qSWxNMEVsTjBJbE1qSjZhVzVrWlhnbE1qSWxNMEV5TkNVM1JDVXlReVV5TW14cGJtVlRkSGxzWlNVeU1pVXpRU1UzUWlVeU1teHBibVZYYVdSMGFDVXlNaVV6UVRNbE1rTWxNakpzYVc1bFEyOXNiM0lsTWpJbE0wRWxNakl5TkRVbE1rTXhPRFVsTWtNeE9ETWxNaklsTjBRbE1rTWxNakptY205dEpUSXlKVE5CSlRkQ0pUSXllQ1V5TWlVelFURXdPVFF1TmpVek9URXlOVEExTmpFeE55VXlReVV5TW5rbE1qSWxNMEV4TmprbE1rTWxNakpoYm1kc1pTVXlNaVV6UVRRdU56RXlNemc0T1Rnd016ZzBOamtsTWtNbE1qSnBaQ1V5TWlVelFTVXlNbmRRVlZwRVpIZGhUM1UwTURrMU5UTWxNaklsTjBRbE1rTWxNakowYnlVeU1pVXpRU1UzUWlVeU1tbGtKVEl5SlROQkpUSXlaWFJvZG5kSWExTjJkams0TXpJd01pVXlNaVV5UXlVeU1uZ2xNaklsTTBFM01URXVOalV6TnpZeU9Ea3lOalUwSlRKREpUSXllU1V5TWlVelFUSTJOaVV5UXlVeU1tRnVaMnhsSlRJeUpUTkJNUzQxTnpBM09UWXpNalkzT1RRNE9UY2xOMFFsTWtNbE1qSjBaWGgwUW14dlkyc2xNaklsTTBFbE5VSWxOVVFsTjBRbE4wUWxNa01sTWpKMlpYSnphVzl1SlRJeUpUTkJKVEl5TUNVeU1pVXlReVV5TW1Wa2FYUnZjbFpsY25OcGIyNGxNaklsTTBFbE1qSldNU1V5TWlVeVF5VXlNbU52YlcxbGJuUnpKVEl5SlROQkpUVkNKVFZFSlRKREpUSXljR3gxWjJsdWN5VXlNaVV6UVNVM1FpVTNSQ1V5UXlVeU1tRnBRMjl1ZEdGcGJtVnljeVV5TWlVelFTVTNRaVUzUkNVeVF5VXlNbWx1YzJWeWRGQmhaMlZQY0hSekpUSXlKVE5CSlRkQ0pUZEVKVEpESlRJeWNHOXpkRkJoZVcxbGJuUWxNaklsTTBFbE4wSWxOMFFsTWtNbE1qSjBhR1Z0WlNVeU1pVXpRU1UzUWlVeU1uQmhaMlVsTWpJbE0wRWxOMElsTWpKaVlXTnJaM0p2ZFc1a1EyOXNiM0lsTWpJbE0wRWxNakowY21GdWMzQmhjbVZ1ZENVeU1pVTNSQ1V5UXlVeU1uTm9ZWEJsSlRJeUpUTkJKVGRDSlRJeVptbHNiRk4wZVd4bEpUSXlKVE5CSlRkQ0pUSXlkSGx3WlNVeU1pVXpRU1V5TW5OdmJHbGtKVEl5SlRKREpUSXlZMjlzYjNJbE1qSWxNMEVsTWpJeU5UVWxNa015TlRVbE1rTXlOVFVsTWpJbE4wUWxNa01sTWpKc2FXNWxVM1I1YkdVbE1qSWxNMEVsTjBJbE1qSnNhVzVsVjJsa2RHZ2xNaklsTTBFeExqVWxNa01sTWpKc2FXNWxRMjlzYjNJbE1qSWxNMEVsTWpJek15VXlRelF4SlRKRE5EZ2xNaklsTWtNbE1qSnNhVzVsVTNSNWJHVWxNaklsTTBFbE1qSnpiMnhwWkNVeU1pVXlReVV5TW5KdmRXNWthVzVuSlRJeUpUTkJOQ1UzUkNVeVF5VXlNbVp2Ym5SVGRIbHNaU1V5TWlVelFTVTNRaVV5TW1admJuUkdZVzFwYkhrbE1qSWxNMEVsTWpJbFJUVWxRa1VsUVVVbFJUZ2xRa1FsUVVZbFJUa2xPVUlsT0RVbFJUa2xRa0lsT1RFbE1qSWxNa01sTWpKemFYcGxKVEl5SlROQk1UTWxNa01sTWpKc2FXNWxTR1ZwWjJoMEpUSXlKVE5CTVM0eU5TVXlReVV5TW1OdmJHOXlKVEl5SlROQkpUSXlOVEFsTWtNMU1DVXlRelV3SlRJeUpUSkRKVEl5WW05c1pDVXlNaVV6UVdaaGJITmxKVEpESlRJeWFYUmhiR2xqSlRJeUpUTkJabUZzYzJVbE1rTWxNakoxYm1SbGNteHBibVVsTWpJbE0wRm1ZV3h6WlNVeVF5VXlNblJsZUhSQmJHbG5iaVV5TWlVelFTVXlNbU5sYm5SbGNpVXlNaVV5UXlVeU1uWkJiR2xuYmlVeU1pVXpRU1V5TW0xcFpHUnNaU1V5TWlVeVF5VXlNbTl5YVdWdWRHRjBhVzl1SlRJeUpUTkJKVEl5ZG1WeWRHbGpZV3dsTWpJbE4wUWxOMFFsTWtNbE1qSmpiMnh2Y25NbE1qSWxNMEVsTlVJbE4wSWxNakp6YUdGd1pTVXlNaVV6UVNVM1FpVXlNbVpwYkd4VGRIbHNaU1V5TWlVelFTVTNRaVV5TW5SNWNHVWxNaklsTTBFbE1qSnpiMnhwWkNVeU1pVXlReVV5TW1OdmJHOXlKVEl5SlROQkpUSXlNalUxSlRKRE1qVTFKVEpETWpVMUpUSXlKVGRFSlRKREpUSXliR2x1WlZOMGVXeGxKVEl5SlROQkpUZENKVEl5YkdsdVpWZHBaSFJvSlRJeUpUTkJNUzQxSlRKREpUSXliR2x1WlVOdmJHOXlKVEl5SlROQkpUSXlNek1sTWtNME1TVXlRelE0SlRJeUpUSkRKVEl5YkdsdVpWTjBlV3hsSlRJeUpUTkJKVEl5YzI5c2FXUWxNaklsTWtNbE1qSnliM1Z1WkdsdVp5VXlNaVV6UVRRbE4wUWxNa01sTWpKbWIyNTBVM1I1YkdVbE1qSWxNMEVsTjBJbE1qSm1iMjUwUm1GdGFXeDVKVEl5SlROQkpUSXlKVVUxSlVKRkpVRkZKVVU0SlVKRUpVRkdKVVU1SlRsQ0pUZzFKVVU1SlVKQ0pUa3hKVEl5SlRKREpUSXljMmw2WlNVeU1pVXpRVEV6SlRKREpUSXliR2x1WlVobGFXZG9kQ1V5TWlVelFURXVNalVsTWtNbE1qSmpiMnh2Y2lVeU1pVXpRU1V5TWpVd0pUSkROVEFsTWtNMU1DVXlNaVV5UXlVeU1tSnZiR1FsTWpJbE0wRm1ZV3h6WlNVeVF5VXlNbWwwWVd4cFl5VXlNaVV6UVdaaGJITmxKVEpESlRJeWRXNWtaWEpzYVc1bEpUSXlKVE5CWm1Gc2MyVWxNa01sTWpKMFpYaDBRV3hwWjI0bE1qSWxNMEVsTWpKalpXNTBaWElsTWpJbE1rTWxNakoyUVd4cFoyNGxNaklsTTBFbE1qSnRhV1JrYkdVbE1qSWxNa01sTWpKdmNtbGxiblJoZEdsdmJpVXlNaVV6UVNVeU1uWmxjblJwWTJGc0pUSXlKVGRFSlRkRUpUSkRKVEl5YkdsdWEyVnlKVEl5SlROQkpUZENKVGRFSlRKREpUSXljR0ZuWlNVeU1pVXpRU1UzUWlVeU1tSmhZMnRuY205MWJtUkRiMnh2Y2lVeU1pVXpRU1V5TW5SeVlXNXpjR0Z5Wlc1MEpUSXlKVGRFSlRkRUpUVkVKVEpESlRJeWJtRnRaU1V5TWlVelFTVXlNblZ6WlhKZlkzVnpkRzl0WDNSb1pXMWxKVEl5SlRKREpUSXljM1I1YkdWT1lXMWxKVEl5SlROQkpUSXlkWE5sY2w5amRYTjBiMjFmYzNSNWJHVWxNaklsTjBRbE4wUT0iLAoJIkZpbGVJZCIgOiAiNWE0MzI0MWEtMTEwZi00ZWM0LWEyOTMtZGNhOThjZWQ5NzE1Igp9Cg=="/>
    </extobj>
    <extobj name="E657119C-6982-421D-8BA7-E74DEB70A7D9-2">
      <extobjdata type="E657119C-6982-421D-8BA7-E74DEB70A7D9" data="ewoJIkNhdGVnb3J5IiA6ICJmbG93IiwKCSJEZWZpbml0aW9uIiA6ICJKVGRDSlRJeWNHRm5aU1V5TWlVelFTVTNRaVV5TW5CaFpHUnBibWNsTWpJbE0wRXlNQ1V5UXlVeU1tSmhZMnRuY205MWJtUkRiMnh2Y2lVeU1pVXpRU1V5TW5SeVlXNXpjR0Z5Wlc1MEpUSXlKVEpESlRJeWIzSnBaVzUwWVhScGIyNGxNaklsTTBFbE1qSndiM0owY21GcGRDVXlNaVV5UXlVeU1tZHlhV1JUYVhwbEpUSXlKVE5CTVRVbE1rTWxNakozYVdSMGFDVXlNaVV6UVRFMk5qWWxNa01sTWpKemFHOTNSM0pwWkNVeU1pVXpRWFJ5ZFdVbE1rTWxNakpzYVc1bFNuVnRjSE1sTWpJbE0wRm1ZV3h6WlNVeVF5VXlNbWhsYVdkb2RDVXlNaVV6UVRFeU56UWxNa01sTWpKeWFXTm9WR1Y0ZENVeU1pVXpRWFJ5ZFdVbE4wUWxNa01sTWpKbGJHVnRaVzUwY3lVeU1pVXpRU1UzUWlVeU1tZEVUa05yYVdWUFltY3lOek0wTmpNbE1qSWxNMEVsTjBJbE1qSmpiMjUwWVdsdVpYSWxNaklsTTBFbE1qSmpXa1paY0cxbFdreENORFl3TWpJMUpUSXlKVEpESlRJeWJHbHVheVV5TWlVelFTVXlNaVV5TWlVeVF5VXlNbk5vWVhCbFUzUjViR1VsTWpJbE0wRWxOMElsTWpKaGJIQm9ZU1V5TWlVelFURWxOMFFsTWtNbE1qSjBaWGgwUW14dlkyc2xNaklsTTBFbE5VSWxOMElsTWpKd2IzTnBkR2x2YmlVeU1pVXpRU1UzUWlVeU1uY2xNaklsTTBFbE1qSjNMVEl3SlRJeUpUSkRKVEl5ZUNVeU1pVXpRVEV3SlRKREpUSXlhQ1V5TWlVelFTVXlNbWdsTWpJbE1rTWxNako1SlRJeUpUTkJNQ1UzUkNVeVF5VXlNblJsZUhRbE1qSWxNMEVsTWpKTVlYbGxjaVV5TUVVbE1rWk9KVE5EWW5JbE0wVTBNQzFrSlRJeUpUZEVKVFZFSlRKREpUSXlZVzVqYUc5eWN5VXlNaVV6UVNVMVFpVTNRaVV5TW5nbE1qSWxNMEVsTWpKM0pUSkdNaVV5TWlVeVF5VXlNbmtsTWpJbE0wRWxNakl3SlRJeUpUZEVKVEpESlRkQ0pUSXllQ1V5TWlVelFTVXlNbmNsTWtZeUpUSXlKVEpESlRJeWVTVXlNaVV6UVNVeU1tZ2xNaklsTjBRbE1rTWxOMElsTWpKNEpUSXlKVE5CSlRJeU1DVXlNaVV5UXlVeU1ua2xNaklsTTBFbE1qSm9KVEpHTWlVeU1pVTNSQ1V5UXlVM1FpVXlNbmdsTWpJbE0wRWxNakozSlRJeUpUSkRKVEl5ZVNVeU1pVXpRU1V5TW1nbE1rWXlKVEl5SlRkRUpUVkVKVEpESlRJeWRHbDBiR1VsTWpJbE0wRWxNaklsTWpJbE1rTWxNakptYjI1MFUzUjViR1VsTWpJbE0wRWxOMElsTWpKemFYcGxKVEl5SlROQk1qQWxOMFFsTWtNbE1qSmtZWFJoUVhSMGNtbGlkWFJsY3lVeU1pVXpRU1UxUWlVMVJDVXlReVV5TW5CeWIzQnpKVEl5SlROQkpUZENKVEl5ZW1sdVpHVjRKVEl5SlROQk55VXlReVV5TW5jbE1qSWxNMEV4TlRNdU5qZ3pPREEwTWpBeU1USTFNaVV5UXlVeU1uZ2xNaklsTTBFeE1qVXhMakl3TlRjMk9EVTBPVEk0TmlVeVF5VXlNbWdsTWpJbE0wRTFOQzR5TXpZME9Ua3dOamc1TURFekpUSkRKVEl5ZVNVeU1pVXpRVGczTGpJd01qazNPVFV4TlRneU9EWTNKVEpESlRJeVlXNW5iR1VsTWpJbE0wRXdKVGRFSlRKREpUSXljR0YwYUNVeU1pVXpRU1UxUWlVM1FpVXlNbUZqZEdsdmJuTWxNaklsTTBFbE5VSWxOMElsTWpKNEpUSXlKVE5CSlRJeU1DVXlNaVV5UXlVeU1tRmpkR2x2YmlVeU1pVXpRU1V5TW0xdmRtVWxNaklsTWtNbE1qSjVKVEl5SlROQkpUSXlNQ1V5TWlVM1JDVXlReVUzUWlVeU1uZ2xNaklsTTBFbE1qSjNKVEl5SlRKREpUSXlZV04wYVc5dUpUSXlKVE5CSlRJeWJHbHVaU1V5TWlVeVF5VXlNbmtsTWpJbE0wRWxNakl3SlRJeUpUZEVKVEpESlRkQ0pUSXllQ1V5TWlVelFTVXlNbmNsTWpJbE1rTWxNakpoWTNScGIyNGxNaklsTTBFbE1qSnNhVzVsSlRJeUpUSkRKVEl5ZVNVeU1pVXpRU1V5TW1nbE1qSWxOMFFsTWtNbE4wSWxNako0SlRJeUpUTkJKVEl5TUNVeU1pVXlReVV5TW1GamRHbHZiaVV5TWlVelFTVXlNbXhwYm1VbE1qSWxNa01sTWpKNUpUSXlKVE5CSlRJeWFDVXlNaVUzUkNVeVF5VTNRaVV5TW1GamRHbHZiaVV5TWlVelFTVXlNbU5zYjNObEpUSXlKVGRFSlRWRUpUZEVKVFZFSlRKREpUSXliR2x1WlZOMGVXeGxKVEl5SlROQkpUZENKVEl5Y205MWJtUnBibWNsTWpJbE0wRTBKVEpESlRJeWJHbHVaVmRwWkhSb0pUSXlKVE5CTXlVeVF5VXlNbXhwYm1WRGIyeHZjaVV5TWlVelFTVXlNakkwTVNVeVF6RTBPU1V5UXpFME9DVXlNaVUzUkNVeVF5VXlNbU5vYVd4a2NtVnVKVEl5SlROQkpUVkNKVFZFSlRKREpUSXljbVZ6YVhwbFJHbHlKVEl5SlROQkpUVkNKVEl5ZEd3bE1qSWxNa01sTWpKMGNpVXlNaVV5UXlVeU1tSnlKVEl5SlRKREpUSXlZbXdsTWpJbE1rTWxNakpzSlRJeUpUSkRKVEl5ZENVeU1pVXlReVV5TW5JbE1qSWxNa01sTWpKaUpUSXlKVFZFSlRKREpUSXlibUZ0WlNVeU1pVXpRU1V5TW5CeWIyTmxjM01sTWpJbE1rTWxNakptYVd4c1UzUjViR1VsTWpJbE0wRWxOMElsTWpKamIyeHZjaVV5TWlVelFTVXlNakkwTmlVeVF6SXpOeVV5UXpFNU15VXlNaVV5UXlVeU1tUnlZWGRVZVhCbEpUSXlKVE5CSlRJeWJtOXVaU1V5TWlVM1JDVXlReVV5TW5Sb1pXMWxKVEl5SlROQkpUZENKVGRFSlRKREpUSXlhV1FsTWpJbE0wRWxNakpuUkU1RGEybGxUMkpuTWpjek5EWXpKVEl5SlRKREpUSXlZWFIwY21saWRYUmxKVEl5SlROQkpUZENKVEl5WTI5dWRHRnBibVZ5SlRJeUpUTkJabUZzYzJVbE1rTWxNakp5YjNSaGRHRmliR1VsTWpJbE0wRjBjblZsSlRKREpUSXlkbWx6YVdKc1pTVXlNaVV6UVhSeWRXVWxNa01sTWpKbWFYaGxaRXhwYm1zbE1qSWxNMEZtWVd4elpTVXlReVV5TW1OdmJHeGhjSE5oWW14bEpUSXlKVE5CWm1Gc2MyVWxNa01sTWpKamIyeHNZWEJ6WldRbE1qSWxNMEZtWVd4elpTVXlReVV5TW14cGJtdGhZbXhsSlRJeUpUTkJkSEoxWlNVeVF5VXlNbTFoY210bGNrOW1abk5sZENVeU1pVXpRVFVsTjBRbE1rTWxNakpqWVhSbFoyOXllU1V5TWlVelFTVXlNbVpzYjNjbE1qSWxOMFFsTWtNbE1qSjRkMlZxUm0xYWFWWkNPRFUxT1RNM0pUSXlKVE5CSlRkQ0pUSXlZMjl1ZEdGcGJtVnlKVEl5SlROQkpUSXlZMXBHV1hCdFpWcE1RalEyTURJeU5TVXlNaVV5UXlVeU1teHBibXNsTWpJbE0wRWxNaklsTWpJbE1rTWxNakp6YUdGd1pWTjBlV3hsSlRJeUpUTkJKVGRDSlRJeVlXeHdhR0VsTWpJbE0wRXhKVGRFSlRKREpUSXlkR1Y0ZEVKc2IyTnJKVEl5SlROQkpUVkNKVGRDSlRJeWNHOXphWFJwYjI0bE1qSWxNMEVsTjBJbE1qSjNKVEl5SlROQkpUSXlkeTB5TUNVeU1pVXlReVV5TW5nbE1qSWxNMEV4TUNVeVF5VXlNbWdsTWpJbE0wRWxNakpvSlRJeUpUSkRKVEl5ZVNVeU1pVXpRVEFsTjBRbE1rTWxNakowWlhoMEpUSXlKVE5CSlRJeVZHOTBZV3dsTWpCRkpUTkRZbklsTTBVeExXUWxNaklsTjBRbE5VUWxNa01sTWpKaGJtTm9iM0p6SlRJeUpUTkJKVFZDSlRkQ0pUSXllQ1V5TWlVelFTVXlNbmNsTWtZeUpUSXlKVEpESlRJeWVTVXlNaVV6UVNVeU1qQWxNaklsTjBRbE1rTWxOMElsTWpKNEpUSXlKVE5CSlRJeWR5VXlSaklsTWpJbE1rTWxNako1SlRJeUpUTkJKVEl5YUNVeU1pVTNSQ1V5UXlVM1FpVXlNbmdsTWpJbE0wRWxNakl3SlRJeUpUSkRKVEl5ZVNVeU1pVXpRU1V5TW1nbE1rWXlKVEl5SlRkRUpUSkRKVGRDSlRJeWVDVXlNaVV6UVNVeU1uY2xNaklsTWtNbE1qSjVKVEl5SlROQkpUSXlhQ1V5UmpJbE1qSWxOMFFsTlVRbE1rTWxNakowYVhSc1pTVXlNaVV6UVNVeU1pVXlNaVV5UXlVeU1tWnZiblJUZEhsc1pTVXlNaVV6UVNVM1FpVXlNbk5wZW1VbE1qSWxNMEV5TUNVM1JDVXlReVV5TW1SaGRHRkJkSFJ5YVdKMWRHVnpKVEl5SlROQkpUVkNKVFZFSlRKREpUSXljSEp2Y0hNbE1qSWxNMEVsTjBJbE1qSjZhVzVrWlhnbE1qSWxNMEU1SlRKREpUSXlkeVV5TWlVelFURXlOaTQxT1RRMU56WTFOemMxT1RRME9DVXlReVV5TW5nbE1qSWxNMEV6TnpJdU1UZ3hPVEUwTnpNMU1UY3hOak1sTWtNbE1qSm9KVEl5SlROQk5UUXVNak0yTkRrNU1EWTRPVEF4TXlVeVF5VXlNbmtsTWpJbE0wRTROeTR5TURJNU56azFNVFU0TWpnMk55VXlReVV5TW1GdVoyeGxKVEl5SlROQk1DVTNSQ1V5UXlVeU1uQmhkR2dsTWpJbE0wRWxOVUlsTjBJbE1qSmhZM1JwYjI1ekpUSXlKVE5CSlRWQ0pUZENKVEl5ZUNVeU1pVXpRU1V5TWpBbE1qSWxNa01sTWpKaFkzUnBiMjRsTWpJbE0wRWxNakp0YjNabEpUSXlKVEpESlRJeWVTVXlNaVV6UVNVeU1qQWxNaklsTjBRbE1rTWxOMElsTWpKNEpUSXlKVE5CSlRJeWR5VXlNaVV5UXlVeU1tRmpkR2x2YmlVeU1pVXpRU1V5TW14cGJtVWxNaklsTWtNbE1qSjVKVEl5SlROQkpUSXlNQ1V5TWlVM1JDVXlReVUzUWlVeU1uZ2xNaklsTTBFbE1qSjNKVEl5SlRKREpUSXlZV04wYVc5dUpUSXlKVE5CSlRJeWJHbHVaU1V5TWlVeVF5VXlNbmtsTWpJbE0wRWxNakpvSlRJeUpUZEVKVEpESlRkQ0pUSXllQ1V5TWlVelFTVXlNakFsTWpJbE1rTWxNakpoWTNScGIyNGxNaklsTTBFbE1qSnNhVzVsSlRJeUpUSkRKVEl5ZVNVeU1pVXpRU1V5TW1nbE1qSWxOMFFsTWtNbE4wSWxNakpoWTNScGIyNGxNaklsTTBFbE1qSmpiRzl6WlNVeU1pVTNSQ1UxUkNVM1JDVTFSQ1V5UXlVeU1teHBibVZUZEhsc1pTVXlNaVV6UVNVM1FpVXlNbkp2ZFc1a2FXNW5KVEl5SlROQk5DVXlReVV5TW14cGJtVlhhV1IwYUNVeU1pVXpRVE1sTWtNbE1qSnNhVzVsUTI5c2IzSWxNaklsTTBFbE1qSXlOREVsTWtNeE5Ea2xNa014TkRnbE1qSWxOMFFsTWtNbE1qSmphR2xzWkhKbGJpVXlNaVV6UVNVMVFpVTFSQ1V5UXlVeU1uSmxjMmw2WlVScGNpVXlNaVV6UVNVMVFpVXlNblJzSlRJeUpUSkRKVEl5ZEhJbE1qSWxNa01sTWpKaWNpVXlNaVV5UXlVeU1tSnNKVEl5SlRKREpUSXliQ1V5TWlVeVF5VXlNblFsTWpJbE1rTWxNakp5SlRJeUpUSkRKVEl5WWlVeU1pVTFSQ1V5UXlVeU1tNWhiV1VsTWpJbE0wRWxNakp3Y205alpYTnpKVEl5SlRKREpUSXlabWxzYkZOMGVXeGxKVEl5SlROQkpUZENKVEl5WTI5c2IzSWxNaklsTTBFbE1qSXlORFlsTWtNeU16Y2xNa014T1RNbE1qSWxNa01sTWpKa2NtRjNWSGx3WlNVeU1pVXpRU1V5TW01dmJtVWxNaklsTjBRbE1rTWxNakowYUdWdFpTVXlNaVV6UVNVM1FpVTNSQ1V5UXlVeU1tbGtKVEl5SlROQkpUSXllSGRsYWtadFdtbFdRamcxTlRrek55VXlNaVV5UXlVeU1tRjBkSEpwWW5WMFpTVXlNaVV6UVNVM1FpVXlNbU52Ym5SaGFXNWxjaVV5TWlVelFXWmhiSE5sSlRKREpUSXljbTkwWVhSaFlteGxKVEl5SlROQmRISjFaU1V5UXlVeU1uWnBjMmxpYkdVbE1qSWxNMEYwY25WbEpUSkRKVEl5Wm1sNFpXUk1hVzVySlRJeUpUTkJabUZzYzJVbE1rTWxNakpqYjJ4c1lYQnpZV0pzWlNVeU1pVXpRV1poYkhObEpUSkRKVEl5WTI5c2JHRndjMlZrSlRJeUpUTkJabUZzYzJVbE1rTWxNakpzYVc1cllXSnNaU1V5TWlVelFYUnlkV1VsTWtNbE1qSnRZWEpyWlhKUFptWnpaWFFsTWpJbE0wRTFKVGRFSlRKREpUSXlZMkYwWldkdmNua2xNaklsTTBFbE1qSm1iRzkzSlRJeUpUZEVKVEpESlRJeWFsbEVURXBZVDBwNldUQXdNVFEwTWlVeU1pVXpRU1UzUWlVeU1teHBibXNsTWpJbE0wRWxNaklsTWpJbE1rTWxNakp6YUdGd1pWTjBlV3hsSlRJeUpUTkJKVGRDSlRJeVlXeHdhR0VsTWpJbE0wRXhKVGRFSlRKREpUSXlkR1Y0ZEVKc2IyTnJKVEl5SlROQkpUVkNKVGRDSlRJeWNHOXphWFJwYjI0bE1qSWxNMEVsTjBJbE1qSjNKVEl5SlROQkpUSXlkeTB4TUNVeU1pVXlReVV5TW5nbE1qSWxNMEVsTWpJMUpUSXlKVEpESlRJeWFDVXlNaVV6UVNVeU1tZ3FLREVsTWtZM0tTMHlKVEl5SlRKREpUSXllU1V5TWlVelFTVXlNaklsTWpJbE4wUWxNa01sTWpKMFpYaDBKVEl5SlROQkpUSXlUM1YwY0hWMEpUSXlKVGRFSlRWRUpUSkRKVEl5WVc1amFHOXljeVV5TWlVelFTVTFRaVUzUWlVeU1uZ2xNaklsTTBFbE1qSjNKVEpHTWlVeU1pVXlReVV5TW5rbE1qSWxNMEVsTWpJd0pUSXlKVGRFSlRKREpUZENKVEl5ZUNVeU1pVXpRU1V5TW5jbE1rWXlKVEl5SlRKREpUSXllU1V5TWlVelFTVXlNbWdsTWpJbE4wUWxNa01sTjBJbE1qSjRKVEl5SlROQkpUSXlNQ1V5TWlVeVF5VXlNbmtsTWpJbE0wRWxNakpvSlRKR01pVXlNaVUzUkNVeVF5VTNRaVV5TW5nbE1qSWxNMEVsTWpKM0pUSXlKVEpESlRJeWVTVXlNaVV6UVNVeU1tZ2xNa1l5SlRJeUpUZEVKVFZFSlRKREpUSXlkR2wwYkdVbE1qSWxNMEVsTWpJbE1qSWxNa01sTWpKbWIyNTBVM1I1YkdVbE1qSWxNMEVsTjBJbE1qSnphWHBsSlRJeUpUTkJNakFsTjBRbE1rTWxNakprWVhSaFFYUjBjbWxpZFhSbGN5VXlNaVV6UVNVMVFpVTFSQ1V5UXlVeU1uQnliM0J6SlRJeUpUTkJKVGRDSlRJeWVtbHVaR1Y0SlRJeUpUTkJOQ1V5UXlVeU1uY2xNaklsTTBFek5Ea3VNak0xT0RrMk1qYzNNRFEyTlNVeVF5VXlNbmdsTWpJbE0wRTFNVEF1T1RrMk5UQTJOakUzTkRrNU9DVXlReVV5TW1nbE1qSWxNMEV4TVRBdU5qUXlORFU0TVRBd05UVTROallsTWtNbE1qSjVKVEl5SlROQk1URXhNeTR6TlRjMU5ERTRPVGswTkRFMUpUSkRKVEl5WVc1bmJHVWxNaklsTTBFd0pUZEVKVEpESlRJeWNHRjBhQ1V5TWlVelFTVTFRaVUzUWlVeU1tRmpkR2x2Ym5NbE1qSWxNMEVsTlVJbE4wSWxNako0SlRJeUpUTkJKVEl5TUNVeU1pVXlReVV5TW1GamRHbHZiaVV5TWlVelFTVXlNbTF2ZG1VbE1qSWxNa01sTWpKNUpUSXlKVE5CSlRJeU5DVXlNaVUzUkNVeVF5VTNRaVV5TW5reEpUSXlKVE5CSlRJeU1DVXlNaVV5UXlVeU1uZ2xNaklsTTBFbE1qSTBKVEl5SlRKREpUSXlZV04wYVc5dUpUSXlKVE5CSlRJeWNYVmhaSEpoZEdsalEzVnlkbVVsTWpJbE1rTWxNako0TVNVeU1pVXpRU1V5TWpBbE1qSWxNa01sTWpKNUpUSXlKVE5CSlRJeU1DVXlNaVUzUkNVeVF5VTNRaVV5TW5nbE1qSWxNMEVsTWpKM0xUUWxNaklsTWtNbE1qSmhZM1JwYjI0bE1qSWxNMEVsTWpKc2FXNWxKVEl5SlRKREpUSXllU1V5TWlVelFTVXlNakFsTWpJbE4wUWxNa01sTjBJbE1qSjVNU1V5TWlVelFTVXlNakFsTWpJbE1rTWxNako0SlRJeUpUTkJKVEl5ZHlVeU1pVXlReVV5TW1GamRHbHZiaVV5TWlVelFTVXlNbkYxWVdSeVlYUnBZME4xY25abEpUSXlKVEpESlRJeWVERWxNaklsTTBFbE1qSjNKVEl5SlRKREpUSXllU1V5TWlVelFTVXlNalFsTWpJbE4wUWxNa01sTjBJbE1qSjRKVEl5SlROQkpUSXlkeVV5TWlVeVF5VXlNbUZqZEdsdmJpVXlNaVV6UVNVeU1teHBibVVsTWpJbE1rTWxNako1SlRJeUpUTkJKVEl5YUMwMEpUSXlKVGRFSlRKREpUZENKVEl5ZVRFbE1qSWxNMEVsTWpKb0pUSXlKVEpESlRJeWVDVXlNaVV6UVNVeU1uY3ROQ1V5TWlVeVF5VXlNbUZqZEdsdmJpVXlNaVV6UVNVeU1uRjFZV1J5WVhScFkwTjFjblpsSlRJeUpUSkRKVEl5ZURFbE1qSWxNMEVsTWpKM0pUSXlKVEpESlRJeWVTVXlNaVV6UVNVeU1tZ2xNaklsTjBRbE1rTWxOMElsTWpKNEpUSXlKVE5CSlRJeU5DVXlNaVV5UXlVeU1tRmpkR2x2YmlVeU1pVXpRU1V5TW14cGJtVWxNaklsTWtNbE1qSjVKVEl5SlROQkpUSXlhQ1V5TWlVM1JDVXlReVUzUWlVeU1ua3hKVEl5SlROQkpUSXlhQ1V5TWlVeVF5VXlNbmdsTWpJbE0wRWxNakl3SlRJeUpUSkRKVEl5WVdOMGFXOXVKVEl5SlROQkpUSXljWFZoWkhKaGRHbGpRM1Z5ZG1VbE1qSWxNa01sTWpKNE1TVXlNaVV6UVNVeU1qQWxNaklsTWtNbE1qSjVKVEl5SlROQkpUSXlhQzAwSlRJeUpUZEVKVEpESlRkQ0pUSXlZV04wYVc5dUpUSXlKVE5CSlRJeVkyeHZjMlVsTWpJbE4wUWxOVVFsTjBRbE5VUWxNa01sTWpKc2FXNWxVM1I1YkdVbE1qSWxNMEVsTjBJbE1qSnNhVzVsVjJsa2RHZ2xNaklsTTBFekpUSkRKVEl5YkdsdVpVTnZiRzl5SlRJeUpUTkJKVEl5TWpReEpUSkRNVFE1SlRKRE1UUTRKVEl5SlRkRUpUSkRKVEl5WTJocGJHUnlaVzRsTWpJbE0wRWxOVUlsTlVRbE1rTWxNakp5WlhOcGVtVkVhWElsTWpJbE0wRWxOVUlsTWpKMGJDVXlNaVV5UXlVeU1uUnlKVEl5SlRKREpUSXlZbklsTWpJbE1rTWxNakppYkNVeU1pVXlReVV5TW13bE1qSWxNa01sTWpKMEpUSXlKVEpESlRJeWNpVXlNaVV5UXlVeU1tSWxNaklsTlVRbE1rTWxNakp1WVcxbEpUSXlKVE5CSlRJeVltRnphV05mWTI5dWRHRnBibVZ5SlRJeUpUSkRKVEl5Wm1sc2JGTjBlV3hsSlRJeUpUTkJKVGRDSlRJeVkyOXNiM0lsTWpJbE0wRWxNakl5TlRJbE1rTXlORGtsTWtNeU16UWxNaklsTWtNbE1qSmtjbUYzVkhsd1pTVXlNaVV6UVNVeU1tNXZibVVsTWpJbE4wUWxNa01sTWpKMGFHVnRaU1V5TWlVelFTVTNRaVUzUkNVeVF5VXlNbWxrSlRJeUpUTkJKVEl5YWxsRVRFcFlUMHA2V1RBd01UUTBNaV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pWVhOcFl5VXlNaVUzUkNVeVF5VXlNbVIzYzBoclFuWnBSVVkzTlRjMk1qa2xNaklsTTBFbE4wSWxNakpqYjI1MFlXbHVaWElsTWpJbE0wRWxNakoyZVV0eWRVcDNjRmx4TnpVek1UQXdKVEl5SlRKREpUSXliR2x1YXlVeU1pVXpRU1V5TWlVeU1pVXlReVV5TW5Ob1lYQmxVM1I1YkdVbE1qSWxNMEVsTjBJbE1qSmhiSEJvWVNVeU1pVXpRVEVsTjBRbE1rTWxNakowWlhoMFFteHZZMnNsTWpJbE0wRWxOVUlsTjBJbE1qSndiM05wZEdsdmJpVXlNaVV6UVNVM1FpVXlNbmNsTWpJbE0wRWxNakozTFRJd0pUSXlKVEpESlRJeWVDVXlNaVV6UVRFd0pUSkRKVEl5YUNVeU1pVXpRU1V5TW1nbE1qSWxNa01sTWpKNUpUSXlKVE5CTUNVM1JDVXlReVV5TW5SbGVIUWxNaklsTTBFbE1qSk1hVzVsWVhJbE1qQTFNVEl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Na01sTWpKMGFYUnNaU1V5TWlVelFTVXlNaVV5TWlVeVF5VXlNbVp2Ym5SVGRIbHNaU1V5TWlVelFTVTNRaVV5TW5OcGVtVWxNaklsTTBFeU1DVTNSQ1V5UXlVeU1tUmhkR0ZCZEhSeWFXSjFkR1Z6SlRJeUpUTkJKVFZDSlRWRUpUSkRKVEl5Y0hKdmNITWxNaklsTTBFbE4wSWxNako2YVc1a1pYZ2xNaklsTTBFeE5DVXlReVV5TW5jbE1qSWxNMEV4TWpRdU9ERXhNVE16TkRJek16Z3hNeklsTWtNbE1qSjRKVEl5SlROQk5qSXpMakl3T0RnNE9EQTBORE16TWpRbE1rTWxNakpvSlRJeUpUTkJOVFF1TWpNMk5EazVNRFk0T1RBeE15VXlReVV5TW5rbE1qSWxNMEUxTXpFdU9UUXlNamN4T0Rnd09ERTVOQ1V5UXlVeU1tRnVaMnhsSlRJeUpUTkJNQ1UzUkNVeVF5VXlNbkJoZEdnbE1qSWxNMEVsTlVJbE4wSWxNakpoWTNScGIyNXpKVEl5SlROQkpUVkNKVGRDSlRJeWVDVXlNaVV6UVNVeU1qQWxNaklsTWtNbE1qSmhZM1JwYjI0bE1qSWxNMEVsTWpKdGIzWmxKVEl5SlRKREpUSXllU1V5TWlVelFTVXlNakFsTWpJbE4wUWxNa01sTjBJbE1qSjRKVEl5SlROQkpUSXlkeVV5TWlVeVF5VXlNbUZqZEdsdmJpVXlNaVV6UVNVeU1teHBibVVsTWpJbE1rTWxNako1SlRJeUpUTkJKVEl5TUNVeU1pVTNSQ1V5UXlVM1FpVXlNbmdsTWpJbE0wRWxNakozSlRJeUpUSkRKVEl5WVdOMGFXOXVKVEl5SlROQkpUSXliR2x1WlNVeU1pVXlReVV5TW5rbE1qSWxNMEVsTWpKb0pUSXlKVGRFSlRKREpUZENKVEl5ZUNVeU1pVXpRU1V5TWpBbE1qSWxNa01sTWpKaFkzUnBiMjRsTWpJbE0wRWxNakpzYVc1bEpUSXlKVEpESlRJeWVTVXlNaVV6UVNVeU1tZ2xNaklsTjBRbE1rTWxOMElsTWpKaFkzUnBiMjRsTWpJbE0wRWxNakpqYkc5elpTVXlNaVUzUkNVMVJDVTNSQ1UxUkNVeVF5VXlNbXhwYm1WVGRIbHNaU1V5TWlVelFTVTNRaVV5TW5KdmRXNWthVzVuSlRJeUpUTkJOQ1V5UXlVeU1teHBibVZYYVdSMGFDVXlNaVV6UVRNbE1rTWxNakpzYVc1bFEyOXNiM0lsTWpJbE0wRWxNakl5TkRFbE1rTXhORGtsTWtNeE5EZ2xNaklsTjBRbE1rTWxNakpqYUdsc1pISmxiaVV5TWlVelFTVTFRaVUxUkNVeVF5VXlNbkpsYzJsNlpVUnBjaVV5TWlVelFTVTFRaVV5TW5Sc0pUSXlKVEpESlRJeWRISWxNaklsTWtNbE1qSmljaVV5TWlVeVF5VXlNbUpzSlRJeUpUSkRKVEl5YkNVeU1pVXlReVV5TW5RbE1qSWxNa01sTWpKeUpUSXlKVEpESlRJeVlpVXlNaVUxUkNVeVF5VXlNbTVoYldVbE1qSWxNMEVsTWpKd2NtOWpaWE56SlRJeUpUSkRKVEl5Wm1sc2JGTjBlV3hsSlRJeUpUTkJKVGRDSlRJeVkyOXNiM0lsTWpJbE0wRWxNakl5TkRnbE1rTXlNVE1sTWtNeE9ERWxNaklsTWtNbE1qSmtjbUYzVkhsd1pTVXlNaVV6UVNVeU1tNXZibVVsTWpJbE4wUWxNa01sTWpKMGFHVnRaU1V5TWlVelFTVTNRaVUzUkNVeVF5VXlNbWxrSlRJeUpUTkJKVEl5WkhkelNHdENkbWxGUmpjMU56WXlPU1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tYkc5M0pUSXlKVGRFSlRKREpUSXlhRVZ0ZUhCcFlsRkVjRGsxTnpFMk1TVXlNaVV6UVNVM1FpVXlNbU52Ym5SaGFXNWxjaVV5TWlVelFTVXlNblo1UzNKMVNuZHdXWEUzTlRNeE1EQWxNaklsTWtNbE1qSnNhVzVySlRJeUpUTkJKVEl5SlRJeUpUSkRKVEl5YzJoaGNHVlRkSGxzWlNVeU1pVXpRU1UzUWlVeU1tRnNjR2hoSlRJeUpUTkJNU1UzUkNVeVF5VXlNblJsZUhSQ2JHOWpheVV5TWlVelFTVTFRaVUzUWlVeU1uQnZjMmwwYVc5dUpUSXlKVE5CSlRkQ0pUSXlkeVV5TWlVelFTVXlNbmN0TWpBbE1qSWxNa01sTWpKNEpUSXlKVE5CTVRBbE1rTWxNakpvSlRJeUpUTkJKVEl5YUNVeU1pVXlReVV5TW5rbE1qSWxNMEV3SlRkRUpUSkRKVEl5ZEdWNGRDVXlNaVV6UVNVeU1reHBibVZoY2lVeU1EWTBKVEl5SlRkRUpUVkVKVEpESlRJeVlXNWphRzl5Y3lVeU1pVXpRU1UxUWlVM1FpVXlNbmdsTWpJbE0wRWxNakozSlRKR01pVXlNaVV5UXlVeU1ua2xNaklsTTBFbE1qSXdKVEl5SlRkRUpUSkRKVGRDSlRJeWVDVXlNaVV6UVNVeU1uY2xNa1l5SlRJeUpUSkRKVEl5ZVNVeU1pVXpRU1V5TW1nbE1qSWxOMFFsTWtNbE4wSWxNako0SlRJeUpUTkJKVEl5TUNVeU1pVXlReVV5TW5rbE1qSWxNMEVsTWpKb0pUSkdNaVV5TWlVM1JDVXlReVUzUWlVeU1uZ2xNaklsTTBFbE1qSjNKVEl5SlRKREpUSXllU1V5TWlVelFTVXlNbWdsTWtZeUpUSXlKVGRFSlRWRUpUSkRKVEl5ZEdsMGJHVWxNaklsTTBFbE1qSWxNaklsTWtNbE1qSm1iMjUwVTNSNWJHVWxNaklsTTBFbE4wSWxNakp6YVhwbEpUSXlKVE5CTWpBbE4wUWxNa01sTWpKa1lYUmhRWFIwY21saWRYUmxjeVV5TWlVelFTVTFRaVUxUkNVeVF5VXlNbkJ5YjNCekpUSXlKVE5CSlRkQ0pUSXllbWx1WkdWNEpUSXlKVE5CTVRjbE1rTWxNakozSlRJeUpUTkJNVEUzTGpFMk1UUXpOakUzT1RjM05ERXpKVEpESlRJeWVDVXlNaVV6UVRZeU55NHdNek0zTXpZMk5qWXhNellsTWtNbE1qSm9KVEl5SlROQk5UUXVNak0yTkRrNU1EWTRPVEF4TXlVeVF5VXlNbmtsTWpJbE0wRTROak11T0RZNU5qUTJNVGd5TkRrMU15VXlReVV5TW1GdVoyeGxKVEl5SlROQk1DVTNSQ1V5UXlVeU1uQmhkR2dsTWpJbE0wRWxOVUlsTjBJbE1qSmhZM1JwYjI1ekpUSXlKVE5CSlRWQ0pUZENKVEl5ZUNVeU1pVXpRU1V5TWpBbE1qSWxNa01sTWpKaFkzUnBiMjRsTWpJbE0wRWxNakp0YjNabEpUSXlKVEpESlRJeWVTVXlNaVV6UVNVeU1qQWxNaklsTjBRbE1rTWxOMElsTWpKNEpUSXlKVE5CSlRJeWR5VXlNaVV5UXlVeU1tRmpkR2x2YmlVeU1pVXpRU1V5TW14cGJtVWxNaklsTWtNbE1qSjVKVEl5SlROQkpUSXlNQ1V5TWlVM1JDVXlReVUzUWlVeU1uZ2xNaklsTTBFbE1qSjNKVEl5SlRKREpUSXlZV04wYVc5dUpUSXlKVE5CSlRJeWJHbHVaU1V5TWlVeVF5VXlNbmtsTWpJbE0wRWxNakpvSlRJeUpUZEVKVEpESlRkQ0pUSXllQ1V5TWlVelFTVXlNakFsTWpJbE1rTWxNakpoWTNScGIyNGxNaklsTTBFbE1qSnNhVzVsSlRJeUpUSkRKVEl5ZVNVeU1pVXpRU1V5TW1nbE1qSWxOMFFsTWtNbE4wSWxNakpoWTNScGIyNGxNaklsTTBFbE1qSmpiRzl6WlNVeU1pVTNSQ1UxUkNVM1JDVTFSQ1V5UXlVeU1teHBibVZUZEhsc1pTVXlNaVV6UVNVM1FpVXlNbkp2ZFc1a2FXNW5KVEl5SlROQk5DVXlReVV5TW14cGJtVlhhV1IwYUNVeU1pVXpRVE1sTWtNbE1qSnNhVzVsUTI5c2IzSWxNaklsTTBFbE1qSXlOREVsTWtNeE5Ea2xNa014TkRnbE1qSWxOMFFsTWtNbE1qSmphR2xzWkhKbGJpVXlNaVV6UVNVMVFpVTFSQ1V5UXlVeU1uSmxjMmw2WlVScGNpVXlNaVV6UVNVMVFpVXlNblJzSlRJeUpUSkRKVEl5ZEhJbE1qSWxNa01sTWpKaWNpVXlNaVV5UXlVeU1tSnNKVEl5SlRKREpUSXliQ1V5TWlVeVF5VXlNblFsTWpJbE1rTWxNakp5SlRJeUpUSkRKVEl5WWlVeU1pVTFSQ1V5UXlVeU1tNWhiV1VsTWpJbE0wRWxNakp3Y205alpYTnpKVEl5SlRKREpUSXlabWxzYkZOMGVXeGxKVEl5SlROQkpUZENKVEl5WTI5c2IzSWxNaklsTTBFbE1qSXlORGdsTWtNeU1UTWxNa014T0RFbE1qSWxNa01sTWpKa2NtRjNWSGx3WlNVeU1pVXpRU1V5TW01dmJtVWxNaklsTjBRbE1rTWxNakowYUdWdFpTVXlNaVV6UVNVM1FpVTNSQ1V5UXlVeU1tbGtKVEl5SlROQkpUSXlhRVZ0ZUhCcFlsRkVjRGsxTnpFMk1TVXlNaVV5UXlVeU1tRjBkSEpwWW5WMFpTVXlNaVV6UVNVM1FpVXlNbU52Ym5SaGFXNWxjaVV5TWlVelFXWmhiSE5sSlRKREpUSXljbTkwWVhSaFlteGxKVEl5SlROQmRISjFaU1V5UXlVeU1uWnBjMmxpYkdVbE1qSWxNMEYwY25WbEpUSkRKVEl5Wm1sNFpXUk1hVzVySlRJeUpUTkJabUZzYzJVbE1rTWxNakpqYjJ4c1lYQnpZV0pzWlNVeU1pVXpRV1poYkhObEpUSkRKVEl5WTI5c2JHRndjMlZrSlRJeUpUTkJabUZzYzJVbE1rTWxNakpzYVc1cllXSnNaU1V5TWlVelFYUnlkV1VsTWtNbE1qSnRZWEpyWlhKUFptWnpaWFFsTWpJbE0wRTFKVGRFSlRKREpUSXlZMkYwWldkdmNua2xNaklsTTBFbE1qSm1iRzkzSlRJeUpUZEVKVEpESlRJeVEyaFBSSGhVV0ZocVpqRTROamsxTlNVeU1pVXpRU1UzUWlVeU1teHBibXNsTWpJbE0wRWxNaklsTWpJbE1rTWxNakp6YUdGd1pWTjBlV3hsSlRJeUpUTkJKVGRDSlRJeVlXeHdhR0VsTWpJbE0wRXhKVGRFSlRKREpUSXlkR1Y0ZEVKc2IyTnJKVEl5SlROQkpUVkNKVGRDSlRJeWNHOXphWFJwYjI0bE1qSWxNMEVsTjBJbE1qSjNKVEl5SlROQkpUSXlkeTB4TUNVeU1pVXlReVV5TW5nbE1qSWxNMEVsTWpJMUpUSXlKVEpESlRJeWFDVXlNaVV6UVNVeU1tZ3FLREVsTWtZM0tTMHlKVEl5SlRKREpUSXllU1V5TWlVelFTVXlNaklsTWpJbE4wUWxNa01sTWpKMFpYaDBKVEl5SlROQkpUSXlUWFZzZEdrdGRHOTNaWElsTWpCRmJtTnZaR1Z5Y3lVeU1pVTNSQ1UxUkNVeVF5VXlNbUZ1WTJodmNuTWxNaklsTTBFbE5VSWxOMElsTWpKNEpUSXlKVE5CSlRJeWR5VXlSaklsTWpJbE1rTWxNako1SlRJeUpUTkJKVEl5TUNVeU1pVTNSQ1V5UXlVM1FpVXlNbmdsTWpJbE0wRWxNakozSlRKR01pVXlNaVV5UXlVeU1ua2xNaklsTTBFbE1qSm9KVEl5SlRkRUpUSkRKVGRDSlRJeWVDVXlNaVV6UVNVeU1qQWxNaklsTWtNbE1qSjVKVEl5SlROQkpUSXlhQ1V5UmpJbE1qSWxOMFFsTWtNbE4wSWxNako0SlRJeUpUTkJKVEl5ZHlVeU1pVXlReVV5TW5rbE1qSWxNMEVsTWpKb0pUSkdNaVV5TWlVM1JDVTFSQ1V5UXlVeU1uUnBkR3hsSlRJeUpUTkJKVEl5SlRJeUpUSkRKVEl5Wm05dWRGTjBlV3hsSlRJeUpUTkJKVGRDSlRJeWMybDZaU1V5TWlVelFUSXdKVGRFSlRKREpUSXlaR0YwWVVGMGRISnBZblYwWlhNbE1qSWxNMEVsTlVJbE5VUWxNa01sTWpKd2NtOXdjeVV5TWlVelFTVTNRaVV5TW5wcGJtUmxlQ1V5TWlVelFUSWxNa01sTWpKM0pUSXlKVE5CT1RnM0xqazVNRGMyTURZMk5UZ3dOek1sTWtNbE1qSjRKVEl5SlROQk5UQTRMakF3T1RJek9UTXpOREU1TWpZM0pUSkRKVEl5YUNVeU1pVXpRVEV4TUM0Mk5ESTBOVGd4TURBMU5UZzJOaVV5UXlVeU1ua2xNaklsTTBFeU1qWXVNRFE0TkRFM01UTXlNakUySlRKREpUSXlZVzVuYkdVbE1qSWxNMEV3SlRkRUpUSkRKVEl5Y0dGMGFDVXlNaVV6UVNVMVFpVTNRaVV5TW1GamRHbHZibk1sTWpJbE0wRWxOVUlsTjBJbE1qSjRKVEl5SlROQkpUSXlNQ1V5TWlVeVF5VXlNbUZqZEdsdmJpVXlNaVV6UVNVeU1tMXZkbVVsTWpJbE1rTWxNako1SlRJeUpUTkJKVEl5TkNVeU1pVTNSQ1V5UXlVM1FpVXlNbmt4SlRJeUpUTkJKVEl5TUNVeU1pVXlReVV5TW5nbE1qSWxNMEVsTWpJMEpUSXlKVEpESlRJeVlXTjBhVzl1SlRJeUpUTkJKVEl5Y1hWaFpISmhkR2xqUTNWeWRtVWxNaklsTWtNbE1qSjRNU1V5TWlVelFTVXlNakFsTWpJbE1rTWxNako1SlRJeUpUTkJKVEl5TUNVeU1pVTNSQ1V5UXlVM1FpVXlNbmdsTWpJbE0wRWxNakozTFRRbE1qSWxNa01sTWpKaFkzUnBiMjRsTWpJbE0wRWxNakpzYVc1bEpUSXlKVEpESlRJeWVTVXlNaVV6UVNVeU1qQWxNaklsTjBRbE1rTWxOMElsTWpKNU1TVXlNaVV6UVNVeU1qQWxNaklsTWtNbE1qSjRKVEl5SlROQkpUSXlkeVV5TWlVeVF5VXlNbUZqZEdsdmJpVXlNaVV6UVNVeU1uRjFZV1J5WVhScFkwTjFjblpsSlRJeUpUSkRKVEl5ZURFbE1qSWxNMEVsTWpKM0pUSXlKVEpESlRJeWVTVXlNaVV6UVNVeU1qUWxNaklsTjBRbE1rTWxOMElsTWpKNEpUSXlKVE5CSlRJeWR5VXlNaVV5UXlVeU1tRmpkR2x2YmlVeU1pVXpRU1V5TW14cGJtVWxNaklsTWtNbE1qSjVKVEl5SlROQkpUSXlhQzAwSlRJeUpUZEVKVEpESlRkQ0pUSXllVEVsTWpJbE0wRWxNakpvSlRJeUpUSkRKVEl5ZUNVeU1pVXpRU1V5TW5jdE5DVXlNaVV5UXlVeU1tRmpkR2x2YmlVeU1pVXpRU1V5TW5GMVlXUnlZWFJwWTBOMWNuWmxKVEl5SlRKREpUSXllREVsTWpJbE0wRWxNakozSlRJeUpUSkRKVEl5ZVNVeU1pVXpRU1V5TW1nbE1qSWxOMFFsTWtNbE4wSWxNako0SlRJeUpUTkJKVEl5TkNVeU1pVXlReVV5TW1GamRHbHZiaVV5TWlVelFTVXlNbXhwYm1VbE1qSWxNa01sTWpKNUpUSXlKVE5CSlRJeWFDVXlNaVUzUkNVeVF5VTNRaVV5TW5reEpUSXlKVE5CSlRJeWFDVXlNaVV5UXlVeU1uZ2xNaklsTTBFbE1qSXdKVEl5SlRKREpUSXlZV04wYVc5dUpUSXlKVE5CSlRJeWNYVmhaSEpoZEdsalEzVnlkbVVsTWpJbE1rTWxNako0TVNVeU1pVXpRU1V5TWpBbE1qSWxNa01sTWpKNUpUSXlKVE5CSlRJeWFDMDBKVEl5SlRkRUpUSkRKVGRDSlRJeVlXTjBhVzl1SlRJeUpUTkJKVEl5WTJ4dmMyVWxNaklsTjBRbE5VUWxOMFFsTlVRbE1rTWxNakpzYVc1bFUzUjViR1VsTWpJbE0wRWxOMElsTWpKc2FXNWxWMmxrZEdnbE1qSWxNMEV6SlRKREpUSXliR2x1WlVOdmJHOXlKVEl5SlROQkpUSXlNalF4SlRKRE1UUTVKVEpETVRRNEpUSXlKVGRFSlRKREpUSXlZMmhwYkdSeVpXNGxNaklsTTBFbE5VSWxOVVFsTWtNbE1qSnlaWE5wZW1WRWFYSWxNaklsTTBFbE5VSWxNakowYkNVeU1pVXlReVV5TW5SeUpUSXlKVEpESlRJeVluSWxNaklsTWtNbE1qSmliQ1V5TWlVeVF5VXlNbXdsTWpJbE1rTWxNakowSlRJeUpUSkRKVEl5Y2lVeU1pVXlReVV5TW1JbE1qSWxOVVFsTWtNbE1qSnVZVzFsSlRJeUpUTkJKVEl5WW1GemFXTmZZMjl1ZEdGcGJtVnlKVEl5SlRKREpUSXlabWxzYkZOMGVXeGxKVEl5SlROQkpUZENKVEl5WTI5c2IzSWxNaklsTTBFbE1qSXlOVElsTWtNeU5Ea2xNa015TXpRbE1qSWxNa01sTWpKa2NtRjNWSGx3WlNVeU1pVXpRU1V5TW01dmJtVWxNaklsTjBRbE1rTWxNakowYUdWdFpTVXlNaVV6UVNVM1FpVTNSQ1V5UXlVeU1tbGtKVEl5SlROQkpUSXlRMmhQUkhoVVdGaHFaakU0TmprMU5TVXlNaVV5UXlVeU1tRjBkSEpwWW5WMFpTVXlNaVV6UVNVM1FpVXlNbU52Ym5SaGFXNWxjaVV5TWlVelFXWmhiSE5sSlRKREpUSXljbTkwWVhSaFlteGxKVEl5SlROQmRISjFaU1V5UXlVeU1uWnBjMmxpYkdVbE1qSWxNMEYwY25WbEpUSkRKVEl5Wm1sNFpXUk1hVzVySlRJeUpUTkJabUZzYzJVbE1rTWxNakpqYjJ4c1lYQnpZV0pzWlNVeU1pVXpRV1poYkhObEpUSkRKVEl5WTI5c2JHRndjMlZrSlRJeUpUTkJabUZzYzJVbE1rTWxNakpzYVc1cllXSnNaU1V5TWlVelFYUnlkV1VsTWtNbE1qSnRZWEpyWlhKUFptWnpaWFFsTWpJbE0wRTFKVGRFSlRKREpUSXlZMkYwWldkdmNua2xNaklsTTBFbE1qSmlZWE5wWXlVeU1pVTNSQ1V5UXlVeU1rbGpabGhKYVV0RVFuWXpNakl6TkRZbE1qSWxNMEVsTjBJbE1qSmpiMjUwWVdsdVpYSWxNaklsTTBFbE1qSmpXa1paY0cxbFdreENORFl3TWpJMUpUSXlKVEpESlRJeWJHbHVheVV5TWlVelFTVXlNaVV5TWlVeVF5VXlNbk5vWVhCbFUzUjViR1VsTWpJbE0wRWxOMElsTWpKaGJIQm9ZU1V5TWlVelFURWxOMFFsTWtNbE1qSjBaWGgwUW14dlkyc2xNaklsTTBFbE5VSWxOMElsTWpKd2IzTnBkR2x2YmlVeU1pVXpRU1UzUWlVeU1uY2xNaklsTTBFbE1qSjNMVEl3SlRJeUpUSkRKVEl5ZUNVeU1pVXpRVEV3SlRKREpUSXlhQ1V5TWlVelFTVXlNbWdsTWpJbE1rTWxNako1SlRJeUpUTkJNQ1UzUkNVeVF5VXlNblJsZUhRbE1qSWxNMEVsTWpKVGFHOTNaWElsTWpCT0pUTkRZbklsTTBVeExXUWxNaklsTjBRbE5VUWxNa01sTWpKaGJtTm9iM0p6SlRJeUpUTkJKVFZDSlRkQ0pUSXllQ1V5TWlVelFTVXlNbmNsTWtZeUpUSXlKVEpESlRJeWVTVXlNaVV6UVNVeU1qQWxNaklsTjBRbE1rTWxOMElsTWpKNEpUSXlKVE5CSlRJeWR5VXlSaklsTWpJbE1rTWxNako1SlRJeUpUTkJKVEl5YUNVeU1pVTNSQ1V5UXlVM1FpVXlNbmdsTWpJbE0wRWxNakl3SlRJeUpUSkRKVEl5ZVNVeU1pVXpRU1V5TW1nbE1rWXlKVEl5SlRkRUpUSkRKVGRDSlRJeWVDVXlNaVV6UVNVeU1uY2xNaklsTWtNbE1qSjVKVEl5SlROQkpUSXlhQ1V5UmpJbE1qSWxOMFFsTlVRbE1rTWxNakowYVhSc1pTVXlNaVV6UVNVeU1pVXlNaVV5UXlVeU1tWnZiblJUZEhsc1pTVXlNaVV6UVNVM1FpVXlNbk5wZW1VbE1qSWxNMEV5TUNVM1JDVXlReVV5TW1SaGRHRkJkSFJ5YVdKMWRHVnpKVEl5SlROQkpUVkNKVFZFSlRKREpUSXljSEp2Y0hNbE1qSWxNMEVsTjBJbE1qSjZhVzVrWlhnbE1qSWxNMEU0SlRKREpUSXlkeVV5TWlVelFURTBOaTQyTXpJNE16UXpNRE14TkRZM01pVXlReVV5TW5nbE1qSWxNMEV4TWpVdU1qQTFPVEExTVRZeU1EQTVNelFsTWtNbE1qSm9KVEl5SlROQk5UUXVNak0yTkRrNU1EWTRPVEF4TXlVeVF5VXlNbmtsTWpJbE0wRTROeTR5TURJNU56azFNVFU0TWpnMk55VXlReVV5TW1GdVoyeGxKVEl5SlROQk1DVTNSQ1V5UXlVeU1uQmhkR2dsTWpJbE0wRWxOVUlsTjBJbE1qSmhZM1JwYjI1ekpUSXlKVE5CSlRWQ0pUZENKVEl5ZUNVeU1pVXpRU1V5TWpBbE1qSWxNa01sTWpKaFkzUnBiMjRsTWpJbE0wRWxNakp0YjNabEpUSXlKVEpESlRJeWVTVXlNaVV6UVNVeU1qQWxNaklsTjBRbE1rTWxOMElsTWpKNEpUSXlKVE5CSlRJeWR5VXlNaVV5UXlVeU1tRmpkR2x2YmlVeU1pVXpRU1V5TW14cGJtVWxNaklsTWtNbE1qSjVKVEl5SlROQkpUSXlNQ1V5TWlVM1JDVXlReVUzUWlVeU1uZ2xNaklsTTBFbE1qSjNKVEl5SlRKREpUSXlZV04wYVc5dUpUSXlKVE5CSlRJeWJHbHVaU1V5TWlVeVF5VXlNbmtsTWpJbE0wRWxNakpvSlRJeUpUZEVKVEpESlRkQ0pUSXllQ1V5TWlVelFTVXlNakFsTWpJbE1rTWxNakpoWTNScGIyNGxNaklsTTBFbE1qSnNhVzVsSlRJeUpUSkRKVEl5ZVNVeU1pVXpRU1V5TW1nbE1qSWxOMFFsTWtNbE4wSWxNakpoWTNScGIyNGxNaklsTTBFbE1qSmpiRzl6WlNVeU1pVTNSQ1UxUkNVM1JDVTFSQ1V5UXlVeU1teHBibVZUZEhsc1pTVXlNaVV6UVNVM1FpVXlNbkp2ZFc1a2FXNW5KVEl5SlROQk5DVXlReVV5TW14cGJtVlhhV1IwYUNVeU1pVXpRVE1sTWtNbE1qSnNhVzVsUTI5c2IzSWxNaklsTTBFbE1qSXlOREVsTWtNeE5Ea2xNa014TkRnbE1qSWxOMFFsTWtNbE1qSmphR2xzWkhKbGJpVXlNaVV6UVNVMVFpVTFSQ1V5UXlVeU1uSmxjMmw2WlVScGNpVXlNaVV6UVNVMVFpVXlNblJzSlRJeUpUSkRKVEl5ZEhJbE1qSWxNa01sTWpKaWNpVXlNaVV5UXlVeU1tSnNKVEl5SlRKREpUSXliQ1V5TWlVeVF5VXlNblFsTWpJbE1rTWxNakp5SlRJeUpUSkRKVEl5WWlVeU1pVTFSQ1V5UXlVeU1tNWhiV1VsTWpJbE0wRWxNakp3Y205alpYTnpKVEl5SlRKREpUSXlabWxzYkZOMGVXeGxKVEl5SlROQkpUZENKVEl5WTI5c2IzSWxNaklsTTBFbE1qSXlORFlsTWtNeU16Y2xNa014T1RNbE1qSWxNa01sTWpKa2NtRjNWSGx3WlNVeU1pVXpRU1V5TW01dmJtVWxNaklsTjBRbE1rTWxNakowYUdWdFpTVXlNaVV6UVNVM1FpVTNSQ1V5UXlVeU1tbGtKVEl5SlROQkpUSXlTV05tV0VscFMwUkNkak15TWpNME5pVXlNaVV5UXlVeU1tRjBkSEpwWW5WMFpTVXlNaVV6UVNVM1FpVXlNbU52Ym5SaGFXNWxjaVV5TWlVelFXWmhiSE5sSlRKREpUSXljbTkwWVhSaFlteGxKVEl5SlROQmRISjFaU1V5UXlVeU1uWnBjMmxpYkdVbE1qSWxNMEYwY25WbEpUSkRKVEl5Wm1sNFpXUk1hVzVySlRJeUpUTkJabUZzYzJVbE1rTWxNakpqYjJ4c1lYQnpZV0pzWlNVeU1pVXpRV1poYkhObEpUSkRKVEl5WTI5c2JHRndjMlZrSlRJeUpUTkJabUZzYzJVbE1rTWxNakpzYVc1cllXSnNaU1V5TWlVelFYUnlkV1VsTWtNbE1qSnRZWEpyWlhKUFptWnpaWFFsTWpJbE0wRTFKVGRFSlRKREpUSXlZMkYwWldkdmNua2xNaklsTTBFbE1qSm1iRzkzSlRJeUpUZEVKVEpESlRJeWFVbElTa3RKWW05dWJEUTBPRGsxT1NVeU1pVXpRU1UzUWlVeU1tTnZiblJoYVc1bGNpVXlNaVV6UVNVeU1uWjVTM0oxU25kd1dYRTNOVE14TURBbE1qSWxNa01sTWpKc2FXNXJKVEl5SlROQkpUSXlKVEl5SlRKREpUSXljMmhoY0dWVGRIbHNaU1V5TWlVelFTVTNRaVV5TW1Gc2NHaGhKVEl5SlROQk1TVTNSQ1V5UXlVeU1uUmxlSFJDYkc5amF5VXlNaVV6UVNVMVFpVTNRaVV5TW5CdmMybDBhVzl1SlRJeUpUTkJKVGRDSlRJeWR5VXlNaVV6UVNVeU1uY3RNakFsTWpJbE1rTWxNako0SlRJeUpUTkJNVEFsTWtNbE1qSm9KVEl5SlROQkpUSXlhQ1V5TWlVeVF5VXlNbmtsTWpJbE0wRXdKVGRFSlRKREpUSXlkR1Y0ZENVeU1pVXpRU1V5TWt4cGJtVmhjaVV5TURJMU5pVXlNaVUzUkNVMVJDVXlReVV5TW1GdVkyaHZjbk1sTWpJbE0wRWxOVUlsTjBJbE1qSjRKVEl5SlROQkpUSXlkeVV5UmpJbE1qSWxNa01sTWpKNUpUSXlKVE5CSlRJeU1DVXlNaVUzUkNVeVF5VTNRaVV5TW5nbE1qSWxNMEVsTWpKM0pUSkdNaVV5TWlVeVF5VXlNbmtsTWpJbE0wRWxNakpvSlRJeUpUZEVKVEpESlRkQ0pUSXllQ1V5TWlVelFTVXlNakFsTWpJbE1rTWxNako1SlRJeUpUTkJKVEl5YUNVeVJqSWxNaklsTjBRbE1rTWxOMElsTWpKNEpUSXlKVE5CSlRJeWR5VXlNaVV5UXlVeU1ua2xNaklsTTBFbE1qSm9KVEpHTWlVeU1pVTNSQ1UxUkNVeVF5VXlNblJwZEd4bEpUSXlKVE5CSlRJeUpUSXlKVEpESlRJeVptOXVkRk4wZVd4bEpUSXlKVE5CSlRkQ0pUSXljMmw2WlNVeU1pVXpRVEl3SlRkRUpUSkRKVEl5WkdGMFlVRjBkSEpwWW5WMFpYTWxNaklsTTBFbE5VSWxOVVFsTWtNbE1qSndjbTl3Y3lVeU1pVXpRU1UzUWlVeU1ucHBibVJsZUNVeU1pVXpRVEUxSlRKREpUSXlkeVV5TWlVelFURXlOQzQ0TVRFeE16TTBNak16T0RFek1pVXlReVV5TW5nbE1qSWxNMEUyTWpNdU1qQTRPRGc0TURRME16TXlOQ1V5UXlVeU1tZ2xNaklsTTBFMU5DNHlNelkwT1Rrd05qZzVNREV6SlRKREpUSXllU1V5TWlVelFUWTBNaTQxT0RRM01qazVPREV6TnpnbE1rTWxNakpoYm1kc1pTVXlNaVV6UVRBbE4wUWxNa01sTWpKd1lYUm9KVEl5SlROQkpUVkNKVGRDSlRJeVlXTjBhVzl1Y3lVeU1pVXpRU1UxUWlVM1FpVXlNbmdsTWpJbE0wRWxNakl3SlRJeUpUSkRKVEl5WVdOMGFXOXVKVEl5SlROQkpUSXliVzkyWlNVeU1pVXlReVV5TW5rbE1qSWxNMEVsTWpJd0pUSXlKVGRFSlRKREpUZENKVEl5ZUNVeU1pVXpRU1V5TW5jbE1qSWxNa01sTWpKaFkzUnBiMjRsTWpJbE0wRWxNakpzYVc1bEpUSXlKVEpESlRJeWVTVXlNaVV6UVNVeU1qQWxNaklsTjBRbE1rTWxOMElsTWpKNEpUSXlKVE5CSlRJeWR5VXlNaVV5UXlVeU1tRmpkR2x2YmlVeU1pVXpRU1V5TW14cGJtVWxNaklsTWtNbE1qSjVKVEl5SlROQkpUSXlhQ1V5TWlVM1JDVXlReVUzUWlVeU1uZ2xNaklsTTBFbE1qSXdKVEl5SlRKREpUSXlZV04wYVc5dUpUSXlKVE5CSlRJeWJHbHVaU1V5TWlVeVF5VXlNbmtsTWpJbE0wRWxNakpvSlRJeUpUZEVKVEpESlRkQ0pUSXlZV04wYVc5dUpUSXlKVE5CSlRJeVkyeHZjMlVsTWpJbE4wUWxOVVFsTjBRbE5VUWxNa01sTWpKc2FXNWxVM1I1YkdVbE1qSWxNMEVsTjBJbE1qSnliM1Z1WkdsdVp5VXlNaVV6UVRRbE1rTWxNakpzYVc1bFYybGtkR2dsTWpJbE0wRXpKVEpESlRJeWJHbHVaVU52Ykc5eUpUSXlKVE5CSlRJeU1qUXhKVEpETVRRNUpUSkRNVFE0SlRJeUpUZEVKVEpESlRJeVkyaHBiR1J5Wlc0bE1qSWxNMEVsTlVJbE5VUWxNa01sTWpKeVpYTnBlbVZFYVhJbE1qSWxNMEVsTlVJbE1qSjBiQ1V5TWlVeVF5VXlNblJ5SlRJeUpUSkRKVEl5WW5JbE1qSWxNa01sTWpKaWJDVXlNaVV5UXlVeU1td2xNaklsTWtNbE1qSjBKVEl5SlRKREpUSXljaVV5TWlVeVF5VXlNbUlsTWpJbE5VUWxNa01sTWpKdVlXMWxKVEl5SlROQkpUSXljSEp2WTJWemN5VXlNaVV5UXlVeU1tWnBiR3hUZEhsc1pTVXlNaVV6UVNVM1FpVXlNbU52Ykc5eUpUSXlKVE5CSlRJeU1qUTRKVEpETWpFekpUSkRNVGd4SlRJeUpUSkRKVEl5WkhKaGQxUjVjR1VsTWpJbE0wRWxNakp1YjI1bEpUSXlKVGRFSlRKREpUSXlkR2hsYldVbE1qSWxNMEVsTjBJbE4wUWxNa01sTWpKcFpDVXlNaVV6UVNVeU1tbEpTRXBMU1dKdmJtdzBORGc1TlRrbE1qSWxNa01sTWpKaGRIUnlhV0oxZEdVbE1qSWxNMEVsTjBJbE1qSmpiMjUwWVdsdVpYSWxNaklsTTBGbVlXeHpaU1V5UXlVeU1uSnZkR0YwWVdKc1pTVXlNaVV6UVhSeWRXVWxNa01sTWpKMmFYTnBZbXhsSlRJeUpUTkJkSEoxWlNVeVF5VXlNbVpwZUdWa1RHbHVheVV5TWlVelFXWmhiSE5sSlRKREpUSXlZMjlzYkdGd2MyRmliR1VsTWpJbE0wRm1ZV3h6WlNVeVF5VXlNbU52Ykd4aGNITmxaQ1V5TWlVelFXWmhiSE5sSlRKREpUSXliR2x1YTJGaWJHVWxNaklsTTBGMGNuVmxKVEpESlRJeWJXRnlhMlZ5VDJabWMyVjBKVEl5SlROQk5TVTNSQ1V5UXlVeU1tTmhkR1ZuYjNKNUpUSXlKVE5CSlRJeVpteHZkeVV5TWlVM1JDVXlReVV5TWxKdVptOVlSVlZHYkc0M09EVTFORFFsTWpJbE0wRWxOMElsTWpKamIyNTBZV2x1WlhJbE1qSWxNMEVsTWpKMmVVdHlkVXAzY0ZseE56VXpNVEF3SlRJeUpUSkRKVEl5YkdsdWF5VXlNaVV6UVNVeU1pVXlNaVV5UXlVeU1uTm9ZWEJsVTNSNWJHVWxNaklsTTBFbE4wSWxNakpoYkhCb1lTVXlNaVV6UVRFbE4wUWxNa01sTWpKMFpYaDBRbXh2WTJzbE1qSWxNMEVsTlVJbE4wSWxNakp3YjNOcGRHbHZiaVV5TWlVelFTVTNRaVV5TW5jbE1qSWxNMEVsTWpKM0xUSXdKVEl5SlRKREpUSXllQ1V5TWlVelFURXdKVEpESlRJeWFDVXlNaVV6UVNVeU1tZ2xNaklsTWtNbE1qSjVKVEl5SlROQk1DVTNSQ1V5UXlVeU1uUmxlSFFsTWpJbE0wRWxNakpNYVc1bFlYSWxNakF4TWpnbE1qSWxOMFFsTlVRbE1rTWxNakpoYm1Ob2IzSnpKVEl5SlROQkpUVkNKVGRDSlRJeWVDVXlNaVV6UVNVeU1uY2xNa1l5SlRJeUpUSkRKVEl5ZVNVeU1pVXpRU1V5TWpBbE1qSWxOMFFsTWtNbE4wSWxNako0SlRJeUpUTkJKVEl5ZHlVeVJqSWxNaklsTWtNbE1qSjVKVEl5SlROQkpUSXlhQ1V5TWlVM1JDVXlReVUzUWlVeU1uZ2xNaklsTTBFbE1qSXdKVEl5SlRKREpUSXllU1V5TWlVelFTVXlNbWdsTWtZeUpUSXlKVGRFSlRKREpUZENKVEl5ZUNVeU1pVXpRU1V5TW5jbE1qSWxNa01sTWpKNUpUSXlKVE5CSlRJeWFDVXlSaklsTWpJbE4wUWxOVVFsTWtNbE1qSjBhWFJzWlNVeU1pVXpRU1V5TWlVeU1pVXlReVV5TW1admJuUlRkSGxzWlNVeU1pVXpRU1UzUWlVeU1uTnBlbVVsTWpJbE0wRXlNQ1UzUkNVeVF5VXlNbVJoZEdGQmRIUnlhV0oxZEdWekpUSXlKVE5CSlRWQ0pUVkVKVEpESlRJeWNISnZjSE1sTWpJbE0wRWxOMElsTWpKNmFXNWtaWGdsTWpJbE0wRXhOaVV5UXlVeU1uY2xNaklsTTBFeE1qUXVPREV4TVRNek5ESXpNemd4TXpJbE1rTWxNako0SlRJeUpUTkJOakl6TGpJd09EZzRPREEwTkRNek1qUWxNa01sTWpKb0pUSXlKVE5CTlRRdU1qTTJORGs1TURZNE9UQXhNeVV5UXlVeU1ua2xNaklsTTBFM05UTXVNakkzTVRnNE1EZ3hPVE0yTnlVeVF5VXlNbUZ1WjJ4bEpUSXlKVE5CTUNVM1JDVXlReVV5TW5CaGRHZ2xNaklsTTBFbE5VSWxOMElsTWpKaFkzUnBiMjV6SlRJeUpUTkJKVFZDSlRkQ0pUSXllQ1V5TWlVelFTVXlNakFsTWpJbE1rTWxNakpoWTNScGIyNGxNaklsTTBFbE1qSnRiM1psSlRJeUpUSkRKVEl5ZVNVeU1pVXpRU1V5TWpBbE1qSWxOMFFsTWtNbE4wSWxNako0SlRJeUpUTkJKVEl5ZHlVeU1pVXlReVV5TW1GamRHbHZiaVV5TWlVelFTVXlNbXhwYm1VbE1qSWxNa01sTWpKNUpUSXlKVE5CSlRJeU1DVXlNaVUzUkNVeVF5VTNRaVV5TW5nbE1qSWxNMEVsTWpKM0pUSXlKVEpESlRJeVlXTjBhVzl1SlRJeUpUTkJKVEl5YkdsdVpTVXlNaVV5UXlVeU1ua2xNaklsTTBFbE1qSm9KVEl5SlRkRUpUSkRKVGRDSlRJeWVDVXlNaVV6UVNVeU1qQWxNaklsTWtNbE1qSmhZM1JwYjI0bE1qSWxNMEVsTWpKc2FXNWxKVEl5SlRKREpUSXllU1V5TWlVelFTVXlNbWdsTWpJbE4wUWxNa01sTjBJbE1qSmhZM1JwYjI0bE1qSWxNMEVsTWpKamJHOXpaU1V5TWlVM1JDVTFSQ1UzUkNVMVJDVXlReVV5TW14cGJtVlRkSGxzWlNVeU1pVXpRU1UzUWlVeU1uSnZkVzVrYVc1bkpUSXlKVE5CTkNVeVF5VXlNbXhwYm1WWGFXUjBhQ1V5TWlVelFUTWxNa01sTWpKc2FXNWxRMjlzYjNJbE1qSWxNMEVsTWpJeU5ERWxNa014TkRrbE1rTXhORGdsTWpJbE4wUWxNa01sTWpKamFHbHNaSEpsYmlVeU1pVXpRU1UxUWlVMVJDVXlReVV5TW5KbGMybDZaVVJwY2lVeU1pVXpRU1UxUWlVeU1uUnNKVEl5SlRKREpUSXlkSElsTWpJbE1rTWxNakppY2lVeU1pVXlReVV5TW1Kc0pUSXlKVEpESlRJeWJDVXlNaVV5UXlVeU1uUWxNaklsTWtNbE1qSnlKVEl5SlRKREpUSXlZaVV5TWlVMVJDVXlReVV5TW01aGJXVWxNaklsTTBFbE1qSndjbTlqWlhOekpUSXlKVEpESlRJeVptbHNiRk4wZVd4bEpUSXlKVE5CSlRkQ0pUSXlZMjlzYjNJbE1qSWxNMEVsTWpJeU5EZ2xNa015TVRNbE1rTXhPREVsTWpJbE1rTWxNakprY21GM1ZIbHdaU1V5TWlVelFTVXlNbTV2Ym1VbE1qSWxOMFFsTWtNbE1qSjBhR1Z0WlNVeU1pVXpRU1UzUWlVM1JDVXlReVV5TW1sa0pUSXlKVE5CSlRJeVVtNW1iMWhGVlVac2JqYzROVFUwTkNVeU1pVXlReVV5TW1GMGRISnBZblYwWlNVeU1pVXpRU1UzUWlVeU1tTnZiblJoYVc1bGNpVXlNaVV6UVdaaGJITmxKVEpESlRJeWNtOTBZWFJoWW14bEpUSXlKVE5CZEhKMVpTVXlReVV5TW5acGMybGliR1VsTWpJbE0wRjBjblZsSlRKREpUSXlabWw0WldSTWFXNXJKVEl5SlROQlptRnNjMlVsTWtNbE1qSmpiMnhzWVhCellXSnNaU1V5TWlVelFXWmhiSE5sSlRKREpUSXlZMjlzYkdGd2MyVmtKVEl5SlROQlptRnNjMlVsTWtNbE1qSnNhVzVyWVdKc1pTVXlNaVV6UVhSeWRXVWxNa01sTWpKdFlYSnJaWEpQWm1aelpYUWxNaklsTTBFMUpUZEVKVEpESlRJeVkyRjBaV2R2Y25rbE1qSWxNMEVsTWpKbWJHOTNKVEl5SlRkRUpUSkRKVEl5YzNaUVFsTm9abTVpYVRRMU5qSTJOU1V5TWlVelFTVTNRaVV5TW14cGJtc2xNaklsTTBFbE1qSWxNaklsTWtNbE1qSnphR0Z3WlZOMGVXeGxKVEl5SlROQkpUZENKVEl5WVd4d2FHRWxNaklsTTBFeEpUZEVKVEpESlRJeWRHVjRkRUpzYjJOckpUSXlKVE5CSlRWQ0pUZENKVEl5Y0c5emFYUnBiMjRsTWpJbE0wRWxOMElsTWpKM0pUSXlKVE5CSlRJeWR5MHlNQ1V5TWlVeVF5VXlNbmdsTWpJbE0wRXhNQ1V5UXlVeU1tZ2xNaklsTTBFbE1qSm9KVEl5SlRKREpUSXllU1V5TWlVelFUQWxOMFFsTWtNbE1qSjBaWGgwSlRJeUpUTkJKVEl5Ulc1bGNtZDVKVEl3Vkc5M1pYSWxNME5pY2lVelJUUXdKVVV5SlRnMkpUa3lNVEk0SlVVeUpUZzJKVGt5TVRJNEpUSXlKVGRFSlRWRUpUSkRKVEl5WVc1amFHOXljeVV5TWlVelFTVTFRaVUzUWlVeU1uZ2xNaklsTTBFbE1qSjNKVEpHTWlVeU1pVXlReVV5TW5rbE1qSWxNMEVsTWpJd0pUSXlKVGRFSlRKREpUZENKVEl5ZUNVeU1pVXpRU1V5TW5jbE1rWXlKVEl5SlRKREpUSXllU1V5TWlVelFTVXlNbWdsTWpJbE4wUWxNa01sTjBJbE1qSjRKVEl5SlROQkpUSXlNQ1V5TWlVeVF5VXlNbmtsTWpJbE0wRWxNakpvSlRKR01pVXlNaVUzUkNVeVF5VTNRaVV5TW5nbE1qSWxNMEVsTWpKM0pUSXlKVEpESlRJeWVTVXlNaVV6UVNVeU1tZ2xNa1l5SlRJeUpUZEVKVFZFSlRKREpUSXlkR2wwYkdVbE1qSWxNMEVsTWpJbE1qSWxNa01sTWpKbWIyNTBVM1I1YkdVbE1qSWxNMEVsTjBJbE1qSnphWHBsSlRJeUpUTkJNakFsTjBRbE1rTWxNakprWVhSaFFYUjBjbWxpZFhSbGN5VXlNaVV6UVNVMVFpVTFSQ1V5UXlVeU1uQnliM0J6SlRJeUpUTkJKVGRDSlRJeWVtbHVaR1Y0SlRJeUpUTkJNVEFsTWtNbE1qSjNKVEl5SlROQk1qTTBMamM1T0RZeU1EVXhPVFkwTVRrekpUSkRKVEl5ZUNVeU1pVXpRVFUyT0M0eU1UVXhORFEwT1RZeU1ESXlKVEpESlRJeWFDVXlNaVV6UVRVMExqSXpOalE1T1RBMk9Ea3dNVE1sTWtNbE1qSjVKVEl5SlROQk1qVTBMakkxTVRNNU5qWTBPREEwTkRZMUpUSkRKVEl5WVc1bmJHVWxNaklsTTBFd0pUZEVKVEpESlRJeWNHRjBhQ1V5TWlVelFTVTFRaVUzUWlVeU1tRmpkR2x2Ym5NbE1qSWxNMEVsTlVJbE4wSWxNako0SlRJeUpUTkJKVEl5TUNVeU1pVXlReVV5TW1GamRHbHZiaVV5TWlVelFTVXlNbTF2ZG1VbE1qSWxNa01sTWpKNUpUSXlKVE5CSlRJeU1DVXlNaVUzUkNVeVF5VTNRaVV5TW5nbE1qSWxNMEVsTWpKM0pUSXlKVEpESlRJeVlXTjBhVzl1SlRJeUpUTkJKVEl5YkdsdVpTVXlNaVV5UXlVeU1ua2xNaklsTTBFbE1qSXdKVEl5SlRkRUpUSkRKVGRDSlRJeWVDVXlNaVV6UVNVeU1uY2xNaklsTWtNbE1qSmhZM1JwYjI0bE1qSWxNMEVsTWpKc2FXNWxKVEl5SlRKREpUSXllU1V5TWlVelFTVXlNbWdsTWpJbE4wUWxNa01sTjBJbE1qSjRKVEl5SlROQkpUSXlNQ1V5TWlVeVF5VXlNbUZqZEdsdmJpVXlNaVV6UVNVeU1teHBibVVsTWpJbE1rTWxNako1SlRJeUpUTkJKVEl5YUNVeU1pVTNSQ1V5UXlVM1FpVXlNbUZqZEdsdmJpVXlNaVV6UVNVeU1tTnNiM05sSlRJeUpUZEVKVFZFSlRkRUpUVkVKVEpESlRJeWJHbHVaVk4wZVd4bEpUSXlKVE5CSlRkQ0pUSXljbTkxYm1ScGJtY2xNaklsTTBFMEpUSkRKVEl5YkdsdVpWZHBaSFJvSlRJeUpUTkJNeVV5UXlVeU1teHBibVZEYjJ4dmNpVXlNaVV6UVNVeU1qSTBNU1V5UXpFME9TVXlRekUwT0NVeU1pVTNSQ1V5UXlVeU1tTm9hV3hrY21WdUpUSXlKVE5CSlRWQ0pUVkVKVEpESlRJeWNtVnphWHBsUkdseUpUSXlKVE5CSlRWQ0pUSXlkR3dsTWpJbE1rTWxNakowY2lVeU1pVXlReVV5TW1KeUpUSXlKVEpESlRJeVltd2xNaklsTWtNbE1qSnNKVEl5SlRKREpUSXlkQ1V5TWlVeVF5VXlNbklsTWpJbE1rTWxNakppSlRJeUpUVkVKVEpESlRJeWJtRnRaU1V5TWlVelFTVXlNbkJ5YjJObGMzTWxNaklsTWtNbE1qSm1hV3hzVTNSNWJHVWxNaklsTTBFbE4wSWxNakpqYjJ4dmNpVXlNaVV6UVNVeU1qSTBOQ1V5UXpFNU15VXlRekUwTXlVeU1pVXlReVV5TW1SeVlYZFVlWEJsSlRJeUpUTkJKVEl5Ym05dVpTVXlNaVUzUkNVeVF5VXlNblJvWlcxbEpUSXlKVE5CSlRkQ0pUZEVKVEpESlRJeWFXUWxNaklsTTBFbE1qSnpkbEJDVTJobWJtSnBORFUyTWpZMUpUSXlKVEpESlRJeVlYUjBjbWxpZFhSbEpUSXlKVE5CSlRkQ0pUSXlZMjl1ZEdGcGJtVnlKVEl5SlROQlptRnNjMlVsTWtNbE1qSnliM1JoZEdGaWJHVWxNaklsTTBGMGNuVmxKVEpESlRJeWRtbHphV0pzWlNVeU1pVXpRWFJ5ZFdVbE1rTWxNakptYVhobFpFeHBibXNsTWpJbE0wRm1ZV3h6WlNVeVF5VXlNbU52Ykd4aGNITmhZbXhsSlRJeUpUTkJabUZzYzJVbE1rTWxNakpqYjJ4c1lYQnpaV1FsTWpJbE0wRm1ZV3h6WlNVeVF5VXlNbXhwYm10aFlteGxKVEl5SlROQmRISjFaU1V5UXlVeU1tMWhjbXRsY2s5bVpuTmxkQ1V5TWlVelFUVWxOMFFsTWtNbE1qSmpZWFJsWjI5eWVTVXlNaVV6UVNVeU1tWnNiM2NsTWpJbE4wUWxNa01sTWpKVVlVdFBWbXRQVFhCUk5EQTBOVGN3SlRJeUpUTkJKVGRDSlRJeVkyOXVkR0ZwYm1WeUpUSXlKVE5CSlRJeVkxcEdXWEJ0WlZwTVFqUTJNREl5TlNVeU1pVXlReVV5TW14cGJtc2xNaklsTTBFbE1qSWxNaklsTWtNbE1qSnphR0Z3WlZOMGVXeGxKVEl5SlROQkpUZENKVEl5WVd4d2FHRWxNaklsTTBFeEpUZEVKVEpESlRJeWRHVjRkRUpzYjJOckpUSXlKVE5CSlRWQ0pUZENKVEl5Y0c5emFYUnBiMjRsTWpJbE0wRWxOMElsTWpKM0pUSXlKVE5CSlRJeWR5MHlNQ1V5TWlVeVF5VXlNbmdsTWpJbE0wRXhNQ1V5UXlVeU1tZ2xNaklsTTBFbE1qSm9KVEl5SlRKREpUSXllU1V5TWlVelFUQWxOMFFsTWtNbE1qSjBaWGgwSlRJeUpUTkJKVEl5VEdGNVpYSWxNakJGYm1WeVoza2xNME5pY2lVelJUUXdMV1F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Na01sTWpKMGFYUnNaU1V5TWlVelFTVXlNaVV5TWlVeVF5VXlNbVp2Ym5SVGRIbHNaU1V5TWlVelFTVTNRaVV5TW5OcGVtVWxNaklsTTBFeU1DVTNSQ1V5UXlVeU1tUmhkR0ZCZEhSeWFXSjFkR1Z6SlRJeUpUTkJKVFZDSlRWRUpUSkRKVEl5Y0hKdmNITWxNaklsTTBFbE4wSWxNako2YVc1a1pYZ2xNaklsTTBFMUpUSkRKVEl5ZHlVeU1pVXpRVEUzTWk0NU9EazFOell6TkRZME9ESTNNaVV5UXlVeU1uZ2xNaklsTTBFMU9Ua3VNVEU1TmpZMk5UZ3lOemd4TnlVeVF5VXlNbWdsTWpJbE0wRTFOQzR5TXpZME9Ua3dOamc1TURFekpUSkRKVEl5ZVNVeU1pVXpRVGczTGpJd01qazNPVFV4TlRneU9EWTNKVEpESlRJeVlXNW5iR1VsTWpJbE0wRXdKVGRFSlRKREpUSXljR0YwYUNVeU1pVXpRU1UxUWlVM1FpVXlNbUZqZEdsdmJuTWxNaklsTTBFbE5VSWxOMElsTWpKNEpUSXlKVE5CSlRJeU1DVXlNaVV5UXlVeU1tRmpkR2x2YmlVeU1pVXpRU1V5TW0xdmRtVWxNaklsTWtNbE1qSjVKVEl5SlROQkpUSXlNQ1V5TWlVM1JDVXlReVUzUWlVeU1uZ2xNaklsTTBFbE1qSjNKVEl5SlRKREpUSXlZV04wYVc5dUpUSXlKVE5CSlRJeWJHbHVaU1V5TWlVeVF5VXlNbmtsTWpJbE0wRWxNakl3SlRJeUpUZEVKVEpESlRkQ0pUSXllQ1V5TWlVelFTVXlNbmNsTWpJbE1rTWxNakpoWTNScGIyNGxNaklsTTBFbE1qSnNhVzVsSlRJeUpUSkRKVEl5ZVNVeU1pVXpRU1V5TW1nbE1qSWxOMFFsTWtNbE4wSWxNako0SlRJeUpUTkJKVEl5TUNVeU1pVXlReVV5TW1GamRHbHZiaVV5TWlVelFTVXlNbXhwYm1VbE1qSWxNa01sTWpKNUpUSXlKVE5CSlRJeWFDVXlNaVUzUkNVeVF5VTNRaVV5TW1GamRHbHZiaVV5TWlVelFTVXlNbU5zYjNObEpUSXlKVGRFSlRWRUpUZEVKVFZFSlRKREpUSXliR2x1WlZOMGVXeGxKVEl5SlROQkpUZENKVEl5Y205MWJtUnBibWNsTWpJbE0wRTBKVEpESlRJeWJHbHVaVmRwWkhSb0pUSXlKVE5CTXlVeVF5VXlNbXhwYm1WRGIyeHZjaVV5TWlVelFTVXlNakkwTVNVeVF6RTBPU1V5UXpFME9DVXlNaVUzUkNVeVF5VXlNbU5vYVd4a2NtVnVKVEl5SlROQkpUVkNKVFZFSlRKREpUSXljbVZ6YVhwbFJHbHlKVEl5SlROQkpUVkNKVEl5ZEd3bE1qSWxNa01sTWpKMGNpVXlNaVV5UXlVeU1tSnlKVEl5SlRKREpUSXlZbXdsTWpJbE1rTWxNakpzSlRJeUpUSkRKVEl5ZENVeU1pVXlReVV5TW5JbE1qSWxNa01sTWpKaUpUSXlKVFZFSlRKREpUSXlibUZ0WlNVeU1pVXpRU1V5TW5CeWIyTmxjM01sTWpJbE1rTWxNakptYVd4c1UzUjViR1VsTWpJbE0wRWxOMElsTWpKamIyeHZjaVV5TWlVelFTVXlNakkwTmlVeVF6SXpOeVV5UXpFNU15VXlNaVV5UXlVeU1tUnlZWGRVZVhCbEpUSXlKVE5CSlRJeWJtOXVaU1V5TWlVM1JDVXlReVV5TW5Sb1pXMWxKVEl5SlROQkpUZENKVGRFSlRKREpUSXlhV1FsTWpJbE0wRWxNakpVWVV0UFZtdFBUWEJSTkRBME5UY3dKVEl5SlRKREpUSXlZWFIwY21saWRYUmxKVEl5SlROQkpUZENKVEl5WTI5dWRHRnBibVZ5SlRJeUpUTkJabUZzYzJVbE1rTWxNakp5YjNSaGRHRmliR1VsTWpJbE0wRjBjblZsSlRKREpUSXlkbWx6YVdKc1pTVXlNaVV6UVhSeWRXVWxNa01sTWpKbWFYaGxaRXhwYm1zbE1qSWxNMEZtWVd4elpTVXlReVV5TW1OdmJHeGhjSE5oWW14bEpUSXlKVE5CWm1Gc2MyVWxNa01sTWpKamIyeHNZWEJ6WldRbE1qSWxNMEZtWVd4elpTVXlReVV5TW14cGJtdGhZbXhsSlRJeUpUTkJkSEoxWlNVeVF5VXlNbTFoY210bGNrOW1abk5sZENVeU1pVXpRVFVsTjBRbE1rTWxNakpqWVhSbFoyOXllU1V5TWlVelFTVXlNbVpzYjNjbE1qSWxOMFFsTWtNbE1qSnpVbk5pZEVkU1RWaHpOVFF4T1RReUpUSXlKVE5CSlRkQ0pUSXlZMjl1ZEdGcGJtVnlKVEl5SlROQkpUSXlkbmxMY25WS2QzQlpjVGMxTXpFd01DVXlNaVV5UXlVeU1teHBibXNsTWpJbE0wRWxNaklsTWpJbE1rTWxNakp6YUdGd1pWTjBlV3hsSlRJeUpUTkJKVGRDSlRJeVlXeHdhR0VsTWpJbE0wRXhKVGRFSlRKREpUSXlkR1Y0ZEVKc2IyTnJKVEl5SlROQkpUVkNKVGRDSlRJeWNHOXphWFJwYjI0bE1qSWxNMEVsTjBJbE1qSjNKVEl5SlROQkpUSXlkeTB5TUNVeU1pVXlReVV5TW5nbE1qSWxNMEV4TUNVeVF5VXlNbWdsTWpJbE0wRWxNakpvSlRJeUpUSkRKVEl5ZVNVeU1pVXpRVEFsTjBRbE1rTWxNakowWlhoMEpUSXlKVE5CSlRJeVRHbHVaV0Z5SlRJd01TVXlNaVUzUkNVMVJDVXlReVV5TW1GdVkyaHZjbk1sTWpJbE0wRWxOVUlsTjBJbE1qSjRKVEl5SlROQkpUSXlkeVV5UmpJbE1qSWxNa01sTWpKNUpUSXlKVE5CSlRJeU1DVXlNaVUzUkNVeVF5VTNRaVV5TW5nbE1qSWxNMEVsTWpKM0pUSkdNaVV5TWlVeVF5VXlNbmtsTWpJbE0wRWxNakpvSlRJeUpUZEVKVEpESlRkQ0pUSXllQ1V5TWlVelFTVXlNakFsTWpJbE1rTWxNako1SlRJeUpUTkJKVEl5YUNVeVJqSWxNaklsTjBRbE1rTWxOMElsTWpKNEpUSXlKVE5CSlRJeWR5VXlNaVV5UXlVeU1ua2xNaklsTTBFbE1qSm9KVEpHTWlVeU1pVTNSQ1UxUkNVeVF5VXlNblJwZEd4bEpUSXlKVE5CSlRJeUpUSXlKVEpESlRJeVptOXVkRk4wZVd4bEpUSXlKVE5CSlRkQ0pUSXljMmw2WlNVeU1pVXpRVEl3SlRkRUpUSkRKVEl5WkdGMFlVRjBkSEpwWW5WMFpYTWxNaklsTTBFbE5VSWxOVVFsTWtNbE1qSndjbTl3Y3lVeU1pVXpRU1UzUWlVeU1ucHBibVJsZUNVeU1pVXpRVEU0SlRKREpUSXlkeVV5TWlVelFURXdPUzQxTVRFM016ZzVNell4TmpZNU5DVXlReVV5TW5nbE1qSWxNMEUyTXpBdU9EVTROVGcxTWpnM09UTTVOaVV5UXlVeU1tZ2xNaklsTTBFMU5DNHlNelkwT1Rrd05qZzVNREV6SlRKREpUSXllU1V5TWlVelFUazNOQzQxTVRJeE1EUXlPRE13TlRRbE1rTWxNakpoYm1kc1pTVXlNaVV6UVRBbE4wUWxNa01sTWpKd1lYUm9KVEl5SlROQkpUVkNKVGRDSlRJeVlXTjBhVzl1Y3lVeU1pVXpRU1UxUWlVM1FpVXlNbmdsTWpJbE0wRWxNakl3SlRJeUpUSkRKVEl5WVdOMGFXOXVKVEl5SlROQkpUSXliVzkyWlNVeU1pVXlReVV5TW5rbE1qSWxNMEVsTWpJd0pUSXlKVGRFSlRKREpUZENKVEl5ZUNVeU1pVXpRU1V5TW5jbE1qSWxNa01sTWpKaFkzUnBiMjRsTWpJbE0wRWxNakpzYVc1bEpUSXlKVEpESlRJeWVTVXlNaVV6UVNVeU1qQWxNaklsTjBRbE1rTWxOMElsTWpKNEpUSXlKVE5CSlRJeWR5VXlNaVV5UXlVeU1tRmpkR2x2YmlVeU1pVXpRU1V5TW14cGJtVWxNaklsTWtNbE1qSjVKVEl5SlROQkpUSXlhQ1V5TWlVM1JDVXlReVUzUWlVeU1uZ2xNaklsTTBFbE1qSXdKVEl5SlRKREpUSXlZV04wYVc5dUpUSXlKVE5CSlRJeWJHbHVaU1V5TWlVeVF5VXlNbmtsTWpJbE0wRWxNakpvSlRJeUpUZEVKVEpESlRkQ0pUSXlZV04wYVc5dUpUSXlKVE5CSlRJeVkyeHZjMlVsTWpJbE4wUWxOVVFsTjBRbE5VUWxNa01sTWpKc2FXNWxVM1I1YkdVbE1qSWxNMEVsTjBJbE1qSnliM1Z1WkdsdVp5VXlNaVV6UVRRbE1rTWxNakpzYVc1bFYybGtkR2dsTWpJbE0wRXpKVEpESlRJeWJHbHVaVU52Ykc5eUpUSXlKVE5CSlRJeU1qUXhKVEpETVRRNUpUSkRNVFE0SlRJeUpUZEVKVEpESlRJeVkyaHBiR1J5Wlc0bE1qSWxNMEVsTlVJbE5VUWxNa01sTWpKeVpYTnBlbVZFYVhJbE1qSWxNMEVsTlVJbE1qSjBiQ1V5TWlVeVF5VXlNblJ5SlRJeUpUSkRKVEl5WW5JbE1qSWxNa01sTWpKaWJDVXlNaVV5UXlVeU1td2xNaklsTWtNbE1qSjBKVEl5SlRKREpUSXljaVV5TWlVeVF5VXlNbUlsTWpJbE5VUWxNa01sTWpKdVlXMWxKVEl5SlROQkpUSXljSEp2WTJWemN5VXlNaVV5UXlVeU1tWnBiR3hUZEhsc1pTVXlNaVV6UVNVM1FpVXlNbU52Ykc5eUpUSXlKVE5CSlRJeU1qUTRKVEpETWpFekpUSkRNVGd4SlRJeUpUSkRKVEl5WkhKaGQxUjVjR1VsTWpJbE0wRWxNakp1YjI1bEpUSXlKVGRFSlRKREpUSXlkR2hsYldVbE1qSWxNMEVsTjBJbE4wUWxNa01sTWpKcFpDVXlNaVV6UVNVeU1uTlNjMkowUjFKTldITTFOREU1TkRJbE1qSWxNa01sTWpKaGRIUnlhV0oxZEdVbE1qSWxNMEVsTjBJbE1qSmpiMjUwWVdsdVpYSWxNaklsTTBGbVlXeHpaU1V5UXlVeU1uSnZkR0YwWVdKc1pTVXlNaVV6UVhSeWRXVWxNa01sTWpKMmFYTnBZbXhsSlRJeUpUTkJkSEoxWlNVeVF5VXlNbVpwZUdWa1RHbHVheVV5TWlVelFXWmhiSE5sSlRKREpUSXlZMjlzYkdGd2MyRmliR1VsTWpJbE0wRm1ZV3h6WlNVeVF5VXlNbU52Ykd4aGNITmxaQ1V5TWlVelFXWmhiSE5sSlRKREpUSXliR2x1YTJGaWJHVWxNaklsTTBGMGNuVmxKVEpESlRJeWJXRnlhMlZ5VDJabWMyVjBKVEl5SlROQk5TVTNSQ1V5UXlVeU1tTmhkR1ZuYjNKNUpUSXlKVE5CSlRJeVpteHZkeVV5TWlVM1JDVXlReVV5TW1OYVJsbHdiV1ZhVEVJME5qQXlNalVsTWpJbE0wRWxOMElsTWpKc2FXNXJKVEl5SlROQkpUSXlKVEl5SlRKREpUSXljMmhoY0dWVGRIbHNaU1V5TWlVelFTVTNRaVV5TW1Gc2NHaGhKVEl5SlROQk1TVTNSQ1V5UXlVeU1uUmxlSFJDYkc5amF5VXlNaVV6UVNVMVFpVTNRaVV5TW5CdmMybDBhVzl1SlRJeUpUTkJKVGRDSlRJeWR5VXlNaVV6UVNVeU1uY3RNVEFsTWpJbE1rTWxNako0SlRJeUpUTkJKVEl5TlNVeU1pVXlReVV5TW1nbE1qSWxNMEVsTWpKb0tpZ3hKVEpHTnlrdE1pVXlNaVV5UXlVeU1ua2xNaklsTTBFbE1qSXlKVEl5SlRkRUpUSkRKVEl5ZEdWNGRDVXlNaVV6UVNVeU1rbHVjSFYwSlRJd0pVTXlKVUkzSlRJd1RHRjVaWEl0ZDJselpTVXlNRVpsWVhSMWNtVnpKVEl5SlRkRUpUVkVKVEpESlRJeVlXNWphRzl5Y3lVeU1pVXpRU1UxUWlVM1FpVXlNbmdsTWpJbE0wRWxNakozSlRKR01pVXlNaVV5UXlVeU1ua2xNaklsTTBFbE1qSXdKVEl5SlRkRUpUSkRKVGRDSlRJeWVDVXlNaVV6UVNVeU1uY2xNa1l5SlRJeUpUSkRKVEl5ZVNVeU1pVXpRU1V5TW1nbE1qSWxOMFFsTWtNbE4wSWxNako0SlRJeUpUTkJKVEl5TUNVeU1pVXlReVV5TW5rbE1qSWxNMEVsTWpKb0pUSkdNaVV5TWlVM1JDVXlReVUzUWlVeU1uZ2xNaklsTTBFbE1qSjNKVEl5SlRKREpUSXllU1V5TWlVelFTVXlNbWdsTWtZeUpUSXlKVGRFSlRWRUpUSkRKVEl5ZEdsMGJHVWxNaklsTTBFbE1qSWxNaklsTWtNbE1qSm1iMjUwVTNSNWJHVWxNaklsTTBFbE4wSWxNakp6YVhwbEpUSXlKVE5CTWpBbE4wUWxNa01sTWpKa1lYUmhRWFIwY21saWRYUmxjeVV5TWlVelFTVTFRaVUxUkNVeVF5VXlNbkJ5YjNCekpUSXlKVE5CSlRkQ0pUSXllbWx1WkdWNEpUSXlKVE5CTVNVeVF5VXlNbmNsTWpJbE0wRXhOREF3TGpBNU5UUTNOemt4TXpReU1EUWxNa01sTWpKNEpUSXlKVE5CTmpjbE1rTWxNakpvSlRJeUpUTkJNVE14TGpZME1qUTFPREV3TURVMU9EWWxNa01sTWpKNUpUSXlKVE5CTXpnbE1rTWxNakpoYm1kc1pTVXlNaVV6UVRBbE4wUWxNa01sTWpKd1lYUm9KVEl5SlROQkpUVkNKVGRDSlRJeVlXTjBhVzl1Y3lVeU1pVXpRU1UxUWlVM1FpVXlNbmdsTWpJbE0wRWxNakl3SlRJeUpUSkRKVEl5WVdOMGFXOXVKVEl5SlROQkpUSXliVzkyWlNVeU1pVXlReVV5TW5rbE1qSWxNMEVsTWpJMEpUSXlKVGRFSlRKREpUZENKVEl5ZVRFbE1qSWxNMEVsTWpJd0pUSXlKVEpESlRJeWVDVXlNaVV6UVNVeU1qUWxNaklsTWtNbE1qSmhZM1JwYjI0bE1qSWxNMEVsTWpKeGRXRmtjbUYwYVdORGRYSjJaU1V5TWlVeVF5VXlNbmd4SlRJeUpUTkJKVEl5TUNVeU1pVXlReVV5TW5rbE1qSWxNMEVsTWpJd0pUSXlKVGRFSlRKREpUZENKVEl5ZUNVeU1pVXpRU1V5TW5jdE5DVXlNaVV5UXlVeU1tRmpkR2x2YmlVeU1pVXpRU1V5TW14cGJtVWxNaklsTWtNbE1qSjVKVEl5SlROQkpUSXlNQ1V5TWlVM1JDVXlReVUzUWlVeU1ua3hKVEl5SlROQkpUSXlNQ1V5TWlVeVF5VXlNbmdsTWpJbE0wRWxNakozSlRJeUpUSkRKVEl5WVdOMGFXOXVKVEl5SlROQkpUSXljWFZoWkhKaGRHbGpRM1Z5ZG1VbE1qSWxNa01sTWpKNE1TVXlNaVV6UVNVeU1uY2xNaklsTWtNbE1qSjVKVEl5SlROQkpUSXlOQ1V5TWlVM1JDVXlReVUzUWlVeU1uZ2xNaklsTTBFbE1qSjNKVEl5SlRKREpUSXlZV04wYVc5dUpUSXlKVE5CSlRJeWJHbHVaU1V5TWlVeVF5VXlNbmtsTWpJbE0wRWxNakpvTFRRbE1qSWxOMFFsTWtNbE4wSWxNako1TVNVeU1pVXpRU1V5TW1nbE1qSWxNa01sTWpKNEpUSXlKVE5CSlRJeWR5MDBKVEl5SlRKREpUSXlZV04wYVc5dUpUSXlKVE5CSlRJeWNYVmhaSEpoZEdsalEzVnlkbVVsTWpJbE1rTWxNako0TVNVeU1pVXpRU1V5TW5jbE1qSWxNa01sTWpKNUpUSXlKVE5CSlRJeWFDVXlNaVUzUkNVeVF5VTNRaVV5TW5nbE1qSWxNMEVsTWpJMEpUSXlKVEpESlRJeVlXTjBhVzl1SlRJeUpUTkJKVEl5YkdsdVpTVXlNaVV5UXlVeU1ua2xNaklsTTBFbE1qSm9KVEl5SlRkRUpUSkRKVGRDSlRJeWVURWxNaklsTTBFbE1qSm9KVEl5SlRKREpUSXllQ1V5TWlVelFTVXlNakFsTWpJbE1rTWxNakpoWTNScGIyNGxNaklsTTBFbE1qSnhkV0ZrY21GMGFXTkRkWEoyWlNVeU1pVXlReVV5TW5neEpUSXlKVE5CSlRJeU1DVXlNaVV5UXlVeU1ua2xNaklsTTBFbE1qSm9MVFFsTWpJbE4wUWxNa01sTjBJbE1qSmhZM1JwYjI0bE1qSWxNMEVsTWpKamJHOXpaU1V5TWlVM1JDVTFSQ1UzUkNVMVJDVXlReVV5TW14cGJtVlRkSGxzWlNVeU1pVXpRU1UzUWlVeU1teHBibVZYYVdSMGFDVXlNaVV6UVRNbE1rTWxNakpzYVc1bFEyOXNiM0lsTWpJbE0wRWxNakl5TkRFbE1rTXhORGtsTWtNeE5EZ2xNaklsTjBRbE1rTWxNakpqYUdsc1pISmxiaVV5TWlVelFTVTFRaVUxUkNVeVF5VXlNbkpsYzJsNlpVUnBjaVV5TWlVelFTVTFRaVV5TW5Sc0pUSXlKVEpESlRJeWRISWxNaklsTWtNbE1qSmljaVV5TWlVeVF5VXlNbUpzSlRJeUpUSkRKVEl5YkNVeU1pVXlReVV5TW5RbE1qSWxNa01sTWpKeUpUSXlKVEpESlRJeVlpVXlNaVUxUkNVeVF5VXlNbTVoYldVbE1qSWxNMEVsTWpKaVlYTnBZMTlqYjI1MFlXbHVaWElsTWpJbE1rTWxNakptYVd4c1UzUjViR1VsTWpJbE0wRWxOMElsTWpKamIyeHZjaVV5TWlVelFTVXlNakkxTWlVeVF6STBPU1V5UXpJek5DVXlNaVV5UXlVeU1tUnlZWGRVZVhCbEpUSXlKVE5CSlRJeWJtOXVaU1V5TWlVM1JDVXlReVV5TW5Sb1pXMWxKVEl5SlROQkpUZENKVGRFSlRKREpUSXlhV1FsTWpJbE0wRWxNakpqV2taWmNHMWxXa3hDTkRZd01qSTFKVEl5SlRKREpUSXlZWFIwY21saWRYUmxKVEl5SlROQkpUZENKVEl5WTI5dWRHRnBibVZ5SlRJeUpUTkJabUZzYzJVbE1rTWxNakp5YjNSaGRHRmliR1VsTWpJbE0wRjBjblZsSlRKREpUSXlkbWx6YVdKc1pTVXlNaVV6UVhSeWRXVWxNa01sTWpKbWFYaGxaRXhwYm1zbE1qSWxNMEZtWVd4elpTVXlReVV5TW1OdmJHeGhjSE5oWW14bEpUSXlKVE5CWm1Gc2MyVWxNa01sTWpKamIyeHNZWEJ6WldRbE1qSWxNMEZtWVd4elpTVXlReVV5TW14cGJtdGhZbXhsSlRJeUpUTkJkSEoxWlNVeVF5VXlNbTFoY210bGNrOW1abk5sZENVeU1pVXpRVFVsTjBRbE1rTWxNakpqWVhSbFoyOXllU1V5TWlVelFTVXlNbUpoYzJsakpUSXlKVGRFSlRKREpUSXlkbmxMY25WS2QzQlpjVGMxTXpFd01DVXlNaVV6UVNVM1FpVXlNbXhwYm1zbE1qSWxNMEVsTWpJbE1qSWxNa01sTWpKemFHRndaVk4wZVd4bEpUSXlKVE5CSlRkQ0pUSXlZV3h3YUdFbE1qSWxNMEV4SlRkRUpUSkRKVEl5ZEdWNGRFSnNiMk5ySlRJeUpUTkJKVFZDSlRkQ0pUSXljRzl6YVhScGIyNGxNaklsTTBFbE4wSWxNakozSlRJeUpUTkJKVEl5ZHkweE1DVXlNaVV5UXlVeU1uZ2xNaklsTTBFbE1qSTFKVEl5SlRKREpUSXlhQ1V5TWlVelFTVXlNbWdxS0RFbE1rWTNLUzB5SlRJeUpUSkRKVEl5ZVNVeU1pVXpRU1V5TWpJbE1qSWxOMFFsTWtNbE1qSjBaWGgwSlRJeUpUTkJKVEl5Um5WemFXOXVKVEl3U0dWaFpDVXlNaVUzUkNVMVJDVXlReVV5TW1GdVkyaHZjbk1sTWpJbE0wRWxOVUlsTjBJbE1qSjRKVEl5SlROQkpUSXlkeVV5UmpJbE1qSWxNa01sTWpKNUpUSXlKVE5CSlRJeU1DVXlNaVUzUkNVeVF5VTNRaVV5TW5nbE1qSWxNMEVsTWpKM0pUSkdNaVV5TWlVeVF5VXlNbmtsTWpJbE0wRWxNakpvSlRJeUpUZEVKVEpESlRkQ0pUSXllQ1V5TWlVelFTVXlNakFsTWpJbE1rTWxNako1SlRJeUpUTkJKVEl5YUNVeVJqSWxNaklsTjBRbE1rTWxOMElsTWpKNEpUSXlKVE5CSlRJeWR5VXlNaVV5UXlVeU1ua2xNaklsTTBFbE1qSm9KVEpHTWlVeU1pVTNSQ1UxUkNVeVF5VXlNblJwZEd4bEpUSXlKVE5CSlRJeUpUSXlKVEpESlRJeVptOXVkRk4wZVd4bEpUSXlKVE5CSlRkQ0pUSXljMmw2WlNVeU1pVXpRVEl3SlRkRUpUSkRKVEl5WkdGMFlVRjBkSEpwWW5WMFpYTWxNaklsTTBFbE5VSWxOVVFsTWtNbE1qSndjbTl3Y3lVeU1pVXpRU1UzUWlVeU1ucHBibVJsZUNVeU1pVXpRVE1sTWtNbE1qSjNKVEl5SlROQk1qZ3hKVEpESlRJeWVDVXlNaVV6UVRVek9DVXlReVV5TW1nbE1qSWxNMEUyT1RBdU9UQXpNVFkxTnpNMU5UWTRKVEpESlRJeWVTVXlNaVV6UVRNNU15NHdPVFk0TXpReU5qUTBNeklsTWtNbE1qSmhibWRzWlNVeU1pVXpRVEFsTjBRbE1rTWxNakp3WVhSb0pUSXlKVE5CSlRWQ0pUZENKVEl5WVdOMGFXOXVjeVV5TWlVelFTVTFRaVUzUWlVeU1uZ2xNaklsTTBFbE1qSXdKVEl5SlRKREpUSXlZV04wYVc5dUpUSXlKVE5CSlRJeWJXOTJaU1V5TWlVeVF5VXlNbmtsTWpJbE0wRWxNakkwSlRJeUpUZEVKVEpESlRkQ0pUSXllVEVsTWpJbE0wRWxNakl3SlRJeUpUSkRKVEl5ZUNVeU1pVXpRU1V5TWpRbE1qSWxNa01sTWpKaFkzUnBiMjRsTWpJbE0wRWxNakp4ZFdGa2NtRjBhV05EZFhKMlpTVXlNaVV5UXlVeU1uZ3hKVEl5SlROQkpUSXlNQ1V5TWlVeVF5VXlNbmtsTWpJbE0wRWxNakl3SlRJeUpUZEVKVEpESlRkQ0pUSXllQ1V5TWlVelFTVXlNbmN0TkNVeU1pVXlReVV5TW1GamRHbHZiaVV5TWlVelFTVXlNbXhwYm1VbE1qSWxNa01sTWpKNUpUSXlKVE5CSlRJeU1DVXlNaVUzUkNVeVF5VTNRaVV5TW5reEpUSXlKVE5CSlRJeU1DVXlNaVV5UXlVeU1uZ2xNaklsTTBFbE1qSjNKVEl5SlRKREpUSXlZV04wYVc5dUpUSXlKVE5CSlRJeWNYVmhaSEpoZEdsalEzVnlkbVVsTWpJbE1rTWxNako0TVNVeU1pVXpRU1V5TW5jbE1qSWxNa01sTWpKNUpUSXlKVE5CSlRJeU5DVXlNaVUzUkNVeVF5VTNRaVV5TW5nbE1qSWxNMEVsTWpKM0pUSXlKVEpESlRJeVlXTjBhVzl1SlRJeUpUTkJKVEl5YkdsdVpTVXlNaVV5UXlVeU1ua2xNaklsTTBFbE1qSm9MVFFsTWpJbE4wUWxNa01sTjBJbE1qSjVNU1V5TWlVelFTVXlNbWdsTWpJbE1rTWxNako0SlRJeUpUTkJKVEl5ZHkwMEpUSXlKVEpESlRJeVlXTjBhVzl1SlRJeUpUTkJKVEl5Y1hWaFpISmhkR2xqUTNWeWRtVWxNaklsTWtNbE1qSjRNU1V5TWlVelFTVXlNbmNsTWpJbE1rTWxNako1SlRJeUpUTkJKVEl5YUNVeU1pVTNSQ1V5UXlVM1FpVXlNbmdsTWpJbE0wRWxNakkwSlRJeUpUSkRKVEl5WVdOMGFXOXVKVEl5SlROQkpUSXliR2x1WlNVeU1pVXlReVV5TW5rbE1qSWxNMEVsTWpKb0pUSXlKVGRFSlRKREpUZENKVEl5ZVRFbE1qSWxNMEVsTWpKb0pUSXlKVEpESlRJeWVDVXlNaVV6UVNVeU1qQWxNaklsTWtNbE1qSmhZM1JwYjI0bE1qSWxNMEVsTWpKeGRXRmtjbUYwYVdORGRYSjJaU1V5TWlVeVF5VXlNbmd4SlRJeUpUTkJKVEl5TUNVeU1pVXlReVV5TW5rbE1qSWxNMEVsTWpKb0xUUWxNaklsTjBRbE1rTWxOMElsTWpKaFkzUnBiMjRsTWpJbE0wRWxNakpqYkc5elpTVXlNaVUzUkNVMVJDVTNSQ1UxUkNVeVF5VXlNbXhwYm1WVGRIbHNaU1V5TWlVelFTVTNRaVV5TW14cGJtVlhhV1IwYUNVeU1pVXpRVE1sTWtNbE1qSnNhVzVsUTI5c2IzSWxNaklsTTBFbE1qSXlOREVsTWtNeE5Ea2xNa014TkRnbE1qSWxOMFFsTWtNbE1qSmphR2xzWkhKbGJpVXlNaVV6UVNVMVFpVTFSQ1V5UXlVeU1uSmxjMmw2WlVScGNpVXlNaVV6UVNVMVFpVXlNblJzSlRJeUpUSkRKVEl5ZEhJbE1qSWxNa01sTWpKaWNpVXlNaVV5UXlVeU1tSnNKVEl5SlRKREpUSXliQ1V5TWlVeVF5VXlNblFsTWpJbE1rTWxNakp5SlRJeUpUSkRKVEl5WWlVeU1pVTFSQ1V5UXlVeU1tNWhiV1VsTWpJbE0wRWxNakppWVhOcFkxOWpiMjUwWVdsdVpYSWxNaklsTWtNbE1qSm1hV3hzVTNSNWJHVWxNaklsTTBFbE4wSWxNakpqYjJ4dmNpVXlNaVV6UVNVeU1qSTFNaVV5UXpJME9TVXlRekl6TkNVeU1pVXlReVV5TW1SeVlYZFVlWEJsSlRJeUpUTkJKVEl5Ym05dVpTVXlNaVUzUkNVeVF5VXlNblJvWlcxbEpUSXlKVE5CSlRkQ0pUZEVKVEpESlRJeWFXUWxNaklsTTBFbE1qSjJlVXR5ZFVwM2NGbHhOelV6TVRBd0pUSXlKVEpESlRJeVlYUjBjbWxpZFhSbEpUSXlKVE5CSlRkQ0pUSXlZMjl1ZEdGcGJtVnlKVEl5SlROQlptRnNjMlVsTWtNbE1qSnliM1JoZEdGaWJHVWxNaklsTTBGMGNuVmxKVEpESlRJeWRtbHphV0pzWlNVeU1pVXpRWFJ5ZFdVbE1rTWxNakptYVhobFpFeHBibXNsTWpJbE0wRm1ZV3h6WlNVeVF5VXlNbU52Ykd4aGNITmhZbXhsSlRJeUpUTkJabUZzYzJVbE1rTWxNakpqYjJ4c1lYQnpaV1FsTWpJbE0wRm1ZV3h6WlNVeVF5VXlNbXhwYm10aFlteGxKVEl5SlROQmRISjFaU1V5UXlVeU1tMWhjbXRsY2s5bVpuTmxkQ1V5TWlVelFUVWxOMFFsTWtNbE1qSmpZWFJsWjI5eWVTVXlNaVV6UVNVeU1tSmhjMmxqSlRJeUpUZEVKVEpESlRJeVFWSkVSWGhGYUhKWGJEUTFOell6T0NVeU1pVXpRU1UzUWlVeU1tTnZiblJoYVc1bGNpVXlNaVV6UVNVeU1rTm9UMFI0VkZoWWFtWXhPRFk1TlRVbE1qSWxNa01sTWpKc2FXNXJKVEl5SlROQkpUSXlKVEl5SlRKREpUSXljMmhoY0dWVGRIbHNaU1V5TWlVelFTVTNRaVV5TW1Gc2NHaGhKVEl5SlROQk1TVTNSQ1V5UXlVeU1uUmxlSFJDYkc5amF5VXlNaVV6UVNVMVFpVTNRaVV5TW5CdmMybDBhVzl1SlRJeUpUTkJKVGRDSlRJeWR5VXlNaVV6UVNVeU1uY3RNakFsTWpJbE1rTWxNako0SlRJeUpUTkJNVEFsTWtNbE1qSm9KVEl5SlROQkpUSXlhQ1V5TWlVeVF5VXlNbmtsTWpJbE0wRXdKVGRFSlRKREpUSXlkR1Y0ZENVeU1pVXpRU1V5TWtocGRITWxNakJVYjNkbGNpVXpRMkp5SlRORk5EQWxSVElsT0RZbE9USXhNamdsUlRJbE9EWWxPVEl4TWpnbE1qSWxOMFFsTlVRbE1rTWxNakpoYm1Ob2IzSnpKVEl5SlROQkpUVkNKVGRDSlRJeWVDVXlNaVV6UVNVeU1uY2xNa1l5SlRJeUpUSkRKVEl5ZVNVeU1pVXpRU1V5TWpBbE1qSWxOMFFsTWtNbE4wSWxNako0SlRJeUpUTkJKVEl5ZHlVeVJqSWxNaklsTWtNbE1qSjVKVEl5SlROQkpUSXlhQ1V5TWlVM1JDVXlReVUzUWlVeU1uZ2xNaklsTTBFbE1qSXdKVEl5SlRKREpUSXllU1V5TWlVelFTVXlNbWdsTWtZeUpUSXlKVGRFSlRKREpUZENKVEl5ZUNVeU1pVXpRU1V5TW5jbE1qSWxNa01sTWpKNUpUSXlKVE5CSlRJeWFDVXlSaklsTWpJbE4wUWxOVVFsTWtNbE1qSjBhWFJzWlNVeU1pVXpRU1V5TWlVeU1pVXlReVV5TW1admJuUlRkSGxzWlNVeU1pVXpRU1UzUWlVeU1uTnBlbVVsTWpJbE0wRXlNQ1UzUkNVeVF5VXlNbVJoZEdGQmRIUnlhV0oxZEdWekpUSXlKVE5CSlRWQ0pUVkVKVEpESlRJeWNISnZjSE1sTWpJbE0wRWxOMElsTWpKNmFXNWtaWGdsTWpJbE0wRXhNU1V5UXlVeU1uY2xNaklsTTBFeU1UWXVOakF4TVRNd09UQTJPRE14TVRRbE1rTWxNako0SlRJeUpUTkJPVEF6TGpNMU5qazBNREk0TlRnMU9UVWxNa01sTWpKb0pUSXlKVE5CTlRRdU1qTTJORGs1TURZNE9UQXhNeVV5UXlVeU1ua2xNaklsTTBFeU5UUXVNalV4TXprMk5qUTRNRFEwTmpVbE1rTWxNakpoYm1kc1pTVXlNaVV6UVRBbE4wUWxNa01sTWpKd1lYUm9KVEl5SlROQkpUVkNKVGRDSlRJeVlXTjBhVzl1Y3lVeU1pVXpRU1UxUWlVM1FpVXlNbmdsTWpJbE0wRWxNakl3SlRJeUpUSkRKVEl5WVdOMGFXOXVKVEl5SlROQkpUSXliVzkyWlNVeU1pVXlReVV5TW5rbE1qSWxNMEVsTWpJd0pUSXlKVGRFSlRKREpUZENKVEl5ZUNVeU1pVXpRU1V5TW5jbE1qSWxNa01sTWpKaFkzUnBiMjRsTWpJbE0wRWxNakpzYVc1bEpUSXlKVEpESlRJeWVTVXlNaVV6UVNVeU1qQWxNaklsTjBRbE1rTWxOMElsTWpKNEpUSXlKVE5CSlRJeWR5VXlNaVV5UXlVeU1tRmpkR2x2YmlVeU1pVXpRU1V5TW14cGJtVWxNaklsTWtNbE1qSjVKVEl5SlROQkpUSXlhQ1V5TWlVM1JDVXlReVUzUWlVeU1uZ2xNaklsTTBFbE1qSXdKVEl5SlRKREpUSXlZV04wYVc5dUpUSXlKVE5CSlRJeWJHbHVaU1V5TWlVeVF5VXlNbmtsTWpJbE0wRWxNakpvSlRJeUpUZEVKVEpESlRkQ0pUSXlZV04wYVc5dUpUSXlKVE5CSlRJeVkyeHZjMlVsTWpJbE4wUWxOVVFsTjBRbE5VUWxNa01sTWpKc2FXNWxVM1I1YkdVbE1qSWxNMEVsTjBJbE1qSnliM1Z1WkdsdVp5VXlNaVV6UVRRbE1rTWxNakpzYVc1bFYybGtkR2dsTWpJbE0wRXpKVEpESlRJeWJHbHVaVU52Ykc5eUpUSXlKVE5CSlRJeU1qUXhKVEpETVRRNUpUSkRNVFE0SlRJeUpUZEVKVEpESlRJeVkyaHBiR1J5Wlc0bE1qSWxNMEVsTlVJbE5VUWxNa01sTWpKeVpYTnBlbVZFYVhJbE1qSWxNMEVsTlVJbE1qSjBiQ1V5TWlVeVF5VXlNblJ5SlRJeUpUSkRKVEl5WW5JbE1qSWxNa01sTWpKaWJDVXlNaVV5UXlVeU1td2xNaklsTWtNbE1qSjBKVEl5SlRKREpUSXljaVV5TWlVeVF5VXlNbUlsTWpJbE5VUWxNa01sTWpKdVlXMWxKVEl5SlROQkpUSXljSEp2WTJWemN5VXlNaVV5UXlVeU1tWnBiR3hUZEhsc1pTVXlNaVV6UVNVM1FpVXlNbU52Ykc5eUpUSXlKVE5CSlRJeU1qUTBKVEpETVRrekpUSkRNVFF6SlRJeUpUSkRKVEl5WkhKaGQxUjVjR1VsTWpJbE0wRWxNakp1YjI1bEpUSXlKVGRFSlRKREpUSXlkR2hsYldVbE1qSWxNMEVsTjBJbE4wUWxNa01sTWpKcFpDVXlNaVV6UVNVeU1rRlNSRVY0UldoeVYydzBOVGMyTXpnbE1qSWxNa01sTWpKaGRIUnlhV0oxZEdVbE1qSWxNMEVsTjBJbE1qSmpiMjUwWVdsdVpYSWxNaklsTTBGbVlXeHpaU1V5UXlVeU1uSnZkR0YwWVdKc1pTVXlNaVV6UVhSeWRXVWxNa01sTWpKMmFYTnBZbXhsSlRJeUpUTkJkSEoxWlNVeVF5VXlNbVpwZUdWa1RHbHVheVV5TWlVelFXWmhiSE5sSlRKREpUSXlZMjlzYkdGd2MyRmliR1VsTWpJbE0wRm1ZV3h6WlNVeVF5VXlNbU52Ykd4aGNITmxaQ1V5TWlVelFXWmhiSE5sSlRKREpUSXliR2x1YTJGaWJHVWxNaklsTTBGMGNuVmxKVEpESlRJeWJXRnlhMlZ5VDJabWMyVjBKVEl5SlROQk5TVTNSQ1V5UXlVeU1tTmhkR1ZuYjNKNUpUSXlKVE5CSlRJeVpteHZkeVV5TWlVM1JDVXlReVV5TW5SWVNYaHBVMXBqYW1NMU1qWXpOemdsTWpJbE0wRWxOMElsTWpKamIyNTBZV2x1WlhJbE1qSWxNMEVsTWpKcVdVUk1TbGhQU25wWk1EQXhORFF5SlRJeUpUSkRKVEl5YkdsdWF5VXlNaVV6UVNVeU1pVXlNaVV5UXlVeU1uTm9ZWEJsVTNSNWJHVWxNaklsTTBFbE4wSWxNakpoYkhCb1lTVXlNaVV6UVRFbE4wUWxNa01sTWpKMFpYaDBRbXh2WTJzbE1qSWxNMEVsTlVJbE4wSWxNakp3YjNOcGRHbHZiaVV5TWlVelFTVTNRaVV5TW5jbE1qSWxNMEVsTWpKM0xUSXdKVEl5SlRKREpUSXllQ1V5TWlVelFURXdKVEpESlRJeWFDVXlNaVV6UVNVeU1tZ2xNaklsTWtNbE1qSjVKVEl5SlROQk1DVTNSQ1V5UXlVeU1uUmxlSFFsTWpJbE0wRWxNakpKYm1OcFpHVnVkQ1V5TUVWdVpYSm5lU1V6UTJKeUpUTkZlU1V5TUNVelJDVXlNRVVsTWpBbE1rWWxNakF4TWpVbE1qSWxOMFFsTlVRbE1rTWxNakpoYm1Ob2IzSnpKVEl5SlROQkpUVkNKVGRDSlRJeWVDVXlNaVV6UVNVeU1uY2xNa1l5SlRJeUpUSkRKVEl5ZVNVeU1pVXpRU1V5TWpBbE1qSWxOMFFsTWtNbE4wSWxNako0SlRJeUpUTkJKVEl5ZHlVeVJqSWxNaklsTWtNbE1qSjVKVEl5SlROQkpUSXlhQ1V5TWlVM1JDVXlReVUzUWlVeU1uZ2xNaklsTTBFbE1qSXdKVEl5SlRKREpUSXllU1V5TWlVelFTVXlNbWdsTWtZeUpUSXlKVGRFSlRKREpUZENKVEl5ZUNVeU1pVXpRU1V5TW5jbE1qSWxNa01sTWpKNUpUSXlKVE5CSlRJeWFDVXlSaklsTWpJbE4wUWxOVVFsTWtNbE1qSjBhWFJzWlNVeU1pVXpRU1V5TWlVeU1pVXlReVV5TW1admJuUlRkSGxzWlNVeU1pVXpRU1UzUWlVeU1uTnBlbVVsTWpJbE0wRXlNQ1UzUkNVeVF5VXlNbVJoZEdGQmRIUnlhV0oxZEdWekpUSXlKVE5CSlRWQ0pUVkVKVEpESlRJeWNISnZjSE1sTWpJbE0wRWxOMElsTWpKNmFXNWtaWGdsTWpJbE0wRXhPU1V5UXlVeU1uY2xNaklsTTBFeU1qZ3VPREkwTURnMU9UVXpNREkzT0RNbE1rTWxNako0SlRJeUpUTkJOVGN4TGpJd01qUXhNVGMzT1RVd09TVXlReVV5TW1nbE1qSWxNMEUxTkM0eU16WTBPVGt3TmpnNU1ERXpKVEpESlRJeWVTVXlNaVV6UVRFeE5ERXVOVFl3TlRJeE5ERTFNamNsTWtNbE1qSmhibWRzWlNVeU1pVXpRVEFsTjBRbE1rTWxNakp3WVhSb0pUSXlKVE5CSlRWQ0pUZENKVEl5WVdOMGFXOXVjeVV5TWlVelFTVTFRaVUzUWlVeU1uZ2xNaklsTTBFbE1qSXdKVEl5SlRKREpUSXlZV04wYVc5dUpUSXlKVE5CSlRJeWJXOTJaU1V5TWlVeVF5VXlNbmtsTWpJbE0wRWxNakl3SlRJeUpUZEVKVEpESlRkQ0pUSXllQ1V5TWlVelFTVXlNbmNsTWpJbE1rTWxNakpoWTNScGIyNGxNaklsTTBFbE1qSnNhVzVsSlRJeUpUSkRKVEl5ZVNVeU1pVXpRU1V5TWpBbE1qSWxOMFFsTWtNbE4wSWxNako0SlRJeUpUTkJKVEl5ZHlVeU1pVXlReVV5TW1GamRHbHZiaVV5TWlVelFTVXlNbXhwYm1VbE1qSWxNa01sTWpKNUpUSXlKVE5CSlRJeWFDVXlNaVUzUkNVeVF5VTNRaVV5TW5nbE1qSWxNMEVsTWpJd0pUSXlKVEpESlRJeVlXTjBhVzl1SlRJeUpUTkJKVEl5YkdsdVpTVXlNaVV5UXlVeU1ua2xNaklsTTBFbE1qSm9KVEl5SlRkRUpUSkRKVGRDSlRJeVlXTjBhVzl1SlRJeUpUTkJKVEl5WTJ4dmMyVWxNaklsTjBRbE5VUWxOMFFsTlVRbE1rTWxNakpzYVc1bFUzUjViR1VsTWpJbE0wRWxOMElsTWpKeWIzVnVaR2x1WnlVeU1pVXpRVFFsTWtNbE1qSnNhVzVsVjJsa2RHZ2xNaklsTTBFekpUSkRKVEl5YkdsdVpVTnZiRzl5SlRJeUpUTkJKVEl5TWpReEpUSkRNVFE1SlRKRE1UUTRKVEl5SlRkRUpUSkRKVEl5WTJocGJHUnlaVzRsTWpJbE0wRWxOVUlsTlVRbE1rTWxNakp5WlhOcGVtVkVhWElsTWpJbE0wRWxOVUlsTWpKMGJDVXlNaVV5UXlVeU1uUnlKVEl5SlRKREpUSXlZbklsTWpJbE1rTWxNakppYkNVeU1pVXlReVV5TW13bE1qSWxNa01sTWpKMEpUSXlKVEpESlRJeWNpVXlNaVV5UXlVeU1tSWxNaklsTlVRbE1rTWxNakp1WVcxbEpUSXlKVE5CSlRJeWNISnZZMlZ6Y3lVeU1pVXlReVV5TW1acGJHeFRkSGxzWlNVeU1pVXpRU1UzUWlVeU1tTnZiRzl5SlRJeUpUTkJKVEl5TWpReEpUSkRNVGN5SlRKRE1UQTJKVEl5SlRKREpUSXlaSEpoZDFSNWNHVWxNaklsTTBFbE1qSnViMjVsSlRJeUpUZEVKVEpESlRJeWRHaGxiV1VsTWpJbE0wRWxOMElsTjBRbE1rTWxNakpwWkNVeU1pVXpRU1V5TW5SWVNYaHBVMXBqYW1NMU1qWXpOemdsTWpJbE1rTWxNakpoZEhSeWFXSjFkR1VsTWpJbE0wRWxOMElsTWpKamIyNTBZV2x1WlhJbE1qSWxNMEZtWVd4elpTVXlReVV5TW5KdmRHRjBZV0pzWlNVeU1pVXpRWFJ5ZFdVbE1rTWxNakoyYVhOcFlteGxKVEl5SlROQmRISjFaU1V5UXlVeU1tWnBlR1ZrVEdsdWF5VXlNaVV6UVdaaGJITmxKVEpESlRJeVkyOXNiR0Z3YzJGaWJHVWxNaklsTTBGbVlXeHpaU1V5UXlVeU1tTnZiR3hoY0hObFpDVXlNaVV6UVdaaGJITmxKVEpESlRJeWJHbHVhMkZpYkdVbE1qSWxNMEYwY25WbEpUSkRKVEl5YldGeWEyVnlUMlptYzJWMEpUSXlKVE5CTlNVM1JDVXlReVV5TW1OaGRHVm5iM0o1SlRJeUpUTkJKVEl5Wm14dmR5VXlNaVUzUkNVeVF5VXlNbFpXWkVkaVVFWkpiM0l6TkRNd05UQWxNaklsTTBFbE4wSWxNakpqYjI1MFlXbHVaWElsTWpJbE0wRWxNakoyZVV0eWRVcDNjRmx4TnpVek1UQXdKVEl5SlRKREpUSXliR2x1YXlVeU1pVXpRU1V5TWlVeU1pVXlReVV5TW5Ob1lYQmxVM1I1YkdVbE1qSWxNMEVsTjBJbE1qSmhiSEJvWVNVeU1pVXpRVEVsTjBRbE1rTWxNakowWlhoMFFteHZZMnNsTWpJbE0wRWxOVUlsTjBJbE1qSndiM05wZEdsdmJpVXlNaVV6UVNVM1FpVXlNbmNsTWpJbE0wRWxNakozTFRJd0pUSXlKVEpESlRJeWVDVXlNaVV6UVRFd0pUSkRKVEl5YUNVeU1pVXpRU1V5TW1nbE1qSWxNa01sTWpKNUpUSXlKVE5CTUNVM1JDVXlReVV5TW5SbGVIUWxNaklsTTBFbE1qSkRiMjVqWVhRbE0wTmljaVV6UlRFeU9DVXlRakV5T0NVeVFqRXlPQ1V5UWpJbE1qSWxOMFFsTlVRbE1rTWxNakpoYm1Ob2IzSnpKVEl5SlROQkpUVkNKVGRDSlRJeWVDVXlNaVV6UVNVeU1uY2xNa1l5SlRJeUpUSkRKVEl5ZVNVeU1pVXpRU1V5TWpBbE1qSWxOMFFsTWtNbE4wSWxNako0SlRJeUpUTkJKVEl5ZHlVeVJqSWxNaklsTWtNbE1qSjVKVEl5SlROQkpUSXlhQ1V5TWlVM1JDVXlReVUzUWlVeU1uZ2xNaklsTTBFbE1qSXdKVEl5SlRKREpUSXllU1V5TWlVelFTVXlNbWdsTWtZeUpUSXlKVGRFSlRKREpUZENKVEl5ZUNVeU1pVXpRU1V5TW5jbE1qSWxNa01sTWpKNUpUSXlKVE5CSlRJeWFDVXlSaklsTWpJbE4wUWxOVVFsTWtNbE1qSjBhWFJzWlNVeU1pVXpRU1V5TWlVeU1pVXlReVV5TW1admJuUlRkSGxzWlNVeU1pVXpRU1UzUWlVeU1uTnBlbVVsTWpJbE0wRXlNQ1UzUkNVeVF5VXlNbVJoZEdGQmRIUnlhV0oxZEdWekpUSXlKVE5CSlRWQ0pUVkVKVEpESlRJeWNISnZjSE1sTWpJbE0wRWxOMElsTWpKNmFXNWtaWGdsTWpJbE0wRXhNeVV5UXlVeU1uY2xNaklsTTBFeU1UTXVNalUzTVRjME9Ua3lOamd4TkRnbE1rTWxNako0SlRJeUpUTkJOVGM0TGprNE5UZzJOekkxT1RZNE1qTWxNa01sTWpKb0pUSXlKVE5CTlRRdU1qTTJORGs1TURZNE9UQXhNeVV5UXlVeU1ua2xNaklsTTBFME1qRXVNams1T0RFek56Z3dNall3TnlVeVF5VXlNbUZ1WjJ4bEpUSXlKVE5CTUNVM1JDVXlReVV5TW5CaGRHZ2xNaklsTTBFbE5VSWxOMElsTWpKaFkzUnBiMjV6SlRJeUpUTkJKVFZDSlRkQ0pUSXllQ1V5TWlVelFTVXlNakFsTWpJbE1rTWxNakpoWTNScGIyNGxNaklsTTBFbE1qSnRiM1psSlRJeUpUSkRKVEl5ZVNVeU1pVXpRU1V5TWpBbE1qSWxOMFFsTWtNbE4wSWxNako0SlRJeUpUTkJKVEl5ZHlVeU1pVXlReVV5TW1GamRHbHZiaVV5TWlVelFTVXlNbXhwYm1VbE1qSWxNa01sTWpKNUpUSXlKVE5CSlRJeU1DVXlNaVUzUkNVeVF5VTNRaVV5TW5nbE1qSWxNMEVsTWpKM0pUSXlKVEpESlRJeVlXTjBhVzl1SlRJeUpUTkJKVEl5YkdsdVpTVXlNaVV5UXlVeU1ua2xNaklsTTBFbE1qSm9KVEl5SlRkRUpUSkRKVGRDSlRJeWVDVXlNaVV6UVNVeU1qQWxNaklsTWtNbE1qSmhZM1JwYjI0bE1qSWxNMEVsTWpKc2FXNWxKVEl5SlRKREpUSXllU1V5TWlVelFTVXlNbWdsTWpJbE4wUWxNa01sTjBJbE1qSmhZM1JwYjI0bE1qSWxNMEVsTWpKamJHOXpaU1V5TWlVM1JDVTFSQ1UzUkNVMVJDVXlReVV5TW14cGJtVlRkSGxzWlNVeU1pVXpRU1UzUWlVeU1uSnZkVzVrYVc1bkpUSXlKVE5CTkNVeVF5VXlNbXhwYm1WWGFXUjBhQ1V5TWlVelFUTWxNa01sTWpKc2FXNWxRMjlzYjNJbE1qSWxNMEVsTWpJeU5ERWxNa014TkRrbE1rTXhORGdsTWpJbE4wUWxNa01sTWpKamFHbHNaSEpsYmlVeU1pVXpRU1UxUWlVMVJDVXlReVV5TW5KbGMybDZaVVJwY2lVeU1pVXpRU1UxUWlVeU1uUnNKVEl5SlRKREpUSXlkSElsTWpJbE1rTWxNakppY2lVeU1pVXlReVV5TW1Kc0pUSXlKVEpESlRJeWJDVXlNaVV5UXlVeU1uUWxNaklsTWtNbE1qSnlKVEl5SlRKREpUSXlZaVV5TWlVMVJDVXlReVV5TW01aGJXVWxNaklsTTBFbE1qSndjbTlqWlhOekpUSXlKVEpESlRJeVptbHNiRk4wZVd4bEpUSXlKVE5CSlRkQ0pUSXlZMjlzYjNJbE1qSWxNMEVsTWpJeU5EZ2xNa015TVRNbE1rTXhPREVsTWpJbE1rTWxNakprY21GM1ZIbHdaU1V5TWlVelFTVXlNbTV2Ym1VbE1qSWxOMFFsTWtNbE1qSjBhR1Z0WlNVeU1pVXpRU1UzUWlVM1JDVXlReVV5TW1sa0pUSXlKVE5CSlRJeVZsWmtSMkpRUmtsdmNqTTBNekExTUNVeU1pVXlReVV5TW1GMGRISnBZblYwWlNVeU1pVXpRU1UzUWlVeU1tTnZiblJoYVc1bGNpVXlNaVV6UVdaaGJITmxKVEpESlRJeWNtOTBZWFJoWW14bEpUSXlKVE5CZEhKMVpTVXlReVV5TW5acGMybGliR1VsTWpJbE0wRjBjblZsSlRKREpUSXlabWw0WldSTWFXNXJKVEl5SlROQlptRnNjMlVsTWtNbE1qSmpiMnhzWVhCellXSnNaU1V5TWlVelFXWmhiSE5sSlRKREpUSXlZMjlzYkdGd2MyVmtKVEl5SlROQlptRnNjMlVsTWtNbE1qSnNhVzVyWVdKc1pTVXlNaVV6UVhSeWRXVWxNa01sTWpKdFlYSnJaWEpQWm1aelpYUWxNaklsTTBFMUpUZEVKVEpESlRJeVkyRjBaV2R2Y25rbE1qSWxNMEVsTWpKbWJHOTNKVEl5SlRkRUpUSkRKVEl5YlVwNlZWVnFVbWRFU1RFMk5UUTJOQ1V5TWlVelFTVTNRaVV5TW1OdmJuUmhhVzVsY2lVeU1pVXpRU1V5TW1OYVJsbHdiV1ZhVEVJME5qQXlNalVsTWpJbE1rTWxNakpzYVc1ckpUSXlKVE5CSlRJeUpUSXlKVEpESlRJeWMyaGhjR1ZUZEhsc1pTVXlNaVV6UVNVM1FpVXlNbUZzY0doaEpUSXlKVE5CTVNVM1JDVXlReVV5TW5SbGVIUkNiRzlqYXlVeU1pVXpRU1UxUWlVM1FpVXlNbkJ2YzJsMGFXOXVKVEl5SlROQkpUZENKVEl5ZHlVeU1pVXpRU1V5TW5jdE1qQWxNaklsTWtNbE1qSjRKVEl5SlROQk1UQWxNa01sTWpKb0pUSXlKVE5CSlRJeWFDVXlNaVV5UXlVeU1ua2xNaklsTTBFd0pUZEVKVEpESlRJeWRHVjRkQ1V5TWlVelFTVXlNa3hoZVdWeUpUSXdTR2wwY3lVelEySnlKVE5GTkRBdFpDVXlNaVUzUkNVMVJDVXlReVV5TW1GdVkyaHZjbk1sTWpJbE0wRWxOVUlsTjBJbE1qSjRKVEl5SlROQkpUSXlkeVV5UmpJbE1qSWxNa01sTWpKNUpUSXlKVE5CSlRJeU1DVXlNaVUzUkNVeVF5VTNRaVV5TW5nbE1qSWxNMEVsTWpKM0pUSkdNaVV5TWlVeVF5VXlNbmtsTWpJbE0wRWxNakpvSlRJeUpUZEVKVEpESlRkQ0pUSXllQ1V5TWlVelFTVXlNakFsTWpJbE1rTWxNako1SlRJeUpUTkJKVEl5YUNVeVJqSWxNaklsTjBRbE1rTWxOMElsTWpKNEpUSXlKVE5CSlRJeWR5VXlNaVV5UXlVeU1ua2xNaklsTTBFbE1qSm9KVEpHTWlVeU1pVTNSQ1UxUkNVeVF5VXlNblJwZEd4bEpUSXlKVE5CSlRJeUpUSXlKVEpESlRJeVptOXVkRk4wZVd4bEpUSXlKVE5CSlRkQ0pUSXljMmw2WlNVeU1pVXpRVEl3SlRkRUpUSkRKVEl5WkdGMFlVRjBkSEpwWW5WMFpYTWxNaklsTTBFbE5VSWxOVVFsTWtNbE1qSndjbTl3Y3lVeU1pVXpRU1UzUWlVeU1ucHBibVJsZUNVeU1pVXpRVFlsTWtNbE1qSjNKVEl5SlROQk1UVTBMamM1TWpBNE5qY3pNelkzTVRrMEpUSkRKVEl5ZUNVeU1pVXpRVGt6TkM0eU5qRTBOakl6TnpJME16a3lKVEpESlRJeWFDVXlNaVV6UVRVMExqSXpOalE1T1RBMk9Ea3dNVE1sTWtNbE1qSjVKVEl5SlROQk9EY3VNakF5T1RjNU5URTFPREk0TmpjbE1rTWxNakpoYm1kc1pTVXlNaVV6UVRBbE4wUWxNa01sTWpKd1lYUm9KVEl5SlROQkpUVkNKVGRDSlRJeVlXTjBhVzl1Y3lVeU1pVXpRU1UxUWlVM1FpVXlNbmdsTWpJbE0wRWxNakl3SlRJeUpUSkRKVEl5WVdOMGFXOXVKVEl5SlROQkpUSXliVzkyWlNVeU1pVXlReVV5TW5rbE1qSWxNMEVsTWpJd0pUSXlKVGRFSlRKREpUZENKVEl5ZUNVeU1pVXpRU1V5TW5jbE1qSWxNa01sTWpKaFkzUnBiMjRsTWpJbE0wRWxNakpzYVc1bEpUSXlKVEpESlRJeWVTVXlNaVV6UVNVeU1qQWxNaklsTjBRbE1rTWxOMElsTWpKNEpUSXlKVE5CSlRJeWR5VXlNaVV5UXlVeU1tRmpkR2x2YmlVeU1pVXpRU1V5TW14cGJtVWxNaklsTWtNbE1qSjVKVEl5SlROQkpUSXlhQ1V5TWlVM1JDVXlReVUzUWlVeU1uZ2xNaklsTTBFbE1qSXdKVEl5SlRKREpUSXlZV04wYVc5dUpUSXlKVE5CSlRJeWJHbHVaU1V5TWlVeVF5VXlNbmtsTWpJbE0wRWxNakpvSlRJeUpUZEVKVEpESlRkQ0pUSXlZV04wYVc5dUpUSXlKVE5CSlRJeVkyeHZjMlVsTWpJbE4wUWxOVVFsTjBRbE5VUWxNa01sTWpKc2FXNWxVM1I1YkdVbE1qSWxNMEVsTjBJbE1qSnliM1Z1WkdsdVp5VXlNaVV6UVRRbE1rTWxNakpzYVc1bFYybGtkR2dsTWpJbE0wRXpKVEpESlRJeWJHbHVaVU52Ykc5eUpUSXlKVE5CSlRJeU1qUXhKVEpETVRRNUpUSkRNVFE0SlRJeUpUZEVKVEpESlRJeVkyaHBiR1J5Wlc0bE1qSWxNMEVsTlVJbE5VUWxNa01sTWpKeVpYTnBlbVZFYVhJbE1qSWxNMEVsTlVJbE1qSjBiQ1V5TWlVeVF5VXlNblJ5SlRJeUpUSkRKVEl5WW5JbE1qSWxNa01sTWpKaWJDVXlNaVV5UXlVeU1td2xNaklsTWtNbE1qSjBKVEl5SlRKREpUSXljaVV5TWlVeVF5VXlNbUlsTWpJbE5VUWxNa01sTWpKdVlXMWxKVEl5SlROQkpUSXljSEp2WTJWemN5VXlNaVV5UXlVeU1tWnBiR3hUZEhsc1pTVXlNaVV6UVNVM1FpVXlNbU52Ykc5eUpUSXlKVE5CSlRJeU1qUTJKVEpETWpNM0pUSkRNVGt6SlRJeUpUSkRKVEl5WkhKaGQxUjVjR1VsTWpJbE0wRWxNakp1YjI1bEpUSXlKVGRFSlRKREpUSXlkR2hsYldVbE1qSWxNMEVsTjBJbE4wUWxNa01sTWpKcFpDVXlNaVV6UVNVeU1tMUtlbFZWYWxKblJFa3hOalUwTmpRbE1qSWxNa01sTWpKaGRIUnlhV0oxZEdVbE1qSWxNMEVsTjBJbE1qSmpiMjUwWVdsdVpYSWxNaklsTTBGbVlXeHpaU1V5UXlVeU1uSnZkR0YwWVdKc1pTVXlNaVV6UVhSeWRXVWxNa01sTWpKMmFYTnBZbXhsSlRJeUpUTkJkSEoxWlNVeVF5VXlNbVpwZUdWa1RHbHVheVV5TWlVelFXWmhiSE5sSlRKREpUSXlZMjlzYkdGd2MyRmliR1VsTWpJbE0wRm1ZV3h6WlNVeVF5VXlNbU52Ykd4aGNITmxaQ1V5TWlVelFXWmhiSE5sSlRKREpUSXliR2x1YTJGaWJHVWxNaklsTTBGMGNuVmxKVEpESlRJeWJXRnlhMlZ5VDJabWMyVjBKVEl5SlROQk5TVTNSQ1V5UXlVeU1tTmhkR1ZuYjNKNUpUSXlKVE5CSlRJeVpteHZkeVV5TWlVM1JDVXlReVV5TW5kM2RGcExhbUZpZWtJMk16RXlOemNsTWpJbE0wRWxOMElsTWpKamIyNTBZV2x1WlhJbE1qSWxNMEVsTWpKRGFFOUVlRlJZV0dwbU1UZzJPVFUxSlRJeUpUSkRKVEl5YkdsdWF5VXlNaVV6UVNVeU1pVXlNaVV5UXlVeU1uTm9ZWEJsVTNSNWJHVWxNaklsTTBFbE4wSWxNakpoYkhCb1lTVXlNaVV6UVRFbE4wUWxNa01sTWpKMFpYaDBRbXh2WTJzbE1qSWxNMEVsTlVJbE4wSWxNakp3YjNOcGRHbHZiaVV5TWlVelFTVTNRaVV5TW5jbE1qSWxNMEVsTWpKM0xUSXdKVEl5SlRKREpUSXllQ1V5TWlVelFURXdKVEpESlRJeWFDVXlNaVV6UVNVeU1tZ2xNaklsTWtNbE1qSjVKVEl5SlROQk1DVTNSQ1V5UXlVeU1uUmxlSFFsTWpJbE0wRWxNakpGSlRKR1RpVXlNRlJ2ZDJWeUpUTkRZbklsTTBVME1DVkZNaVU0TmlVNU1qRXlPQ1ZGTWlVNE5pVTVNakV5T0NVeU1pVTNSQ1UxUkNVeVF5VXlNbUZ1WTJodmNuTWxNaklsTTBFbE5VSWxOMElsTWpKNEpUSXlKVE5CSlRJeWR5VXlSaklsTWpJbE1rTWxNako1SlRJeUpUTkJKVEl5TUNVeU1pVTNSQ1V5UXlVM1FpVXlNbmdsTWpJbE0wRWxNakozSlRKR01pVXlNaVV5UXlVeU1ua2xNaklsTTBFbE1qSm9KVEl5SlRkRUpUSkRKVGRDSlRJeWVDVXlNaVV6UVNVeU1qQWxNaklsTWtNbE1qSjVKVEl5SlROQkpUSXlhQ1V5UmpJbE1qSWxOMFFsTWtNbE4wSWxNako0SlRJeUpUTkJKVEl5ZHlVeU1pVXlReVV5TW5rbE1qSWxNMEVsTWpKb0pUSkdNaVV5TWlVM1JDVTFSQ1V5UXlVeU1uUnBkR3hsSlRJeUpUTkJKVEl5SlRJeUpUSkRKVEl5Wm05dWRGTjBlV3hsSlRJeUpUTkJKVGRDSlRJeWMybDZaU1V5TWlVelFUSXdKVGRFSlRKREpUSXlaR0YwWVVGMGRISnBZblYwWlhNbE1qSWxNMEVsTlVJbE5VUWxNa01sTWpKd2NtOXdjeVV5TWlVelFTVTNRaVV5TW5wcGJtUmxlQ1V5TWlVelFURXlKVEpESlRJeWR5VXlNaVV6UVRJeE5TNDBPVEk0TkRnek56VXlPRFF6T0NVeVF5VXlNbmdsTWpJbE0wRXhNakl3TGpNd01USTBOalEyTWpjd05qTWxNa01sTWpKb0pUSXlKVE5CTlRRdU1qTTJORGs1TURZNE9UQXhNeVV5UXlVeU1ua2xNaklsTTBFeU5UUXVNalV4TXprMk5qUTRNRFEwTmpVbE1rTWxNakpoYm1kc1pTVXlNaVV6UVRBbE4wUWxNa01sTWpKd1lYUm9KVEl5SlROQkpUVkNKVGRDSlRJeVlXTjBhVzl1Y3lVeU1pVXpRU1UxUWlVM1FpVXlNbmdsTWpJbE0wRWxNakl3SlRJeUpUSkRKVEl5WVdOMGFXOXVKVEl5SlROQkpUSXliVzkyWlNVeU1pVXlReVV5TW5rbE1qSWxNMEVsTWpJd0pUSXlKVGRFSlRKREpUZENKVEl5ZUNVeU1pVXpRU1V5TW5jbE1qSWxNa01sTWpKaFkzUnBiMjRsTWpJbE0wRWxNakpzYVc1bEpUSXlKVEpESlRJeWVTVXlNaVV6UVNVeU1qQWxNaklsTjBRbE1rTWxOMElsTWpKNEpUSXlKVE5CSlRJeWR5VXlNaVV5UXlVeU1tRmpkR2x2YmlVeU1pVXpRU1V5TW14cGJtVWxNaklsTWtNbE1qSjVKVEl5SlROQkpUSXlhQ1V5TWlVM1JDVXlReVUzUWlVeU1uZ2xNaklsTTBFbE1qSXdKVEl5SlRKREpUSXlZV04wYVc5dUpUSXlKVE5CSlRJeWJHbHVaU1V5TWlVeVF5VXlNbmtsTWpJbE0wRWxNakpvSlRJeUpUZEVKVEpESlRkQ0pUSXlZV04wYVc5dUpUSXlKVE5CSlRJeVkyeHZjMlVsTWpJbE4wUWxOVVFsTjBRbE5VUWxNa01sTWpKc2FXNWxVM1I1YkdVbE1qSWxNMEVsTjBJbE1qSnliM1Z1WkdsdVp5VXlNaVV6UVRRbE1rTWxNakpzYVc1bFYybGtkR2dsTWpJbE0wRXpKVEpESlRJeWJHbHVaVU52Ykc5eUpUSXlKVE5CSlRJeU1qUXhKVEpETVRRNUpUSkRNVFE0SlRJeUpUZEVKVEpESlRJeVkyaHBiR1J5Wlc0bE1qSWxNMEVsTlVJbE5VUWxNa01sTWpKeVpYTnBlbVZFYVhJbE1qSWxNMEVsTlVJbE1qSjBiQ1V5TWlVeVF5VXlNblJ5SlRJeUpUSkRKVEl5WW5JbE1qSWxNa01sTWpKaWJDVXlNaVV5UXlVeU1td2xNaklsTWtNbE1qSjBKVEl5SlRKREpUSXljaVV5TWlVeVF5VXlNbUlsTWpJbE5VUWxNa01sTWpKdVlXMWxKVEl5SlROQkpUSXljSEp2WTJWemN5VXlNaVV5UXlVeU1tWnBiR3hUZEhsc1pTVXlNaVV6UVNVM1FpVXlNbU52Ykc5eUpUSXlKVE5CSlRJeU1qUTBKVEpETVRrekpUSkRNVFF6SlRJeUpUSkRKVEl5WkhKaGQxUjVjR1VsTWpJbE0wRWxNakp1YjI1bEpUSXlKVGRFSlRKREpUSXlkR2hsYldVbE1qSWxNMEVsTjBJbE4wUWxNa01sTWpKcFpDVXlNaVV6UVNVeU1uZDNkRnBMYW1GaWVrSTJNekV5TnpjbE1qSWxNa01sTWpKaGRIUnlhV0oxZEdVbE1qSWxNMEVsTjBJbE1qSmpiMjUwWVdsdVpYSWxNaklsTTBGbVlXeHpaU1V5UXlVeU1uSnZkR0YwWVdKc1pTVXlNaVV6UVhSeWRXVWxNa01sTWpKMmFYTnBZbXhsSlRJeUpUTkJkSEoxWlNVeVF5VXlNbVpwZUdWa1RHbHVheVV5TWlVelFXWmhiSE5sSlRKREpUSXlZMjlzYkdGd2MyRmliR1VsTWpJbE0wRm1ZV3h6WlNVeVF5VXlNbU52Ykd4aGNITmxaQ1V5TWlVelFXWmhiSE5sSlRKREpUSXliR2x1YTJGaWJHVWxNaklsTTBGMGNuVmxKVEpESlRJeWJXRnlhMlZ5VDJabWMyVjBKVEl5SlROQk5TVTNSQ1V5UXlVeU1tTmhkR1ZuYjNKNUpUSXlKVE5CSlRJeVpteHZkeVV5TWlVM1JDVXlReVV5TWtodWVIaEZSa1pGUjFnM016VTFNamNsTWpJbE0wRWxOMElsTWpKbWIyNTBVM1I1YkdVbE1qSWxNMEVsTjBJbE1qSnphWHBsSlRJeUpUTkJNakFsTjBRbE1rTWxNakp3YjJsdWRITWxNaklsTTBFbE5VSWxOMElsTWpKNEpUSXlKVE5CTXpVd0xqY3dOemMwTURJNU1qQXlNalUxSlRKREpUSXllU1V5TWlVelFUSTFPUzR6T0RZM09UZzFNRE0zTnpVeU5TVTNSQ1V5UXlVM1FpVXlNbmdsTWpJbE0wRXpNak1sTWtNbE1qSjVKVEl5SlROQk5EazNKVGRFSlRWRUpUSkRKVEl5WkdGMFlVRjBkSEpwWW5WMFpYTWxNaklsTTBFbE5VSWxOVVFsTWtNbE1qSndjbTl3Y3lVeU1pVXpRU1UzUWlVeU1ucHBibVJsZUNVeU1pVXpRVEkzSlRkRUpUSkRKVEl5YkdsdWEyVnlWSGx3WlNVeU1pVXpRU1V5TW1OMWNuWmxKVEl5SlRKREpUSXliR2x1WlZOMGVXeGxKVEl5SlROQkpUZENKVEl5Y205MWJtUnBibWNsTWpJbE0wRTBKVEpESlRJeVltVm5hVzVCY25KdmQxTjBlV3hsSlRJeUpUTkJKVEl5Ym05dVpTVXlNaVV5UXlVeU1tVnVaRUZ5Y205M1UzUjViR1VsTWpJbE0wRWxNakp6YjJ4cFpFRnljbTkzSlRJeUpUSkRKVEl5YkdsdVpWZHBaSFJvSlRJeUpUTkJNeVV5UXlVeU1teHBibVZEYjJ4dmNpVXlNaVV6UVNVeU1qSTBNU1V5UXpFME9TVXlRekUwT0NVeU1pVTNSQ1V5UXlVeU1teHBibVZVZVhCbEpUSXlKVE5CSlRJeWMyOXNhV1FsTWpJbE1rTWxNakp1WVcxbEpUSXlKVE5CSlRJeWJHbHVhMlZ5SlRJeUpUSkRKVEl5Wm5KdmJTVXlNaVV6UVNVM1FpVXlNbmdsTWpJbE0wRXhPVGd1TlRJeU16SXlNekV6TlRneU55VXlReVV5TW5rbE1qSWxNMEV4TkRFdU5ETTVORGM0TlRnME56STVPVGdsTWtNbE1qSnBaQ1V5TWlVelFTVXlNa2xqWmxoSmFVdEVRbll6TWpJek5EWWxNaklsTjBRbE1rTWxNakpwWkNVeU1pVXpRU1V5TWtodWVIaEZSa1pGUjFnM016VTFNamNsTWpJbE1rTWxNakowWlhoMEpUSXlKVE5CSlRJeUpUSXlKVEpESlRJeWRHOGxNaklsTTBFbE4wSWxNako0SlRJeUpUTkJOVGM0TGprNE5UZzJOekkxT1RZNE1qTWxNa01sTWpKNUpUSXlKVE5CTkRNMkxqTXdOemMzT0RNNE1qTTBNekF6SlRKREpUSXlhV1FsTWpJbE0wRWxNakpXVm1SSFlsQkdTVzl5TXpRek1EVXdKVEl5SlRkRUpUSkRKVEl5WTJGMFpXZHZjbmtsTWpJbE0wRWxNakppWVhOcFl5VXlNaVV5UXlVeU1uUmxlSFJDYkc5amF5VXlNaVV6UVNVMVFpVTFSQ1UzUkNVeVF5VXlNbGx0VVhoRVRtOU5jMGt3TlRnMk1EZ2xNaklsTTBFbE4wSWxNakptYjI1MFUzUjViR1VsTWpJbE0wRWxOMElsTWpKemFYcGxKVEl5SlROQk1qQWxOMFFsTWtNbE1qSndiMmx1ZEhNbE1qSWxNMEVsTlVJbE4wSWxNako0SlRJeUpUTkJOamcxTGpZeE5EUTFORGMxTmpBeU16RWxNa01sTWpKNUpUSXlKVE5CT0RNMUxqWTJOalkyTmpZMk5qWTJOallsTjBRbE1rTWxOMElsTWpKNEpUSXlKVE5CTmpnMUxqWXhORFExTkRjMU5qQXlNekVsTWtNbE1qSjVKVEl5SlROQk9ETTFMalkyTmpZMk5qWTJOalkyTmpZbE4wUWxOVVFsTWtNbE1qSmtZWFJoUVhSMGNtbGlkWFJsY3lVeU1pVXpRU1UxUWlVMVJDVXlReVV5TW5CeWIzQnpKVEl5SlROQkpUZENKVEl5ZW1sdVpHVjRKVEl5SlROQk1qTWxOMFFsTWtNbE1qSnNhVzVyWlhKVWVYQmxKVEl5SlROQkpUSXlZbkp2YTJWdUpUSXlKVEpESlRJeWJHbHVaVk4wZVd4bEpUSXlKVE5CSlRkQ0pUSXljbTkxYm1ScGJtY2xNaklsTTBFMEpUSkRKVEl5WW1WbmFXNUJjbkp2ZDFOMGVXeGxKVEl5SlROQkpUSXlibTl1WlNVeU1pVXlReVV5TW1WdVpFRnljbTkzVTNSNWJHVWxNaklsTTBFbE1qSnpiMnhwWkVGeWNtOTNKVEl5SlRKREpUSXliR2x1WlZkcFpIUm9KVEl5SlROQk15VXlReVV5TW14cGJtVkRiMnh2Y2lVeU1pVXpRU1V5TWpJME1TVXlRekUwT1NVeVF6RTBPQ1V5TWlVM1JDVXlReVV5TW14cGJtVlVlWEJsSlRJeUpUTkJKVEl5YzI5c2FXUWxNaklsTWtNbE1qSnVZVzFsSlRJeUpUTkJKVEl5YkdsdWEyVnlKVEl5SlRKREpUSXlabkp2YlNVeU1pVXpRU1UzUWlVeU1uZ2xNaklsTTBFMk9EVXVOakUwTkRVME56VTJNREl6TVNVeVF5VXlNbmtsTWpJbE0wRTRNRGN1TkRZek5qZzNNVFV3T0RNM09TVXlReVV5TW1GdVoyeGxKVEl5SlROQk5DNDNNVEl6T0RnNU9EQXpPRFEyT1NVeVF5VXlNbWxrSlRJeUpUTkJKVEl5VW01bWIxaEZWVVpzYmpjNE5UVTBOQ1V5TWlVM1JDVXlReVV5TW1sa0pUSXlKVE5CSlRJeVdXMVJlRVJPYjAxelNUQTFPRFl3T0NVeU1pVXlReVV5TW5SbGVIUWxNaklsTTBFbE1qSWxNaklsTWtNbE1qSjBieVV5TWlVelFTVTNRaVV5TW5nbE1qSWxNMEUyT0RVdU5qRTBORFUwTnpVMk1ESXpNU1V5UXlVeU1ua2xNaklsTTBFNE5qTXVPRFk1TmpRMk1UZ3lORGsxTXlVeVF5VXlNbUZ1WjJ4bEpUSXlKVE5CTVM0MU56QTNPVFl6TWpZM09UUTRPVGNsTWtNbE1qSnBaQ1V5TWlVelFTVXlNbWhGYlhod2FXSlJSSEE1TlRjeE5qRWxNaklsTjBRbE1rTWxNakpqWVhSbFoyOXllU1V5TWlVelFTVXlNbUpoYzJsakpUSXlKVEpESlRJeWRHVjRkRUpzYjJOckpUSXlKVE5CSlRWQ0pUVkVKVGRFSlRKREpUSXlUWEpTVEZKdGVtTlBiREUwTlRnek1DVXlNaVV6UVNVM1FpVXlNbVp2Ym5SVGRIbHNaU1V5TWlVelFTVTNRaVV5TW5OcGVtVWxNaklsTTBFeU1DVTNSQ1V5UXlVeU1uQnZhVzUwY3lVeU1pVXpRU1UxUWlVM1FpVXlNbmdsTWpJbE0wRTJPRFV1TmpFME5EVTBOelUyTURJek1TVXlReVV5TW5rbE1qSWxNMEUyTVRRdU16Z3hOelV3TkRZMU5UUTVNeVUzUkNVeVF5VTNRaVV5TW5nbE1qSWxNMEUyT0RVdU5qRTBORFUwTnpVMk1ESXpNU1V5UXlVeU1ua2xNaklsTTBFMk1UUXVNemd4TnpVd05EWTFOVFE1TXlVM1JDVTFSQ1V5UXlVeU1tUmhkR0ZCZEhSeWFXSjFkR1Z6SlRJeUpUTkJKVFZDSlRWRUpUSkRKVEl5Y0hKdmNITWxNaklsTTBFbE4wSWxNako2YVc1a1pYZ2xNaklsTTBFeU1TVTNSQ1V5UXlVeU1teHBibXRsY2xSNWNHVWxNaklsTTBFbE1qSmljbTlyWlc0bE1qSWxNa01sTWpKc2FXNWxVM1I1YkdVbE1qSWxNMEVsTjBJbE1qSnliM1Z1WkdsdVp5VXlNaVV6UVRRbE1rTWxNakppWldkcGJrRnljbTkzVTNSNWJHVWxNaklsTTBFbE1qSnViMjVsSlRJeUpUSkRKVEl5Wlc1a1FYSnliM2RUZEhsc1pTVXlNaVV6UVNVeU1uTnZiR2xrUVhKeWIzY2xNaklsTWtNbE1qSnNhVzVsVjJsa2RHZ2xNaklsTTBFekpUSkRKVEl5YkdsdVpVTnZiRzl5SlRJeUpUTkJKVEl5TWpReEpUSkRNVFE1SlRKRE1UUTRKVEl5SlRkRUpUSkRKVEl5YkdsdVpWUjVjR1VsTWpJbE0wRWxNakp6YjJ4cFpDVXlNaVV5UXlVeU1tNWhiV1VsTWpJbE0wRWxNakpzYVc1clpYSWxNaklsTWtNbE1qSm1jbTl0SlRJeUpUTkJKVGRDSlRJeWVDVXlNaVV6UVRZNE5TNDJNVFEwTlRRM05UWXdNak14SlRKREpUSXllU1V5TWlVelFUVTROaTR4TnpnM056QTVORGszTWpBMkpUSkRKVEl5WVc1bmJHVWxNaklsTTBFMExqY3hNak00T0RrNE1ETTRORFk1SlRKREpUSXlhV1FsTWpJbE0wRWxNakprZDNOSWEwSjJhVVZHTnpVM05qSTVKVEl5SlRkRUpUSkRKVEl5YVdRbE1qSWxNMEVsTWpKTmNsSk1VbTE2WTA5c01UUTFPRE13SlRJeUpUSkRKVEl5ZEdWNGRDVXlNaVV6UVNVeU1pVXlNaVV5UXlVeU1uUnZKVEl5SlROQkpUZENKVEl5ZUNVeU1pVXpRVFk0TlM0Mk1UUTBOVFEzTlRZd01qTXhKVEpESlRJeWVTVXlNaVV6UVRZME1pNDFPRFEzTWprNU9ERXpOemdsTWtNbE1qSmhibWRzWlNVeU1pVXpRVEV1TlRjd056azJNekkyTnprME9EazNKVEpESlRJeWFXUWxNaklsTTBFbE1qSnBTVWhLUzBsaWIyNXNORFE0T1RVNUpUSXlKVGRFSlRKREpUSXlZMkYwWldkdmNua2xNaklsTTBFbE1qSmlZWE5wWXlVeU1pVXlReVV5TW5SbGVIUkNiRzlqYXlVeU1pVXpRU1UxUWlVMVJDVTNSQ1V5UXlVeU1uTldVbXQ2UWxGNVkzWTBNVFkxTURVbE1qSWxNMEVsTjBJbE1qSm1iMjUwVTNSNWJHVWxNaklsTTBFbE4wSWxNakp6YVhwbEpUSXlKVE5CTWpBbE4wUWxNa01sTWpKd2IybHVkSE1sTWpJbE0wRWxOVUlsTjBJbE1qSjRKVEl5SlROQk5qZzFMall4TkRRMU5EYzFOakF5TXpFbE1rTWxNako1SlRJeUpUTkJPVFEyTGpNd09URXlORGMyTnpJeU5UTWxOMFFsTWtNbE4wSWxNako0SlRJeUpUTkJOamcxTGpZeE5EUTFORGMxTmpBeU16RWxNa01sTWpKNUpUSXlKVE5CT1RRMkxqTXdPVEV5TkRjMk56SXlOVE1sTjBRbE5VUWxNa01sTWpKa1lYUmhRWFIwY21saWRYUmxjeVV5TWlVelFTVTFRaVUxUkNVeVF5VXlNbkJ5YjNCekpUSXlKVE5CSlRkQ0pUSXllbWx1WkdWNEpUSXlKVE5CTWpRbE4wUWxNa01sTWpKc2FXNXJaWEpVZVhCbEpUSXlKVE5CSlRJeVluSnZhMlZ1SlRJeUpUSkRKVEl5YkdsdVpWTjBlV3hsSlRJeUpUTkJKVGRDSlRJeWNtOTFibVJwYm1jbE1qSWxNMEUwSlRKREpUSXlZbVZuYVc1QmNuSnZkMU4wZVd4bEpUSXlKVE5CSlRJeWJtOXVaU1V5TWlVeVF5VXlNbVZ1WkVGeWNtOTNVM1I1YkdVbE1qSWxNMEVsTWpKemIyeHBaRUZ5Y205M0pUSXlKVEpESlRJeWJHbHVaVmRwWkhSb0pUSXlKVE5CTXlVeVF5VXlNbXhwYm1WRGIyeHZjaVV5TWlVelFTVXlNakkwTVNVeVF6RTBPU1V5UXpFME9DVXlNaVUzUkNVeVF5VXlNbXhwYm1WVWVYQmxKVEl5SlROQkpUSXljMjlzYVdRbE1qSWxNa01sTWpKdVlXMWxKVEl5SlROQkpUSXliR2x1YTJWeUpUSXlKVEpESlRJeVpuSnZiU1V5TWlVelFTVTNRaVV5TW5nbE1qSWxNMEUyT0RVdU5qRTBORFUwTnpVMk1ESXpNU1V5UXlVeU1ua2xNaklsTTBFNU1UZ3VNVEEyTVRRMU1qVXhNemsyTmlVeVF5VXlNbUZ1WjJ4bEpUSXlKVE5CTkM0M01USXpPRGc1T0RBek9EUTJPU1V5UXlVeU1tbGtKVEl5SlROQkpUSXlhRVZ0ZUhCcFlsRkVjRGsxTnpFMk1TVXlNaVUzUkNVeVF5VXlNbWxrSlRJeUpUTkJKVEl5YzFaU2EzcENVWGxqZGpReE5qVXdOU1V5TWlVeVF5VXlNblJsZUhRbE1qSWxNMEVsTWpJbE1qSWxNa01sTWpKMGJ5VXlNaVV6UVNVM1FpVXlNbmdsTWpJbE0wRTJPRFV1TmpFME5EVTBOelUyTURJek1TVXlReVV5TW5rbE1qSWxNMEU1TnpRdU5URXlNVEEwTWpnek1EVTBKVEpESlRJeVlXNW5iR1VsTWpJbE0wRXhMalUzTURjNU5qTXlOamM1TkRnNU55VXlReVV5TW1sa0pUSXlKVE5CSlRJeWMxSnpZblJIVWsxWWN6VTBNVGswTWlVeU1pVTNSQ1V5UXlVeU1tTmhkR1ZuYjNKNUpUSXlKVE5CSlRJeVltRnphV01sTWpJbE1rTWxNakowWlhoMFFteHZZMnNsTWpJbE0wRWxOVUlsTlVRbE4wUWxNa01sTWpKSmRYWnVSMkpJVWtaMU1EVTNOell4SlRJeUpUTkJKVGRDSlRJeVptOXVkRk4wZVd4bEpUSXlKVE5CSlRkQ0pUSXljMmw2WlNVeU1pVXpRVEl3SlRkRUpUSkRKVEl5Y0c5cGJuUnpKVEl5SlROQkpUVkNKVGRDSlRJeWVDVXlNaVV6UVRZNE5TNDJNVFEwTlRRM05UWXdNak14SlRKREpUSXllU1V5TWlVelFUVXdNeTQzTXpreU9USXpOalE1T1RBMk5pVTNSQ1V5UXlVM1FpVXlNbmdsTWpJbE0wRTJPRFV1TmpFME5EVTBOelUyTURJek1TVXlReVV5TW5rbE1qSWxNMEUxTURNdU56TTVNamt5TXpZME9Ua3dOallsTjBRbE5VUWxNa01sTWpKa1lYUmhRWFIwY21saWRYUmxjeVV5TWlVelFTVTFRaVUxUkNVeVF5VXlNbkJ5YjNCekpUSXlKVE5CSlRkQ0pUSXllbWx1WkdWNEpUSXlKVE5CTWpBbE4wUWxNa01sTWpKc2FXNXJaWEpVZVhCbEpUSXlKVE5CSlRJeVluSnZhMlZ1SlRJeUpUSkRKVEl5YkdsdVpWTjBlV3hsSlRJeUpUTkJKVGRDSlRJeWNtOTFibVJwYm1jbE1qSWxNMEUwSlRKREpUSXlZbVZuYVc1QmNuSnZkMU4wZVd4bEpUSXlKVE5CSlRJeWJtOXVaU1V5TWlVeVF5VXlNbVZ1WkVGeWNtOTNVM1I1YkdVbE1qSWxNMEVsTWpKemIyeHBaRUZ5Y205M0pUSXlKVEpESlRJeWJHbHVaVmRwWkhSb0pUSXlKVE5CTXlVeVF5VXlNbXhwYm1WRGIyeHZjaVV5TWlVelFTVXlNakkwTVNVeVF6RTBPU1V5UXpFME9DVXlNaVUzUkNVeVF5VXlNbXhwYm1WVWVYQmxKVEl5SlROQkpUSXljMjlzYVdRbE1qSWxNa01sTWpKdVlXMWxKVEl5SlROQkpUSXliR2x1YTJWeUpUSXlKVEpESlRJeVpuSnZiU1V5TWlVelFTVTNRaVV5TW5nbE1qSWxNMEUyT0RVdU5qRTBORFUwTnpVMk1ESXpNU1V5UXlVeU1ua2xNaklsTTBFME56VXVOVE0yTXpFeU9EUTVNVFl4T1RZbE1rTWxNakpoYm1kc1pTVXlNaVV6UVRRdU56RXlNemc0T1Rnd016ZzBOamtsTWtNbE1qSnBaQ1V5TWlVelFTVXlNbFpXWkVkaVVFWkpiM0l6TkRNd05UQWxNaklsTjBRbE1rTWxNakpwWkNVeU1pVXpRU1V5TWtsMWRtNUhZa2hTUm5Vd05UYzNOakVsTWpJbE1rTWxNakowWlhoMEpUSXlKVE5CSlRJeUpUSXlKVEpESlRJeWRHOGxNaklsTTBFbE4wSWxNako0SlRJeUpUTkJOamcxTGpZeE5EUTFORGMxTmpBeU16RWxNa01sTWpKNUpUSXlKVE5CTlRNeExqazBNakkzTVRnNE1EZ3hPVFFsTWtNbE1qSmhibWRzWlNVeU1pVXpRVEV1TlRjd056azJNekkyTnprME9EazNKVEpESlRJeWFXUWxNaklsTTBFbE1qSmtkM05JYTBKMmFVVkdOelUzTmpJNUpUSXlKVGRFSlRKREpUSXlZMkYwWldkdmNua2xNaklsTTBFbE1qSmlZWE5wWXlVeU1pVXlReVV5TW5SbGVIUkNiRzlqYXlVeU1pVXpRU1UxUWlVMVJDVTNSQ1V5UXlVeU1rVk5UM1pvWlZkclNtZzVNVFF6TmpVbE1qSWxNMEVsTjBJbE1qSm1iMjUwVTNSNWJHVWxNaklsTTBFbE4wSWxNakp6YVhwbEpUSXlKVE5CTWpBbE4wUWxNa01sTWpKd2IybHVkSE1sTWpJbE0wRWxOVUlsTjBJbE1qSjRKVEl5SlROQk1UTXlPQzR3TkRjMk56QTJOVEF6TkRnMEpUSkRKVEl5ZVNVeU1pVXpRVFEwT0M0ME1UZ3dOak16TVRRM01URTBKVGRFSlRWRUpUSkRKVEl5WkdGMFlVRjBkSEpwWW5WMFpYTWxNaklsTTBFbE5VSWxOVVFsTWtNbE1qSndjbTl3Y3lVeU1pVXpRU1UzUWlVeU1ucHBibVJsZUNVeU1pVXpRVE15SlRkRUpUSkRKVEl5YkdsdWEyVnlWSGx3WlNVeU1pVXpRU1V5TW1KeWIydGxiaVV5TWlVeVF5VXlNbXhwYm1WVGRIbHNaU1V5TWlVelFTVTNRaVV5TW5KdmRXNWthVzVuSlRJeUpUTkJOQ1V5UXlVeU1tSmxaMmx1UVhKeWIzZFRkSGxzWlNVeU1pVXpRU1V5TW01dmJtVWxNaklsTWtNbE1qSmxibVJCY25KdmQxTjBlV3hsSlRJeUpUTkJKVEl5YzI5c2FXUkJjbkp2ZHlVeU1pVXlReVV5TW14cGJtVlhhV1IwYUNVeU1pVXpRVE1sTWtNbE1qSnNhVzVsUTI5c2IzSWxNaklsTTBFbE1qSXlOREVsTWtNeE5Ea2xNa014TkRnbE1qSWxOMFFsTWtNbE1qSnNhVzVsVkhsd1pTVXlNaVV6UVNVeU1uTnZiR2xrSlRJeUpUSkRKVEl5Ym1GdFpTVXlNaVV6UVNVeU1teHBibXRsY2lVeU1pVXlReVV5TW1aeWIyMGxNaklsTTBFbE4wSWxNako0SlRJeUpUTkJNVE15T0M0d05EYzJOekEyTlRBek5EZzBKVEpESlRJeWVTVXlNaVV6UVRNd09DNDBPRGM0T1RVM01UWTVORFU1TmlVeVF5VXlNbUZ1WjJ4bEpUSXlKVE5CTkM0M01USXpPRGc1T0RBek9EUTJPU1V5UXlVeU1tbGtKVEl5SlROQkpUSXlkM2QwV2t0cVlXSjZRall6TVRJM055VXlNaVUzUkNVeVF5VXlNbWxrSlRJeUpUTkJKVEl5UlUxUGRtaGxWMnRLYURreE5ETTJOU1V5TWlVeVF5VXlNblJsZUhRbE1qSWxNMEVsTWpJbE1qSWxNa01sTWpKMGJ5VXlNaVV6UVNVM1FpVXlNbmdsTWpJbE0wRTNPVEl1TWpRek1EUXlNalV5TXpZek9DVXlReVV5TW5rbE1qSWxNMEUwTkRndU5ERTRNRFl6TXpFME56RXhNek1sTWtNbE1qSmhibWRzWlNVeU1pVXpRVE11TVRReE5Ua3lOalV6TlRnNU56a3pOaVV5UXlVeU1tbGtKVEl5SlROQkpUSXlWbFprUjJKUVJrbHZjak0wTXpBMU1DVXlNaVUzUkNVeVF5VXlNbU5oZEdWbmIzSjVKVEl5SlROQkpUSXlZbUZ6YVdNbE1qSWxNa01sTWpKMFpYaDBRbXh2WTJzbE1qSWxNMEVsTlVJbE5VUWxOMFFsTWtNbE1qSnVjR0YxVkUxcFptNTBNRFl3TkRFMEpUSXlKVE5CSlRkQ0pUSXlabTl1ZEZOMGVXeGxKVEl5SlROQkpUZENKVEl5YzJsNlpTVXlNaVV6UVRJd0pUZEVKVEpESlRJeWNHOXBiblJ6SlRJeUpUTkJKVFZDSlRkQ0pUSXllQ1V5TWlVelFURXdNVEV1TmpVM05UQTFOek01TWpjMUpUSkRKVEl5ZVNVeU1pVXpRVFEwT0M0ME1UZ3dOak16TVRRM01URTBKVGRFSlRWRUpUSkRKVEl5WkdGMFlVRjBkSEpwWW5WMFpYTWxNaklsTTBFbE5VSWxOVVFsTWtNbE1qSndjbTl3Y3lVeU1pVXpRU1UzUWlVeU1ucHBibVJsZUNVeU1pVXpRVE14SlRkRUpUSkRKVEl5YkdsdWEyVnlWSGx3WlNVeU1pVXpRU1V5TW1KeWIydGxiaVV5TWlVeVF5VXlNbXhwYm1WVGRIbHNaU1V5TWlVelFTVTNRaVV5TW5KdmRXNWthVzVuSlRJeUpUTkJOQ1V5UXlVeU1tSmxaMmx1UVhKeWIzZFRkSGxzWlNVeU1pVXpRU1V5TW01dmJtVWxNaklsTWtNbE1qSmxibVJCY25KdmQxTjBlV3hsSlRJeUpUTkJKVEl5YzI5c2FXUkJjbkp2ZHlVeU1pVXlReVV5TW14cGJtVlhhV1IwYUNVeU1pVXpRVE1sTWtNbE1qSnNhVzVsUTI5c2IzSWxNaklsTTBFbE1qSXlOREVsTWtNeE5Ea2xNa014TkRnbE1qSWxOMFFsTWtNbE1qSnNhVzVsVkhsd1pTVXlNaVV6UVNVeU1uTnZiR2xrSlRJeUpUSkRKVEl5Ym1GdFpTVXlNaVV6UVNVeU1teHBibXRsY2lVeU1pVXlReVV5TW1aeWIyMGxNaklsTTBFbE4wSWxNako0SlRJeUpUTkJNVEF4TVM0Mk5UYzFNRFUzTXpreU56VXlKVEpESlRJeWVTVXlNaVV6UVRNd09DNDBPRGM0T1RVM01UWTVORFU1TmlVeVF5VXlNbUZ1WjJ4bEpUSXlKVE5CTkM0M01USXpPRGc1T0RBek9EUTJPU1V5UXlVeU1tbGtKVEl5SlROQkpUSXlRVkpFUlhoRmFISlhiRFExTnpZek9DVXlNaVUzUkNVeVF5VXlNbWxrSlRJeUpUTkJKVEl5Ym5CaGRWUk5hV1p1ZERBMk1EUXhOQ1V5TWlVeVF5VXlNblJsZUhRbE1qSWxNMEVsTWpJbE1qSWxNa01sTWpKMGJ5VXlNaVV6UVNVM1FpVXlNbmdsTWpJbE0wRTNPVEl1TWpRek1EUXlNalV5TXpZek9DVXlReVV5TW5rbE1qSWxNMEUwTkRndU5ERTRNRFl6TXpFME56RXhNek1sTWtNbE1qSmhibWRzWlNVeU1pVXpRVE11TVRReE5Ua3lOalV6TlRnNU56a3pOaVV5UXlVeU1tbGtKVEl5SlROQkpUSXlWbFprUjJKUVJrbHZjak0wTXpBMU1DVXlNaVUzUkNVeVF5VXlNbU5oZEdWbmIzSjVKVEl5SlROQkpUSXlZbUZ6YVdNbE1qSWxNa01sTWpKMFpYaDBRbXh2WTJzbE1qSWxNMEVsTlVJbE5VUWxOMFFsTWtNbE1qSklVVnB3YTB4S1YwUnRNekF5TXpNeUpUSXlKVE5CSlRkQ0pUSXlabTl1ZEZOMGVXeGxKVEl5SlROQkpUZENKVEl5YzJsNlpTVXlNaVV6UVRJd0pUZEVKVEpESlRJeWNHOXBiblJ6SlRJeUpUTkJKVFZDSlRkQ0pUSXllQ1V5TWlVelFURXdNVEV1TmpVM05UQTFOek01TWpjMU1pVXlReVV5TW5rbE1qSWxNMEV4T1RjdU9EUTFORE0zTmpFMk16ZzNNeVUzUkNVeVF5VTNRaVV5TW5nbE1qSWxNMEV4TURFeExqWTFOelV3TlRjek9USTNOVElsTWtNbE1qSjVKVEl5SlROQk1UazNMamcwTlRRek56WXhOak00TnpNbE4wUWxOVVFsTWtNbE1qSmtZWFJoUVhSMGNtbGlkWFJsY3lVeU1pVXpRU1UxUWlVMVJDVXlReVV5TW5CeWIzQnpKVEl5SlROQkpUZENKVEl5ZW1sdVpHVjRKVEl5SlROQk1qWWxOMFFsTWtNbE1qSnNhVzVyWlhKVWVYQmxKVEl5SlROQkpUSXlZbkp2YTJWdUpUSXlKVEpESlRJeWJHbHVaVk4wZVd4bEpUSXlKVE5CSlRkQ0pUSXljbTkxYm1ScGJtY2xNaklsTTBFMEpUSkRKVEl5WW1WbmFXNUJjbkp2ZDFOMGVXeGxKVEl5SlROQkpUSXlibTl1WlNVeU1pVXlReVV5TW1WdVpFRnljbTkzVTNSNWJHVWxNaklsTTBFbE1qSnpiMnhwWkVGeWNtOTNKVEl5SlRKREpUSXliR2x1WlZkcFpIUm9KVEl5SlROQk15VXlReVV5TW14cGJtVkRiMnh2Y2lVeU1pVXpRU1V5TWpJME1TVXlRekUwT1NVeVF6RTBPQ1V5TWlVM1JDVXlReVV5TW14cGJtVlVlWEJsSlRJeUpUTkJKVEl5YzI5c2FXUWxNaklsTWtNbE1qSnVZVzFsSlRJeUpUTkJKVEl5YkdsdWEyVnlKVEl5SlRKREpUSXlabkp2YlNVeU1pVXpRU1UzUWlVeU1uZ2xNaklsTTBFeE1ERXhMalkxTnpVd05UY3pPVEkzTlRJbE1rTWxNako1SlRJeUpUTkJNVFF4TGpRek9UUTNPRFU0TkRjeU9UazRKVEpESlRJeVlXNW5iR1VsTWpJbE0wRTBMamN4TWpNNE9EazRNRE00TkRZNUpUSkRKVEl5YVdRbE1qSWxNMEVsTWpKdFNucFZWV3BTWjBSSk1UWTFORFkwSlRJeUpUZEVKVEpESlRJeWFXUWxNaklsTTBFbE1qSklVVnB3YTB4S1YwUnRNekF5TXpNeUpUSXlKVEpESlRJeWRHVjRkQ1V5TWlVelFTVXlNaVV5TWlVeVF5VXlNblJ2SlRJeUpUTkJKVGRDSlRJeWVDVXlNaVV6UVRFd01URXVOalUzTlRBMU56TTVNamMxTWlVeVF5VXlNbmtsTWpJbE0wRXlOVFF1TWpVeE16azJOalE0TURRME5qVWxNa01sTWpKaGJtZHNaU1V5TWlVelFURXVOVGN3TnprMk16STJOemswT0RrM0pUSkRKVEl5YVdRbE1qSWxNMEVsTWpKQlVrUkZlRVZvY2xkc05EVTNOak00SlRJeUpUZEVKVEpESlRJeVkyRjBaV2R2Y25rbE1qSWxNMEVsTWpKaVlYTnBZeVV5TWlVeVF5VXlNblJsZUhSQ2JHOWpheVV5TWlVelFTVTFRaVUxUkNVM1JDVXlReVV5TWtOMFZWZFllazlpYVZjMU9UUTVNekVsTWpJbE0wRWxOMElsTWpKbWIyNTBVM1I1YkdVbE1qSWxNMEVsTjBJbE1qSnphWHBsSlRJeUpUTkJNakFsTjBRbE1rTWxNakp3YjJsdWRITWxNaklsTTBFbE5VSWxOMElsTWpKNEpUSXlKVE5CTXpJMUpUSkRKVEl5ZVNVeU1pVXpRVFF6TnlVM1JDVXlReVUzUWlVeU1uZ2xNaklsTTBFMU1qRXVOVGd6TWpBeE5UWTFNemszSlRKREpUSXllU1V5TWlVelFUTXhNUzQwTnpjeE1EVTFPRE00T0RNNEpUZEVKVFZFSlRKREpUSXlaR0YwWVVGMGRISnBZblYwWlhNbE1qSWxNMEVsTlVJbE5VUWxNa01sTWpKd2NtOXdjeVV5TWlVelFTVTNRaVV5TW5wcGJtUmxlQ1V5TWlVelFUSTRKVGRFSlRKREpUSXliR2x1YTJWeVZIbHdaU1V5TWlVelFTVXlNbU4xY25abEpUSXlKVEpESlRJeWJHbHVaVk4wZVd4bEpUSXlKVE5CSlRkQ0pUSXljbTkxYm1ScGJtY2xNaklsTTBFMEpUSkRKVEl5WW1WbmFXNUJjbkp2ZDFOMGVXeGxKVEl5SlROQkpUSXlibTl1WlNVeU1pVXlReVV5TW1WdVpFRnljbTkzVTNSNWJHVWxNaklsTTBFbE1qSnpiMnhwWkVGeWNtOTNKVEl5SlRKREpUSXliR2x1WlZkcFpIUm9KVEl5SlROQk15VXlReVV5TW14cGJtVkRiMnh2Y2lVeU1pVXpRU1V5TWpJME1TVXlRekUwT1NVeVF6RTBPQ1V5TWlVM1JDVXlReVV5TW14cGJtVlVlWEJsSlRJeUpUTkJKVEl5YzI5c2FXUWxNaklsTWtNbE1qSnVZVzFsSlRJeUpUTkJKVEl5YkdsdWEyVnlKVEl5SlRKREpUSXlabkp2YlNVeU1pVXpRU1UzUWlVeU1uZ2xNaklsTTBFME16VXVORGM1TWpBek1ESXpPVFk0T0RZbE1rTWxNako1SlRJeUpUTkJNVFF4TGpRek9UUTNPRFU0TkRjeU9UazRKVEpESlRJeWFXUWxNaklsTTBFbE1qSjRkMlZxUm0xYWFWWkNPRFUxT1RNM0pUSXlKVGRFSlRKREpUSXlhV1FsTWpJbE0wRWxNakpEZEZWWFdIcFBZbWxYTlRrME9UTXhKVEl5SlRKREpUSXlkR1Y0ZENVeU1pVXpRU1V5TWlVeU1pVXlReVV5TW5SdkpUSXlKVE5CSlRkQ0pUSXllQ1V5TWlVelFUVTNPQzQ1T0RVNE5qY3lOVGsyT0RJekpUSkRKVEl5ZVNVeU1pVXpRVFF5TkM0NE16VTFNak0xT0RNek1UazNKVEpESlRJeWFXUWxNaklsTTBFbE1qSldWbVJIWWxCR1NXOXlNelF6TURVd0pUSXlKVGRFSlRKREpUSXlZMkYwWldkdmNua2xNaklsTTBFbE1qSmlZWE5wWXlVeU1pVXlReVV5TW5SbGVIUkNiRzlqYXlVeU1pVXpRU1UxUWlVMVJDVTNSQ1V5UXlVeU1tMWxkbUpRYlc5aGJXVXdOVFU1TWpRbE1qSWxNMEVsTjBJbE1qSm1iMjUwVTNSNWJHVWxNaklsTTBFbE4wSWxNakp6YVhwbEpUSXlKVE5CTWpBbE4wUWxNa01sTWpKd2IybHVkSE1sTWpJbE0wRWxOVUlsTjBJbE1qSjRKVEl5SlROQk5qZzFMall4TkRRMU5EYzFOakF5TXpFbE1rTWxNako1SlRJeUpUTkJNVEE0TlM0eE5UUTFOakl6T0RNMk1USTRKVGRFSlRKREpUZENKVEl5ZUNVeU1pVXpRVFk0TlM0Mk1UUTBOVFEzTlRZd01qTWxNa01sTWpKNUpUSXlKVE5CTVRBNE5TNHhOVFExTmpJek9ETTJNVEk0SlRkRUpUVkVKVEpESlRJeVpHRjBZVUYwZEhKcFluVjBaWE1sTWpJbE0wRWxOVUlsTlVRbE1rTWxNakp3Y205d2N5VXlNaVV6UVNVM1FpVXlNbnBwYm1SbGVDVXlNaVV6UVRNekpUZEVKVEpESlRJeWJHbHVhMlZ5Vkhsd1pTVXlNaVV6UVNVeU1tSnliMnRsYmlVeU1pVXlReVV5TW14cGJtVlRkSGxzWlNVeU1pVXpRU1UzUWlVeU1uSnZkVzVrYVc1bkpUSXlKVE5CTkNVeVF5VXlNbUpsWjJsdVFYSnliM2RUZEhsc1pTVXlNaVV6UVNVeU1tNXZibVVsTWpJbE1rTWxNakpsYm1SQmNuSnZkMU4wZVd4bEpUSXlKVE5CSlRJeWMyOXNhV1JCY25KdmR5VXlNaVV5UXlVeU1teHBibVZYYVdSMGFDVXlNaVV6UVRNbE1rTWxNakpzYVc1bFEyOXNiM0lsTWpJbE0wRWxNakl5TkRFbE1rTXhORGtsTWtNeE5EZ2xNaklsTjBRbE1rTWxNakpzYVc1bFZIbHdaU1V5TWlVelFTVXlNbk52Ykdsa0pUSXlKVEpESlRJeWJtRnRaU1V5TWlVelFTVXlNbXhwYm10bGNpVXlNaVV5UXlVeU1tWnliMjBsTWpJbE0wRWxOMElsTWpKNEpUSXlKVE5CTmpnMUxqWXhORFExTkRjMU5qQXlNekVsTWtNbE1qSjVKVEl5SlROQk1UQXlPQzQzTkRnMk1ETXpOVEU1TlRVMEpUSkRKVEl5WVc1bmJHVWxNaklsTTBFMExqY3hNak00T0RrNE1ETTRORFk1SlRKREpUSXlhV1FsTWpJbE0wRWxNakp6VW5OaWRFZFNUVmh6TlRReE9UUXlKVEl5SlRkRUpUSkRKVEl5YVdRbE1qSWxNMEVsTWpKdFpYWmlVRzF2WVcxbE1EVTFPVEkwSlRJeUpUSkRKVEl5ZEdWNGRDVXlNaVV6UVNVeU1pVXlNaVV5UXlVeU1uUnZKVEl5SlROQkpUZENKVEl5ZUNVeU1pVXpRVFk0TlM0Mk1UUTBOVFEzTlRZd01qTWxNa01sTWpKNUpUSXlKVE5CTVRFME1TNDFOakExTWpFME1UVXlOeVV5UXlVeU1tRnVaMnhsSlRJeUpUTkJNUzQxTnpBM09UWXpNalkzT1RRNE9UY2xNa01sTWpKcFpDVXlNaVV6UVNVeU1uUllTWGhwVTFwamFtTTFNall6TnpnbE1qSWxOMFFsTWtNbE1qSmpZWFJsWjI5eWVTVXlNaVV6UVNVeU1tSmhjMmxqSlRJeUpUSkRKVEl5ZEdWNGRFSnNiMk5ySlRJeUpUTkJKVFZDSlRWRUpUZEVKVEpESlRJeVVraFZZVmRaYzFWelpEVXhNamd6TVNVeU1pVXpRU1UzUWlVeU1tWnZiblJUZEhsc1pTVXlNaVV6UVNVM1FpVXlNbk5wZW1VbE1qSWxNMEV5TUNVM1JDVXlReVV5TW5CdmFXNTBjeVV5TWlVelFTVTFRaVUzUWlVeU1uZ2xNaklsTTBFMk9EVXVOakUwTkRVME56VTJNREl6TVNVeVF5VXlNbmtsTWpJbE0wRTNNalV1TURJME1qQTROVFkyTVRBNEpUZEVKVEpESlRkQ0pUSXllQ1V5TWlVelFUWTROUzQyTVRRME5UUTNOVFl3TWpNeEpUSkRKVEl5ZVNVeU1pVXpRVGN5TlM0d01qUXlNRGcxTmpZeE1EZ2xOMFFsTlVRbE1rTWxNakprWVhSaFFYUjBjbWxpZFhSbGN5VXlNaVV6UVNVMVFpVTFSQ1V5UXlVeU1uQnliM0J6SlRJeUpUTkJKVGRDSlRJeWVtbHVaR1Y0SlRJeUpUTkJNaklsTjBRbE1rTWxNakpzYVc1clpYSlVlWEJsSlRJeUpUTkJKVEl5WW5KdmEyVnVKVEl5SlRKREpUSXliR2x1WlZOMGVXeGxKVEl5SlROQkpUZENKVEl5Y205MWJtUnBibWNsTWpJbE0wRTBKVEpESlRJeVltVm5hVzVCY25KdmQxTjBlV3hsSlRJeUpUTkJKVEl5Ym05dVpTVXlNaVV5UXlVeU1tVnVaRUZ5Y205M1UzUjViR1VsTWpJbE0wRWxNakp6YjJ4cFpFRnljbTkzSlRJeUpUSkRKVEl5YkdsdVpWZHBaSFJvSlRJeUpUTkJNeVV5UXlVeU1teHBibVZEYjJ4dmNpVXlNaVV6UVNVeU1qSTBNU1V5UXpFME9TVXlRekUwT0NVeU1pVTNSQ1V5UXlVeU1teHBibVZVZVhCbEpUSXlKVE5CSlRJeWMyOXNhV1FsTWpJbE1rTWxNakp1WVcxbEpUSXlKVE5CSlRJeWJHbHVhMlZ5SlRJeUpUSkRKVEl5Wm5KdmJTVXlNaVV6UVNVM1FpVXlNbmdsTWpJbE0wRTJPRFV1TmpFME5EVTBOelUyTURJek1TVXlReVV5TW5rbE1qSWxNMEUyT1RZdU9ESXhNakk1TURVd01qYzVNeVV5UXlVeU1tRnVaMnhsSlRJeUpUTkJOQzQzTVRJek9EZzVPREF6T0RRMk9TVXlReVV5TW1sa0pUSXlKVE5CSlRJeWFVbElTa3RKWW05dWJEUTBPRGsxT1NVeU1pVTNSQ1V5UXlVeU1tbGtKVEl5SlROQkpUSXlVa2hWWVZkWmMxVnpaRFV4TWpnek1TVXlNaVV5UXlVeU1uUmxlSFFsTWpJbE0wRWxNaklsTWpJbE1rTWxNakowYnlVeU1pVXpRU1UzUWlVeU1uZ2xNaklsTTBFMk9EVXVOakUwTkRVME56VTJNREl6TVNVeVF5VXlNbmtsTWpJbE0wRTNOVE11TWpJM01UZzRNRGd4T1RNMk55VXlReVV5TW1GdVoyeGxKVEl5SlROQk1TNDFOekEzT1RZek1qWTNPVFE0T1RjbE1rTWxNakpwWkNVeU1pVXpRU1V5TWxKdVptOVlSVlZHYkc0M09EVTFORFFsTWpJbE4wUWxNa01sTWpKallYUmxaMjl5ZVNVeU1pVXpRU1V5TW1KaGMybGpKVEl5SlRKREpUSXlkR1Y0ZEVKc2IyTnJKVEl5SlROQkpUVkNKVFZFSlRkRUpUSkRKVEl5VVV0dmJVRklhMmhRWlRRMU1UWTJOaVV5TWlVelFTVTNRaVV5TW1admJuUlRkSGxzWlNVeU1pVXpRU1UzUWlVeU1uTnBlbVVsTWpJbE0wRXlNQ1UzUkNVeVF5VXlNbkJ2YVc1MGN5VXlNaVV6UVNVMVFpVTNRaVV5TW5nbE1qSWxNMEUyT0RVdU5qRTBORFUwTnpVMk1ESXpNaVV5UXlVeU1ua2xNaklsTTBFek5qUXVPRGt6T0RVME56UTROakF6TXlVM1JDVXlReVUzUWlVeU1uZ2xNaklsTTBFMk9EVXVOakUwTkRVME56VTJNREl6TVNVeVF5VXlNbmtsTWpJbE0wRXpOalF1T0Rrek9EVTBOelE0TmpBek15VTNSQ1UxUkNVeVF5VXlNbVJoZEdGQmRIUnlhV0oxZEdWekpUSXlKVE5CSlRWQ0pUVkVKVEpESlRJeWNISnZjSE1sTWpJbE0wRWxOMElsTWpKNmFXNWtaWGdsTWpJbE0wRXpNQ1UzUkNVeVF5VXlNbXhwYm10bGNsUjVjR1VsTWpJbE0wRWxNakppY205clpXNGxNaklsTWtNbE1qSnNhVzVsVTNSNWJHVWxNaklsTTBFbE4wSWxNakp5YjNWdVpHbHVaeVV5TWlVelFUUWxNa01sTWpKaVpXZHBia0Z5Y205M1UzUjViR1VsTWpJbE0wRWxNakp1YjI1bEpUSXlKVEpESlRJeVpXNWtRWEp5YjNkVGRIbHNaU1V5TWlVelFTVXlNbk52Ykdsa1FYSnliM2NsTWpJbE1rTWxNakpzYVc1bFYybGtkR2dsTWpJbE0wRXpKVEpESlRJeWJHbHVaVU52Ykc5eUpUSXlKVE5CSlRJeU1qUXhKVEpETVRRNUpUSkRNVFE0SlRJeUpUZEVKVEpESlRJeWJHbHVaVlI1Y0dVbE1qSWxNMEVsTWpKemIyeHBaQ1V5TWlVeVF5VXlNbTVoYldVbE1qSWxNMEVsTWpKc2FXNXJaWElsTWpJbE1rTWxNakptY205dEpUSXlKVE5CSlRkQ0pUSXllQ1V5TWlVelFUWTROUzQyTVRRME5UUTNOVFl3TWpNeUpUSkRKVEl5ZVNVeU1pVXpRVE13T0M0ME9EYzRPVFUzTVRZNU5EVTVOaVV5UXlVeU1tRnVaMnhsSlRJeUpUTkJOQzQzTVRJek9EZzVPREF6T0RRMk9TVXlReVV5TW1sa0pUSXlKVE5CSlRJeWMzWlFRbE5vWm01aWFUUTFOakkyTlNVeU1pVTNSQ1V5UXlVeU1tbGtKVEl5SlROQkpUSXlVVXR2YlVGSWEyaFFaVFExTVRZMk5pVXlNaVV5UXlVeU1uUmxlSFFsTWpJbE0wRWxNaklsTWpJbE1rTWxNakowYnlVeU1pVXpRU1UzUWlVeU1uZ2xNaklsTTBFMk9EVXVOakUwTkRVME56VTJNREl6TVNVeVF5VXlNbmtsTWpJbE0wRTBNakV1TWprNU9ERXpOemd3TWpZd055VXlReVV5TW1GdVoyeGxKVEl5SlROQk1TNDFOekEzT1RZek1qWTNPVFE0T1RjbE1rTWxNakpwWkNVeU1pVXpRU1V5TWxaV1pFZGlVRVpKYjNJek5ETXdOVEFsTWpJbE4wUWxNa01sTWpKallYUmxaMjl5ZVNVeU1pVXpRU1V5TW1KaGMybGpKVEl5SlRKREpUSXlkR1Y0ZEVKc2IyTnJKVEl5SlROQkpUVkNKVFZFSlRkRUpUSkRKVEl5UjBsNVVWSjJkR1JLU0RrMk5UWTROeVV5TWlVelFTVTNRaVV5TW1admJuUlRkSGxzWlNVeU1pVXpRU1UzUWlVeU1uTnBlbVVsTWpJbE0wRXlNQ1UzUkNVeVF5VXlNbkJ2YVc1MGN5VXlNaVV6UVNVMVFpVTNRaVV5TW5nbE1qSWxNMEUyT0RVdU5qRTBORFUwTnpVMk1ESXpNU1V5UXlVeU1ua2xNaklsTTBFeE9UY3VPRFExTkRNM05qRTJNemczTXlVM1JDVXlReVUzUWlVeU1uZ2xNaklsTTBFMk9EVXVOakUwTkRVME56VTJNREl6TWlVeVF5VXlNbmtsTWpJbE0wRXhPVGN1T0RRMU5ETTNOakUyTXpnM015VTNSQ1UxUkNVeVF5VXlNbVJoZEdGQmRIUnlhV0oxZEdWekpUSXlKVE5CSlRWQ0pUVkVKVEpESlRJeWNISnZjSE1sTWpJbE0wRWxOMElsTWpKNmFXNWtaWGdsTWpJbE0wRXlOU1UzUkNVeVF5VXlNbXhwYm10bGNsUjVjR1VsTWpJbE0wRWxNakppY205clpXNGxNaklsTWtNbE1qSnNhVzVsVTNSNWJHVWxNaklsTTBFbE4wSWxNakp5YjNWdVpHbHVaeVV5TWlVelFUUWxNa01sTWpKaVpXZHBia0Z5Y205M1UzUjViR1VsTWpJbE0wRWxNakp1YjI1bEpUSXlKVEpESlRJeVpXNWtRWEp5YjNkVGRIbHNaU1V5TWlVelFTVXlNbk52Ykdsa1FYSnliM2NsTWpJbE1rTWxNakpzYVc1bFYybGtkR2dsTWpJbE0wRXpKVEpESlRJeWJHbHVaVU52Ykc5eUpUSXlKVE5CSlRJeU1qUXhKVEpETVRRNUpUSkRNVFE0SlRJeUpUZEVKVEpESlRJeWJHbHVaVlI1Y0dVbE1qSWxNMEVsTWpKemIyeHBaQ1V5TWlVeVF5VXlNbTVoYldVbE1qSWxNMEVsTWpKc2FXNXJaWElsTWpJbE1rTWxNakptY205dEpUSXlKVE5CSlRkQ0pUSXllQ1V5TWlVelFUWTROUzQyTVRRME5UUTNOVFl3TWpNeEpUSkRKVEl5ZVNVeU1pVXpRVEUwTVM0ME16azBOemcxT0RRM01qazVPQ1V5UXlVeU1tRnVaMnhsSlRJeUpUTkJOQzQzTVRJek9EZzVPREF6T0RRMk9TVXlReVV5TW1sa0pUSXlKVE5CSlRJeVZHRkxUMVpyVDAxd1VUUXdORFUzTUNVeU1pVTNSQ1V5UXlVeU1tbGtKVEl5SlROQkpUSXlSMGw1VVZKMmRHUktTRGsyTlRZNE55VXlNaVV5UXlVeU1uUmxlSFFsTWpJbE0wRWxNaklsTWpJbE1rTWxNakowYnlVeU1pVXpRU1UzUWlVeU1uZ2xNaklsTTBFMk9EVXVOakUwTkRVME56VTJNREl6TWlVeVF5VXlNbmtsTWpJbE0wRXlOVFF1TWpVeE16azJOalE0TURRME5qVWxNa01sTWpKaGJtZHNaU1V5TWlVelFURXVOVGN3TnprMk16STJOemswT0RrM0pUSkRKVEl5YVdRbE1qSWxNMEVsTWpKemRsQkNVMmhtYm1KcE5EVTJNalkxSlRJeUpUZEVKVEpESlRJeVkyRjBaV2R2Y25rbE1qSWxNMEVsTWpKaVlYTnBZeVV5TWlVeVF5VXlNblJsZUhSQ2JHOWpheVV5TWlVelFTVTFRaVUxUkNVM1JDVXlReVV5TWtGUFJtSkZaR1JMZEZBNU1EYzNORFFsTWpJbE0wRWxOMElsTWpKbWIyNTBVM1I1YkdVbE1qSWxNMEVsTjBJbE1qSnphWHBsSlRJeUpUTkJNakFsTjBRbE1rTWxNakp3YjJsdWRITWxNaklsTTBFbE5VSWxOMElsTWpKNEpUSXlKVE5CTVRNeU9DNHdORGMyTnpBMk5UQXpORGczSlRKREpUSXllU1V5TWlVelFURTVOeTQ0TkRVME16YzJNVFl6T0RjekpUZEVKVEpESlRkQ0pUSXllQ1V5TWlVelFURXpNamd1TURRM05qY3dOalV3TXpRNE5DVXlReVV5TW5rbE1qSWxNMEV4T1RjdU9EUTFORE0zTmpFMk16ZzNNeVUzUkNVMVJDVXlReVV5TW1SaGRHRkJkSFJ5YVdKMWRHVnpKVEl5SlROQkpUVkNKVFZFSlRKREpUSXljSEp2Y0hNbE1qSWxNMEVsTjBJbE1qSjZhVzVrWlhnbE1qSWxNMEV5TnlVM1JDVXlReVV5TW14cGJtdGxjbFI1Y0dVbE1qSWxNMEVsTWpKaWNtOXJaVzRsTWpJbE1rTWxNakpzYVc1bFUzUjViR1VsTWpJbE0wRWxOMElsTWpKeWIzVnVaR2x1WnlVeU1pVXpRVFFsTWtNbE1qSmlaV2RwYmtGeWNtOTNVM1I1YkdVbE1qSWxNMEVsTWpKdWIyNWxKVEl5SlRKREpUSXlaVzVrUVhKeWIzZFRkSGxzWlNVeU1pVXpRU1V5TW5OdmJHbGtRWEp5YjNjbE1qSWxNa01sTWpKc2FXNWxWMmxrZEdnbE1qSWxNMEV6SlRKREpUSXliR2x1WlVOdmJHOXlKVEl5SlROQkpUSXlNalF4SlRKRE1UUTVKVEpETVRRNEpUSXlKVGRFSlRKREpUSXliR2x1WlZSNWNHVWxNaklsTTBFbE1qSnpiMnhwWkNVeU1pVXlReVV5TW01aGJXVWxNaklsTTBFbE1qSnNhVzVyWlhJbE1qSWxNa01sTWpKbWNtOXRKVEl5SlROQkpUZENKVEl5ZUNVeU1pVXpRVEV6TWpndU1EUTNOamN3TmpVd016UTROeVV5UXlVeU1ua2xNaklsTTBFeE5ERXVORE01TkRjNE5UZzBOekk1T1RnbE1rTWxNakpoYm1kc1pTVXlNaVV6UVRRdU56RXlNemc0T1Rnd016ZzBOamtsTWtNbE1qSnBaQ1V5TWlVelFTVXlNbWRFVGtOcmFXVlBZbWN5TnpNME5qTWxNaklsTjBRbE1rTWxNakpwWkNVeU1pVXpRU1V5TWtGUFJtSkZaR1JMZEZBNU1EYzNORFFsTWpJbE1rTWxNakowWlhoMEpUSXlKVE5CSlRJeUpUSXlKVEpESlRJeWRHOGxNaklsTTBFbE4wSWxNako0SlRJeUpUTkJNVE15T0M0d05EYzJOekEyTlRBek5EZzBKVEpESlRJeWVTVXlNaVV6UVRJMU5DNHlOVEV6T1RZMk5EZ3dORFEyTlNVeVF5VXlNbUZ1WjJ4bEpUSXlKVE5CTVM0MU56QTNPVFl6TWpZM09UUTRPVGNsTWtNbE1qSnBaQ1V5TWlVelFTVXlNbmQzZEZwTGFtRmlla0kyTXpFeU56Y2xNaklsTjBRbE1rTWxNakpqWVhSbFoyOXllU1V5TWlVelFTVXlNbUpoYzJsakpUSXlKVEpESlRJeWRHVjRkRUpzYjJOckpUSXlKVE5CSlRWQ0pUVkVKVGRFSlRkRUpUSkRKVEl5ZG1WeWMybHZiaVV5TWlVelFTVXlNakFsTWpJbE1rTWxNakpsWkdsMGIzSldaWEp6YVc5dUpUSXlKVE5CSlRJeVZqRWxNaklsTWtNbE1qSmpiMjF0Wlc1MGN5VXlNaVV6UVNVMVFpVTFSQ1V5UXlVeU1uQnNkV2RwYm5NbE1qSWxNMEVsTjBJbE4wUWxNa01sTWpKaGFVTnZiblJoYVc1bGNuTWxNaklsTTBFbE4wSWxOMFFsTWtNbE1qSnBibk5sY25SUVlXZGxUM0IwY3lVeU1pVXpRU1UzUWlVM1JDVXlReVV5TW5CdmMzUlFZWGx0Wlc1MEpUSXlKVE5CSlRkQ0pUZEVKVEpESlRJeWRHaGxiV1VsTWpJbE0wRWxOMElsTWpKd1lXZGxKVEl5SlROQkpUZENKVEl5WW1GamEyZHliM1Z1WkVOdmJHOXlKVEl5SlROQkpUSXlkSEpoYm5Od1lYSmxiblFsTWpJbE4wUWxOMFFsTjBRPSIsCgkiRmlsZUlkIiA6ICJmNjMxYjZkZC0xNjZlLTQ2YTUtODljYS1lNTY5MjMxMWU5MTUiCn0K"/>
    </extobj>
    <extobj name="E657119C-6982-421D-8BA7-E74DEB70A7D9-3">
      <extobjdata type="E657119C-6982-421D-8BA7-E74DEB70A7D9" data="ewoJIkNhdGVnb3J5IiA6ICJmbG93IiwKCSJEZWZpbml0aW9uIiA6ICJKVGRDSlRJeWNHRm5aU1V5TWlVelFTVTNRaVV5TW5CaFpHUnBibWNsTWpJbE0wRXlNQ1V5UXlVeU1tSmhZMnRuY205MWJtUkRiMnh2Y2lVeU1pVXpRU1V5TW5SeVlXNXpjR0Z5Wlc1MEpUSXlKVEpESlRJeWIzSnBaVzUwWVhScGIyNGxNaklsTTBFbE1qSndiM0owY21GcGRDVXlNaVV5UXlVeU1tZHlhV1JUYVhwbEpUSXlKVE5CTVRVbE1rTWxNakozYVdSMGFDVXlNaVV6UVRFMk5qWWxNa01sTWpKemFHOTNSM0pwWkNVeU1pVXpRWFJ5ZFdVbE1rTWxNakpzYVc1bFNuVnRjSE1sTWpJbE0wRm1ZV3h6WlNVeVF5VXlNbWhsYVdkb2RDVXlNaVV6UVRJME16QWxNa01sTWpKeWFXTm9WR1Y0ZENVeU1pVXpRWFJ5ZFdVbE4wUWxNa01sTWpKbGJHVnRaVzUwY3lVeU1pVXpRU1UzUWlVeU1rNVJhSEJpZVdSeGRIY3pNVEF3T1RJbE1qSWxNMEVsTjBJbE1qSnNhVzVySlRJeUpUTkJKVEl5SlRJeUpUSkRKVEl5YzJoaGNHVlRkSGxzWlNVeU1pVXpRU1UzUWlVeU1tRnNjR2hoSlRJeUpUTkJNU1UzUkNVeVF5VXlNblJsZUhSQ2JHOWpheVV5TWlVelFTVTFRaVUzUWlVeU1uQnZjMmwwYVc5dUpUSXlKVE5CSlRkQ0pUSXlkeVV5TWlVelFTVXlNbmN0TWpBbE1qSWxNa01sTWpKNEpUSXlKVE5CTVRBbE1rTWxNakpvSlRJeUpUTkJKVEl5YUNVeU1pVXlReVV5TW5rbE1qSWxNMEV3SlRkRUpUSkRKVEl5ZEdWNGRDVXlNaVV6UVNVeU1sSmxjR3hwWTJGMGFXOXVVR0ZrSlRJd0pUSkNKVEl3UTI5dWRpVXlNREVsUlRJbE9EWWxPVEkyTkNVeU1pVTNSQ1UxUkNVeVF5VXlNbUZ1WTJodmNuTWxNaklsTTBFbE5VSWxOMElsTWpKNEpUSXlKVE5CSlRJeWR5VXlSaklsTWpJbE1rTWxNako1SlRJeUpUTkJKVEl5TUNVeU1pVTNSQ1V5UXlVM1FpVXlNbmdsTWpJbE0wRWxNakozSlRKR01pVXlNaVV5UXlVeU1ua2xNaklsTTBFbE1qSm9KVEl5SlRkRUpUSkRKVGRDSlRJeWVDVXlNaVV6UVNVeU1qQWxNaklsTWtNbE1qSjVKVEl5SlROQkpUSXlhQ1V5UmpJbE1qSWxOMFFsTWtNbE4wSWxNako0SlRJeUpUTkJKVEl5ZHlVeU1pVXlReVV5TW5rbE1qSWxNMEVsTWpKb0pUSkdNaVV5TWlVM1JDVTFSQ1V5UXlVeU1uUnBkR3hsSlRJeUpUTkJKVEl5SlRJeUpUSkRKVEl5Wm05dWRGTjBlV3hsSlRJeUpUTkJKVGRDSlRJeWMybDZaU1V5TWlVelFURTNKVGRFSlRKREpUSXlaR0YwWVVGMGRISnBZblYwWlhNbE1qSWxNMEVsTlVJbE5VUWxNa01sTWpKd2NtOXdjeVV5TWlVelFTVTNRaVV5TW5wcGJtUmxlQ1V5TWlVelFUZ2xNa01sTWpKM0pUSXlKVE5CTWpRd0xqZ3lOVFk0TXpVNU16YzFKVEpESlRJeWVDVXlNaVV6UVRJek9DNHlNVFE0TkRNM05TVXlReVV5TW1nbE1qSWxNMEUxTUNVeVF5VXlNbmtsTWpJbE0wRXpNekVsTWtNbE1qSmhibWRzWlNVeU1pVXpRVEFsTjBRbE1rTWxNakp3WVhSb0pUSXlKVE5CSlRWQ0pUZENKVEl5WVdOMGFXOXVjeVV5TWlVelFTVTFRaVUzUWlVeU1uZ2xNaklsTTBFbE1qSXdKVEl5SlRKREpUSXlZV04wYVc5dUpUSXlKVE5CSlRJeWJXOTJaU1V5TWlVeVF5VXlNbmtsTWpJbE0wRWxNakl3SlRJeUpUZEVKVEpESlRkQ0pUSXllQ1V5TWlVelFTVXlNbmNsTWpJbE1rTWxNakpoWTNScGIyNGxNaklsTTBFbE1qSnNhVzVsSlRJeUpUSkRKVEl5ZVNVeU1pVXpRU1V5TWpBbE1qSWxOMFFsTWtNbE4wSWxNako0SlRJeUpUTkJKVEl5ZHlVeU1pVXlReVV5TW1GamRHbHZiaVV5TWlVelFTVXlNbXhwYm1VbE1qSWxNa01sTWpKNUpUSXlKVE5CSlRJeWFDVXlNaVUzUkNVeVF5VTNRaVV5TW5nbE1qSWxNMEVsTWpJd0pUSXlKVEpESlRJeVlXTjBhVzl1SlRJeUpUTkJKVEl5YkdsdVpTVXlNaVV5UXlVeU1ua2xNaklsTTBFbE1qSm9KVEl5SlRkRUpUSkRKVGRDSlRJeVlXTjBhVzl1SlRJeUpUTkJKVEl5WTJ4dmMyVWxNaklsTjBRbE5VUWxOMFFsTlVRbE1rTWxNakpzYVc1bFUzUjViR1VsTWpJbE0wRWxOMElsTWpKeWIzVnVaR2x1WnlVeU1pVXpRVFFsTWtNbE1qSnNhVzVsVjJsa2RHZ2xNaklsTTBFeExqVWxNa01sTWpKc2FXNWxRMjlzYjNJbE1qSWxNMEVsTWpJeU5EVWxNa014T0RVbE1rTXhPRE1sTWpJbE4wUWxNa01sTWpKamFHbHNaSEpsYmlVeU1pVXpRU1UxUWlVMVJDVXlReVV5TW5KbGMybDZaVVJwY2lVeU1pVXpRU1UxUWlVeU1uUnNKVEl5SlRKREpUSXlkSElsTWpJbE1rTWxNakppY2lVeU1pVXlReVV5TW1Kc0pUSXlKVEpESlRJeWJDVXlNaVV5UXlVeU1uUWxNaklsTWtNbE1qSnlKVEl5SlRKREpUSXlZaVV5TWlVMVJDVXlReVV5TW01aGJXVWxNaklsTTBFbE1qSndjbTlqWlhOekpUSXlKVEpESlRJeVptbHNiRk4wZVd4bEpUSXlKVE5CSlRkQ0pUSXlZMjlzYjNJbE1qSWxNMEVsTWpJeU5EUWxNa014T1RNbE1rTXhORE1sTWpJbE1rTWxNakprY21GM1ZIbHdaU1V5TWlVelFTVXlNbTV2Ym1VbE1qSWxOMFFsTWtNbE1qSjBhR1Z0WlNVeU1pVXpRU1UzUWlVM1JDVXlReVV5TW1sa0pUSXlKVE5CSlRJeVRsRm9jR0o1WkhGMGR6TXhNREE1TWlVeU1pVXlReVV5TW1GMGRISnBZblYwWlNVeU1pVXpRU1UzUWlVeU1tTnZiblJoYVc1bGNpVXlNaVV6UVdaaGJITmxKVEpESlRJeWNtOTBZWFJoWW14bEpUSXlKVE5CZEhKMVpTVXlReVV5TW5acGMybGliR1VsTWpJbE0wRjBjblZsSlRKREpUSXlabWw0WldSTWFXNXJKVEl5SlROQlptRnNjMlVsTWtNbE1qSmpiMnhzWVhCellXSnNaU1V5TWlVelFXWmhiSE5sSlRKREpUSXlZMjlzYkdGd2MyVmtKVEl5SlROQlptRnNjMlVsTWtNbE1qSnNhVzVyWVdKc1pTVXlNaVV6UVhSeWRXVWxNa01sTWpKdFlYSnJaWEpQWm1aelpYUWxNaklsTTBFMUpUZEVKVEpESlRJeVkyRjBaV2R2Y25rbE1qSWxNMEVsTWpKbWJHOTNKVEl5SlRkRUpUSkRKVEl5Y0ZCbVNFTjFiSE5VWWpRek9EUTNPU1V5TWlVelFTVTNRaVV5TW14cGJtc2xNaklsTTBFbE1qSWxNaklsTWtNbE1qSnphR0Z3WlZOMGVXeGxKVEl5SlROQkpUZENKVEl5WVd4d2FHRWxNaklsTTBFeEpUZEVKVEpESlRJeWRHVjRkRUpzYjJOckpUSXlKVE5CSlRWQ0pUZENKVEl5Y0c5emFYUnBiMjRsTWpJbE0wRWxOMElsTWpKM0pUSXlKVE5CSlRJeWR5MHlNQ1V5TWlVeVF5VXlNbmdsTWpJbE0wRXhNQ1V5UXlVeU1tZ2xNaklsTTBFbE1qSm9KVEl5SlRKREpUSXllU1V5TWlVelFUQWxOMFFsTWtNbE1qSjBaWGgwSlRJeUpUTkJKVEl5VTJWeGRXVnVZMlVsTWpBb05EQWxNa01sTWpBeU5UWXBKVEl5SlRkRUpUVkVKVEpESlRJeVlXNWphRzl5Y3lVeU1pVXpRU1UxUWlVM1FpVXlNbmdsTWpJbE0wRWxNakozSlRKR01pVXlNaVV5UXlVeU1ua2xNaklsTTBFbE1qSXdKVEl5SlRkRUpUSkRKVGRDSlRJeWVDVXlNaVV6UVNVeU1uY2xNa1l5SlRJeUpUSkRKVEl5ZVNVeU1pVXpRU1V5TW1nbE1qSWxOMFFsTWtNbE4wSWxNako0SlRJeUpUTkJKVEl5TUNVeU1pVXlReVV5TW5rbE1qSWxNMEVsTWpKb0pUSkdNaVV5TWlVM1JDVXlReVUzUWlVeU1uZ2xNaklsTTBFbE1qSjNKVEl5SlRKREpUSXllU1V5TWlVelFTVXlNbWdsTWtZeUpUSXlKVGRFSlRWRUpUSkRKVEl5ZEdsMGJHVWxNaklsTTBFbE1qSWxNaklsTWtNbE1qSm1iMjUwVTNSNWJHVWxNaklsTTBFbE4wSWxNakp6YVhwbEpUSXlKVE5CTVRjbE4wUWxNa01sTWpKa1lYUmhRWFIwY21saWRYUmxjeVV5TWlVelFTVTFRaVUxUkNVeVF5VXlNbkJ5YjNCekpUSXlKVE5CSlRkQ0pUSXllbWx1WkdWNEpUSXlKVE5CTVRJbE1rTWxNakozSlRJeUpUTkJNVGM0TGpFeE1EZ3pPVGcwTXpjMUpUSkRKVEl5ZUNVeU1pVXpRVFkzTVM0MU56SXlOalUyTWpVbE1rTWxNakpvSlRJeUpUTkJOVEFsTWtNbE1qSjVKVEl5SlROQk16WTNKVEpESlRJeVlXNW5iR1VsTWpJbE0wRXdKVGRFSlRKREpUSXljR0YwYUNVeU1pVXpRU1UxUWlVM1FpVXlNbUZqZEdsdmJuTWxNaklsTTBFbE5VSWxOMElsTWpKNEpUSXlKVE5CSlRJeU1DVXlNaVV5UXlVeU1tRmpkR2x2YmlVeU1pVXpRU1V5TW0xdmRtVWxNaklsTWtNbE1qSjVKVEl5SlROQkpUSXlNQ1V5TWlVM1JDVXlReVUzUWlVeU1uZ2xNaklsTTBFbE1qSjNKVEl5SlRKREpUSXlZV04wYVc5dUpUSXlKVE5CSlRJeWJHbHVaU1V5TWlVeVF5VXlNbmtsTWpJbE0wRWxNakl3SlRJeUpUZEVKVEpESlRkQ0pUSXllQ1V5TWlVelFTVXlNbmNsTWpJbE1rTWxNakpoWTNScGIyNGxNaklsTTBFbE1qSnNhVzVsSlRJeUpUSkRKVEl5ZVNVeU1pVXpRU1V5TW1nbE1qSWxOMFFsTWtNbE4wSWxNako0SlRJeUpUTkJKVEl5TUNVeU1pVXlReVV5TW1GamRHbHZiaVV5TWlVelFTVXlNbXhwYm1VbE1qSWxNa01sTWpKNUpUSXlKVE5CSlRJeWFDVXlNaVUzUkNVeVF5VTNRaVV5TW1GamRHbHZiaVV5TWlVelFTVXlNbU5zYjNObEpUSXlKVGRFSlRWRUpUZEVKVFZFSlRKREpUSXliR2x1WlZOMGVXeGxKVEl5SlROQkpUZENKVEl5Y205MWJtUnBibWNsTWpJbE0wRTBKVEpESlRJeWJHbHVaVmRwWkhSb0pUSXlKVE5CTVM0MUpUSkRKVEl5YkdsdVpVTnZiRzl5SlRJeUpUTkJKVEl5TWpReEpUSkRNVFE1SlRKRE1UUTRKVEl5SlRkRUpUSkRKVEl5WTJocGJHUnlaVzRsTWpJbE0wRWxOVUlsTlVRbE1rTWxNakp5WlhOcGVtVkVhWElsTWpJbE0wRWxOVUlsTWpKMGJDVXlNaVV5UXlVeU1uUnlKVEl5SlRKREpUSXlZbklsTWpJbE1rTWxNakppYkNVeU1pVXlReVV5TW13bE1qSWxNa01sTWpKMEpUSXlKVEpESlRJeWNpVXlNaVV5UXlVeU1tSWxNaklsTlVRbE1rTWxNakp1WVcxbEpUSXlKVE5CSlRJeWNISnZZMlZ6Y3lVeU1pVXlReVV5TW1acGJHeFRkSGxzWlNVeU1pVXpRU1UzUWlVeU1tTnZiRzl5SlRJeUpUTkJKVEl5TWpRMEpUSkRNVGt6SlRKRE1UUXpKVEl5SlRKREpUSXlaSEpoZDFSNWNHVWxNaklsTTBFbE1qSnViMjVsSlRJeUpUZEVKVEpESlRJeWRHaGxiV1VsTWpJbE0wRWxOMElsTjBRbE1rTWxNakpwWkNVeU1pVXpRU1V5TW5CUVpraERkV3h6VkdJME16ZzBOemtsTWpJbE1rTWxNakpoZEhSeWFXSjFkR1VsTWpJbE0wRWxOMElsTWpKamIyNTBZV2x1WlhJbE1qSWxNMEZtWVd4elpTVXlReVV5TW5KdmRHRjBZV0pzWlNVeU1pVXpRWFJ5ZFdVbE1rTWxNakoyYVhOcFlteGxKVEl5SlROQmRISjFaU1V5UXlVeU1tWnBlR1ZrVEdsdWF5VXlNaVV6UVdaaGJITmxKVEpESlRJeVkyOXNiR0Z3YzJGaWJHVWxNaklsTTBGbVlXeHpaU1V5UXlVeU1tTnZiR3hoY0hObFpDVXlNaVV6UVdaaGJITmxKVEpESlRJeWJHbHVhMkZpYkdVbE1qSWxNMEYwY25WbEpUSkRKVEl5YldGeWEyVnlUMlptYzJWMEpUSXlKVE5CTlNVM1JDVXlReVV5TW1OaGRHVm5iM0o1SlRJeUpUTkJKVEl5Wm14dmR5VXlNaVUzUkNVeVF5VXlNbWhuVjIxR1NFSlhablE1T1RBeU9UY2xNaklsTTBFbE4wSWxNakpzYVc1ckpUSXlKVE5CSlRJeUpUSXlKVEpESlRJeWMyaGhjR1ZUZEhsc1pTVXlNaVV6UVNVM1FpVXlNbUZzY0doaEpUSXlKVE5CTVNVM1JDVXlReVV5TW5SbGVIUkNiRzlqYXlVeU1pVXpRU1UxUWlVM1FpVXlNbkJ2YzJsMGFXOXVKVEl5SlROQkpUZENKVEl5ZHlVeU1pVXpRU1V5TW5jdE1qQWxNaklsTWtNbE1qSjRKVEl5SlROQk1UQWxNa01sTWpKb0pUSXlKVE5CSlRJeWFDVXlNaVV5UXlVeU1ua2xNaklsTTBFd0pUZEVKVEpESlRJeWRHVjRkQ1V5TWlVelFTVXlNa0pwVEZOVVRTVXlNQ1ZETXlVNU56TWxNME5pY2lVelJXaHBaR1JsYmlVeU1ESTFOaVV5TUNWRk1pVTROaVU1TWlVeU1HOTFkQ1V5TURVeE1pVXlNaVUzUkNVMVJDVXlReVV5TW1GdVkyaHZjbk1sTWpJbE0wRWxOVUlsTjBJbE1qSjRKVEl5SlROQkpUSXlkeVV5UmpJbE1qSWxNa01sTWpKNUpUSXlKVE5CSlRJeU1DVXlNaVUzUkNVeVF5VTNRaVV5TW5nbE1qSWxNMEVsTWpKM0pUSkdNaVV5TWlVeVF5VXlNbmtsTWpJbE0wRWxNakpvSlRJeUpUZEVKVEpESlRkQ0pUSXllQ1V5TWlVelFTVXlNakFsTWpJbE1rTWxNako1SlRJeUpUTkJKVEl5YUNVeVJqSWxNaklsTjBRbE1rTWxOMElsTWpKNEpUSXlKVE5CSlRJeWR5VXlNaVV5UXlVeU1ua2xNaklsTTBFbE1qSm9KVEpHTWlVeU1pVTNSQ1UxUkNVeVF5VXlNblJwZEd4bEpUSXlKVE5CSlRJeUpUSXlKVEpESlRJeVptOXVkRk4wZVd4bEpUSXlKVE5CSlRkQ0pUSXljMmw2WlNVeU1pVXpRVEUzSlRkRUpUSkRKVEl5WkdGMFlVRjBkSEpwWW5WMFpYTWxNaklsTTBFbE5VSWxOVVFsTWtNbE1qSndjbTl3Y3lVeU1pVXpRU1UzUWlVeU1ucHBibVJsZUNVeU1pVXpRVEV6SlRKREpUSXlkeVV5TWlVelFUSTJPUzQyTXpFek5EYzJOVFl5TlNVeVF5VXlNbmdsTWpJbE0wRTJNalV1T0RFeU1ERXhOekU0TnpVbE1rTWxNakpvSlRJeUpUTkJOVEFsTWtNbE1qSjVKVEl5SlROQk5EVXdKVEpESlRJeVlXNW5iR1VsTWpJbE0wRXdKVGRFSlRKREpUSXljR0YwYUNVeU1pVXpRU1UxUWlVM1FpVXlNbUZqZEdsdmJuTWxNaklsTTBFbE5VSWxOMElsTWpKNEpUSXlKVE5CSlRJeU1DVXlNaVV5UXlVeU1tRmpkR2x2YmlVeU1pVXpRU1V5TW0xdmRtVWxNaklsTWtNbE1qSjVKVEl5SlROQkpUSXlNQ1V5TWlVM1JDVXlReVUzUWlVeU1uZ2xNaklsTTBFbE1qSjNKVEl5SlRKREpUSXlZV04wYVc5dUpUSXlKVE5CSlRJeWJHbHVaU1V5TWlVeVF5VXlNbmtsTWpJbE0wRWxNakl3SlRJeUpUZEVKVEpESlRkQ0pUSXllQ1V5TWlVelFTVXlNbmNsTWpJbE1rTWxNakpoWTNScGIyNGxNaklsTTBFbE1qSnNhVzVsSlRJeUpUSkRKVEl5ZVNVeU1pVXpRU1V5TW1nbE1qSWxOMFFsTWtNbE4wSWxNako0SlRJeUpUTkJKVEl5TUNVeU1pVXlReVV5TW1GamRHbHZiaVV5TWlVelFTVXlNbXhwYm1VbE1qSWxNa01sTWpKNUpUSXlKVE5CSlRJeWFDVXlNaVUzUkNVeVF5VTNRaVV5TW1GamRHbHZiaVV5TWlVelFTVXlNbU5zYjNObEpUSXlKVGRFSlRWRUpUZEVKVFZFSlRKREpUSXliR2x1WlZOMGVXeGxKVEl5SlROQkpUZENKVEl5Y205MWJtUnBibWNsTWpJbE0wRTBKVEpESlRJeWJHbHVaVmRwWkhSb0pUSXlKVE5CTVM0MUpUSkRKVEl5YkdsdVpVTnZiRzl5SlRJeUpUTkJKVEl5TWpReEpUSkRNVFE1SlRKRE1UUTRKVEl5SlRkRUpUSkRKVEl5WTJocGJHUnlaVzRsTWpJbE0wRWxOVUlsTlVRbE1rTWxNakp5WlhOcGVtVkVhWElsTWpJbE0wRWxOVUlsTWpKMGJDVXlNaVV5UXlVeU1uUnlKVEl5SlRKREpUSXlZbklsTWpJbE1rTWxNakppYkNVeU1pVXlReVV5TW13bE1qSWxNa01sTWpKMEpUSXlKVEpESlRJeWNpVXlNaVV5UXlVeU1tSWxNaklsTlVRbE1rTWxNakp1WVcxbEpUSXlKVE5CSlRJeWNISnZZMlZ6Y3lVeU1pVXlReVV5TW1acGJHeFRkSGxzWlNVeU1pVXpRU1UzUWlVeU1tTnZiRzl5SlRJeUpUTkJKVEl5TWpRMEpUSkRNVGt6SlRKRE1UUXpKVEl5SlRKREpUSXlaSEpoZDFSNWNHVWxNaklsTTBFbE1qSnViMjVsSlRJeUpUZEVKVEpESlRJeWRHaGxiV1VsTWpJbE0wRWxOMElsTjBRbE1rTWxNakpwWkNVeU1pVXpRU1V5TW1oblYyMUdTRUpYWm5RNU9UQXlPVGNsTWpJbE1rTWxNakpoZEhSeWFXSjFkR1VsTWpJbE0wRWxOMElsTWpKamIyNTBZV2x1WlhJbE1qSWxNMEZtWVd4elpTVXlReVV5TW5KdmRHRjBZV0pzWlNVeU1pVXpRWFJ5ZFdVbE1rTWxNakoyYVhOcFlteGxKVEl5SlROQmRISjFaU1V5UXlVeU1tWnBlR1ZrVEdsdWF5VXlNaVV6UVdaaGJITmxKVEpESlRJeVkyOXNiR0Z3YzJGaWJHVWxNaklsTTBGbVlXeHpaU1V5UXlVeU1tTnZiR3hoY0hObFpDVXlNaVV6UVdaaGJITmxKVEpESlRJeWJHbHVhMkZpYkdVbE1qSWxNMEYwY25WbEpUSkRKVEl5YldGeWEyVnlUMlptYzJWMEpUSXlKVE5CTlNVM1JDVXlReVV5TW1OaGRHVm5iM0o1SlRJeUpUTkJKVEl5Wm14dmR5VXlNaVUzUkNVeVF5VXlNbmQxVjB0RldYUmlZMVl6TlRreE1qUWxNaklsTTBFbE4wSWxNakpqYjI1MFlXbHVaWElsTWpJbE0wRWxNakpXUTB4WVNGTkJXRVpGTlRVeE16Y3hKVEl5SlRKREpUSXliR2x1YXlVeU1pVXpRU1V5TWlVeU1pVXlReVV5TW5Ob1lYQmxVM1I1YkdVbE1qSWxNMEVsTjBJbE1qSmhiSEJvWVNVeU1pVXpRVEVsTjBRbE1rTWxNakowWlhoMFFteHZZMnNsTWpJbE0wRWxOVUlsTjBJbE1qSndiM05wZEdsdmJpVXlNaVV6UVNVM1FpVXlNbmNsTWpJbE0wRWxNakozTFRJd0pUSXlKVEpESlRJeWVDVXlNaVV6UVRFd0pUSkRKVEl5YUNVeU1pVXpRU1V5TW1nbE1qSWxNa01sTWpKNUpUSXlKVE5CTUNVM1JDVXlReVV5TW5SbGVIUWxNaklsTTBFbE1qSk1ZWGxsY2s1dmNtMGxNaklsTjBRbE5VUWxNa01sTWpKaGJtTm9iM0p6SlRJeUpUTkJKVFZDSlRkQ0pUSXllQ1V5TWlVelFTVXlNbmNsTWtZeUpUSXlKVEpESlRJeWVTVXlNaVV6UVNVeU1qQWxNaklsTjBRbE1rTWxOMElsTWpKNEpUSXlKVE5CSlRJeWR5VXlSaklsTWpJbE1rTWxNako1SlRJeUpUTkJKVEl5YUNVeU1pVTNSQ1V5UXlVM1FpVXlNbmdsTWpJbE0wRWxNakl3SlRJeUpUSkRKVEl5ZVNVeU1pVXpRU1V5TW1nbE1rWXlKVEl5SlRkRUpUSkRKVGRDSlRJeWVDVXlNaVV6UVNVeU1uY2xNaklsTWtNbE1qSjVKVEl5SlROQkpUSXlhQ1V5UmpJbE1qSWxOMFFsTlVRbE1rTWxNakowYVhSc1pTVXlNaVV6UVNVeU1pVXlNaVV5UXlVeU1tWnZiblJUZEhsc1pTVXlNaVV6UVNVM1FpVXlNbk5wZW1VbE1qSWxNMEV4TnlVM1JDVXlReVV5TW1SaGRHRkJkSFJ5YVdKMWRHVnpKVEl5SlROQkpUVkNKVFZFSlRKREpUSXljSEp2Y0hNbE1qSWxNMEVsTjBJbE1qSjZhVzVrWlhnbE1qSWxNMEV4TkNVeVF5VXlNbmNsTWpJbE0wRXhNamd1T1RZd09UTTNOU1V5UXlVeU1uZ2xNaklsTTBFMk9UWXVNVFEzTWpFMk56azJPRGMxSlRKREpUSXlhQ1V5TWlVelFUVXdKVEpESlRJeWVTVXlNaVV6UVRVek15VXlReVV5TW1GdVoyeGxKVEl5SlROQk1DVTNSQ1V5UXlVeU1uQmhkR2dsTWpJbE0wRWxOVUlsTjBJbE1qSmhZM1JwYjI1ekpUSXlKVE5CSlRWQ0pUZENKVEl5ZUNVeU1pVXpRU1V5TWpBbE1qSWxNa01sTWpKaFkzUnBiMjRsTWpJbE0wRWxNakp0YjNabEpUSXlKVEpESlRJeWVTVXlNaVV6UVNVeU1qQWxNaklsTjBRbE1rTWxOMElsTWpKNEpUSXlKVE5CSlRJeWR5VXlNaVV5UXlVeU1tRmpkR2x2YmlVeU1pVXpRU1V5TW14cGJtVWxNaklsTWtNbE1qSjVKVEl5SlROQkpUSXlNQ1V5TWlVM1JDVXlReVUzUWlVeU1uZ2xNaklsTTBFbE1qSjNKVEl5SlRKREpUSXlZV04wYVc5dUpUSXlKVE5CSlRJeWJHbHVaU1V5TWlVeVF5VXlNbmtsTWpJbE0wRWxNakpvSlRJeUpUZEVKVEpESlRkQ0pUSXllQ1V5TWlVelFTVXlNakFsTWpJbE1rTWxNakpoWTNScGIyNGxNaklsTTBFbE1qSnNhVzVsSlRJeUpUSkRKVEl5ZVNVeU1pVXpRU1V5TW1nbE1qSWxOMFFsTWtNbE4wSWxNakpoWTNScGIyNGxNaklsTTBFbE1qSmpiRzl6WlNVeU1pVTNSQ1UxUkNVM1JDVTFSQ1V5UXlVeU1teHBibVZUZEhsc1pTVXlNaVV6UVNVM1FpVXlNbkp2ZFc1a2FXNW5KVEl5SlROQk5DVXlReVV5TW14cGJtVlhhV1IwYUNVeU1pVXpRVEV1TlNVeVF5VXlNbXhwYm1WRGIyeHZjaVV5TWlVelFTVXlNakkwTVNVeVF6RTBPU1V5UXpFME9DVXlNaVUzUkNVeVF5VXlNbU5vYVd4a2NtVnVKVEl5SlROQkpUVkNKVFZFSlRKREpUSXljbVZ6YVhwbFJHbHlKVEl5SlROQkpUVkNKVEl5ZEd3bE1qSWxNa01sTWpKMGNpVXlNaVV5UXlVeU1tSnlKVEl5SlRKREpUSXlZbXdsTWpJbE1rTWxNakpzSlRJeUpUSkRKVEl5ZENVeU1pVXlReVV5TW5JbE1qSWxNa01sTWpKaUpUSXlKVFZFSlRKREpUSXlibUZ0WlNVeU1pVXpRU1V5TW5CeWIyTmxjM01sTWpJbE1rTWxNakptYVd4c1UzUjViR1VsTWpJbE0wRWxOMElsTWpKamIyeHZjaVV5TWlVelFTVXlNakkwTkNVeVF6RTVNeVV5UXpFME15VXlNaVV5UXlVeU1tUnlZWGRVZVhCbEpUSXlKVE5CSlRJeWJtOXVaU1V5TWlVM1JDVXlReVV5TW5Sb1pXMWxKVEl5SlROQkpUZENKVGRFSlRKREpUSXlhV1FsTWpJbE0wRWxNakozZFZkTFJWbDBZbU5XTXpVNU1USTBKVEl5SlRKREpUSXlZWFIwY21saWRYUmxKVEl5SlROQkpUZENKVEl5WTI5dWRHRnBibVZ5SlRJeUpUTkJabUZzYzJVbE1rTWxNakp5YjNSaGRHRmliR1VsTWpJbE0wRjBjblZsSlRKREpUSXlkbWx6YVdKc1pTVXlNaVV6UVhSeWRXVWxNa01sTWpKbWFYaGxaRXhwYm1zbE1qSWxNMEZtWVd4elpTVXlReVV5TW1OdmJHeGhjSE5oWW14bEpUSXlKVE5CWm1Gc2MyVWxNa01sTWpKamIyeHNZWEJ6WldRbE1qSWxNMEZtWVd4elpTVXlReVV5TW14cGJtdGhZbXhsSlRJeUpUTkJkSEoxWlNVeVF5VXlNbTFoY210bGNrOW1abk5sZENVeU1pVXpRVFVsTjBRbE1rTWxNakpqWVhSbFoyOXllU1V5TWlVelFTVXlNbVpzYjNjbE1qSWxOMFFsTWtNbE1qSkNRMDVwUTBodVZVNUlOVFl6TURVMkpUSXlKVE5CSlRkQ0pUSXliR2x1YXlVeU1pVXpRU1V5TWlVeU1pVXlReVV5TW5Ob1lYQmxVM1I1YkdVbE1qSWxNMEVsTjBJbE1qSmhiSEJvWVNVeU1pVXpRVEVsTjBRbE1rTWxNakowWlhoMFFteHZZMnNsTWpJbE0wRWxOVUlsTjBJbE1qSndiM05wZEdsdmJpVXlNaVV6UVNVM1FpVXlNbmNsTWpJbE0wRWxNakozTFRJd0pUSXlKVEpESlRJeWVDVXlNaVV6UVRFd0pUSkRKVEl5YUNVeU1pVXpRU1V5TW1nbE1qSWxNa01sTWpKNUpUSXlKVE5CTUNVM1JDVXlReVV5TW5SbGVIUWxNaklsTTBFbE1qSkJaR0Z3ZEdsMlpVMWhlRkJ2YjJ3bE1qQXhNQ1ZETXlVNU56RXdKVEl5SlRkRUpUVkVKVEpESlRJeVlXNWphRzl5Y3lVeU1pVXpRU1UxUWlVM1FpVXlNbmdsTWpJbE0wRWxNakozSlRKR01pVXlNaVV5UXlVeU1ua2xNaklsTTBFbE1qSXdKVEl5SlRkRUpUSkRKVGRDSlRJeWVDVXlNaVV6UVNVeU1uY2xNa1l5SlRJeUpUSkRKVEl5ZVNVeU1pVXpRU1V5TW1nbE1qSWxOMFFsTWtNbE4wSWxNako0SlRJeUpUTkJKVEl5TUNVeU1pVXlReVV5TW5rbE1qSWxNMEVsTWpKb0pUSkdNaVV5TWlVM1JDVXlReVUzUWlVeU1uZ2xNaklsTTBFbE1qSjNKVEl5SlRKREpUSXllU1V5TWlVelFTVXlNbWdsTWtZeUpUSXlKVGRFSlRWRUpUSkRKVEl5ZEdsMGJHVWxNaklsTTBFbE1qSWxNaklsTWtNbE1qSm1iMjUwVTNSNWJHVWxNaklsTTBFbE4wSWxNakp6YVhwbEpUSXlKVE5CTVRjbE4wUWxNa01sTWpKa1lYUmhRWFIwY21saWRYUmxjeVV5TWlVelFTVTFRaVUxUkNVeVF5VXlNbkJ5YjNCekpUSXlKVE5CSlRkQ0pUSXllbWx1WkdWNEpUSXlKVE5CTVRBbE1rTWxNakozSlRJeUpUTkJNakV6TGpJMU1UUTJORGcwTXpjMUpUSkRKVEl5ZUNVeU1pVXpRVEkxTWk0d01ERTVOVE14TWpVbE1rTWxNakpvSlRJeUpUTkJOVEFsTWtNbE1qSjVKVEl5SlROQk5URXhKVEpESlRJeVlXNW5iR1VsTWpJbE0wRXdKVGRFSlRKREpUSXljR0YwYUNVeU1pVXpRU1UxUWlVM1FpVXlNbUZqZEdsdmJuTWxNaklsTTBFbE5VSWxOMElsTWpKNEpUSXlKVE5CSlRJeU1DVXlNaVV5UXlVeU1tRmpkR2x2YmlVeU1pVXpRU1V5TW0xdmRtVWxNaklsTWtNbE1qSjVKVEl5SlROQkpUSXlNQ1V5TWlVM1JDVXlReVUzUWlVeU1uZ2xNaklsTTBFbE1qSjNKVEl5SlRKREpUSXlZV04wYVc5dUpUSXlKVE5CSlRJeWJHbHVaU1V5TWlVeVF5VXlNbmtsTWpJbE0wRWxNakl3SlRJeUpUZEVKVEpESlRkQ0pUSXllQ1V5TWlVelFTVXlNbmNsTWpJbE1rTWxNakpoWTNScGIyNGxNaklsTTBFbE1qSnNhVzVsSlRJeUpUSkRKVEl5ZVNVeU1pVXpRU1V5TW1nbE1qSWxOMFFsTWtNbE4wSWxNako0SlRJeUpUTkJKVEl5TUNVeU1pVXlReVV5TW1GamRHbHZiaVV5TWlVelFTVXlNbXhwYm1VbE1qSWxNa01sTWpKNUpUSXlKVE5CSlRJeWFDVXlNaVUzUkNVeVF5VTNRaVV5TW1GamRHbHZiaVV5TWlVelFTVXlNbU5zYjNObEpUSXlKVGRFSlRWRUpUZEVKVFZFSlRKREpUSXliR2x1WlZOMGVXeGxKVEl5SlROQkpUZENKVEl5Y205MWJtUnBibWNsTWpJbE0wRTBKVEpESlRJeWJHbHVaVmRwWkhSb0pUSXlKVE5CTVM0MUpUSkRKVEl5YkdsdVpVTnZiRzl5SlRJeUpUTkJKVEl5TWpRMUpUSkRNVGcxSlRKRE1UZ3pKVEl5SlRkRUpUSkRKVEl5WTJocGJHUnlaVzRsTWpJbE0wRWxOVUlsTlVRbE1rTWxNakp5WlhOcGVtVkVhWElsTWpJbE0wRWxOVUlsTWpKMGJDVXlNaVV5UXlVeU1uUnlKVEl5SlRKREpUSXlZbklsTWpJbE1rTWxNakppYkNVeU1pVXlReVV5TW13bE1qSWxNa01sTWpKMEpUSXlKVEpESlRJeWNpVXlNaVV5UXlVeU1tSWxNaklsTlVRbE1rTWxNakp1WVcxbEpUSXlKVE5CSlRJeWNISnZZMlZ6Y3lVeU1pVXlReVV5TW1acGJHeFRkSGxzWlNVeU1pVXpRU1UzUWlVeU1tTnZiRzl5SlRJeUpUTkJKVEl5TWpRMEpUSkRNVGt6SlRKRE1UUXpKVEl5SlRKREpUSXlaSEpoZDFSNWNHVWxNaklsTTBFbE1qSnViMjVsSlRJeUpUZEVKVEpESlRJeWRHaGxiV1VsTWpJbE0wRWxOMElsTjBRbE1rTWxNakpwWkNVeU1pVXpRU1V5TWtKRFRtbERTRzVWVGtnMU5qTXdOVFlsTWpJbE1rTWxNakpoZEhSeWFXSjFkR1VsTWpJbE0wRWxOMElsTWpKamIyNTBZV2x1WlhJbE1qSWxNMEZtWVd4elpTVXlReVV5TW5KdmRHRjBZV0pzWlNVeU1pVXpRWFJ5ZFdVbE1rTWxNakoyYVhOcFlteGxKVEl5SlROQmRISjFaU1V5UXlVeU1tWnBlR1ZrVEdsdWF5VXlNaVV6UVdaaGJITmxKVEpESlRJeVkyOXNiR0Z3YzJGaWJHVWxNaklsTTBGbVlXeHpaU1V5UXlVeU1tTnZiR3hoY0hObFpDVXlNaVV6UVdaaGJITmxKVEpESlRJeWJHbHVhMkZpYkdVbE1qSWxNMEYwY25WbEpUSkRKVEl5YldGeWEyVnlUMlptYzJWMEpUSXlKVE5CTlNVM1JDVXlReVV5TW1OaGRHVm5iM0o1SlRJeUpUTkJKVEl5Wm14dmR5VXlNaVUzUkNVeVF5VXlNbE5VY1daeWVFZHNSRXd5TmpRd01UWWxNaklsTTBFbE4wSWxNakpzYVc1ckpUSXlKVE5CSlRJeUpUSXlKVEpESlRJeWMyaGhjR1ZUZEhsc1pTVXlNaVV6UVNVM1FpVXlNbUZzY0doaEpUSXlKVE5CTVNVM1JDVXlReVV5TW5SbGVIUkNiRzlqYXlVeU1pVXpRU1UxUWlVM1FpVXlNbkJ2YzJsMGFXOXVKVEl5SlROQkpUZENKVEl5ZHlVeU1pVXpRU1V5TW5jdE1UQWxNaklsTWtNbE1qSjRKVEl5SlROQkpUSXlOU1V5TWlVeVF5VXlNbWdsTWpJbE0wRWxNakpvS2lneEpUSkdOeWt0TWlVeU1pVXlReVV5TW5rbE1qSWxNMEVsTWpJeUpUSXlKVGRFSlRKREpUSXlkR1Y0ZENVeU1pVXpRU1V5TWs5MWRIQjFkQ1V5TWlVM1JDVTFSQ1V5UXlVeU1tRnVZMmh2Y25NbE1qSWxNMEVsTlVJbE4wSWxNako0SlRJeUpUTkJKVEl5ZHlVeVJqSWxNaklsTWtNbE1qSjVKVEl5SlROQkpUSXlNQ1V5TWlVM1JDVXlReVUzUWlVeU1uZ2xNaklsTTBFbE1qSjNKVEpHTWlVeU1pVXlReVV5TW5rbE1qSWxNMEVsTWpKb0pUSXlKVGRFSlRKREpUZENKVEl5ZUNVeU1pVXpRU1V5TWpBbE1qSWxNa01sTWpKNUpUSXlKVE5CSlRJeWFDVXlSaklsTWpJbE4wUWxNa01sTjBJbE1qSjRKVEl5SlROQkpUSXlkeVV5TWlVeVF5VXlNbmtsTWpJbE0wRWxNakpvSlRKR01pVXlNaVUzUkNVMVJDVXlReVV5TW5ScGRHeGxKVEl5SlROQkpUSXlKVEl5SlRKREpUSXlabTl1ZEZOMGVXeGxKVEl5SlROQkpUZENKVEl5YzJsNlpTVXlNaVV6UVRFM0pUZEVKVEpESlRJeVpHRjBZVUYwZEhKcFluVjBaWE1sTWpJbE0wRWxOVUlsTlVRbE1rTWxNakp3Y205d2N5VXlNaVV6UVNVM1FpVXlNbnBwYm1SbGVDVXlNaVV6UVRZbE1rTWxNakozSlRJeUpUTkJNelE0TGpBME1UVXdNemt3TmpJMUpUSkRKVEl5ZUNVeU1pVXpRVFl4T0M0M09UUTVNakU0TnpVbE1rTWxNakpvSlRJeUpUTkJNVEF5SlRKREpUSXllU1V5TWlVelFUa3hNQ1V5UXlVeU1tRnVaMnhsSlRJeUpUTkJNQ1UzUkNVeVF5VXlNbkJoZEdnbE1qSWxNMEVsTlVJbE4wSWxNakpoWTNScGIyNXpKVEl5SlROQkpUVkNKVGRDSlRJeWVDVXlNaVV6UVNVeU1qQWxNaklsTWtNbE1qSmhZM1JwYjI0bE1qSWxNMEVsTWpKdGIzWmxKVEl5SlRKREpUSXllU1V5TWlVelFTVXlNalFsTWpJbE4wUWxNa01sTjBJbE1qSjVNU1V5TWlVelFTVXlNakFsTWpJbE1rTWxNako0SlRJeUpUTkJKVEl5TkNVeU1pVXlReVV5TW1GamRHbHZiaVV5TWlVelFTVXlNbkYxWVdSeVlYUnBZME4xY25abEpUSXlKVEpESlRJeWVERWxNaklsTTBFbE1qSXdKVEl5SlRKREpUSXllU1V5TWlVelFTVXlNakFsTWpJbE4wUWxNa01sTjBJbE1qSjRKVEl5SlROQkpUSXlkeTAwSlRJeUpUSkRKVEl5WVdOMGFXOXVKVEl5SlROQkpUSXliR2x1WlNVeU1pVXlReVV5TW5rbE1qSWxNMEVsTWpJd0pUSXlKVGRFSlRKREpUZENKVEl5ZVRFbE1qSWxNMEVsTWpJd0pUSXlKVEpESlRJeWVDVXlNaVV6UVNVeU1uY2xNaklsTWtNbE1qSmhZM1JwYjI0bE1qSWxNMEVsTWpKeGRXRmtjbUYwYVdORGRYSjJaU1V5TWlVeVF5VXlNbmd4SlRJeUpUTkJKVEl5ZHlVeU1pVXlReVV5TW5rbE1qSWxNMEVsTWpJMEpUSXlKVGRFSlRKREpUZENKVEl5ZUNVeU1pVXpRU1V5TW5jbE1qSWxNa01sTWpKaFkzUnBiMjRsTWpJbE0wRWxNakpzYVc1bEpUSXlKVEpESlRJeWVTVXlNaVV6UVNVeU1tZ3ROQ1V5TWlVM1JDVXlReVUzUWlVeU1ua3hKVEl5SlROQkpUSXlhQ1V5TWlVeVF5VXlNbmdsTWpJbE0wRWxNakozTFRRbE1qSWxNa01sTWpKaFkzUnBiMjRsTWpJbE0wRWxNakp4ZFdGa2NtRjBhV05EZFhKMlpTVXlNaVV5UXlVeU1uZ3hKVEl5SlROQkpUSXlkeVV5TWlVeVF5VXlNbmtsTWpJbE0wRWxNakpvSlRJeUpUZEVKVEpESlRkQ0pUSXllQ1V5TWlVelFTVXlNalFsTWpJbE1rTWxNakpoWTNScGIyNGxNaklsTTBFbE1qSnNhVzVsSlRJeUpUSkRKVEl5ZVNVeU1pVXpRU1V5TW1nbE1qSWxOMFFsTWtNbE4wSWxNako1TVNVeU1pVXpRU1V5TW1nbE1qSWxNa01sTWpKNEpUSXlKVE5CSlRJeU1DVXlNaVV5UXlVeU1tRmpkR2x2YmlVeU1pVXpRU1V5TW5GMVlXUnlZWFJwWTBOMWNuWmxKVEl5SlRKREpUSXllREVsTWpJbE0wRWxNakl3SlRJeUpUSkRKVEl5ZVNVeU1pVXpRU1V5TW1ndE5DVXlNaVUzUkNVeVF5VTNRaVV5TW1GamRHbHZiaVV5TWlVelFTVXlNbU5zYjNObEpUSXlKVGRFSlRWRUpUZEVKVFZFSlRKREpUSXliR2x1WlZOMGVXeGxKVEl5SlROQkpUZENKVEl5YkdsdVpWZHBaSFJvSlRJeUpUTkJNUzQxSlRKREpUSXliR2x1WlVOdmJHOXlKVEl5SlROQkpUSXlNalF4SlRKRE1UUTVKVEpETVRRNEpUSXlKVGRFSlRKREpUSXlZMmhwYkdSeVpXNGxNaklsTTBFbE5VSWxOVVFsTWtNbE1qSnlaWE5wZW1WRWFYSWxNaklsTTBFbE5VSWxNakowYkNVeU1pVXlReVV5TW5SeUpUSXlKVEpESlRJeVluSWxNaklsTWtNbE1qSmliQ1V5TWlVeVF5VXlNbXdsTWpJbE1rTWxNakowSlRJeUpUSkRKVEl5Y2lVeU1pVXlReVV5TW1JbE1qSWxOVVFsTWtNbE1qSnVZVzFsSlRJeUpUTkJKVEl5WW1GemFXTmZZMjl1ZEdGcGJtVnlKVEl5SlRKREpUSXlabWxzYkZOMGVXeGxKVEl5SlROQkpUZENKVEl5WTI5c2IzSWxNaklsTTBFbE1qSXlOVEVsTWtNeU16UWxNa015TVRnbE1qSWxNa01sTWpKa2NtRjNWSGx3WlNVeU1pVXpRU1V5TW01dmJtVWxNaklsTjBRbE1rTWxNakowYUdWdFpTVXlNaVV6UVNVM1FpVTNSQ1V5UXlVeU1tbGtKVEl5SlROQkpUSXlVMVJ4Wm5KNFIyeEVUREkyTkRBeE5pVXlNaVV5UXlVeU1tRjBkSEpwWW5WMFpTVXlNaVV6UVNVM1FpVXlNbU52Ym5SaGFXNWxjaVV5TWlVelFXWmhiSE5sSlRKREpUSXljbTkwWVhSaFlteGxKVEl5SlROQmRISjFaU1V5UXlVeU1uWnBjMmxpYkdVbE1qSWxNMEYwY25WbEpUSkRKVEl5Wm1sNFpXUk1hVzVySlRJeUpUTkJabUZzYzJVbE1rTWxNakpqYjJ4c1lYQnpZV0pzWlNVeU1pVXpRV1poYkhObEpUSkRKVEl5WTI5c2JHRndjMlZrSlRJeUpUTkJabUZzYzJVbE1rTWxNakpzYVc1cllXSnNaU1V5TWlVelFYUnlkV1VsTWtNbE1qSnRZWEpyWlhKUFptWnpaWFFsTWpJbE0wRTFKVGRFSlRKREpUSXlZMkYwWldkdmNua2xNaklsTTBFbE1qSmlZWE5wWXlVeU1pVTNSQ1V5UXlVeU1uRkdWRU5WWkVGSWFFZ3dPRFkzTmpRbE1qSWxNMEVsTjBJbE1qSnNhVzVySlRJeUpUTkJKVEl5SlRJeUpUSkRKVEl5YzJoaGNHVlRkSGxzWlNVeU1pVXpRU1UzUWlVeU1tRnNjR2hoSlRJeUpUTkJNU1UzUkNVeVF5VXlNblJsZUhSQ2JHOWpheVV5TWlVelFTVTFRaVUzUWlVeU1uQnZjMmwwYVc5dUpUSXlKVE5CSlRkQ0pUSXlkeVV5TWlVelFTVXlNbmN0TVRBbE1qSWxNa01sTWpKNEpUSXlKVE5CSlRJeU5TVXlNaVV5UXlVeU1tZ2xNaklsTTBFbE1qSm9LaWd4SlRKR055a3RNaVV5TWlVeVF5VXlNbmtsTWpJbE0wRWxNakl5SlRJeUpUZEVKVEpESlRJeWRHVjRkQ1V5TWlVelFTVXlNa3hoZVdWeUpUSXdVRzl2YkdsdVp5VXlNaVUzUkNVMVJDVXlReVV5TW1GdVkyaHZjbk1sTWpJbE0wRWxOVUlsTjBJbE1qSjRKVEl5SlROQkpUSXlkeVV5UmpJbE1qSWxNa01sTWpKNUpUSXlKVE5CSlRJeU1DVXlNaVUzUkNVeVF5VTNRaVV5TW5nbE1qSWxNMEVsTWpKM0pUSkdNaVV5TWlVeVF5VXlNbmtsTWpJbE0wRWxNakpvSlRJeUpUZEVKVEpESlRkQ0pUSXllQ1V5TWlVelFTVXlNakFsTWpJbE1rTWxNako1SlRJeUpUTkJKVEl5YUNVeVJqSWxNaklsTjBRbE1rTWxOMElsTWpKNEpUSXlKVE5CSlRJeWR5VXlNaVV5UXlVeU1ua2xNaklsTTBFbE1qSm9KVEpHTWlVeU1pVTNSQ1UxUkNVeVF5VXlNblJwZEd4bEpUSXlKVE5CSlRJeUpUSXlKVEpESlRJeVptOXVkRk4wZVd4bEpUSXlKVE5CSlRkQ0pUSXljMmw2WlNVeU1pVXpRVEUzSlRkRUpUSkRKVEl5WkdGMFlVRjBkSEpwWW5WMFpYTWxNaklsTTBFbE5VSWxOVVFsTWtNbE1qSndjbTl3Y3lVeU1pVXpRU1UzUWlVeU1ucHBibVJsZUNVeU1pVXpRVFFsTWtNbE1qSjNKVEl5SlROQk16WTFMak00T1RZME9EUXpOelVsTWtNbE1qSjRKVEl5SlROQk9UY3hMakkxTlRNM01UQTVNemMxSlRKREpUSXlhQ1V5TWlVelFUTXdOaVV5UXlVeU1ua2xNaklsTTBFek1ETWxNa01sTWpKaGJtZHNaU1V5TWlVelFUQWxOMFFsTWtNbE1qSndZWFJvSlRJeUpUTkJKVFZDSlRkQ0pUSXlZV04wYVc5dWN5VXlNaVV6UVNVMVFpVTNRaVV5TW5nbE1qSWxNMEVsTWpJd0pUSXlKVEpESlRJeVlXTjBhVzl1SlRJeUpUTkJKVEl5Ylc5MlpTVXlNaVV5UXlVeU1ua2xNaklsTTBFbE1qSTBKVEl5SlRkRUpUSkRKVGRDSlRJeWVURWxNaklsTTBFbE1qSXdKVEl5SlRKREpUSXllQ1V5TWlVelFTVXlNalFsTWpJbE1rTWxNakpoWTNScGIyNGxNaklsTTBFbE1qSnhkV0ZrY21GMGFXTkRkWEoyWlNVeU1pVXlReVV5TW5neEpUSXlKVE5CSlRJeU1DVXlNaVV5UXlVeU1ua2xNaklsTTBFbE1qSXdKVEl5SlRkRUpUSkRKVGRDSlRJeWVDVXlNaVV6UVNVeU1uY3ROQ1V5TWlVeVF5VXlNbUZqZEdsdmJpVXlNaVV6UVNVeU1teHBibVVsTWpJbE1rTWxNako1SlRJeUpUTkJKVEl5TUNVeU1pVTNSQ1V5UXlVM1FpVXlNbmt4SlRJeUpUTkJKVEl5TUNVeU1pVXlReVV5TW5nbE1qSWxNMEVsTWpKM0pUSXlKVEpESlRJeVlXTjBhVzl1SlRJeUpUTkJKVEl5Y1hWaFpISmhkR2xqUTNWeWRtVWxNaklsTWtNbE1qSjRNU1V5TWlVelFTVXlNbmNsTWpJbE1rTWxNako1SlRJeUpUTkJKVEl5TkNVeU1pVTNSQ1V5UXlVM1FpVXlNbmdsTWpJbE0wRWxNakozSlRJeUpUSkRKVEl5WVdOMGFXOXVKVEl5SlROQkpUSXliR2x1WlNVeU1pVXlReVV5TW5rbE1qSWxNMEVsTWpKb0xUUWxNaklsTjBRbE1rTWxOMElsTWpKNU1TVXlNaVV6UVNVeU1tZ2xNaklsTWtNbE1qSjRKVEl5SlROQkpUSXlkeTAwSlRJeUpUSkRKVEl5WVdOMGFXOXVKVEl5SlROQkpUSXljWFZoWkhKaGRHbGpRM1Z5ZG1VbE1qSWxNa01sTWpKNE1TVXlNaVV6UVNVeU1uY2xNaklsTWtNbE1qSjVKVEl5SlROQkpUSXlhQ1V5TWlVM1JDVXlReVUzUWlVeU1uZ2xNaklsTTBFbE1qSTBKVEl5SlRKREpUSXlZV04wYVc5dUpUSXlKVE5CSlRJeWJHbHVaU1V5TWlVeVF5VXlNbmtsTWpJbE0wRWxNakpvSlRJeUpUZEVKVEpESlRkQ0pUSXllVEVsTWpJbE0wRWxNakpvSlRJeUpUSkRKVEl5ZUNVeU1pVXpRU1V5TWpBbE1qSWxNa01sTWpKaFkzUnBiMjRsTWpJbE0wRWxNakp4ZFdGa2NtRjBhV05EZFhKMlpTVXlNaVV5UXlVeU1uZ3hKVEl5SlROQkpUSXlNQ1V5TWlVeVF5VXlNbmtsTWpJbE0wRWxNakpvTFRRbE1qSWxOMFFsTWtNbE4wSWxNakpoWTNScGIyNGxNaklsTTBFbE1qSmpiRzl6WlNVeU1pVTNSQ1UxUkNVM1JDVTFSQ1V5UXlVeU1teHBibVZUZEhsc1pTVXlNaVV6UVNVM1FpVXlNbXhwYm1WWGFXUjBhQ1V5TWlVelFURXVOU1V5UXlVeU1teHBibVZEYjJ4dmNpVXlNaVV6UVNVeU1qSTBNU1V5UXpFME9TVXlRekUwT0NVeU1pVTNSQ1V5UXlVeU1tTm9hV3hrY21WdUpUSXlKVE5CSlRWQ0pUVkVKVEpESlRJeWNtVnphWHBsUkdseUpUSXlKVE5CSlRWQ0pUSXlkR3dsTWpJbE1rTWxNakowY2lVeU1pVXlReVV5TW1KeUpUSXlKVEpESlRJeVltd2xNaklsTWtNbE1qSnNKVEl5SlRKREpUSXlkQ1V5TWlVeVF5VXlNbklsTWpJbE1rTWxNakppSlRJeUpUVkVKVEpESlRJeWJtRnRaU1V5TWlVelFTVXlNbUpoYzJsalgyTnZiblJoYVc1bGNpVXlNaVV5UXlVeU1tWnBiR3hUZEhsc1pTVXlNaVV6UVNVM1FpVXlNbU52Ykc5eUpUSXlKVE5CSlRJeU1qVXhKVEpETWpNMEpUSkRNakU0SlRJeUpUSkRKVEl5WkhKaGQxUjVjR1VsTWpJbE0wRWxNakp1YjI1bEpUSXlKVGRFSlRKREpUSXlkR2hsYldVbE1qSWxNMEVsTjBJbE4wUWxNa01sTWpKcFpDVXlNaVV6UVNVeU1uRkdWRU5WWkVGSWFFZ3dPRFkzTmpRbE1qSWxNa01sTWpKaGRIUnlhV0oxZEdVbE1qSWxNMEVsTjBJbE1qSmpiMjUwWVdsdVpYSWxNaklsTTBGbVlXeHpaU1V5UXlVeU1uSnZkR0YwWVdKc1pTVXlNaVV6UVhSeWRXVWxNa01sTWpKMmFYTnBZbXhsSlRJeUpUTkJkSEoxWlNVeVF5VXlNbVpwZUdWa1RHbHVheVV5TWlVelFXWmhiSE5sSlRKREpUSXlZMjlzYkdGd2MyRmliR1VsTWpJbE0wRm1ZV3h6WlNVeVF5VXlNbU52Ykd4aGNITmxaQ1V5TWlVelFXWmhiSE5sSlRKREpUSXliR2x1YTJGaWJHVWxNaklsTTBGMGNuVmxKVEpESlRJeWJXRnlhMlZ5VDJabWMyVjBKVEl5SlROQk5TVTNSQ1V5UXlVeU1tTmhkR1ZuYjNKNUpUSXlKVE5CSlRJeVltRnphV01sTWpJbE4wUWxNa01sTWpKNFdIaGFUVVZXYzJKck1UZ3pORFU0SlRJeUpUTkJKVGRDSlRJeWJHbHVheVV5TWlVelFTVXlNaVV5TWlVeVF5VXlNbk5vWVhCbFUzUjViR1VsTWpJbE0wRWxOMElsTWpKaGJIQm9ZU1V5TWlVelFURWxOMFFsTWtNbE1qSjBaWGgwUW14dlkyc2xNaklsTTBFbE5VSWxOMElsTWpKd2IzTnBkR2x2YmlVeU1pVXpRU1UzUWlVeU1uY2xNaklsTTBFbE1qSjNMVEl3SlRJeUpUSkRKVEl5ZUNVeU1pVXpRVEV3SlRKREpUSXlhQ1V5TWlVelFTVXlNbWdsTWpJbE1rTWxNako1SlRJeUpUTkJNQ1UzUkNVeVF5VXlNblJsZUhRbE1qSWxNMEVsTWpKRGIyNTBaWGgwSlRJd05URXlMV1F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Na01sTWpKMGFYUnNaU1V5TWlVelFTVXlNaVV5TWlVeVF5VXlNbVp2Ym5SVGRIbHNaU1V5TWlVelFTVTNRaVV5TW5OcGVtVWxNaklsTTBFeE55VTNSQ1V5UXlVeU1tUmhkR0ZCZEhSeWFXSjFkR1Z6SlRJeUpUTkJKVFZDSlRWRUpUSkRKVEl5Y0hKdmNITWxNaklsTTBFbE4wSWxNako2YVc1a1pYZ2xNaklsTTBFeE5pVXlReVV5TW5jbE1qSWxNMEV4TkRrdU1UY3hPRGMxSlRKREpUSXllQ1V5TWlVelFURXdOemt1TXpZME1qVTNPREV5TlNVeVF5VXlNbWdsTWpJbE0wRTFNQ1V5UXlVeU1ua2xNaklsTTBFME5URWxNa01sTWpKaGJtZHNaU1V5TWlVelFUQWxOMFFsTWtNbE1qSndZWFJvSlRJeUpUTkJKVFZDSlRkQ0pUSXlZV04wYVc5dWN5VXlNaVV6UVNVMVFpVTNRaVV5TW5nbE1qSWxNMEVsTWpJd0pUSXlKVEpESlRJeVlXTjBhVzl1SlRJeUpUTkJKVEl5Ylc5MlpTVXlNaVV5UXlVeU1ua2xNaklsTTBFbE1qSXdKVEl5SlRkRUpUSkRKVGRDSlRJeWVDVXlNaVV6UVNVeU1uY2xNaklsTWtNbE1qSmhZM1JwYjI0bE1qSWxNMEVsTWpKc2FXNWxKVEl5SlRKREpUSXllU1V5TWlVelFTVXlNakFsTWpJbE4wUWxNa01sTjBJbE1qSjRKVEl5SlROQkpUSXlkeVV5TWlVeVF5VXlNbUZqZEdsdmJpVXlNaVV6UVNVeU1teHBibVVsTWpJbE1rTWxNako1SlRJeUpUTkJKVEl5YUNVeU1pVTNSQ1V5UXlVM1FpVXlNbmdsTWpJbE0wRWxNakl3SlRJeUpUSkRKVEl5WVdOMGFXOXVKVEl5SlROQkpUSXliR2x1WlNVeU1pVXlReVV5TW5rbE1qSWxNMEVsTWpKb0pUSXlKVGRFSlRKREpUZENKVEl5WVdOMGFXOXVKVEl5SlROQkpUSXlZMnh2YzJVbE1qSWxOMFFsTlVRbE4wUWxOVVFsTWtNbE1qSnNhVzVsVTNSNWJHVWxNaklsTTBFbE4wSWxNakp5YjNWdVpHbHVaeVV5TWlVelFUUWxNa01sTWpKc2FXNWxWMmxrZEdnbE1qSWxNMEV4TGpVbE1rTWxNakpzYVc1bFEyOXNiM0lsTWpJbE0wRWxNakl5TkRFbE1rTXhORGtsTWtNeE5EZ2xNaklsTjBRbE1rTWxNakpqYUdsc1pISmxiaVV5TWlVelFTVTFRaVUxUkNVeVF5VXlNbkpsYzJsNlpVUnBjaVV5TWlVelFTVTFRaVV5TW5Sc0pUSXlKVEpESlRJeWRISWxNaklsTWtNbE1qSmljaVV5TWlVeVF5VXlNbUpzSlRJeUpUSkRKVEl5YkNVeU1pVXlReVV5TW5RbE1qSWxNa01sTWpKeUpUSXlKVEpESlRJeVlpVXlNaVUxUkNVeVF5VXlNbTVoYldVbE1qSWxNMEVsTWpKd2NtOWpaWE56SlRJeUpUSkRKVEl5Wm1sc2JGTjBlV3hsSlRJeUpUTkJKVGRDSlRJeVkyOXNiM0lsTWpJbE0wRWxNakl5TkRRbE1rTXhPVE1sTWtNeE5ETWxNaklsTWtNbE1qSmtjbUYzVkhsd1pTVXlNaVV6UVNVeU1tNXZibVVsTWpJbE4wUWxNa01sTWpKMGFHVnRaU1V5TWlVelFTVTNRaVUzUkNVeVF5VXlNbWxrSlRJeUpUTkJKVEl5ZUZoNFdrMUZWbk5pYXpFNE16UTFPQ1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tYkc5M0pUSXlKVGRFSlRKREpUSXlTWGxxU1U5eWQydDVZVFEyTURZeE5pVXlNaVV6UVNVM1FpVXlNbU52Ym5SaGFXNWxjaVV5TWlVelFTVXlNbkZHVkVOVlpFRklhRWd3T0RZM05qUWxNaklsTWtNbE1qSnNhVzVySlRJeUpUTkJKVEl5SlRJeUpUSkRKVEl5YzJoaGNHVlRkSGxzWlNVeU1pVXpRU1UzUWlVeU1tRnNjR2hoSlRJeUpUTkJNU1UzUkNVeVF5VXlNblJsZUhSQ2JHOWpheVV5TWlVelFTVTFRaVUzUWlVeU1uQnZjMmwwYVc5dUpUSXlKVE5CSlRkQ0pUSXlkeVV5TWlVelFTVXlNbmN0TWpBbE1qSWxNa01sTWpKNEpUSXlKVE5CTVRBbE1rTWxNakpvSlRJeUpUTkJKVEl5YUNVeU1pVXlReVV5TW5rbE1qSWxNMEV3SlRkRUpUSkRKVEl5ZEdWNGRDVXlNaVV6UVNVeU1pVXlRaVV5TUZSdmRHRnNKVEl3Ulc1bGNtZDVKVEl3TVMxa0pUSXlKVGRFSlRWRUpUSkRKVEl5WVc1amFHOXljeVV5TWlVelFTVTFRaVUzUWlVeU1uZ2xNaklsTTBFbE1qSjNKVEpHTWlVeU1pVXlReVV5TW5rbE1qSWxNMEVsTWpJd0pUSXlKVGRFSlRKREpUZENKVEl5ZUNVeU1pVXpRU1V5TW5jbE1rWXlKVEl5SlRKREpUSXllU1V5TWlVelFTVXlNbWdsTWpJbE4wUWxNa01sTjBJbE1qSjRKVEl5SlROQkpUSXlNQ1V5TWlVeVF5VXlNbmtsTWpJbE0wRWxNakpvSlRKR01pVXlNaVUzUkNVeVF5VTNRaVV5TW5nbE1qSWxNMEVsTWpKM0pUSXlKVEpESlRJeWVTVXlNaVV6UVNVeU1tZ2xNa1l5SlRJeUpUZEVKVFZFSlRKREpUSXlkR2wwYkdVbE1qSWxNMEVsTWpJbE1qSWxNa01sTWpKbWIyNTBVM1I1YkdVbE1qSWxNMEVsTjBJbE1qSnphWHBsSlRJeUpUTkJNVGNsTjBRbE1rTWxNakprWVhSaFFYUjBjbWxpZFhSbGN5VXlNaVV6UVNVMVFpVTFSQ1V5UXlVeU1uQnliM0J6SlRJeUpUTkJKVGRDSlRJeWVtbHVaR1Y0SlRJeUpUTkJNVGNsTWtNbE1qSjNKVEl5SlROQk1UYzFMakF4TXpFNE16VTVNemMxSlRKREpUSXllQ1V5TWlVelFURXdOall1TkRRek5qQXpOVEUxTmpJMUpUSkRKVEl5YUNVeU1pVXpRVFV3SlRKREpUSXllU1V5TWlVelFUVXpNeVV5UXlVeU1tRnVaMnhsSlRJeUpUTkJNQ1UzUkNVeVF5VXlNbkJoZEdnbE1qSWxNMEVsTlVJbE4wSWxNakpoWTNScGIyNXpKVEl5SlROQkpUVkNKVGRDSlRJeWVDVXlNaVV6UVNVeU1qQWxNaklsTWtNbE1qSmhZM1JwYjI0bE1qSWxNMEVsTWpKdGIzWmxKVEl5SlRKREpUSXllU1V5TWlVelFTVXlNakFsTWpJbE4wUWxNa01sTjBJbE1qSjRKVEl5SlROQkpUSXlkeVV5TWlVeVF5VXlNbUZqZEdsdmJpVXlNaVV6UVNVeU1teHBibVVsTWpJbE1rTWxNako1SlRJeUpUTkJKVEl5TUNVeU1pVTNSQ1V5UXlVM1FpVXlNbmdsTWpJbE0wRWxNakozSlRJeUpUSkRKVEl5WVdOMGFXOXVKVEl5SlROQkpUSXliR2x1WlNVeU1pVXlReVV5TW5rbE1qSWxNMEVsTWpKb0pUSXlKVGRFSlRKREpUZENKVEl5ZUNVeU1pVXpRU1V5TWpBbE1qSWxNa01sTWpKaFkzUnBiMjRsTWpJbE0wRWxNakpzYVc1bEpUSXlKVEpESlRJeWVTVXlNaVV6UVNVeU1tZ2xNaklsTjBRbE1rTWxOMElsTWpKaFkzUnBiMjRsTWpJbE0wRWxNakpqYkc5elpTVXlNaVUzUkNVMVJDVTNSQ1UxUkNVeVF5VXlNbXhwYm1WVGRIbHNaU1V5TWlVelFTVTNRaVV5TW5KdmRXNWthVzVuSlRJeUpUTkJOQ1V5UXlVeU1teHBibVZYYVdSMGFDVXlNaVV6UVRFdU5TVXlReVV5TW14cGJtVkRiMnh2Y2lVeU1pVXpRU1V5TWpJME1TVXlRekUwT1NVeVF6RTBPQ1V5TWlVM1JDVXlReVV5TW1Ob2FXeGtjbVZ1SlRJeUpUTkJKVFZDSlRWRUpUSkRKVEl5Y21WemFYcGxSR2x5SlRJeUpUTkJKVFZDSlRJeWRHd2xNaklsTWtNbE1qSjBjaVV5TWlVeVF5VXlNbUp5SlRJeUpUSkRKVEl5WW13bE1qSWxNa01sTWpKc0pUSXlKVEpESlRJeWRDVXlNaVV5UXlVeU1uSWxNaklsTWtNbE1qSmlKVEl5SlRWRUpUSkRKVEl5Ym1GdFpTVXlNaVV6UVNVeU1uQnliMk5sYzNNbE1qSWxNa01sTWpKbWFXeHNVM1I1YkdVbE1qSWxNMEVsTjBJbE1qSmpiMnh2Y2lVeU1pVXpRU1V5TWpJME5DVXlRekU1TXlVeVF6RTBNeVV5TWlVeVF5VXlNbVJ5WVhkVWVYQmxKVEl5SlROQkpUSXlibTl1WlNVeU1pVTNSQ1V5UXlVeU1uUm9aVzFsSlRJeUpUTkJKVGRDSlRkRUpUSkRKVEl5YVdRbE1qSWxNMEVsTWpKSmVXcEpUM0ozYTNsaE5EWXdOakUySlRJeUpUSkRKVEl5WVhSMGNtbGlkWFJsSlRJeUpUTkJKVGRDSlRJeVkyOXVkR0ZwYm1WeUpUSXlKVE5CWm1Gc2MyVWxNa01sTWpKeWIzUmhkR0ZpYkdVbE1qSWxNMEYwY25WbEpUSkRKVEl5ZG1semFXSnNaU1V5TWlVelFYUnlkV1VsTWtNbE1qSm1hWGhsWkV4cGJtc2xNaklsTTBGbVlXeHpaU1V5UXlVeU1tTnZiR3hoY0hOaFlteGxKVEl5SlROQlptRnNjMlVsTWtNbE1qSmpiMnhzWVhCelpXUWxNaklsTTBGbVlXeHpaU1V5UXlVeU1teHBibXRoWW14bEpUSXlKVE5CZEhKMVpTVXlReVV5TW0xaGNtdGxjazltWm5ObGRDVXlNaVV6UVRVbE4wUWxNa01sTWpKallYUmxaMjl5ZVNVeU1pVXpRU1V5TW1ac2IzY2xNaklsTjBRbE1rTWxNakpoY2t0d2NuWnBVa0Z4TnpVNE5ESXpKVEl5SlROQkpUZENKVEl5YkdsdWF5VXlNaVV6UVNVeU1pVXlNaVV5UXlVeU1uTm9ZWEJsVTNSNWJHVWxNaklsTTBFbE4wSWxNakpoYkhCb1lTVXlNaVV6UVRFbE4wUWxNa01sTWpKMFpYaDBRbXh2WTJzbE1qSWxNMEVsTlVJbE4wSWxNakp3YjNOcGRHbHZiaVV5TWlVelFTVTNRaVV5TW5jbE1qSWxNMEVsTWpKM0xURXdKVEl5SlRKREpUSXllQ1V5TWlVelFTVXlNalVsTWpJbE1rTWxNakpvSlRJeUpUTkJKVEl5YUNvb01TVXlSamNwTFRJbE1qSWxNa01sTWpKNUpUSXlKVE5CSlRJeU1pVXlNaVUzUkNVeVF5VXlNblJsZUhRbE1qSWxNMEVsTWpKSmJuQjFkQ1V5TUNWRE1pVkNOeVV5TUVocGRDVXlNRWR5YVdSekpUSXlKVGRFSlRWRUpUSkRKVEl5WVc1amFHOXljeVV5TWlVelFTVTFRaVUzUWlVeU1uZ2xNaklsTTBFbE1qSjNKVEpHTWlVeU1pVXlReVV5TW5rbE1qSWxNMEVsTWpJd0pUSXlKVGRFSlRKREpUZENKVEl5ZUNVeU1pVXpRU1V5TW5jbE1rWXlKVEl5SlRKREpUSXllU1V5TWlVelFTVXlNbWdsTWpJbE4wUWxNa01sTjBJbE1qSjRKVEl5SlROQkpUSXlNQ1V5TWlVeVF5VXlNbmtsTWpJbE0wRWxNakpvSlRKR01pVXlNaVUzUkNVeVF5VTNRaVV5TW5nbE1qSWxNMEVsTWpKM0pUSXlKVEpESlRJeWVTVXlNaVV6UVNVeU1tZ2xNa1l5SlRJeUpUZEVKVFZFSlRKREpUSXlkR2wwYkdVbE1qSWxNMEVsTWpJbE1qSWxNa01sTWpKbWIyNTBVM1I1YkdVbE1qSWxNMEVsTjBJbE1qSnphWHBsSlRJeUpUTkJNVGNsTjBRbE1rTWxNakprWVhSaFFYUjBjbWxpZFhSbGN5VXlNaVV6UVNVMVFpVTFSQ1V5UXlVeU1uQnliM0J6SlRJeUpUTkJKVGRDSlRJeWVtbHVaR1Y0SlRJeUpUTkJNU1V5UXlVeU1uY2xNaklsTTBFME1qRXVNalUxTXpjeE1Ea3pOelVsTWtNbE1qSjRKVEl5SlROQk5UVXdKVEpESlRJeWFDVXlNaVV6UVRFd01pVXlReVV5TW5rbE1qSWxNMEV4TWpJbE1rTWxNakpoYm1kc1pTVXlNaVV6UVRBbE4wUWxNa01sTWpKd1lYUm9KVEl5SlROQkpUVkNKVGRDSlRJeVlXTjBhVzl1Y3lVeU1pVXpRU1UxUWlVM1FpVXlNbmdsTWpJbE0wRWxNakl3SlRJeUpUSkRKVEl5WVdOMGFXOXVKVEl5SlROQkpUSXliVzkyWlNVeU1pVXlReVV5TW5rbE1qSWxNMEVsTWpJMEpUSXlKVGRFSlRKREpUZENKVEl5ZVRFbE1qSWxNMEVsTWpJd0pUSXlKVEpESlRJeWVDVXlNaVV6UVNVeU1qUWxNaklsTWtNbE1qSmhZM1JwYjI0bE1qSWxNMEVsTWpKeGRXRmtjbUYwYVdORGRYSjJaU1V5TWlVeVF5VXlNbmd4SlRJeUpUTkJKVEl5TUNVeU1pVXlReVV5TW5rbE1qSWxNMEVsTWpJd0pUSXlKVGRFSlRKREpUZENKVEl5ZUNVeU1pVXpRU1V5TW5jdE5DVXlNaVV5UXlVeU1tRmpkR2x2YmlVeU1pVXpRU1V5TW14cGJtVWxNaklsTWtNbE1qSjVKVEl5SlROQkpUSXlNQ1V5TWlVM1JDVXlReVUzUWlVeU1ua3hKVEl5SlROQkpUSXlNQ1V5TWlVeVF5VXlNbmdsTWpJbE0wRWxNakozSlRJeUpUSkRKVEl5WVdOMGFXOXVKVEl5SlROQkpUSXljWFZoWkhKaGRHbGpRM1Z5ZG1VbE1qSWxNa01sTWpKNE1TVXlNaVV6UVNVeU1uY2xNaklsTWtNbE1qSjVKVEl5SlROQkpUSXlOQ1V5TWlVM1JDVXlReVUzUWlVeU1uZ2xNaklsTTBFbE1qSjNKVEl5SlRKREpUSXlZV04wYVc5dUpUSXlKVE5CSlRJeWJHbHVaU1V5TWlVeVF5VXlNbmtsTWpJbE0wRWxNakpvTFRRbE1qSWxOMFFsTWtNbE4wSWxNako1TVNVeU1pVXpRU1V5TW1nbE1qSWxNa01sTWpKNEpUSXlKVE5CSlRJeWR5MDBKVEl5SlRKREpUSXlZV04wYVc5dUpUSXlKVE5CSlRJeWNYVmhaSEpoZEdsalEzVnlkbVVsTWpJbE1rTWxNako0TVNVeU1pVXpRU1V5TW5jbE1qSWxNa01sTWpKNUpUSXlKVE5CSlRJeWFDVXlNaVUzUkNVeVF5VTNRaVV5TW5nbE1qSWxNMEVsTWpJMEpUSXlKVEpESlRJeVlXTjBhVzl1SlRJeUpUTkJKVEl5YkdsdVpTVXlNaVV5UXlVeU1ua2xNaklsTTBFbE1qSm9KVEl5SlRkRUpUSkRKVGRDSlRJeWVURWxNaklsTTBFbE1qSm9KVEl5SlRKREpUSXllQ1V5TWlVelFTVXlNakFsTWpJbE1rTWxNakpoWTNScGIyNGxNaklsTTBFbE1qSnhkV0ZrY21GMGFXTkRkWEoyWlNVeU1pVXlReVV5TW5neEpUSXlKVE5CSlRJeU1DVXlNaVV5UXlVeU1ua2xNaklsTTBFbE1qSm9MVFFsTWpJbE4wUWxNa01sTjBJbE1qSmhZM1JwYjI0bE1qSWxNMEVsTWpKamJHOXpaU1V5TWlVM1JDVTFSQ1UzUkNVMVJDVXlReVV5TW14cGJtVlRkSGxzWlNVeU1pVXpRU1UzUWlVeU1teHBibVZYYVdSMGFDVXlNaVV6UVRFdU5TVXlReVV5TW14cGJtVkRiMnh2Y2lVeU1pVXpRU1V5TWpJME1TVXlRekUwT1NVeVF6RTBPQ1V5TWlVM1JDVXlReVV5TW1Ob2FXeGtjbVZ1SlRJeUpUTkJKVFZDSlRWRUpUSkRKVEl5Y21WemFYcGxSR2x5SlRJeUpUTkJKVFZDSlRJeWRHd2xNaklsTWtNbE1qSjBjaVV5TWlVeVF5VXlNbUp5SlRJeUpUSkRKVEl5WW13bE1qSWxNa01sTWpKc0pUSXlKVEpESlRJeWRDVXlNaVV5UXlVeU1uSWxNaklsTWtNbE1qSmlKVEl5SlRWRUpUSkRKVEl5Ym1GdFpTVXlNaVV6UVNVeU1tSmhjMmxqWDJOdmJuUmhhVzVsY2lVeU1pVXlReVV5TW1acGJHeFRkSGxzWlNVeU1pVXpRU1UzUWlVeU1tTnZiRzl5SlRJeUpUTkJKVEl5TWpVeEpUSkRNak0wSlRKRE1qRTRKVEl5SlRKREpUSXlaSEpoZDFSNWNHVWxNaklsTTBFbE1qSnViMjVsSlRJeUpUZEVKVEpESlRJeWRHaGxiV1VsTWpJbE0wRWxOMElsTjBRbE1rTWxNakpwWkNVeU1pVXpRU1V5TW1GeVMzQnlkbWxTUVhFM05UZzBNak1sTWpJbE1rTWxNakpoZEhSeWFXSjFkR1VsTWpJbE0wRWxOMElsTWpKamIyNTBZV2x1WlhJbE1qSWxNMEZtWVd4elpTVXlReVV5TW5KdmRHRjBZV0pzWlNVeU1pVXpRWFJ5ZFdVbE1rTWxNakoyYVhOcFlteGxKVEl5SlROQmRISjFaU1V5UXlVeU1tWnBlR1ZrVEdsdWF5VXlNaVV6UVdaaGJITmxKVEpESlRJeVkyOXNiR0Z3YzJGaWJHVWxNaklsTTBGbVlXeHpaU1V5UXlVeU1tTnZiR3hoY0hObFpDVXlNaVV6UVdaaGJITmxKVEpESlRJeWJHbHVhMkZpYkdVbE1qSWxNMEYwY25WbEpUSkRKVEl5YldGeWEyVnlUMlptYzJWMEpUSXlKVE5CTlNVM1JDVXlReVV5TW1OaGRHVm5iM0o1SlRJeUpUTkJKVEl5WW1GemFXTWxNaklsTjBRbE1rTWxNakpYVm1KSlNIZGFaRU55T0RBME5qWTVKVEl5SlROQkpUZENKVEl5YkdsdWF5VXlNaVV6UVNVeU1pVXlNaVV5UXlVeU1uTm9ZWEJsVTNSNWJHVWxNaklsTTBFbE4wSWxNakpoYkhCb1lTVXlNaVV6UVRFbE4wUWxNa01sTWpKMFpYaDBRbXh2WTJzbE1qSWxNMEVsTlVJbE4wSWxNakp3YjNOcGRHbHZiaVV5TWlVelFTVTNRaVV5TW5jbE1qSWxNMEVsTWpKM0xUSXdKVEl5SlRKREpUSXllQ1V5TWlVelFURXdKVEpESlRJeWFDVXlNaVV6UVNVeU1tZ2xNaklsTWtNbE1qSjVKVEl5SlROQk1DVTNSQ1V5UXlVeU1uUmxlSFFsTWpJbE0wRWxNakpHYkdGMGRHVnVKVEl3SlRKQ0pUSXdUR2x1WldGeUpUSXdKVVV5SlRnMkpUa3lKVEl3TWpVMkpUSXlKVGRFSlRWRUpUSkRKVEl5WVc1amFHOXljeVV5TWlVelFTVTFRaVUzUWlVeU1uZ2xNaklsTTBFbE1qSjNKVEpHTWlVeU1pVXlReVV5TW5rbE1qSWxNMEVsTWpJd0pUSXlKVGRFSlRKREpUZENKVEl5ZUNVeU1pVXpRU1V5TW5jbE1rWXlKVEl5SlRKREpUSXllU1V5TWlVelFTVXlNbWdsTWpJbE4wUWxNa01sTjBJbE1qSjRKVEl5SlROQkpUSXlNQ1V5TWlVeVF5VXlNbmtsTWpJbE0wRWxNakpvSlRKR01pVXlNaVUzUkNVeVF5VTNRaVV5TW5nbE1qSWxNMEVsTWpKM0pUSXlKVEpESlRJeWVTVXlNaVV6UVNVeU1tZ2xNa1l5SlRJeUpUZEVKVFZFSlRKREpUSXlkR2wwYkdVbE1qSWxNMEVsTWpJbE1qSWxNa01sTWpKbWIyNTBVM1I1YkdVbE1qSWxNMEVsTjBJbE1qSnphWHBsSlRJeUpUTkJNVGNsTjBRbE1rTWxNakprWVhSaFFYUjBjbWxpZFhSbGN5VXlNaVV6UVNVMVFpVTFSQ1V5UXlVeU1uQnliM0J6SlRJeUpUTkJKVGRDSlRJeWVtbHVaR1Y0SlRJeUpUTkJNVEVsTWtNbE1qSjNKVEl5SlROQk1qQXhMakE0TXpBd056Z3hNalVsTWtNbE1qSjRKVEl5SlROQk1qVTRMakE0TmpFNE1UWTBNRFl5TlNVeVF5VXlNbWdsTWpJbE0wRTFNQ1V5UXlVeU1ua2xNaklsTTBFMU9UVWxNa01sTWpKaGJtZHNaU1V5TWlVelFUQWxOMFFsTWtNbE1qSndZWFJvSlRJeUpUTkJKVFZDSlRkQ0pUSXlZV04wYVc5dWN5VXlNaVV6UVNVMVFpVTNRaVV5TW5nbE1qSWxNMEVsTWpJd0pUSXlKVEpESlRJeVlXTjBhVzl1SlRJeUpUTkJKVEl5Ylc5MlpTVXlNaVV5UXlVeU1ua2xNaklsTTBFbE1qSXdKVEl5SlRkRUpUSkRKVGRDSlRJeWVDVXlNaVV6UVNVeU1uY2xNaklsTWtNbE1qSmhZM1JwYjI0bE1qSWxNMEVsTWpKc2FXNWxKVEl5SlRKREpUSXllU1V5TWlVelFTVXlNakFsTWpJbE4wUWxNa01sTjBJbE1qSjRKVEl5SlROQkpUSXlkeVV5TWlVeVF5VXlNbUZqZEdsdmJpVXlNaVV6UVNVeU1teHBibVVsTWpJbE1rTWxNako1SlRJeUpUTkJKVEl5YUNVeU1pVTNSQ1V5UXlVM1FpVXlNbmdsTWpJbE0wRWxNakl3SlRJeUpUSkRKVEl5WVdOMGFXOXVKVEl5SlROQkpUSXliR2x1WlNVeU1pVXlReVV5TW5rbE1qSWxNMEVsTWpKb0pUSXlKVGRFSlRKREpUZENKVEl5WVdOMGFXOXVKVEl5SlROQkpUSXlZMnh2YzJVbE1qSWxOMFFsTlVRbE4wUWxOVVFsTWtNbE1qSnNhVzVsVTNSNWJHVWxNaklsTTBFbE4wSWxNakp5YjNWdVpHbHVaeVV5TWlVelFUUWxNa01sTWpKc2FXNWxWMmxrZEdnbE1qSWxNMEV4TGpVbE1rTWxNakpzYVc1bFEyOXNiM0lsTWpJbE0wRWxNakl5TkRVbE1rTXhPRFVsTWtNeE9ETWxNaklsTjBRbE1rTWxNakpqYUdsc1pISmxiaVV5TWlVelFTVTFRaVUxUkNVeVF5VXlNbkpsYzJsNlpVUnBjaVV5TWlVelFTVTFRaVV5TW5Sc0pUSXlKVEpESlRJeWRISWxNaklsTWtNbE1qSmljaVV5TWlVeVF5VXlNbUpzSlRJeUpUSkRKVEl5YkNVeU1pVXlReVV5TW5RbE1qSWxNa01sTWpKeUpUSXlKVEpESlRJeVlpVXlNaVUxUkNVeVF5VXlNbTVoYldVbE1qSWxNMEVsTWpKd2NtOWpaWE56SlRJeUpUSkRKVEl5Wm1sc2JGTjBlV3hsSlRJeUpUTkJKVGRDSlRJeVkyOXNiM0lsTWpJbE0wRWxNakl5TkRRbE1rTXhPVE1sTWtNeE5ETWxNaklsTWtNbE1qSmtjbUYzVkhsd1pTVXlNaVV6UVNVeU1tNXZibVVsTWpJbE4wUWxNa01sTWpKMGFHVnRaU1V5TWlVelFTVTNRaVUzUkNVeVF5VXlNbWxrSlRJeUpUTkJKVEl5VjFaaVNVaDNXbVJEY2pnd05EWTJPU1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tYkc5M0pUSXlKVGRFSlRKREpUSXlhV2hsUm1wRVMxZExlVEl6TWpBNU15VXlNaVV6UVNVM1FpVXlNbXhwYm1zbE1qSWxNMEVsTWpJbE1qSWxNa01sTWpKemFHRndaVk4wZVd4bEpUSXlKVE5CSlRkQ0pUSXlZV3h3YUdFbE1qSWxNMEV4SlRkRUpUSkRKVEl5ZEdWNGRFSnNiMk5ySlRJeUpUTkJKVFZDSlRkQ0pUSXljRzl6YVhScGIyNGxNaklsTTBFbE4wSWxNakozSlRJeUpUTkJKVEl5ZHkweU1DVXlNaVV5UXlVeU1uZ2xNaklsTTBFeE1DVXlReVV5TW1nbE1qSWxNMEVsTWpKb0pUSXlKVEpESlRJeWVTVXlNaVV6UVRBbE4wUWxNa01sTWpKMFpYaDBKVEl5SlROQkpUSXlRMjl1ZGlVeU1EWTBKVVV5SlRnMkpUa3lOalF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Na01sTWpKMGFYUnNaU1V5TWlVelFTVXlNaVV5TWlVeVF5VXlNbVp2Ym5SVGRIbHNaU1V5TWlVelFTVTNRaVV5TW5OcGVtVWxNaklsTTBFeE55VTNSQ1V5UXlVeU1tUmhkR0ZCZEhSeWFXSjFkR1Z6SlRJeUpUTkJKVFZDSlRWRUpUSkRKVEl5Y0hKdmNITWxNaklsTTBFbE4wSWxNako2YVc1a1pYZ2xNaklsTTBFNUpUSkRKVEl5ZHlVeU1pVXpRVEV6T1M0eE16WXlNekEwTmpnM05TVXlReVV5TW5nbE1qSWxNMEV5T0RrdU1EVTVOVGN3TXpFeU5TVXlReVV5TW1nbE1qSWxNMEUxTUNVeVF5VXlNbmtsTWpJbE0wRTBNakVsTWtNbE1qSmhibWRzWlNVeU1pVXpRVEFsTjBRbE1rTWxNakp3WVhSb0pUSXlKVE5CSlRWQ0pUZENKVEl5WVdOMGFXOXVjeVV5TWlVelFTVTFRaVUzUWlVeU1uZ2xNaklsTTBFbE1qSXdKVEl5SlRKREpUSXlZV04wYVc5dUpUSXlKVE5CSlRJeWJXOTJaU1V5TWlVeVF5VXlNbmtsTWpJbE0wRWxNakl3SlRJeUpUZEVKVEpESlRkQ0pUSXllQ1V5TWlVelFTVXlNbmNsTWpJbE1rTWxNakpoWTNScGIyNGxNaklsTTBFbE1qSnNhVzVsSlRJeUpUSkRKVEl5ZVNVeU1pVXpRU1V5TWpBbE1qSWxOMFFsTWtNbE4wSWxNako0SlRJeUpUTkJKVEl5ZHlVeU1pVXlReVV5TW1GamRHbHZiaVV5TWlVelFTVXlNbXhwYm1VbE1qSWxNa01sTWpKNUpUSXlKVE5CSlRJeWFDVXlNaVUzUkNVeVF5VTNRaVV5TW5nbE1qSWxNMEVsTWpJd0pUSXlKVEpESlRJeVlXTjBhVzl1SlRJeUpUTkJKVEl5YkdsdVpTVXlNaVV5UXlVeU1ua2xNaklsTTBFbE1qSm9KVEl5SlRkRUpUSkRKVGRDSlRJeVlXTjBhVzl1SlRJeUpUTkJKVEl5WTJ4dmMyVWxNaklsTjBRbE5VUWxOMFFsTlVRbE1rTWxNakpzYVc1bFUzUjViR1VsTWpJbE0wRWxOMElsTWpKeWIzVnVaR2x1WnlVeU1pVXpRVFFsTWtNbE1qSnNhVzVsVjJsa2RHZ2xNaklsTTBFeExqVWxNa01sTWpKc2FXNWxRMjlzYjNJbE1qSWxNMEVsTWpJeU5EVWxNa014T0RVbE1rTXhPRE1sTWpJbE4wUWxNa01sTWpKamFHbHNaSEpsYmlVeU1pVXpRU1UxUWlVMVJDVXlReVV5TW5KbGMybDZaVVJwY2lVeU1pVXpRU1UxUWlVeU1uUnNKVEl5SlRKREpUSXlkSElsTWpJbE1rTWxNakppY2lVeU1pVXlReVV5TW1Kc0pUSXlKVEpESlRJeWJDVXlNaVV5UXlVeU1uUWxNaklsTWtNbE1qSnlKVEl5SlRKREpUSXlZaVV5TWlVMVJDVXlReVV5TW01aGJXVWxNaklsTTBFbE1qSndjbTlqWlhOekpUSXlKVEpESlRJeVptbHNiRk4wZVd4bEpUSXlKVE5CSlRkQ0pUSXlZMjlzYjNJbE1qSWxNMEVsTWpJeU5EUWxNa014T1RNbE1rTXhORE1sTWpJbE1rTWxNakprY21GM1ZIbHdaU1V5TWlVelFTVXlNbTV2Ym1VbE1qSWxOMFFsTWtNbE1qSjBhR1Z0WlNVeU1pVXpRU1UzUWlVM1JDVXlReVV5TW1sa0pUSXlKVE5CSlRJeWFXaGxSbXBFUzFkTGVUSXpNakE1TXlVeU1pVXlReVV5TW1GMGRISnBZblYwWlNVeU1pVXpRU1UzUWlVeU1tTnZiblJoYVc1bGNpVXlNaVV6UVdaaGJITmxKVEpESlRJeWNtOTBZWFJoWW14bEpUSXlKVE5CZEhKMVpTVXlReVV5TW5acGMybGliR1VsTWpJbE0wRjBjblZsSlRKREpUSXlabWw0WldSTWFXNXJKVEl5SlROQlptRnNjMlVsTWtNbE1qSmpiMnhzWVhCellXSnNaU1V5TWlVelFXWmhiSE5sSlRKREpUSXlZMjlzYkdGd2MyVmtKVEl5SlROQlptRnNjMlVsTWtNbE1qSnNhVzVyWVdKc1pTVXlNaVV6UVhSeWRXVWxNa01sTWpKdFlYSnJaWEpQWm1aelpYUWxNaklsTTBFMUpUZEVKVEpESlRJeVkyRjBaV2R2Y25rbE1qSWxNMEVsTWpKbWJHOTNKVEl5SlRkRUpUSkRKVEl5YlZwbVFrbFhZblJrWkRBeE5EZzNNeVV5TWlVelFTVTNRaVV5TW1OdmJuUmhhVzVsY2lVeU1pVXpRU1V5TW1GeVMzQnlkbWxTUVhFM05UZzBNak1sTWpJbE1rTWxNakpzYVc1ckpUSXlKVE5CSlRJeUpUSXlKVEpESlRJeWMyaGhjR1ZUZEhsc1pTVXlNaVV6UVNVM1FpVXlNbUZzY0doaEpUSXlKVE5CTVNVM1JDVXlReVV5TW5SbGVIUkNiRzlqYXlVeU1pVXpRU1UxUWlVM1FpVXlNbkJ2YzJsMGFXOXVKVEl5SlROQkpUZENKVEl5ZHlVeU1pVXpRU1V5TW5jdE1qQWxNaklsTWtNbE1qSjRKVEl5SlROQk1UQWxNa01sTWpKb0pUSXlKVE5CSlRJeWFDVXlNaVV5UXlVeU1ua2xNaklsTTBFd0pUZEVKVEpESlRJeWRHVjRkQ1V5TWlVelFTVXlNbFJsYm5OdmNpVXlNQ2cwTUNVeVF5VXlNREU0SlRKREpUSXdNVGdwSlRORFluSWxNMFZOWlZZbE1qQWxSVElsT0RZbE9USWxNakJIWlZZbE1qQndaWElsTWpCalpXeHNKVEl5SlRkRUpUVkVKVEpESlRJeVlXNWphRzl5Y3lVeU1pVXpRU1UxUWlVM1FpVXlNbmdsTWpJbE0wRWxNakozSlRKR01pVXlNaVV5UXlVeU1ua2xNaklsTTBFbE1qSXdKVEl5SlRkRUpUSkRKVGRDSlRJeWVDVXlNaVV6UVNVeU1uY2xNa1l5SlRJeUpUSkRKVEl5ZVNVeU1pVXpRU1V5TW1nbE1qSWxOMFFsTWtNbE4wSWxNako0SlRJeUpUTkJKVEl5TUNVeU1pVXlReVV5TW5rbE1qSWxNMEVsTWpKb0pUSkdNaVV5TWlVM1JDVXlReVUzUWlVeU1uZ2xNaklsTTBFbE1qSjNKVEl5SlRKREpUSXllU1V5TWlVelFTVXlNbWdsTWtZeUpUSXlKVGRFSlRWRUpUSkRKVEl5ZEdsMGJHVWxNaklsTTBFbE1qSWxNaklsTWtNbE1qSm1iMjUwVTNSNWJHVWxNaklsTTBFbE4wSWxNakp6YVhwbEpUSXlKVE5CTVRjbE4wUWxNa01sTWpKa1lYUmhRWFIwY21saWRYUmxjeVV5TWlVelFTVTFRaVUxUkNVeVF5VXlNbkJ5YjNCekpUSXlKVE5CSlRkQ0pUSXllbWx1WkdWNEpUSXlKVE5CTnlVeVF5VXlNbmNsTWpJbE0wRXpNREV1TWpVMU16Y3hNRGt6TnpVbE1rTWxNako0SlRJeUpUTkJOakV3SlRKREpUSXlhQ1V5TWlVelFUVXdKVEpESlRJeWVTVXlNaVV6UVRFME9DVXlReVV5TW1GdVoyeGxKVEl5SlROQk1DVTNSQ1V5UXlVeU1uQmhkR2dsTWpJbE0wRWxOVUlsTjBJbE1qSmhZM1JwYjI1ekpUSXlKVE5CSlRWQ0pUZENKVEl5ZUNVeU1pVXpRU1V5TWpBbE1qSWxNa01sTWpKaFkzUnBiMjRsTWpJbE0wRWxNakp0YjNabEpUSXlKVEpESlRJeWVTVXlNaVV6UVNVeU1qQWxNaklsTjBRbE1rTWxOMElsTWpKNEpUSXlKVE5CSlRJeWR5VXlNaVV5UXlVeU1tRmpkR2x2YmlVeU1pVXpRU1V5TW14cGJtVWxNaklsTWtNbE1qSjVKVEl5SlROQkpUSXlNQ1V5TWlVM1JDVXlReVUzUWlVeU1uZ2xNaklsTTBFbE1qSjNKVEl5SlRKREpUSXlZV04wYVc5dUpUSXlKVE5CSlRJeWJHbHVaU1V5TWlVeVF5VXlNbmtsTWpJbE0wRWxNakpvSlRJeUpUZEVKVEpESlRkQ0pUSXllQ1V5TWlVelFTVXlNakFsTWpJbE1rTWxNakpoWTNScGIyNGxNaklsTTBFbE1qSnNhVzVsSlRJeUpUSkRKVEl5ZVNVeU1pVXpRU1V5TW1nbE1qSWxOMFFsTWtNbE4wSWxNakpoWTNScGIyNGxNaklsTTBFbE1qSmpiRzl6WlNVeU1pVTNSQ1UxUkNVM1JDVTFSQ1V5UXlVeU1teHBibVZUZEhsc1pTVXlNaVV6UVNVM1FpVXlNbkp2ZFc1a2FXNW5KVEl5SlROQk5DVXlReVV5TW14cGJtVlhhV1IwYUNVeU1pVXpRVEV1TlNVeVF5VXlNbXhwYm1WRGIyeHZjaVV5TWlVelFTVXlNakkwTVNVeVF6RTBPU1V5UXpFME9DVXlNaVUzUkNVeVF5VXlNbU5vYVd4a2NtVnVKVEl5SlROQkpUVkNKVFZFSlRKREpUSXljbVZ6YVhwbFJHbHlKVEl5SlROQkpUVkNKVEl5ZEd3bE1qSWxNa01sTWpKMGNpVXlNaVV5UXlVeU1tSnlKVEl5SlRKREpUSXlZbXdsTWpJbE1rTWxNakpzSlRJeUpUSkRKVEl5ZENVeU1pVXlReVV5TW5JbE1qSWxNa01sTWpKaUpUSXlKVFZFSlRKREpUSXlibUZ0WlNVeU1pVXpRU1V5TW5CeWIyTmxjM01sTWpJbE1rTWxNakptYVd4c1UzUjViR1VsTWpJbE0wRWxOMElsTWpKamIyeHZjaVV5TWlVelFTVXlNakkwT0NVeVF6SXhNeVV5UXpFNE1TVXlNaVV5UXlVeU1tUnlZWGRVZVhCbEpUSXlKVE5CSlRJeWJtOXVaU1V5TWlVM1JDVXlReVV5TW5Sb1pXMWxKVEl5SlROQkpUZENKVGRFSlRKREpUSXlhV1FsTWpJbE0wRWxNakp0V21aQ1NWZGlkR1JrTURFME9EY3pKVEl5SlRKREpUSXlZWFIwY21saWRYUmxKVEl5SlROQkpUZENKVEl5WTI5dWRHRnBibVZ5SlRJeUpUTkJabUZzYzJVbE1rTWxNakp5YjNSaGRHRmliR1VsTWpJbE0wRjBjblZsSlRKREpUSXlkbWx6YVdKc1pTVXlNaVV6UVhSeWRXVWxNa01sTWpKbWFYaGxaRXhwYm1zbE1qSWxNMEZtWVd4elpTVXlReVV5TW1OdmJHeGhjSE5oWW14bEpUSXlKVE5CWm1Gc2MyVWxNa01sTWpKamIyeHNZWEJ6WldRbE1qSWxNMEZtWVd4elpTVXlReVV5TW14cGJtdGhZbXhsSlRJeUpUTkJkSEoxWlNVeVF5VXlNbTFoY210bGNrOW1abk5sZENVeU1pVXpRVFVsTjBRbE1rTWxNakpqWVhSbFoyOXllU1V5TWlVelFTVXlNbVpzYjNjbE1qSWxOMFFsTWtNbE1qSlZRMlZUU1V4SmNFWmpPVFl3TnpJNEpUSXlKVE5CSlRkQ0pUSXliR2x1YXlVeU1pVXpRU1V5TWlVeU1pVXlReVV5TW5Ob1lYQmxVM1I1YkdVbE1qSWxNMEVsTjBJbE1qSmhiSEJvWVNVeU1pVXpRVEVsTjBRbE1rTWxNakowWlhoMFFteHZZMnNsTWpJbE0wRWxOVUlsTjBJbE1qSndiM05wZEdsdmJpVXlNaVV6UVNVM1FpVXlNbmNsTWpJbE0wRWxNakozTFRFd0pUSXlKVEpESlRJeWVDVXlNaVV6UVNVeU1qVWxNaklsTWtNbE1qSm9KVEl5SlROQkpUSXlhQ29vTVNVeVJqY3BMVElsTWpJbE1rTWxNako1SlRJeUpUTkJKVEl5TWlVeU1pVTNSQ1V5UXlVeU1uUmxlSFFsTWpJbE0wRWxNakpUYUdGeVpXUWxNakJEVGs0bE1qQWxReklsUWpjbE1qQlFaWElsTWpCTVlYbGxjaVV5TWlVM1JDVTFSQ1V5UXlVeU1tRnVZMmh2Y25NbE1qSWxNMEVsTlVJbE4wSWxNako0SlRJeUpUTkJKVEl5ZHlVeVJqSWxNaklsTWtNbE1qSjVKVEl5SlROQkpUSXlNQ1V5TWlVM1JDVXlReVUzUWlVeU1uZ2xNaklsTTBFbE1qSjNKVEpHTWlVeU1pVXlReVV5TW5rbE1qSWxNMEVsTWpKb0pUSXlKVGRFSlRKREpUZENKVEl5ZUNVeU1pVXpRU1V5TWpBbE1qSWxNa01sTWpKNUpUSXlKVE5CSlRJeWFDVXlSaklsTWpJbE4wUWxNa01sTjBJbE1qSjRKVEl5SlROQkpUSXlkeVV5TWlVeVF5VXlNbmtsTWpJbE0wRWxNakpvSlRKR01pVXlNaVUzUkNVMVJDVXlReVV5TW5ScGRHeGxKVEl5SlROQkpUSXlKVEl5SlRKREpUSXlabTl1ZEZOMGVXeGxKVEl5SlROQkpUZENKVEl5YzJsNlpTVXlNaVV6UVRFM0pUZEVKVEpESlRJeVpHRjBZVUYwZEhKcFluVjBaWE1sTWpJbE0wRWxOVUlsTlVRbE1rTWxNakp3Y205d2N5VXlNaVV6UVNVM1FpVXlNbnBwYm1SbGVDVXlNaVV6UVRJbE1rTWxNakozSlRJeUpUTkJNell3TGpneU5UWTRNelU1TXpjMUpUSkRKVEl5ZUNVeU1pVXpRVEUzT0M0eU1UUTRORE0zTlNVeVF5VXlNbWdsTWpJbE0wRTBNRGdsTWtNbE1qSjVKVEl5SlROQk1qWTFKVEpESlRJeVlXNW5iR1VsTWpJbE0wRXdKVGRFSlRKREpUSXljR0YwYUNVeU1pVXpRU1UxUWlVM1FpVXlNbUZqZEdsdmJuTWxNaklsTTBFbE5VSWxOMElsTWpKNEpUSXlKVE5CSlRJeU1DVXlNaVV5UXlVeU1tRmpkR2x2YmlVeU1pVXpRU1V5TW0xdmRtVWxNaklsTWtNbE1qSjVKVEl5SlROQkpUSXlOQ1V5TWlVM1JDVXlReVUzUWlVeU1ua3hKVEl5SlROQkpUSXlNQ1V5TWlVeVF5VXlNbmdsTWpJbE0wRWxNakkwSlRJeUpUSkRKVEl5WVdOMGFXOXVKVEl5SlROQkpUSXljWFZoWkhKaGRHbGpRM1Z5ZG1VbE1qSWxNa01sTWpKNE1TVXlNaVV6UVNVeU1qQWxNaklsTWtNbE1qSjVKVEl5SlROQkpUSXlNQ1V5TWlVM1JDVXlReVUzUWlVeU1uZ2xNaklsTTBFbE1qSjNMVFFsTWpJbE1rTWxNakpoWTNScGIyNGxNaklsTTBFbE1qSnNhVzVsSlRJeUpUSkRKVEl5ZVNVeU1pVXpRU1V5TWpBbE1qSWxOMFFsTWtNbE4wSWxNako1TVNVeU1pVXpRU1V5TWpBbE1qSWxNa01sTWpKNEpUSXlKVE5CSlRJeWR5VXlNaVV5UXlVeU1tRmpkR2x2YmlVeU1pVXpRU1V5TW5GMVlXUnlZWFJwWTBOMWNuWmxKVEl5SlRKREpUSXllREVsTWpJbE0wRWxNakozSlRJeUpUSkRKVEl5ZVNVeU1pVXpRU1V5TWpRbE1qSWxOMFFsTWtNbE4wSWxNako0SlRJeUpUTkJKVEl5ZHlVeU1pVXlReVV5TW1GamRHbHZiaVV5TWlVelFTVXlNbXhwYm1VbE1qSWxNa01sTWpKNUpUSXlKVE5CSlRJeWFDMDBKVEl5SlRkRUpUSkRKVGRDSlRJeWVURWxNaklsTTBFbE1qSm9KVEl5SlRKREpUSXllQ1V5TWlVelFTVXlNbmN0TkNVeU1pVXlReVV5TW1GamRHbHZiaVV5TWlVelFTVXlNbkYxWVdSeVlYUnBZME4xY25abEpUSXlKVEpESlRJeWVERWxNaklsTTBFbE1qSjNKVEl5SlRKREpUSXllU1V5TWlVelFTVXlNbWdsTWpJbE4wUWxNa01sTjBJbE1qSjRKVEl5SlROQkpUSXlOQ1V5TWlVeVF5VXlNbUZqZEdsdmJpVXlNaVV6UVNVeU1teHBibVVsTWpJbE1rTWxNako1SlRJeUpUTkJKVEl5YUNVeU1pVTNSQ1V5UXlVM1FpVXlNbmt4SlRJeUpUTkJKVEl5YUNVeU1pVXlReVV5TW5nbE1qSWxNMEVsTWpJd0pUSXlKVEpESlRJeVlXTjBhVzl1SlRJeUpUTkJKVEl5Y1hWaFpISmhkR2xqUTNWeWRtVWxNaklsTWtNbE1qSjRNU1V5TWlVelFTVXlNakFsTWpJbE1rTWxNako1SlRJeUpUTkJKVEl5YUMwMEpUSXlKVGRFSlRKREpUZENKVEl5WVdOMGFXOXVKVEl5SlROQkpUSXlZMnh2YzJVbE1qSWxOMFFsTlVRbE4wUWxOVVFsTWtNbE1qSnNhVzVsVTNSNWJHVWxNaklsTTBFbE4wSWxNakpzYVc1bFYybGtkR2dsTWpJbE0wRXhMalVsTWtNbE1qSnNhVzVsUTI5c2IzSWxNaklsTTBFbE1qSXlOREVsTWtNeE5Ea2xNa014TkRnbE1qSWxOMFFsTWtNbE1qSmphR2xzWkhKbGJpVXlNaVV6UVNVMVFpVTFSQ1V5UXlVeU1uSmxjMmw2WlVScGNpVXlNaVV6UVNVMVFpVXlNblJzSlRJeUpUSkRKVEl5ZEhJbE1qSWxNa01sTWpKaWNpVXlNaVV5UXlVeU1tSnNKVEl5SlRKREpUSXliQ1V5TWlVeVF5VXlNblFsTWpJbE1rTWxNakp5SlRJeUpUSkRKVEl5WWlVeU1pVTFSQ1V5UXlVeU1tNWhiV1VsTWpJbE0wRWxNakppWVhOcFkxOWpiMjUwWVdsdVpYSWxNaklsTWtNbE1qSm1hV3hzVTNSNWJHVWxNaklsTTBFbE4wSWxNakpqYjJ4dmNpVXlNaVV6UVNVeU1qSTFNU1V5UXpJek5DVXlRekl4T0NVeU1pVXlReVV5TW1SeVlYZFVlWEJsSlRJeUpUTkJKVEl5Ym05dVpTVXlNaVUzUkNVeVF5VXlNblJvWlcxbEpUSXlKVE5CSlRkQ0pUZEVKVEpESlRJeWFXUWxNaklsTTBFbE1qSlZRMlZUU1V4SmNFWmpPVFl3TnpJNEpUSXlKVEpESlRJeVlYUjBjbWxpZFhSbEpUSXlKVE5CSlRkQ0pUSXlZMjl1ZEdGcGJtVnlKVEl5SlROQlptRnNjMlVsTWtNbE1qSnliM1JoZEdGaWJHVWxNaklsTTBGMGNuVmxKVEpESlRJeWRtbHphV0pzWlNVeU1pVXpRWFJ5ZFdVbE1rTWxNakptYVhobFpFeHBibXNsTWpJbE0wRm1ZV3h6WlNVeVF5VXlNbU52Ykd4aGNITmhZbXhsSlRJeUpUTkJabUZzYzJVbE1rTWxNakpqYjJ4c1lYQnpaV1FsTWpJbE0wRm1ZV3h6WlNVeVF5VXlNbXhwYm10aFlteGxKVEl5SlROQmRISjFaU1V5UXlVeU1tMWhjbXRsY2s5bVpuTmxkQ1V5TWlVelFUVWxOMFFsTWtNbE1qSmpZWFJsWjI5eWVTVXlNaVV6UVNVeU1tSmhjMmxqSlRJeUpUZEVKVEpESlRJeVdrUlRUR2hUYUVKaGR6Z3hNRGd6TmlVeU1pVXpRU1UzUWlVeU1teHBibXNsTWpJbE0wRWxNaklsTWpJbE1rTWxNakp6YUdGd1pWTjBlV3hsSlRJeUpUTkJKVGRDSlRJeVlXeHdhR0VsTWpJbE0wRXhKVGRFSlRKREpUSXlkR1Y0ZEVKc2IyTnJKVEl5SlROQkpUVkNKVGRDSlRJeWNHOXphWFJwYjI0bE1qSWxNMEVsTjBJbE1qSjNKVEl5SlROQkpUSXlkeTB5TUNVeU1pVXlReVV5TW5nbE1qSWxNMEV4TUNVeVF5VXlNbWdsTWpJbE0wRWxNakpvSlRJeUpUSkRKVEl5ZVNVeU1pVXpRVEFsTjBRbE1rTWxNakowWlhoMEpUSXlKVE5CSlRJeVFYUjBaVzUwYVc5dVRHRjVaWElsTTBOaWNpVXpSU1V5UWlVeU1HVnVaWEpuZVNVeU1IQnlhVzl5SlRJeUpUZEVKVFZFSlRKREpUSXlZVzVqYUc5eWN5VXlNaVV6UVNVMVFpVTNRaVV5TW5nbE1qSWxNMEVsTWpKM0pUSkdNaVV5TWlVeVF5VXlNbmtsTWpJbE0wRWxNakl3SlRJeUpUZEVKVEpESlRkQ0pUSXllQ1V5TWlVelFTVXlNbmNsTWtZeUpUSXlKVEpESlRJeWVTVXlNaVV6UVNVeU1tZ2xNaklsTjBRbE1rTWxOMElsTWpKNEpUSXlKVE5CSlRJeU1DVXlNaVV5UXlVeU1ua2xNaklsTTBFbE1qSm9KVEpHTWlVeU1pVTNSQ1V5UXlVM1FpVXlNbmdsTWpJbE0wRWxNakozSlRJeUpUSkRKVEl5ZVNVeU1pVXpRU1V5TW1nbE1rWXlKVEl5SlRkRUpUVkVKVEpESlRJeWRHbDBiR1VsTWpJbE0wRWxNaklsTWpJbE1rTWxNakptYjI1MFUzUjViR1VsTWpJbE0wRWxOMElsTWpKemFYcGxKVEl5SlROQk1UY2xOMFFsTWtNbE1qSmtZWFJoUVhSMGNtbGlkWFJsY3lVeU1pVXpRU1UxUWlVMVJDVXlReVV5TW5CeWIzQnpKVEl5SlROQkpUZENKVEl5ZW1sdVpHVjRKVEl5SlROQk1UVWxNa01sTWpKM0pUSXlKVE5CTWpRMUxqTTRPVFkwT0RRek56VWxNa01sTWpKNEpUSXlKVE5CTVRBek1TNHlOVFV6TnpFd09UTTNOU1V5UXlVeU1tZ2xNaklsTTBFMU1DVXlReVV5TW5rbE1qSWxNMEV6TmprbE1rTWxNakpoYm1kc1pTVXlNaVV6UVRBbE4wUWxNa01sTWpKd1lYUm9KVEl5SlROQkpUVkNKVGRDSlRJeVlXTjBhVzl1Y3lVeU1pVXpRU1UxUWlVM1FpVXlNbmdsTWpJbE0wRWxNakl3SlRJeUpUSkRKVEl5WVdOMGFXOXVKVEl5SlROQkpUSXliVzkyWlNVeU1pVXlReVV5TW5rbE1qSWxNMEVsTWpJd0pUSXlKVGRFSlRKREpUZENKVEl5ZUNVeU1pVXpRU1V5TW5jbE1qSWxNa01sTWpKaFkzUnBiMjRsTWpJbE0wRWxNakpzYVc1bEpUSXlKVEpESlRJeWVTVXlNaVV6UVNVeU1qQWxNaklsTjBRbE1rTWxOMElsTWpKNEpUSXlKVE5CSlRJeWR5VXlNaVV5UXlVeU1tRmpkR2x2YmlVeU1pVXpRU1V5TW14cGJtVWxNaklsTWtNbE1qSjVKVEl5SlROQkpUSXlhQ1V5TWlVM1JDVXlReVUzUWlVeU1uZ2xNaklsTTBFbE1qSXdKVEl5SlRKREpUSXlZV04wYVc5dUpUSXlKVE5CSlRJeWJHbHVaU1V5TWlVeVF5VXlNbmtsTWpJbE0wRWxNakpvSlRJeUpUZEVKVEpESlRkQ0pUSXlZV04wYVc5dUpUSXlKVE5CSlRJeVkyeHZjMlVsTWpJbE4wUWxOVVFsTjBRbE5VUWxNa01sTWpKc2FXNWxVM1I1YkdVbE1qSWxNMEVsTjBJbE1qSnliM1Z1WkdsdVp5VXlNaVV6UVRRbE1rTWxNakpzYVc1bFYybGtkR2dsTWpJbE0wRXhMalVsTWtNbE1qSnNhVzVsUTI5c2IzSWxNaklsTTBFbE1qSXlOREVsTWtNeE5Ea2xNa014TkRnbE1qSWxOMFFsTWtNbE1qSmphR2xzWkhKbGJpVXlNaVV6UVNVMVFpVTFSQ1V5UXlVeU1uSmxjMmw2WlVScGNpVXlNaVV6UVNVMVFpVXlNblJzSlRJeUpUSkRKVEl5ZEhJbE1qSWxNa01sTWpKaWNpVXlNaVV5UXlVeU1tSnNKVEl5SlRKREpUSXliQ1V5TWlVeVF5VXlNblFsTWpJbE1rTWxNakp5SlRJeUpUSkRKVEl5WWlVeU1pVTFSQ1V5UXlVeU1tNWhiV1VsTWpJbE0wRWxNakp3Y205alpYTnpKVEl5SlRKREpUSXlabWxzYkZOMGVXeGxKVEl5SlROQkpUZENKVEl5WTI5c2IzSWxNaklsTTBFbE1qSXlORFFsTWtNeE9UTWxNa014TkRNbE1qSWxNa01sTWpKa2NtRjNWSGx3WlNVeU1pVXpRU1V5TW01dmJtVWxNaklsTjBRbE1rTWxNakowYUdWdFpTVXlNaVV6UVNVM1FpVTNSQ1V5UXlVeU1tbGtKVEl5SlROQkpUSXlXa1JUVEdoVGFFSmhkemd4TURnek5pVXlNaVV5UXlVeU1tRjBkSEpwWW5WMFpTVXlNaVV6UVNVM1FpVXlNbU52Ym5SaGFXNWxjaVV5TWlVelFXWmhiSE5sSlRKREpUSXljbTkwWVhSaFlteGxKVEl5SlROQmRISjFaU1V5UXlVeU1uWnBjMmxpYkdVbE1qSWxNMEYwY25WbEpUSkRKVEl5Wm1sNFpXUk1hVzVySlRJeUpUTkJabUZzYzJVbE1rTWxNakpqYjJ4c1lYQnpZV0pzWlNVeU1pVXpRV1poYkhObEpUSkRKVEl5WTI5c2JHRndjMlZrSlRJeUpUTkJabUZzYzJVbE1rTWxNakpzYVc1cllXSnNaU1V5TWlVelFYUnlkV1VsTWtNbE1qSnRZWEpyWlhKUFptWnpaWFFsTWpJbE0wRTFKVGRFSlRKREpUSXlZMkYwWldkdmNua2xNaklsTTBFbE1qSm1iRzkzSlRJeUpUZEVKVEpESlRJeVMyZHFVSE5NYlV4dGR6QTBNRFk1TnlVeU1pVXpRU1UzUWlVeU1teHBibXNsTWpJbE0wRWxNaklsTWpJbE1rTWxNakp6YUdGd1pWTjBlV3hsSlRJeUpUTkJKVGRDSlRJeVlXeHdhR0VsTWpJbE0wRXhKVGRFSlRKREpUSXlkR1Y0ZEVKc2IyTnJKVEl5SlROQkpUVkNKVGRDSlRJeWNHOXphWFJwYjI0bE1qSWxNMEVsTjBJbE1qSjNKVEl5SlROQkpUSXlkeTB5TUNVeU1pVXlReVV5TW5nbE1qSWxNMEV4TUNVeVF5VXlNbWdsTWpJbE0wRWxNakpvSlRJeUpUSkRKVEl5ZVNVeU1pVXpRVEFsTjBRbE1rTWxNakowWlhoMEpUSXlKVE5CSlRJeVJrTWxNakFsUlVZbFFrTWxPRGd4TURJMEpUSkROVEV5SlRKRE1qVTJKVEpETVRJNEpUSkROalFsTWtNek1pVXlRekVsUlVZbFFrTWxPRGt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Na01sTWpKMGFYUnNaU1V5TWlVelFTVXlNaVV5TWlVeVF5VXlNbVp2Ym5SVGRIbHNaU1V5TWlVelFTVTNRaVV5TW5OcGVtVWxNaklsTTBFeE55VTNSQ1V5UXlVeU1tUmhkR0ZCZEhSeWFXSjFkR1Z6SlRJeUpUTkJKVFZDSlRWRUpUSkRKVEl5Y0hKdmNITWxNaklsTTBFbE4wSWxNako2YVc1a1pYZ2xNaklsTTBFeE9DVXlReVV5TW5jbE1qSWxNMEV4TlRNdU16UXpPVGswTVRRd05qSTFKVEpESlRJeWVDVXlNaVV6UVRjeE5pNHhORE0yTnpZM05UYzRNVEkxSlRKREpUSXlhQ1V5TWlVelFURXhPQ1V5UXlVeU1ua2xNaklsTTBFM01EVWxNa01sTWpKaGJtZHNaU1V5TWlVelFUQWxOMFFsTWtNbE1qSndZWFJvSlRJeUpUTkJKVFZDSlRkQ0pUSXlZV04wYVc5dWN5VXlNaVV6UVNVMVFpVTNRaVV5TW5nbE1qSWxNMEVsTWpJd0pUSXlKVEpESlRJeVlXTjBhVzl1SlRJeUpUTkJKVEl5Ylc5MlpTVXlNaVV5UXlVeU1ua2xNaklsTTBFbE1qSXdKVEl5SlRkRUpUSkRKVGRDSlRJeWVDVXlNaVV6UVNVeU1uY2xNaklsTWtNbE1qSmhZM1JwYjI0bE1qSWxNMEVsTWpKc2FXNWxKVEl5SlRKREpUSXllU1V5TWlVelFTVXlNakFsTWpJbE4wUWxNa01sTjBJbE1qSjRKVEl5SlROQkpUSXlkeVV5TWlVeVF5VXlNbUZqZEdsdmJpVXlNaVV6UVNVeU1teHBibVVsTWpJbE1rTWxNako1SlRJeUpUTkJKVEl5YUNVeU1pVTNSQ1V5UXlVM1FpVXlNbmdsTWpJbE0wRWxNakl3SlRJeUpUSkRKVEl5WVdOMGFXOXVKVEl5SlROQkpUSXliR2x1WlNVeU1pVXlReVV5TW5rbE1qSWxNMEVsTWpKb0pUSXlKVGRFSlRKREpUZENKVEl5WVdOMGFXOXVKVEl5SlROQkpUSXlZMnh2YzJVbE1qSWxOMFFsTlVRbE4wUWxOVVFsTWtNbE1qSnNhVzVsVTNSNWJHVWxNaklsTTBFbE4wSWxNakp5YjNWdVpHbHVaeVV5TWlVelFUUWxNa01sTWpKc2FXNWxWMmxrZEdnbE1qSWxNMEV4TGpVbE1rTWxNakpzYVc1bFEyOXNiM0lsTWpJbE0wRWxNakl5TkRFbE1rTXhORGtsTWtNeE5EZ2xNaklsTjBRbE1rTWxNakpqYUdsc1pISmxiaVV5TWlVelFTVTFRaVUxUkNVeVF5VXlNbkpsYzJsNlpVUnBjaVV5TWlVelFTVTFRaVV5TW5Sc0pUSXlKVEpESlRJeWRISWxNaklsTWtNbE1qSmljaVV5TWlVeVF5VXlNbUpzSlRJeUpUSkRKVEl5YkNVeU1pVXlReVV5TW5RbE1qSWxNa01sTWpKeUpUSXlKVEpESlRJeVlpVXlNaVUxUkNVeVF5VXlNbTVoYldVbE1qSWxNMEVsTWpKd2NtOWpaWE56SlRJeUpUSkRKVEl5Wm1sc2JGTjBlV3hsSlRJeUpUTkJKVGRDSlRJeVkyOXNiM0lsTWpJbE0wRWxNakl5TkRRbE1rTXhPVE1sTWtNeE5ETWxNaklsTWtNbE1qSmtjbUYzVkhsd1pTVXlNaVV6UVNVeU1tNXZibVVsTWpJbE4wUWxNa01sTWpKMGFHVnRaU1V5TWlVelFTVTNRaVUzUkNVeVF5VXlNbWxrSlRJeUpUTkJKVEl5UzJkcVVITk1iVXh0ZHpBME1EWTVOeV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tYkc5M0pUSXlKVGRFSlRKREpUSXlWa05NV0VoVFFWaEdSVFUxTVRNM01TVXlNaVV6UVNVM1FpVXlNbXhwYm1zbE1qSWxNMEVsTWpJbE1qSWxNa01sTWpKemFHRndaVk4wZVd4bEpUSXlKVE5CSlRkQ0pUSXlZV3h3YUdFbE1qSWxNMEV4SlRkRUpUSkRKVEl5ZEdWNGRFSnNiMk5ySlRJeUpUTkJKVFZDSlRkQ0pUSXljRzl6YVhScGIyNGxNaklsTTBFbE4wSWxNakozSlRJeUpUTkJKVEl5ZHkweE1DVXlNaVV5UXlVeU1uZ2xNaklsTTBFbE1qSTFKVEl5SlRKREpUSXlhQ1V5TWlVelFTVXlNbWdxS0RFbE1rWTNLUzB5SlRJeUpUSkRKVEl5ZVNVeU1pVXpRU1V5TWpJbE1qSWxOMFFsTWtNbE1qSjBaWGgwSlRJeUpUTkJKVEl5VTJWeGRXVnVZMlVsTWpCTmIyUmxiQ1V5TWlVM1JDVTFSQ1V5UXlVeU1tRnVZMmh2Y25NbE1qSWxNMEVsTlVJbE4wSWxNako0SlRJeUpUTkJKVEl5ZHlVeVJqSWxNaklsTWtNbE1qSjVKVEl5SlROQkpUSXlNQ1V5TWlVM1JDVXlReVUzUWlVeU1uZ2xNaklsTTBFbE1qSjNKVEpHTWlVeU1pVXlReVV5TW5rbE1qSWxNMEVsTWpKb0pUSXlKVGRFSlRKREpUZENKVEl5ZUNVeU1pVXpRU1V5TWpBbE1qSWxNa01sTWpKNUpUSXlKVE5CSlRJeWFDVXlSaklsTWpJbE4wUWxNa01sTjBJbE1qSjRKVEl5SlROQkpUSXlkeVV5TWlVeVF5VXlNbmtsTWpJbE0wRWxNakpvSlRKR01pVXlNaVUzUkNVMVJDVXlReVV5TW5ScGRHeGxKVEl5SlROQkpUSXlKVEl5SlRKREpUSXlabTl1ZEZOMGVXeGxKVEl5SlROQkpUZENKVEl5YzJsNlpTVXlNaVV6UVRFM0pUZEVKVEpESlRJeVpHRjBZVUYwZEhKcFluVjBaWE1sTWpJbE0wRWxOVUlsTlVRbE1rTWxNakp3Y205d2N5VXlNaVV6UVNVM1FpVXlNbnBwYm1SbGVDVXlNaVV6UVRNbE1rTWxNakozSlRJeUpUTkJNemc1TGpZek1UTTBOelkxTmpJMUpUSkRKVEl5ZUNVeU1pVXpRVFUyTlM0NE1USXdNVEUzTVRnM05TVXlReVV5TW1nbE1qSWxNMEV6TURZbE1rTWxNako1SlRJeUpUTkJNekF6SlRKREpUSXlZVzVuYkdVbE1qSWxNMEV3SlRkRUpUSkRKVEl5Y0dGMGFDVXlNaVV6UVNVMVFpVTNRaVV5TW1GamRHbHZibk1sTWpJbE0wRWxOVUlsTjBJbE1qSjRKVEl5SlROQkpUSXlNQ1V5TWlVeVF5VXlNbUZqZEdsdmJpVXlNaVV6UVNVeU1tMXZkbVVsTWpJbE1rTWxNako1SlRJeUpUTkJKVEl5TkNVeU1pVTNSQ1V5UXlVM1FpVXlNbmt4SlRJeUpUTkJKVEl5TUNVeU1pVXlReVV5TW5nbE1qSWxNMEVsTWpJMEpUSXlKVEpESlRJeVlXTjBhVzl1SlRJeUpUTkJKVEl5Y1hWaFpISmhkR2xqUTNWeWRtVWxNaklsTWtNbE1qSjRNU1V5TWlVelFTVXlNakFsTWpJbE1rTWxNako1SlRJeUpUTkJKVEl5TUNVeU1pVTNSQ1V5UXlVM1FpVXlNbmdsTWpJbE0wRWxNakozTFRRbE1qSWxNa01sTWpKaFkzUnBiMjRsTWpJbE0wRWxNakpzYVc1bEpUSXlKVEpESlRJeWVTVXlNaVV6UVNVeU1qQWxNaklsTjBRbE1rTWxOMElsTWpKNU1TVXlNaVV6UVNVeU1qQWxNaklsTWtNbE1qSjRKVEl5SlROQkpUSXlkeVV5TWlVeVF5VXlNbUZqZEdsdmJpVXlNaVV6UVNVeU1uRjFZV1J5WVhScFkwTjFjblpsSlRJeUpUSkRKVEl5ZURFbE1qSWxNMEVsTWpKM0pUSXlKVEpESlRJeWVTVXlNaVV6UVNVeU1qUWxNaklsTjBRbE1rTWxOMElsTWpKNEpUSXlKVE5CSlRJeWR5VXlNaVV5UXlVeU1tRmpkR2x2YmlVeU1pVXpRU1V5TW14cGJtVWxNaklsTWtNbE1qSjVKVEl5SlROQkpUSXlhQzAwSlRJeUpUZEVKVEpESlRkQ0pUSXllVEVsTWpJbE0wRWxNakpvSlRJeUpUSkRKVEl5ZUNVeU1pVXpRU1V5TW5jdE5DVXlNaVV5UXlVeU1tRmpkR2x2YmlVeU1pVXpRU1V5TW5GMVlXUnlZWFJwWTBOMWNuWmxKVEl5SlRKREpUSXllREVsTWpJbE0wRWxNakozSlRJeUpUSkRKVEl5ZVNVeU1pVXpRU1V5TW1nbE1qSWxOMFFsTWtNbE4wSWxNako0SlRJeUpUTkJKVEl5TkNVeU1pVXlReVV5TW1GamRHbHZiaVV5TWlVelFTVXlNbXhwYm1VbE1qSWxNa01sTWpKNUpUSXlKVE5CSlRJeWFDVXlNaVUzUkNVeVF5VTNRaVV5TW5reEpUSXlKVE5CSlRJeWFDVXlNaVV5UXlVeU1uZ2xNaklsTTBFbE1qSXdKVEl5SlRKREpUSXlZV04wYVc5dUpUSXlKVE5CSlRJeWNYVmhaSEpoZEdsalEzVnlkbVVsTWpJbE1rTWxNako0TVNVeU1pVXpRU1V5TWpBbE1qSWxNa01sTWpKNUpUSXlKVE5CSlRJeWFDMDBKVEl5SlRkRUpUSkRKVGRDSlRJeVlXTjBhVzl1SlRJeUpUTkJKVEl5WTJ4dmMyVWxNaklsTjBRbE5VUWxOMFFsTlVRbE1rTWxNakpzYVc1bFUzUjViR1VsTWpJbE0wRWxOMElsTWpKc2FXNWxWMmxrZEdnbE1qSWxNMEV4TGpVbE1rTWxNakpzYVc1bFEyOXNiM0lsTWpJbE0wRWxNakl5TkRFbE1rTXhORGtsTWtNeE5EZ2xNaklsTjBRbE1rTWxNakpqYUdsc1pISmxiaVV5TWlVelFTVTFRaVUxUkNVeVF5VXlNbkpsYzJsNlpVUnBjaVV5TWlVelFTVTFRaVV5TW5Sc0pUSXlKVEpESlRJeWRISWxNaklsTWtNbE1qSmljaVV5TWlVeVF5VXlNbUpzSlRJeUpUSkRKVEl5YkNVeU1pVXlReVV5TW5RbE1qSWxNa01sTWpKeUpUSXlKVEpESlRJeVlpVXlNaVUxUkNVeVF5VXlNbTVoYldVbE1qSWxNMEVsTWpKaVlYTnBZMTlqYjI1MFlXbHVaWElsTWpJbE1rTWxNakptYVd4c1UzUjViR1VsTWpJbE0wRWxOMElsTWpKamIyeHZjaVV5TWlVelFTVXlNakkxTVNVeVF6SXpOQ1V5UXpJeE9DVXlNaVV5UXlVeU1tUnlZWGRVZVhCbEpUSXlKVE5CSlRJeWJtOXVaU1V5TWlVM1JDVXlReVV5TW5Sb1pXMWxKVEl5SlROQkpUZENKVGRFSlRKREpUSXlhV1FsTWpJbE0wRWxNakpXUTB4WVNGTkJXRVpGTlRVeE16Y3hKVEl5SlRKREpUSXlZWFIwY21saWRYUmxKVEl5SlROQkpUZENKVEl5WTI5dWRHRnBibVZ5SlRJeUpUTkJabUZzYzJVbE1rTWxNakp5YjNSaGRHRmliR1VsTWpJbE0wRjBjblZsSlRKREpUSXlkbWx6YVdKc1pTVXlNaVV6UVhSeWRXVWxNa01sTWpKbWFYaGxaRXhwYm1zbE1qSWxNMEZtWVd4elpTVXlReVV5TW1OdmJHeGhjSE5oWW14bEpUSXlKVE5CWm1Gc2MyVWxNa01sTWpKamIyeHNZWEJ6WldRbE1qSWxNMEZtWVd4elpTVXlReVV5TW14cGJtdGhZbXhsSlRJeUpUTkJkSEoxWlNVeVF5VXlNbTFoY210bGNrOW1abk5sZENVeU1pVXpRVFVsTjBRbE1rTWxNakpqWVhSbFoyOXllU1V5TWlVelFTVXlNbUpoYzJsakpUSXlKVGRFSlRKREpUSXlTMU4xY2toc1MyMVlkVGcyTlRZeE55VXlNaVV6UVNVM1FpVXlNbXhwYm1zbE1qSWxNMEVsTWpJbE1qSWxNa01sTWpKemFHRndaVk4wZVd4bEpUSXlKVE5CSlRkQ0pUSXlZV3h3YUdFbE1qSWxNMEV4SlRkRUpUSkRKVEl5ZEdWNGRFSnNiMk5ySlRJeUpUTkJKVFZDSlRkQ0pUSXljRzl6YVhScGIyNGxNaklsTTBFbE4wSWxNakozSlRJeUpUTkJKVEl5ZHkweE1DVXlNaVV5UXlVeU1uZ2xNaklsTTBFbE1qSTFKVEl5SlRKREpUSXlhQ1V5TWlVelFTVXlNbWdxS0RFbE1rWTNLUzB5SlRJeUpUSkRKVEl5ZVNVeU1pVXpRU1V5TWpJbE1qSWxOMFFsTWtNbE1qSjBaWGgwSlRJeUpUTkJKVEl5VW1WbmNtVnpjMmx2YmlVeU1FaGxZV1F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Na01sTWpKMGFYUnNaU1V5TWlVelFTVXlNaVV5TWlVeVF5VXlNbVp2Ym5SVGRIbHNaU1V5TWlVelFTVTNRaVV5TW5OcGVtVWxNaklsTTBFeE55VTNSQ1V5UXlVeU1tUmhkR0ZCZEhSeWFXSjFkR1Z6SlRJeUpUTkJKVFZDSlRWRUpUSkRKVEl5Y0hKdmNITWxNaklsTTBFbE4wSWxNako2YVc1a1pYZ2xNaklsTTBFMUpUSkRKVEl5ZHlVeU1pVXpRVEkwTlM0ek5ETTVPVFF4TkRBMk1qVWxNa01sTWpKNEpUSXlKVE5CTmpjd0xqRTBNelkzTmpjMU56Z3hNalVsTWtNbE1qSm9KVEl5SlROQk1qSXhKVEpESlRJeWVTVXlNaVV6UVRZME9TVXlReVV5TW1GdVoyeGxKVEl5SlROQk1DVTNSQ1V5UXlVeU1uQmhkR2dsTWpJbE0wRWxOVUlsTjBJbE1qSmhZM1JwYjI1ekpUSXlKVE5CSlRWQ0pUZENKVEl5ZUNVeU1pVXpRU1V5TWpBbE1qSWxNa01sTWpKaFkzUnBiMjRsTWpJbE0wRWxNakp0YjNabEpUSXlKVEpESlRJeWVTVXlNaVV6UVNVeU1qUWxNaklsTjBRbE1rTWxOMElsTWpKNU1TVXlNaVV6UVNVeU1qQWxNaklsTWtNbE1qSjRKVEl5SlROQkpUSXlOQ1V5TWlVeVF5VXlNbUZqZEdsdmJpVXlNaVV6UVNVeU1uRjFZV1J5WVhScFkwTjFjblpsSlRJeUpUSkRKVEl5ZURFbE1qSWxNMEVsTWpJd0pUSXlKVEpESlRJeWVTVXlNaVV6UVNVeU1qQWxNaklsTjBRbE1rTWxOMElsTWpKNEpUSXlKVE5CSlRJeWR5MDBKVEl5SlRKREpUSXlZV04wYVc5dUpUSXlKVE5CSlRJeWJHbHVaU1V5TWlVeVF5VXlNbmtsTWpJbE0wRWxNakl3SlRJeUpUZEVKVEpESlRkQ0pUSXllVEVsTWpJbE0wRWxNakl3SlRJeUpUSkRKVEl5ZUNVeU1pVXpRU1V5TW5jbE1qSWxNa01sTWpKaFkzUnBiMjRsTWpJbE0wRWxNakp4ZFdGa2NtRjBhV05EZFhKMlpTVXlNaVV5UXlVeU1uZ3hKVEl5SlROQkpUSXlkeVV5TWlVeVF5VXlNbmtsTWpJbE0wRWxNakkwSlRJeUpUZEVKVEpESlRkQ0pUSXllQ1V5TWlVelFTVXlNbmNsTWpJbE1rTWxNakpoWTNScGIyNGxNaklsTTBFbE1qSnNhVzVsSlRJeUpUSkRKVEl5ZVNVeU1pVXpRU1V5TW1ndE5DVXlNaVUzUkNVeVF5VTNRaVV5TW5reEpUSXlKVE5CSlRJeWFDVXlNaVV5UXlVeU1uZ2xNaklsTTBFbE1qSjNMVFFsTWpJbE1rTWxNakpoWTNScGIyNGxNaklsTTBFbE1qSnhkV0ZrY21GMGFXTkRkWEoyWlNVeU1pVXlReVV5TW5neEpUSXlKVE5CSlRJeWR5VXlNaVV5UXlVeU1ua2xNaklsTTBFbE1qSm9KVEl5SlRkRUpUSkRKVGRDSlRJeWVDVXlNaVV6UVNVeU1qUWxNaklsTWtNbE1qSmhZM1JwYjI0bE1qSWxNMEVsTWpKc2FXNWxKVEl5SlRKREpUSXllU1V5TWlVelFTVXlNbWdsTWpJbE4wUWxNa01sTjBJbE1qSjVNU1V5TWlVelFTVXlNbWdsTWpJbE1rTWxNako0SlRJeUpUTkJKVEl5TUNVeU1pVXlReVV5TW1GamRHbHZiaVV5TWlVelFTVXlNbkYxWVdSeVlYUnBZME4xY25abEpUSXlKVEpESlRJeWVERWxNaklsTTBFbE1qSXdKVEl5SlRKREpUSXllU1V5TWlVelFTVXlNbWd0TkNVeU1pVTNSQ1V5UXlVM1FpVXlNbUZqZEdsdmJpVXlNaVV6UVNVeU1tTnNiM05sSlRJeUpUZEVKVFZFSlRkRUpUVkVKVEpESlRJeWJHbHVaVk4wZVd4bEpUSXlKVE5CSlRkQ0pUSXliR2x1WlZkcFpIUm9KVEl5SlROQk1TNDFKVEpESlRJeWJHbHVaVU52Ykc5eUpUSXlKVE5CSlRJeU1qUXhKVEpETVRRNUpUSkRNVFE0SlRJeUpUZEVKVEpESlRJeVkyaHBiR1J5Wlc0bE1qSWxNMEVsTlVJbE5VUWxNa01sTWpKeVpYTnBlbVZFYVhJbE1qSWxNMEVsTlVJbE1qSjBiQ1V5TWlVeVF5VXlNblJ5SlRJeUpUSkRKVEl5WW5JbE1qSWxNa01sTWpKaWJDVXlNaVV5UXlVeU1td2xNaklsTWtNbE1qSjBKVEl5SlRKREpUSXljaVV5TWlVeVF5VXlNbUlsTWpJbE5VUWxNa01sTWpKdVlXMWxKVEl5SlROQkpUSXlZbUZ6YVdOZlkyOXVkR0ZwYm1WeUpUSXlKVEpESlRJeVptbHNiRk4wZVd4bEpUSXlKVE5CSlRkQ0pUSXlZMjlzYjNJbE1qSWxNMEVsTWpJeU5URWxNa015TXpRbE1rTXlNVGdsTWpJbE1rTWxNakprY21GM1ZIbHdaU1V5TWlVelFTVXlNbTV2Ym1VbE1qSWxOMFFsTWtNbE1qSjBhR1Z0WlNVeU1pVXpRU1UzUWlVM1JDVXlReVV5TW1sa0pUSXlKVE5CSlRJeVMxTjFja2hzUzIxWWRUZzJOVFl4TnlVeU1pVXlReVV5TW1GMGRISnBZblYwWlNVeU1pVXpRU1UzUWlVeU1tTnZiblJoYVc1bGNpVXlNaVV6UVdaaGJITmxKVEpESlRJeWNtOTBZWFJoWW14bEpUSXlKVE5CZEhKMVpTVXlReVV5TW5acGMybGliR1VsTWpJbE0wRjBjblZsSlRKREpUSXlabWw0WldSTWFXNXJKVEl5SlROQlptRnNjMlVsTWtNbE1qSmpiMnhzWVhCellXSnNaU1V5TWlVelFXWmhiSE5sSlRKREpUSXlZMjlzYkdGd2MyVmtKVEl5SlROQlptRnNjMlVsTWtNbE1qSnNhVzVyWVdKc1pTVXlNaVV6UVhSeWRXVWxNa01sTWpKdFlYSnJaWEpQWm1aelpYUWxNaklsTTBFMUpUZEVKVEpESlRJeVkyRjBaV2R2Y25rbE1qSWxNMEVsTWpKaVlYTnBZeVV5TWlVM1JDVXlReVV5TWxKUGFsSnVjMWh0YVZVNU5Ua3pPRElsTWpJbE0wRWxOMElsTWpKamIyNTBZV2x1WlhJbE1qSWxNMEVsTWpKVFZIRm1jbmhIYkVSTU1qWTBNREUySlRJeUpUSkRKVEl5YkdsdWF5VXlNaVV6UVNVeU1pVXlNaVV5UXlVeU1uTm9ZWEJsVTNSNWJHVWxNaklsTTBFbE4wSWxNakpoYkhCb1lTVXlNaVV6UVRFbE4wUWxNa01sTWpKMFpYaDBRbXh2WTJzbE1qSWxNMEVsTlVJbE4wSWxNakp3YjNOcGRHbHZiaVV5TWlVelFTVTNRaVV5TW5jbE1qSWxNMEVsTWpKM0xUSXdKVEl5SlRKREpUSXllQ1V5TWlVelFURXdKVEpESlRJeWFDVXlNaVV6UVNVeU1tZ2xNaklsTWtNbE1qSjVKVEl5SlROQk1DVTNSQ1V5UXlVeU1uUmxlSFFsTWpJbE0wRWxNakpKYm1OcFpHVnVkQ1V5TUVWdVpYSm5lU1V6UTJKeUpUTkZlU1V5TUNVelJDVXlNRVVsTWpBbE1rWWxNakF4TXpBbE1qSWxOMFFsTlVRbE1rTWxNakpoYm1Ob2IzSnpKVEl5SlROQkpUVkNKVGRDSlRJeWVDVXlNaVV6UVNVeU1uY2xNa1l5SlRJeUpUSkRKVEl5ZVNVeU1pVXpRU1V5TWpBbE1qSWxOMFFsTWtNbE4wSWxNako0SlRJeUpUTkJKVEl5ZHlVeVJqSWxNaklsTWtNbE1qSjVKVEl5SlROQkpUSXlhQ1V5TWlVM1JDVXlReVUzUWlVeU1uZ2xNaklsTTBFbE1qSXdKVEl5SlRKREpUSXllU1V5TWlVelFTVXlNbWdsTWtZeUpUSXlKVGRFSlRKREpUZENKVEl5ZUNVeU1pVXpRU1V5TW5jbE1qSWxNa01sTWpKNUpUSXlKVE5CSlRJeWFDVXlSaklsTWpJbE4wUWxOVVFsTWtNbE1qSjBhWFJzWlNVeU1pVXpRU1V5TWlVeU1pVXlReVV5TW1admJuUlRkSGxzWlNVeU1pVXpRU1UzUWlVeU1uTnBlbVVsTWpJbE0wRXhOeVUzUkNVeVF5VXlNbVJoZEdGQmRIUnlhV0oxZEdWekpUSXlKVE5CSlRWQ0pUVkVKVEpESlRJeWNISnZjSE1sTWpJbE0wRWxOMElsTWpKNmFXNWtaWGdsTWpJbE0wRXlOU1V5UXlVeU1uY2xNaklsTTBFeU1qZ3VNRFF4TlRBek9UQTJNalVsTWtNbE1qSjRKVEl5SlROQk5qYzRMamM1TkRreU1UZzNOU1V5UXlVeU1tZ2xNaklsTTBFMU1DVXlReVV5TW5rbE1qSWxNMEU1TXpZbE1rTWxNakpoYm1kc1pTVXlNaVV6UVRBbE4wUWxNa01sTWpKd1lYUm9KVEl5SlROQkpUVkNKVGRDSlRJeVlXTjBhVzl1Y3lVeU1pVXpRU1UxUWlVM1FpVXlNbmdsTWpJbE0wRWxNakl3SlRJeUpUSkRKVEl5WVdOMGFXOXVKVEl5SlROQkpUSXliVzkyWlNVeU1pVXlReVV5TW5rbE1qSWxNMEVsTWpJd0pUSXlKVGRFSlRKREpUZENKVEl5ZUNVeU1pVXpRU1V5TW5jbE1qSWxNa01sTWpKaFkzUnBiMjRsTWpJbE0wRWxNakpzYVc1bEpUSXlKVEpESlRJeWVTVXlNaVV6UVNVeU1qQWxNaklsTjBRbE1rTWxOMElsTWpKNEpUSXlKVE5CSlRJeWR5VXlNaVV5UXlVeU1tRmpkR2x2YmlVeU1pVXpRU1V5TW14cGJtVWxNaklsTWtNbE1qSjVKVEl5SlROQkpUSXlhQ1V5TWlVM1JDVXlReVUzUWlVeU1uZ2xNaklsTTBFbE1qSXdKVEl5SlRKREpUSXlZV04wYVc5dUpUSXlKVE5CSlRJeWJHbHVaU1V5TWlVeVF5VXlNbmtsTWpJbE0wRWxNakpvSlRJeUpUZEVKVEpESlRkQ0pUSXlZV04wYVc5dUpUSXlKVE5CSlRJeVkyeHZjMlVsTWpJbE4wUWxOVVFsTjBRbE5VUWxNa01sTWpKc2FXNWxVM1I1YkdVbE1qSWxNMEVsTjBJbE1qSnliM1Z1WkdsdVp5VXlNaVV6UVRRbE1rTWxNakpzYVc1bFYybGtkR2dsTWpJbE0wRXhMalVsTWtNbE1qSnNhVzVsUTI5c2IzSWxNaklsTTBFbE1qSXlOREVsTWtNeE5Ea2xNa014TkRnbE1qSWxOMFFsTWtNbE1qSmphR2xzWkhKbGJpVXlNaVV6UVNVMVFpVTFSQ1V5UXlVeU1uSmxjMmw2WlVScGNpVXlNaVV6UVNVMVFpVXlNblJzSlRJeUpUSkRKVEl5ZEhJbE1qSWxNa01sTWpKaWNpVXlNaVV5UXlVeU1tSnNKVEl5SlRKREpUSXliQ1V5TWlVeVF5VXlNblFsTWpJbE1rTWxNakp5SlRJeUpUSkRKVEl5WWlVeU1pVTFSQ1V5UXlVeU1tNWhiV1VsTWpJbE0wRWxNakp3Y205alpYTnpKVEl5SlRKREpUSXlabWxzYkZOMGVXeGxKVEl5SlROQkpUZENKVEl5WTI5c2IzSWxNaklsTTBFbE1qSXlORFFsTWtNeE9UTWxNa014TkRNbE1qSWxNa01sTWpKa2NtRjNWSGx3WlNVeU1pVXpRU1V5TW01dmJtVWxNaklsTjBRbE1rTWxNakowYUdWdFpTVXlNaVV6UVNVM1FpVTNSQ1V5UXlVeU1tbGtKVEl5SlROQkpUSXlVazlxVW01eldHMXBWVGsxT1RNNE1pVXlNaVV5UXlVeU1tRjBkSEpwWW5WMFpTVXlNaVV6UVNVM1FpVXlNbU52Ym5SaGFXNWxjaVV5TWlVelFXWmhiSE5sSlRKREpUSXljbTkwWVhSaFlteGxKVEl5SlROQmRISjFaU1V5UXlVeU1uWnBjMmxpYkdVbE1qSWxNMEYwY25WbEpUSkRKVEl5Wm1sNFpXUk1hVzVySlRJeUpUTkJabUZzYzJVbE1rTWxNakpqYjJ4c1lYQnpZV0pzWlNVeU1pVXpRV1poYkhObEpUSkRKVEl5WTI5c2JHRndjMlZrSlRJeUpUTkJabUZzYzJVbE1rTWxNakpzYVc1cllXSnNaU1V5TWlVelFYUnlkV1VsTWtNbE1qSnRZWEpyWlhKUFptWnpaWFFsTWpJbE0wRTFKVGRFSlRKREpUSXlZMkYwWldkdmNua2xNaklsTTBFbE1qSm1iRzkzSlRJeUpUZEVKVEpESlRJeVlVVmxVV1oxZFdSc1V6TTJPVFUxTmlVeU1pVXpRU1UzUWlVeU1tWnZiblJUZEhsc1pTVXlNaVV6UVNVM1FpVXlNbk5wZW1VbE1qSWxNMEV4TnlVM1JDVXlReVV5TW5CdmFXNTBjeVV5TWlVelFTVTFRaVUzUWlVeU1uZ2xNaklsTTBFM05qQXVOakkzTmpnMU5UUTJPRGMxSlRKREpUSXllU1V5TWlVelFUSTJOQzQxSlRkRUpUSkRKVGRDSlRJeWVDVXlNaVV6UVRNMU9DNDJNamMyT0RVMU5EWTROelVsTWtNbE1qSjVKVEl5SlROQk1qWTBMalVsTjBRbE5VUWxNa01sTWpKa1lYUmhRWFIwY21saWRYUmxjeVV5TWlVelFTVTFRaVUxUkNVeVF5VXlNbkJ5YjNCekpUSXlKVE5CSlRkQ0pUSXllbWx1WkdWNEpUSXlKVE5CTXprbE4wUWxNa01sTWpKc2FXNXJaWEpVZVhCbEpUSXlKVE5CSlRJeVluSnZhMlZ1SlRJeUpUSkRKVEl5YkdsdVpWTjBlV3hsSlRJeUpUTkJKVGRDSlRJeWNtOTFibVJwYm1jbE1qSWxNMEUwSlRKREpUSXlZbVZuYVc1QmNuSnZkMU4wZVd4bEpUSXlKVE5CSlRJeWJtOXVaU1V5TWlVeVF5VXlNbVZ1WkVGeWNtOTNVM1I1YkdVbE1qSWxNMEVsTWpKemIyeHBaRUZ5Y205M0pUSXlKVEpESlRJeWJHbHVaVmRwWkhSb0pUSXlKVE5CTVNVeVF5VXlNbXhwYm1WRGIyeHZjaVV5TWlVelFTVXlNakkwTVNVeVF6RTBPU1V5UXpFME9DVXlNaVUzUkNVeVF5VXlNbXhwYm1WVWVYQmxKVEl5SlROQkpUSXljMjlzYVdRbE1qSWxNa01sTWpKdVlXMWxKVEl5SlROQkpUSXliR2x1YTJWeUpUSXlKVEpESlRJeVpuSnZiU1V5TWlVelFTVTNRaVV5TW5nbE1qSWxNMEUzTmpBdU5qSTNOamcxTlRRMk9EYzFKVEpESlRJeWVTVXlNaVV6UVRFNU9DVXlReVV5TW1GdVoyeGxKVEl5SlROQk5DNDNNVEl6T0RnNU9EQXpPRFEyT1NVeVF5VXlNbWxrSlRJeUpUTkJKVEl5YlZwbVFrbFhZblJrWkRBeE5EZzNNeVV5TWlVM1JDVXlReVV5TW1sa0pUSXlKVE5CSlRJeVlVVmxVV1oxZFdSc1V6TTJPVFUxTmlVeU1pVXlReVV5TW5SbGVIUWxNaklsTTBFbE1qSWxNaklsTWtNbE1qSjBieVV5TWlVelFTVTNRaVV5TW5nbE1qSWxNMEV6TlRndU5qSTNOamcxTlRRMk9EYzFKVEpESlRJeWVTVXlNaVV6UVRNek1TVXlReVV5TW1GdVoyeGxKVEl5SlROQk1TNDFOekEzT1RZek1qWTNPVFE0T1RjbE1rTWxNakpwWkNVeU1pVXpRU1V5TWs1UmFIQmllV1J4ZEhjek1UQXdPVElsTWpJbE4wUWxNa01sTWpKallYUmxaMjl5ZVNVeU1pVXpRU1V5TW1KaGMybGpKVEl5SlRKREpUSXlkR1Y0ZEVKc2IyTnJKVEl5SlROQkpUVkNKVFZFSlRkRUpUSkRKVEl5YjBwbFQxSjVXWFZYWXpjM01qVTROU1V5TWlVelFTVTNRaVV5TW1admJuUlRkSGxzWlNVeU1pVXpRU1UzUWlVeU1uTnBlbVVsTWpJbE0wRXhOeVUzUkNVeVF5VXlNbkJ2YVc1MGN5VXlNaVV6UVNVMVFpVTNRaVV5TW5nbE1qSWxNMEUzTmpBdU5qSTNOamcxTlRRMk9EYzFKVEpESlRJeWVTVXlNaVV6UVRVeE5pNDFKVGRFSlRKREpUZENKVEl5ZUNVeU1pVXpRVGMyTUM0Mk1qYzJPRFUxTkRZNE56VWxNa01sTWpKNUpUSXlKVE5CTlRFMkxqVWxOMFFsTlVRbE1rTWxNakprWVhSaFFYUjBjbWxpZFhSbGN5VXlNaVV6UVNVMVFpVTFSQ1V5UXlVeU1uQnliM0J6SlRJeUpUTkJKVGRDSlRJeWVtbHVaR1Y0SlRJeUpUTkJNekFsTjBRbE1rTWxNakpzYVc1clpYSlVlWEJsSlRJeUpUTkJKVEl5WW5KdmEyVnVKVEl5SlRKREpUSXliR2x1WlZOMGVXeGxKVEl5SlROQkpUZENKVEl5Y205MWJtUnBibWNsTWpJbE0wRTBKVEpESlRJeVltVm5hVzVCY25KdmQxTjBlV3hsSlRJeUpUTkJKVEl5Ym05dVpTVXlNaVV5UXlVeU1tVnVaRUZ5Y205M1UzUjViR1VsTWpJbE0wRWxNakp6YjJ4cFpFRnljbTkzSlRJeUpUSkRKVEl5YkdsdVpWZHBaSFJvSlRJeUpUTkJNU1V5UXlVeU1teHBibVZEYjJ4dmNpVXlNaVV6UVNVeU1qSTBNU1V5UXpFME9TVXlRekUwT0NVeU1pVTNSQ1V5UXlVeU1teHBibVZVZVhCbEpUSXlKVE5CSlRJeWMyOXNhV1FsTWpJbE1rTWxNakp1WVcxbEpUSXlKVE5CSlRJeWJHbHVhMlZ5SlRJeUpUSkRKVEl5Wm5KdmJTVXlNaVV6UVNVM1FpVXlNbmdsTWpJbE0wRTNOakF1TmpJM05qZzFOVFEyT0RjMUpUSkRKVEl5ZVNVeU1pVXpRVFV3TUNVeVF5VXlNbUZ1WjJ4bEpUSXlKVE5CTkM0M01USXpPRGc1T0RBek9EUTJPU1V5UXlVeU1tbGtKVEl5SlROQkpUSXlhR2RYYlVaSVFsZG1kRGs1TURJNU55VXlNaVUzUkNVeVF5VXlNbWxrSlRJeUpUTkJKVEl5YjBwbFQxSjVXWFZYWXpjM01qVTROU1V5TWlVeVF5VXlNblJsZUhRbE1qSWxNMEVsTWpJbE1qSWxNa01sTWpKMGJ5VXlNaVV6UVNVM1FpVXlNbmdsTWpJbE0wRTNOakF1TmpJM05qZzFOVFEyT0RjMUpUSkRKVEl5ZVNVeU1pVXpRVFV6TXlVeVF5VXlNbUZ1WjJ4bEpUSXlKVE5CTVM0MU56QTNPVFl6TWpZM09UUTRPVGNsTWtNbE1qSnBaQ1V5TWlVelFTVXlNbmQxVjB0RldYUmlZMVl6TlRreE1qUWxNaklsTjBRbE1rTWxNakpqWVhSbFoyOXllU1V5TWlVelFTVXlNbUpoYzJsakpUSXlKVEpESlRJeWRHVjRkRUpzYjJOckpUSXlKVE5CSlRWQ0pUVkVKVGRFSlRKREpUSXlVR2hhUlZSdFNGaEdRVEUxTWpnd01pVXlNaVV6UVNVM1FpVXlNbVp2Ym5SVGRIbHNaU1V5TWlVelFTVTNRaVV5TW5OcGVtVWxNaklsTTBFeE55VTNSQ1V5UXlVeU1uQnZhVzUwY3lVeU1pVXpRU1UxUWlVM1FpVXlNbmdsTWpJbE0wRXhNVFV6TGprMU1ERTVOVE14TWpVbE1rTWxNako1SlRJeUpUTkJOalEwSlRkRUpUSkRKVGRDSlRJeWVDVXlNaVV6UVRjNU1pNDRNVFUyTnpNNE1qZ3hNalVsTWtNbE1qSjVKVEl5SlROQk5qUTBKVGRFSlRWRUpUSkRKVEl5WkdGMFlVRjBkSEpwWW5WMFpYTWxNaklsTTBFbE5VSWxOVVFsTWtNbE1qSndjbTl3Y3lVeU1pVXpRU1UzUWlVeU1ucHBibVJsZUNVeU1pVXpRVFF5SlRkRUpUSkRKVEl5YkdsdWEyVnlWSGx3WlNVeU1pVXpRU1V5TW1KeWIydGxiaVV5TWlVeVF5VXlNbXhwYm1WVGRIbHNaU1V5TWlVelFTVTNRaVV5TW5KdmRXNWthVzVuSlRJeUpUTkJOQ1V5UXlVeU1tSmxaMmx1UVhKeWIzZFRkSGxzWlNVeU1pVXpRU1V5TW01dmJtVWxNaklsTWtNbE1qSmxibVJCY25KdmQxTjBlV3hsSlRJeUpUTkJKVEl5YzI5c2FXUkJjbkp2ZHlVeU1pVXlReVV5TW14cGJtVlhhV1IwYUNVeU1pVXpRVEVsTWtNbE1qSnNhVzVsUTI5c2IzSWxNaklsTTBFbE1qSXlOREVsTWtNeE5Ea2xNa014TkRnbE1qSWxOMFFsTWtNbE1qSnNhVzVsVkhsd1pTVXlNaVV6UVNVeU1uTnZiR2xrSlRJeUpUSkRKVEl5Ym1GdFpTVXlNaVV6UVNVeU1teHBibXRsY2lVeU1pVXlReVV5TW1aeWIyMGxNaklsTTBFbE4wSWxNako0SlRJeUpUTkJNVEUxTXk0NU5UQXhPVFV6TVRJMUpUSkRKVEl5ZVNVeU1pVXpRVFU0TXlVeVF5VXlNbUZ1WjJ4bEpUSXlKVE5CTkM0M01USXpPRGc1T0RBek9EUTJPU1V5UXlVeU1tbGtKVEl5SlROQkpUSXlTWGxxU1U5eWQydDVZVFEyTURZeE5pVXlNaVUzUkNVeVF5VXlNbWxrSlRJeUpUTkJKVEl5VUdoYVJWUnRTRmhHUVRFMU1qZ3dNaVV5TWlVeVF5VXlNblJsZUhRbE1qSWxNMEVsTWpJbE1qSWxNa01sTWpKMGJ5VXlNaVV6UVNVM1FpVXlNbmdsTWpJbE0wRTNPVEl1T0RFMU5qY3pPREk0TVRJMUpUSkRKVEl5ZVNVeU1pVXpRVGN3TlNVeVF5VXlNbUZ1WjJ4bEpUSXlKVE5CTVM0MU56QTNPVFl6TWpZM09UUTRPVGNsTWtNbE1qSnBaQ1V5TWlVelFTVXlNa3RuYWxCelRHMU1iWGN3TkRBMk9UY2xNaklsTjBRbE1rTWxNakpqWVhSbFoyOXllU1V5TWlVelFTVXlNbUpoYzJsakpUSXlKVEpESlRJeWRHVjRkRUpzYjJOckpUSXlKVE5CSlRWQ0pUVkVKVGRFSlRKREpUSXlXbWhzZDJoRllXWlBWVEUyTlRNNE15VXlNaVV6UVNVM1FpVXlNbVp2Ym5SVGRIbHNaU1V5TWlVelFTVTNRaVV5TW5OcGVtVWxNaklsTTBFeE55VTNSQ1V5UXlVeU1uQnZhVzUwY3lVeU1pVXpRU1UxUWlVM1FpVXlNbmdsTWpJbE0wRXpOVGd1TmpJM05qZzFOVFEyT0RjMUpUSkRKVEl5ZVNVeU1pVXpRVFUzT0NVM1JDVXlReVUzUWlVeU1uZ2xNaklsTTBFek5UZ3VOakkzTmpnMU5UUTJPRGMxSlRKREpUSXllU1V5TWlVelFUVTNPQ1UzUkNVMVJDVXlReVV5TW1SaGRHRkJkSFJ5YVdKMWRHVnpKVEl5SlROQkpUVkNKVFZFSlRKREpUSXljSEp2Y0hNbE1qSWxNMEVsTjBJbE1qSjZhVzVrWlhnbE1qSWxNMEV5T0NVM1JDVXlReVV5TW14cGJtdGxjbFI1Y0dVbE1qSWxNMEVsTWpKaWNtOXJaVzRsTWpJbE1rTWxNakpzYVc1bFUzUjViR1VsTWpJbE0wRWxOMElsTWpKeWIzVnVaR2x1WnlVeU1pVXpRVFFsTWtNbE1qSmlaV2RwYmtGeWNtOTNVM1I1YkdVbE1qSWxNMEVsTWpKdWIyNWxKVEl5SlRKREpUSXlaVzVrUVhKeWIzZFRkSGxzWlNVeU1pVXpRU1V5TW5OdmJHbGtRWEp5YjNjbE1qSWxNa01sTWpKc2FXNWxWMmxrZEdnbE1qSWxNMEV4SlRKREpUSXliR2x1WlVOdmJHOXlKVEl5SlROQkpUSXlNalF4SlRKRE1UUTVKVEpETVRRNEpUSXlKVGRFSlRKREpUSXliR2x1WlZSNWNHVWxNaklsTTBFbE1qSnpiMnhwWkNVeU1pVXlReVV5TW01aGJXVWxNaklsTTBFbE1qSnNhVzVyWlhJbE1qSWxNa01sTWpKbWNtOXRKVEl5SlROQkpUZENKVEl5ZUNVeU1pVXpRVE0xT0M0Mk1qYzJPRFUxTkRZNE56VWxNa01sTWpKNUpUSXlKVE5CTlRZeEpUSkRKVEl5WVc1bmJHVWxNaklsTTBFMExqY3hNak00T0RrNE1ETTRORFk1SlRKREpUSXlhV1FsTWpJbE0wRWxNakpDUTA1cFEwaHVWVTVJTlRZek1EVTJKVEl5SlRkRUpUSkRKVEl5YVdRbE1qSWxNMEVsTWpKYWFHeDNhRVZoWms5Vk1UWTFNemd6SlRJeUpUSkRKVEl5ZEdWNGRDVXlNaVV6UVNVeU1pVXlNaVV5UXlVeU1uUnZKVEl5SlROQkpUZENKVEl5ZUNVeU1pVXpRVE0xT0M0Mk1qYzJPRFUxTkRZNE56VWxNa01sTWpKNUpUSXlKVE5CTlRrMUpUSkRKVEl5WVc1bmJHVWxNaklsTTBFeExqVTNNRGM1TmpNeU5qYzVORGc1TnlVeVF5VXlNbWxrSlRJeUpUTkJKVEl5VjFaaVNVaDNXbVJEY2pnd05EWTJPU1V5TWlVM1JDVXlReVV5TW1OaGRHVm5iM0o1SlRJeUpUTkJKVEl5WW1GemFXTWxNaklsTWtNbE1qSjBaWGgwUW14dlkyc2xNaklsTTBFbE5VSWxOVVFsTjBRbE1rTWxNakpEWVZCSldWQlhWMFZHTnprek9UY3pKVEl5SlROQkpUZENKVEl5Wm05dWRGTjBlV3hsSlRJeUpUTkJKVGRDSlRJeWMybDZaU1V5TWlVelFURTNKVGRFSlRKREpUSXljRzlwYm5SekpUSXlKVE5CSlRWQ0pUZENKVEl5ZUNVeU1pVXpRVE0xT0M0Mk1qYzJPRFUxTkRZNE56VWxNa01sTWpKNUpUSXlKVE5CTkRBeEpUZEVKVEpESlRkQ0pUSXllQ1V5TWlVelFUTTFPQzQyTWpjMk9EVTFORFk0TnpVbE1rTWxNako1SlRJeUpUTkJOREF4SlRkRUpUVkVKVEpESlRJeVpHRjBZVUYwZEhKcFluVjBaWE1sTWpJbE0wRWxOVUlsTlVRbE1rTWxNakp3Y205d2N5VXlNaVV6UVNVM1FpVXlNbnBwYm1SbGVDVXlNaVV6UVRJMkpUZEVKVEpESlRJeWJHbHVhMlZ5Vkhsd1pTVXlNaVV6UVNVeU1tSnliMnRsYmlVeU1pVXlReVV5TW14cGJtVlRkSGxzWlNVeU1pVXpRU1UzUWlVeU1uSnZkVzVrYVc1bkpUSXlKVE5CTkNVeVF5VXlNbUpsWjJsdVFYSnliM2RUZEhsc1pTVXlNaVV6UVNVeU1tNXZibVVsTWpJbE1rTWxNakpsYm1SQmNuSnZkMU4wZVd4bEpUSXlKVE5CSlRJeWMyOXNhV1JCY25KdmR5VXlNaVV5UXlVeU1teHBibVZYYVdSMGFDVXlNaVV6UVRFbE1rTWxNakpzYVc1bFEyOXNiM0lsTWpJbE0wRWxNakl5TkRFbE1rTXhORGtsTWtNeE5EZ2xNaklsTjBRbE1rTWxNakpzYVc1bFZIbHdaU1V5TWlVelFTVXlNbk52Ykdsa0pUSXlKVEpESlRJeWJtRnRaU1V5TWlVelFTVXlNbXhwYm10bGNpVXlNaVV5UXlVeU1tWnliMjBsTWpJbE0wRWxOMElsTWpKNEpUSXlKVE5CTXpVNExqWXlOelk0TlRVME5qZzNOU1V5UXlVeU1ua2xNaklsTTBFek9ERWxNa01sTWpKaGJtZHNaU1V5TWlVelFUUXVOekV5TXpnNE9UZ3dNemcwTmprbE1rTWxNakpwWkNVeU1pVXpRU1V5TWs1UmFIQmllV1J4ZEhjek1UQXdPVElsTWpJbE4wUWxNa01sTWpKcFpDVXlNaVV6UVNVeU1rTmhVRWxaVUZkWFJVWTNPVE01TnpNbE1qSWxNa01sTWpKMFpYaDBKVEl5SlROQkpUSXlKVEl5SlRKREpUSXlkRzhsTWpJbE0wRWxOMElsTWpKNEpUSXlKVE5CTXpVNExqWXlOelk0TlRVME5qZzNOU1V5UXlVeU1ua2xNaklsTTBFME1qRWxNa01sTWpKaGJtZHNaU1V5TWlVelFURXVOVGN3TnprMk16STJOemswT0RrM0pUSkRKVEl5YVdRbE1qSWxNMEVsTWpKcGFHVkdha1JMVjB0NU1qTXlNRGt6SlRJeUpUZEVKVEpESlRJeVkyRjBaV2R2Y25rbE1qSWxNMEVsTWpKaVlYTnBZeVV5TWlVeVF5VXlNblJsZUhSQ2JHOWpheVV5TWlVelFTVTFRaVUxUkNVM1JDVXlReVV5TW5CU1NWUjJZa055WVhjMk5qVTNPRFlsTWpJbE0wRWxOMElsTWpKbWIyNTBVM1I1YkdVbE1qSWxNMEVsTjBJbE1qSnphWHBsSlRJeUpUTkJNVGNsTjBRbE1rTWxNakp3YjJsdWRITWxNaklsTTBFbE5VSWxOMElsTWpKNEpUSXlKVE5CTXpVNExqWXlOelk0TlRVME5qZzNOU1V5UXlVeU1ua2xNaklsTTBFMk56VWxOMFFsTWtNbE4wSWxNako0SlRJeUpUTkJOVFkxTGpNM01EY3lOelV6T1RBMk1qVWxNa01sTWpKNUpUSXlKVE5CTmpjMUpUZEVKVEpESlRkQ0pUSXllQ1V5TWlVelFUVTJOUzR6TnpBM01qYzFNemt3TmpJMUpUSkRKVEl5ZVNVeU1pVXpRVE16TnlVM1JDVXlReVUzUWlVeU1uZ2xNaklsTTBFM05qQXVOakkzTmpnMU5UUTJPRGMxSlRKREpUSXllU1V5TWlVelFUTXpOeVUzUkNVMVJDVXlReVV5TW1SaGRHRkJkSFJ5YVdKMWRHVnpKVEl5SlROQkpUVkNKVFZFSlRKREpUSXljSEp2Y0hNbE1qSWxNMEVsTjBJbE1qSjZhVzVrWlhnbE1qSWxNMEUwTUNVM1JDVXlReVV5TW14cGJtdGxjbFI1Y0dVbE1qSWxNMEVsTWpKaWNtOXJaVzRsTWpJbE1rTWxNakpzYVc1bFUzUjViR1VsTWpJbE0wRWxOMElsTWpKeWIzVnVaR2x1WnlVeU1pVXpRVFFsTWtNbE1qSmlaV2RwYmtGeWNtOTNVM1I1YkdVbE1qSWxNMEVsTWpKdWIyNWxKVEl5SlRKREpUSXlaVzVrUVhKeWIzZFRkSGxzWlNVeU1pVXpRU1V5TW5OdmJHbGtRWEp5YjNjbE1qSWxNa01sTWpKc2FXNWxWMmxrZEdnbE1qSWxNMEV4SlRKREpUSXliR2x1WlVOdmJHOXlKVEl5SlROQkpUSXlNalF4SlRKRE1UUTVKVEpETVRRNEpUSXlKVGRFSlRKREpUSXliR2x1WlZSNWNHVWxNaklsTTBFbE1qSnpiMnhwWkNVeU1pVXlReVV5TW01aGJXVWxNaklsTTBFbE1qSnNhVzVyWlhJbE1qSWxNa01sTWpKbWNtOXRKVEl5SlROQkpUZENKVEl5ZUNVeU1pVXpRVE0xT0M0Mk1qYzJPRFUxTkRZNE56VWxNa01sTWpKNUpUSXlKVE5CTmpRMUpUSkRKVEl5WVc1bmJHVWxNaklsTTBFMExqY3hNak00T0RrNE1ETTRORFk1SlRKREpUSXlhV1FsTWpJbE0wRWxNakpYVm1KSlNIZGFaRU55T0RBME5qWTVKVEl5SlRkRUpUSkRKVEl5YVdRbE1qSWxNMEVsTWpKd1VrbFVkbUpEY21GM05qWTFOemcySlRJeUpUSkRKVEl5ZEdWNGRDVXlNaVV6UVNVeU1pVXlNaVV5UXlVeU1uUnZKVEl5SlROQkpUZENKVEl5ZUNVeU1pVXpRVGMyTUM0Mk1qYzJPRFUxTkRZNE56VWxNa01sTWpKNUpUSXlKVE5CTXpZM0pUSkRKVEl5WVc1bmJHVWxNaklsTTBFeExqVTNNRGM1TmpNeU5qYzVORGc1TnlVeVF5VXlNbWxrSlRJeUpUTkJKVEl5Y0ZCbVNFTjFiSE5VWWpRek9EUTNPU1V5TWlVM1JDVXlReVV5TW1OaGRHVm5iM0o1SlRJeUpUTkJKVEl5WW1GemFXTWxNaklsTWtNbE1qSjBaWGgwUW14dlkyc2xNaklsTTBFbE5VSWxOVVFsTjBRbE1rTWxNakpzWlhoUGRIaFZUR1J5TURFeU1EZzBKVEl5SlROQkpUZENKVEl5Wm05dWRGTjBlV3hsSlRJeUpUTkJKVGRDSlRJeWMybDZaU1V5TWlVelFURTNKVGRFSlRKREpUSXljRzlwYm5SekpUSXlKVE5CSlRWQ0pUZENKVEl5ZUNVeU1pVXpRVEV4TlRNdU9UVXdNVGsxTXpFeU5TVXlReVV5TW5rbE1qSWxNMEUwTXpVbE4wUWxNa01sTjBJbE1qSjRKVEl5SlROQk1URTFNeTQ1TlRBeE9UVXpNVEkxSlRKREpUSXllU1V5TWlVelFUUXpOU1UzUkNVMVJDVXlReVV5TW1SaGRHRkJkSFJ5YVdKMWRHVnpKVEl5SlROQkpUVkNKVFZFSlRKREpUSXljSEp2Y0hNbE1qSWxNMEVsTjBJbE1qSjZhVzVrWlhnbE1qSWxNMEV6TVNVM1JDVXlReVV5TW14cGJtdGxjbFI1Y0dVbE1qSWxNMEVsTWpKaWNtOXJaVzRsTWpJbE1rTWxNakpzYVc1bFUzUjViR1VsTWpJbE0wRWxOMElsTWpKeWIzVnVaR2x1WnlVeU1pVXpRVFFsTWtNbE1qSmlaV2RwYmtGeWNtOTNVM1I1YkdVbE1qSWxNMEVsTWpKdWIyNWxKVEl5SlRKREpUSXlaVzVrUVhKeWIzZFRkSGxzWlNVeU1pVXpRU1V5TW5OdmJHbGtRWEp5YjNjbE1qSWxNa01sTWpKc2FXNWxWMmxrZEdnbE1qSWxNMEV4SlRKREpUSXliR2x1WlVOdmJHOXlKVEl5SlROQkpUSXlNalF4SlRKRE1UUTVKVEpETVRRNEpUSXlKVGRFSlRKREpUSXliR2x1WlZSNWNHVWxNaklsTTBFbE1qSnpiMnhwWkNVeU1pVXlReVV5TW01aGJXVWxNaklsTTBFbE1qSnNhVzVyWlhJbE1qSWxNa01sTWpKbWNtOXRKVEl5SlROQkpUZENKVEl5ZUNVeU1pVXpRVEV4TlRNdU9UVXdNVGsxTXpFeU5TVXlReVV5TW5rbE1qSWxNMEUwTVRrbE1rTWxNakpoYm1kc1pTVXlNaVV6UVRRdU56RXlNemc0T1Rnd016ZzBOamtsTWtNbE1qSnBaQ1V5TWlVelFTVXlNbHBFVTB4b1UyaENZWGM0TVRBNE16WWxNaklsTjBRbE1rTWxNakpwWkNVeU1pVXpRU1V5TW14bGVFOTBlRlZNWkhJd01USXdPRFFsTWpJbE1rTWxNakowWlhoMEpUSXlKVE5CSlRJeUpUSXlKVEpESlRJeWRHOGxNaklsTTBFbE4wSWxNako0SlRJeUpUTkJNVEUxTXk0NU5UQXhPVFV6TVRJMUpUSkRKVEl5ZVNVeU1pVXpRVFExTVNVeVF5VXlNbUZ1WjJ4bEpUSXlKVE5CTVM0MU56QTNPVFl6TWpZM09UUTRPVGNsTWtNbE1qSnBaQ1V5TWlVelFTVXlNbmhZZUZwTlJWWnpZbXN4T0RNME5UZ2xNaklsTjBRbE1rTWxNakpqWVhSbFoyOXllU1V5TWlVelFTVXlNbUpoYzJsakpUSXlKVEpESlRJeWRHVjRkRUpzYjJOckpUSXlKVE5CSlRWQ0pUVkVKVGRFSlRKREpUSXllbXRSVm5aVmEzaHdaRE15TURVME9DVXlNaVV6UVNVM1FpVXlNbVp2Ym5SVGRIbHNaU1V5TWlVelFTVTNRaVV5TW5OcGVtVWxNaklsTTBFeE55VTNSQ1V5UXlVeU1uQnZhVzUwY3lVeU1pVXpRU1UxUWlVM1FpVXlNbmdsTWpJbE0wRXhNVFV6TGprMU1ERTVOVE14TWpVbE1rTWxNako1SlRJeUpUTkJOVEUzSlRkRUpUSkRKVGRDSlRJeWVDVXlNaVV6UVRFeE5UTXVPVFV3TVRrMU16RXlOU1V5UXlVeU1ua2xNaklsTTBFMU1UY2xOMFFsTlVRbE1rTWxNakprWVhSaFFYUjBjbWxpZFhSbGN5VXlNaVV6UVNVMVFpVTFSQ1V5UXlVeU1uQnliM0J6SlRJeUpUTkJKVGRDSlRJeWVtbHVaR1Y0SlRJeUpUTkJNeklsTjBRbE1rTWxNakpzYVc1clpYSlVlWEJsSlRJeUpUTkJKVEl5WW5KdmEyVnVKVEl5SlRKREpUSXliR2x1WlZOMGVXeGxKVEl5SlROQkpUZENKVEl5Y205MWJtUnBibWNsTWpJbE0wRTBKVEpESlRJeVltVm5hVzVCY25KdmQxTjBlV3hsSlRJeUpUTkJKVEl5Ym05dVpTVXlNaVV5UXlVeU1tVnVaRUZ5Y205M1UzUjViR1VsTWpJbE0wRWxNakp6YjJ4cFpFRnljbTkzSlRJeUpUSkRKVEl5YkdsdVpWZHBaSFJvSlRJeUpUTkJNU1V5UXlVeU1teHBibVZEYjJ4dmNpVXlNaVV6UVNVeU1qSTBNU1V5UXpFME9TVXlRekUwT0NVeU1pVTNSQ1V5UXlVeU1teHBibVZVZVhCbEpUSXlKVE5CSlRJeWMyOXNhV1FsTWpJbE1rTWxNakp1WVcxbEpUSXlKVE5CSlRJeWJHbHVhMlZ5SlRJeUpUSkRKVEl5Wm5KdmJTVXlNaVV6UVNVM1FpVXlNbmdsTWpJbE0wRXhNVFV6TGprMU1ERTVOVE14TWpVbE1rTWxNako1SlRJeUpUTkJOVEF4SlRKREpUSXlZVzVuYkdVbE1qSWxNMEUwTGpjeE1qTTRPRGs0TURNNE5EWTVKVEpESlRJeWFXUWxNaklsTTBFbE1qSjRXSGhhVFVWV2MySnJNVGd6TkRVNEpUSXlKVGRFSlRKREpUSXlhV1FsTWpJbE0wRWxNako2YTFGV2RsVnJlSEJrTXpJd05UUTRKVEl5SlRKREpUSXlkR1Y0ZENVeU1pVXpRU1V5TWlVeU1pVXlReVV5TW5SdkpUSXlKVE5CSlRkQ0pUSXllQ1V5TWlVelFURXhOVE11T1RVd01UazFNekV5TlNVeVF5VXlNbmtsTWpJbE0wRTFNek1sTWtNbE1qSmhibWRzWlNVeU1pVXpRVEV1TlRjd056azJNekkyTnprME9EazNKVEpESlRJeWFXUWxNaklsTTBFbE1qSkplV3BKVDNKM2EzbGhORFl3TmpFMkpUSXlKVGRFSlRKREpUSXlZMkYwWldkdmNua2xNaklsTTBFbE1qSmlZWE5wWXlVeU1pVXlReVV5TW5SbGVIUkNiRzlqYXlVeU1pVXpRU1UxUWlVMVJDVTNSQ1V5UXlVeU1uWlpXbHBPVkd0dWVYSXhNalU0TnpjbE1qSWxNMEVsTjBJbE1qSm1iMjUwVTNSNWJHVWxNaklsTTBFbE4wSWxNakp6YVhwbEpUSXlKVE5CTVRjbE4wUWxNa01sTWpKd2IybHVkSE1sTWpJbE0wRWxOVUlsTjBJbE1qSjRKVEl5SlROQk16VTRMall5TnpZNE5UVTBOamczTlNVeVF5VXlNbmtsTWpJbE0wRTBPVEVsTjBRbE1rTWxOMElsTWpKNEpUSXlKVE5CTXpVNExqWXlOelk0TlRVME5qZzNOU1V5UXlVeU1ua2xNaklsTTBFME9URWxOMFFsTlVRbE1rTWxNakprWVhSaFFYUjBjbWxpZFhSbGN5VXlNaVV6UVNVMVFpVTFSQ1V5UXlVeU1uQnliM0J6SlRJeUpUTkJKVGRDSlRJeWVtbHVaR1Y0SlRJeUpUTkJNamNsTjBRbE1rTWxNakpzYVc1clpYSlVlWEJsSlRJeUpUTkJKVEl5WW5KdmEyVnVKVEl5SlRKREpUSXliR2x1WlZOMGVXeGxKVEl5SlROQkpUZENKVEl5Y205MWJtUnBibWNsTWpJbE0wRTBKVEpESlRJeVltVm5hVzVCY25KdmQxTjBlV3hsSlRJeUpUTkJKVEl5Ym05dVpTVXlNaVV5UXlVeU1tVnVaRUZ5Y205M1UzUjViR1VsTWpJbE0wRWxNakp6YjJ4cFpFRnljbTkzSlRJeUpUSkRKVEl5YkdsdVpWZHBaSFJvSlRJeUpUTkJNU1V5UXlVeU1teHBibVZEYjJ4dmNpVXlNaVV6UVNVeU1qSTBNU1V5UXpFME9TVXlRekUwT0NVeU1pVTNSQ1V5UXlVeU1teHBibVZVZVhCbEpUSXlKVE5CSlRJeWMyOXNhV1FsTWpJbE1rTWxNakp1WVcxbEpUSXlKVE5CSlRJeWJHbHVhMlZ5SlRJeUpUSkRKVEl5Wm5KdmJTVXlNaVV6UVNVM1FpVXlNbmdsTWpJbE0wRXpOVGd1TmpJM05qZzFOVFEyT0RjMUpUSkRKVEl5ZVNVeU1pVXpRVFEzTVNVeVF5VXlNbUZ1WjJ4bEpUSXlKVE5CTkM0M01USXpPRGc1T0RBek9EUTJPU1V5UXlVeU1tbGtKVEl5SlROQkpUSXlhV2hsUm1wRVMxZExlVEl6TWpBNU15VXlNaVUzUkNVeVF5VXlNbWxrSlRJeUpUTkJKVEl5ZGxsYVdrNVVhMjU1Y2pFeU5UZzNOeVV5TWlVeVF5VXlNblJsZUhRbE1qSWxNMEVsTWpJbE1qSWxNa01sTWpKMGJ5VXlNaVV6UVNVM1FpVXlNbmdsTWpJbE0wRXpOVGd1TmpJM05qZzFOVFEyT0RjMUpUSkRKVEl5ZVNVeU1pVXpRVFV4TVNVeVF5VXlNbUZ1WjJ4bEpUSXlKVE5CTVM0MU56QTNPVFl6TWpZM09UUTRPVGNsTWtNbE1qSnBaQ1V5TWlVelFTVXlNa0pEVG1sRFNHNVZUa2cxTmpNd05UWWxNaklsTjBRbE1rTWxNakpqWVhSbFoyOXllU1V5TWlVelFTVXlNbUpoYzJsakpUSXlKVEpESlRJeWRHVjRkRUpzYjJOckpUSXlKVE5CSlRWQ0pUVkVKVGRFSlRKREpUSXlZMGxtU0c1RlNYTjZaVFUzTkRnek15VXlNaVV6UVNVM1FpVXlNbVp2Ym5SVGRIbHNaU1V5TWlVelFTVTNRaVV5TW5OcGVtVWxNaklsTTBFeE55VTNSQ1V5UXlVeU1uQnZhVzUwY3lVeU1pVXpRU1UxUWlVM1FpVXlNbmdsTWpJbE0wRTNOakF1TmpJM05qZzFOVFEyT0RjMUpUSkRKVEl5ZVNVeU1pVXpRVFF6TXk0MUpUZEVKVEpESlRkQ0pUSXllQ1V5TWlVelFUYzJNQzQyTWpjMk9EVTFORFk0TnpVbE1rTWxNako1SlRJeUpUTkJORE16TGpVbE4wUWxOVVFsTWtNbE1qSmtZWFJoUVhSMGNtbGlkWFJsY3lVeU1pVXpRU1UxUWlVMVJDVXlReVV5TW5CeWIzQnpKVEl5SlROQkpUZENKVEl5ZW1sdVpHVjRKVEl5SlROQk1qa2xOMFFsTWtNbE1qSnNhVzVyWlhKVWVYQmxKVEl5SlROQkpUSXlZbkp2YTJWdUpUSXlKVEpESlRJeWJHbHVaVk4wZVd4bEpUSXlKVE5CSlRkQ0pUSXljbTkxYm1ScGJtY2xNaklsTTBFMEpUSkRKVEl5WW1WbmFXNUJjbkp2ZDFOMGVXeGxKVEl5SlROQkpUSXlibTl1WlNVeU1pVXlReVV5TW1WdVpFRnljbTkzVTNSNWJHVWxNaklsTTBFbE1qSnpiMnhwWkVGeWNtOTNKVEl5SlRKREpUSXliR2x1WlZkcFpIUm9KVEl5SlROQk1TVXlReVV5TW14cGJtVkRiMnh2Y2lVeU1pVXpRU1V5TWpJME1TVXlRekUwT1NVeVF6RTBPQ1V5TWlVM1JDVXlReVV5TW14cGJtVlVlWEJsSlRJeUpUTkJKVEl5YzI5c2FXUWxNaklsTWtNbE1qSnVZVzFsSlRJeUpUTkJKVEl5YkdsdWEyVnlKVEl5SlRKREpUSXlabkp2YlNVeU1pVXpRU1UzUWlVeU1uZ2xNaklsTTBFM05qQXVOakkzTmpnMU5UUTJPRGMxSlRKREpUSXllU1V5TWlVelFUUXhOeVV5UXlVeU1tRnVaMnhsSlRJeUpUTkJOQzQzTVRJek9EZzVPREF6T0RRMk9TVXlReVV5TW1sa0pUSXlKVE5CSlRJeWNGQm1TRU4xYkhOVVlqUXpPRFEzT1NVeU1pVTNSQ1V5UXlVeU1tbGtKVEl5SlROQkpUSXlZMGxtU0c1RlNYTjZaVFUzTkRnek15VXlNaVV5UXlVeU1uUmxlSFFsTWpJbE0wRWxNaklsTWpJbE1rTWxNakowYnlVeU1pVXpRU1UzUWlVeU1uZ2xNaklsTTBFM05qQXVOakkzTmpnMU5UUTJPRGMxSlRKREpUSXllU1V5TWlVelFUUTFNQ1V5UXlVeU1tRnVaMnhsSlRJeUpUTkJNUzQxTnpBM09UWXpNalkzT1RRNE9UY2xNa01sTWpKcFpDVXlNaVV6UVNVeU1taG5WMjFHU0VKWFpuUTVPVEF5T1RjbE1qSWxOMFFsTWtNbE1qSmpZWFJsWjI5eWVTVXlNaVV6UVNVeU1tSmhjMmxqSlRJeUpUSkRKVEl5ZEdWNGRFSnNiMk5ySlRJeUpUTkJKVFZDSlRWRUpUZEVKVEpESlRJeVowdFhXVzlCZG01TWRUY3lNamM1T1NVeU1pVXpRU1UzUWlVeU1tWnZiblJUZEhsc1pTVXlNaVV6UVNVM1FpVXlNbk5wZW1VbE1qSWxNMEV4TnlVM1JDVXlReVV5TW5CdmFXNTBjeVV5TWlVelFTVTFRaVUzUWlVeU1uZ2xNaklsTTBFM05qQXVOakkzTmpnMU5UUTJPRGMxSlRKREpUSXllU1V5TWlVelFUWXhNeVUzUkNVeVF5VTNRaVV5TW5nbE1qSWxNMEU1TWpndU1UZ3hOell5TmprMU16RXlOU1V5UXlVeU1ua2xNaklsTTBFMk1UTWxOMFFsTWtNbE4wSWxNako0SlRJeUpUTkJPVEk0TGpFNE1UYzJNalk1TlRNeE1qVWxNa01sTWpKNUpUSXlKVE5CTXpNNUpUZEVKVEpESlRkQ0pUSXllQ1V5TWlVelFURXhOVE11T1RVd01UazFNekV5TlNVeVF5VXlNbmtsTWpJbE0wRXpNemtsTjBRbE5VUWxNa01sTWpKa1lYUmhRWFIwY21saWRYUmxjeVV5TWlVelFTVTFRaVUxUkNVeVF5VXlNbkJ5YjNCekpUSXlKVE5CSlRkQ0pUSXllbWx1WkdWNEpUSXlKVE5CTkRFbE4wUWxNa01sTWpKc2FXNXJaWEpVZVhCbEpUSXlKVE5CSlRJeVluSnZhMlZ1SlRJeUpUSkRKVEl5YkdsdVpWTjBlV3hsSlRJeUpUTkJKVGRDSlRJeWNtOTFibVJwYm1jbE1qSWxNMEUwSlRKREpUSXlZbVZuYVc1QmNuSnZkMU4wZVd4bEpUSXlKVE5CSlRJeWJtOXVaU1V5TWlVeVF5VXlNbVZ1WkVGeWNtOTNVM1I1YkdVbE1qSWxNMEVsTWpKemIyeHBaRUZ5Y205M0pUSXlKVEpESlRJeWJHbHVaVmRwWkhSb0pUSXlKVE5CTVNVeVF5VXlNbXhwYm1WRGIyeHZjaVV5TWlVelFTVXlNakkwTVNVeVF6RTBPU1V5UXpFME9DVXlNaVUzUkNVeVF5VXlNbXhwYm1WVWVYQmxKVEl5SlROQkpUSXljMjlzYVdRbE1qSWxNa01sTWpKdVlXMWxKVEl5SlROQkpUSXliR2x1YTJWeUpUSXlKVEpESlRJeVpuSnZiU1V5TWlVelFTVTNRaVV5TW5nbE1qSWxNMEUzTmpBdU5qSTNOamcxTlRRMk9EYzFKVEpESlRJeWVTVXlNaVV6UVRVNE15VXlReVV5TW1GdVoyeGxKVEl5SlROQk5DNDNNVEl6T0RnNU9EQXpPRFEyT1NVeVF5VXlNbWxrSlRJeUpUTkJKVEl5ZDNWWFMwVlpkR0pqVmpNMU9URXlOQ1V5TWlVM1JDVXlReVV5TW1sa0pUSXlKVE5CSlRJeVowdFhXVzlCZG01TWRUY3lNamM1T1NVeU1pVXlReVV5TW5SbGVIUWxNaklsTTBFbE1qSWxNaklsTWtNbE1qSjBieVV5TWlVelFTVTNRaVV5TW5nbE1qSWxNMEV4TVRVekxqazFNREU1TlRNeE1qVWxNa01sTWpKNUpUSXlKVE5CTXpZNUpUSkRKVEl5WVc1bmJHVWxNaklsTTBFeExqVTNNRGM1TmpNeU5qYzVORGc1TnlVeVF5VXlNbWxrSlRJeUpUTkJKVEl5V2tSVFRHaFRhRUpoZHpneE1EZ3pOaVV5TWlVM1JDVXlReVV5TW1OaGRHVm5iM0o1SlRJeUpUTkJKVEl5WW1GemFXTWxNaklsTWtNbE1qSjBaWGgwUW14dlkyc2xNaklsTTBFbE5VSWxOVVFsTjBRbE1rTWxNakpvVUdoYVQzZEhTSEIyTWpnMk5qTTFKVEl5SlROQkpUZENKVEl5YVdRbE1qSWxNMEVsTWpKb1VHaGFUM2RIU0hCMk1qZzJOak0xSlRJeUpUSkRKVEl5Ym1GdFpTVXlNaVV6UVNVeU1teHBibXRsY2lVeU1pVXlReVV5TW5SbGVIUWxNaklsTTBFbE1qSWxNaklsTWtNbE1qSm5jbTkxY0NVeU1pVXpRU1V5TWlVeU1pVXlReVV5TW14cGJtdGxjbFI1Y0dVbE1qSWxNMEVsTWpKaWNtOXJaVzRsTWpJbE1rTWxNakp3YjJsdWRITWxNaklsTTBFbE5VSWxOMElsTWpKNEpUSXlKVE5CTnpreUxqZ3hOVFkzTmpjMU56Z3hNalVsTWtNbE1qSjVKVEl5SlROQk9EWTJMalVsTjBRbE1rTWxOMElsTWpKNEpUSXlKVE5CTnpreUxqZ3hOVFkzTmpjMU56Z3hNalVsTWtNbE1qSjVKVEl5SlROQk9EWTJMalVsTjBRbE5VUWxNa01sTWpKc2IyTnJaV1FsTWpJbE0wRm1ZV3h6WlNVeVF5VXlNbVJoZEdGQmRIUnlhV0oxZEdWekpUSXlKVE5CSlRWQ0pUVkVKVEpESlRJeWNISnZjSE1sTWpJbE0wRWxOMElsTWpKNmFXNWtaWGdsTWpJbE0wRTBNeVUzUkNVeVF5VXlNbXhwYm1WVGRIbHNaU1V5TWlVelFTVTNRaVV5TW14cGJtVlhhV1IwYUNVeU1pVXpRVEV1TlNVeVF5VXlNbXhwYm1WRGIyeHZjaVV5TWlVelFTVXlNakkwTVNVeVF6RTBPU1V5UXpFME9DVXlNaVUzUkNVeVF5VXlNbVp5YjIwbE1qSWxNMEVsTjBJbE1qSjRKVEl5SlROQk56a3lMamd4TlRZM05qYzFOemd4TWpVbE1rTWxNako1SlRJeUpUTkJPREl6SlRKREpUSXlZVzVuYkdVbE1qSWxNMEUwTGpjeE1qTTRPRGs0TURNNE5EWTVKVEpESlRJeWFXUWxNaklsTTBFbE1qSkxaMnBRYzB4dFRHMTNNRFF3TmprM0pUSXlKVGRFSlRKREpUSXlkRzhsTWpJbE0wRWxOMElsTWpKcFpDVXlNaVV6UVNVeU1sTlVjV1p5ZUVkc1JFd3lOalF3TVRZbE1qSWxNa01sTWpKNEpUSXlKVE5CTnpreUxqZ3hOVFkzTmpjMU56Z3hNalVsTWtNbE1qSjVKVEl5SlROQk9URXdKVEpESlRJeVlXNW5iR1VsTWpJbE0wRXhMalUzTURjNU5qTXlOamM1TkRnNU55VTNSQ1V5UXlVeU1uUmxlSFJDYkc5amF5VXlNaVV6UVNVMVFpVTFSQ1V5UXlVeU1tWnZiblJUZEhsc1pTVXlNaVV6UVNVM1FpVXlNbk5wZW1VbE1qSWxNMEV4TnlVM1JDVTNSQ1UzUkNVeVF5VXlNblpsY25OcGIyNGxNaklsTTBFbE1qSXdKVEl5SlRKREpUSXlaV1JwZEc5eVZtVnljMmx2YmlVeU1pVXpRU1V5TWxZeEpUSXlKVEpESlRJeVkyOXRiV1Z1ZEhNbE1qSWxNMEVsTlVJbE5VUWxNa01sTWpKd2JIVm5hVzV6SlRJeUpUTkJKVGRDSlRkRUpUSkRKVEl5WVdsRGIyNTBZV2x1WlhKekpUSXlKVE5CSlRkQ0pUZEVKVEpESlRJeWFXNXpaWEowVUdGblpVOXdkSE1sTWpJbE0wRWxOMElsTjBRbE1rTWxNakp3YjNOMFVHRjViV1Z1ZENVeU1pVXpRU1UzUWlVM1JDVXlReVV5TW5Sb1pXMWxKVEl5SlROQkpUZENKVEl5Y0dGblpTVXlNaVV6UVNVM1FpVXlNbUpoWTJ0bmNtOTFibVJEYjJ4dmNpVXlNaVV6UVNVeU1uUnlZVzV6Y0dGeVpXNTBKVEl5SlRkRUpUZEVKVGRFIiwKCSJGaWxlSWQiIDogIjA3MmM2Y2Q5LThlNTgtNDIyMi1hMGQzLTYwYjk1ZjJjZGNjNSIKfQo="/>
    </extobj>
    <extobj name="E657119C-6982-421D-8BA7-E74DEB70A7D9-4">
      <extobjdata type="E657119C-6982-421D-8BA7-E74DEB70A7D9" data="ewoJIkNhdGVnb3J5IiA6ICJmbG93IiwKCSJEZWZpbml0aW9uIiA6ICJKVGRDSlRJeWNHRm5aU1V5TWlVelFTVTNRaVV5TW5CaFpHUnBibWNsTWpJbE0wRXlNQ1V5UXlVeU1tSmhZMnRuY205MWJtUkRiMnh2Y2lVeU1pVXpRU1V5TW5SeVlXNXpjR0Z5Wlc1MEpUSXlKVEpESlRJeWIzSnBaVzUwWVhScGIyNGxNaklsTTBFbE1qSndiM0owY21GcGRDVXlNaVV5UXlVeU1tZHlhV1JUYVhwbEpUSXlKVE5CTVRVbE1rTWxNakozYVdSMGFDVXlNaVV6UVRFMk5qWWxNa01sTWpKemFHOTNSM0pwWkNVeU1pVXpRWFJ5ZFdVbE1rTWxNakpzYVc1bFNuVnRjSE1sTWpJbE0wRm1ZV3h6WlNVeVF5VXlNbWhsYVdkb2RDVXlNaVV6UVRrMk5DVXlReVV5TW5KcFkyaFVaWGgwSlRJeUpUTkJkSEoxWlNVM1JDVXlReVV5TW1Wc1pXMWxiblJ6SlRJeUpUTkJKVGRDSlRJeVlXNXpXbGRwZVZGT1R6QXdPREF6TUNVeU1pVXpRU1UzUWlVeU1teHBibXNsTWpJbE0wRWxNaklsTWpJbE1rTWxNakp6YUdGd1pWTjBlV3hsSlRJeUpUTkJKVGRDSlRJeVlXeHdhR0VsTWpJbE0wRXhKVGRFSlRKREpUSXlkR1Y0ZEVKc2IyTnJKVEl5SlROQkpUVkNKVGRDSlRJeWNHOXphWFJwYjI0bE1qSWxNMEVsTjBJbE1qSjNKVEl5SlROQkpUSXlkeTB5TUNVeU1pVXlReVV5TW5nbE1qSWxNMEV4TUNVeVF5VXlNbWdsTWpJbE0wRWxNakpvSlRJeUpUSkRKVEl5ZVNVeU1pVXpRVEFsTjBRbE1rTWxNakowWlhoMEpUSXlKVE5CSlRJeUpUSTJibUp6Y0NVelFsQmxjbVp2Y20xaGJtTmxKVEl3UlhaaGJIVmhkR2x2YmlVeU1pVTNSQ1UxUkNVeVF5VXlNbUZ1WTJodmNuTWxNaklsTTBFbE5VSWxOMElsTWpKNEpUSXlKVE5CSlRJeWR5VXlSaklsTWpJbE1rTWxNako1SlRJeUpUTkJKVEl5TUNVeU1pVTNSQ1V5UXlVM1FpVXlNbmdsTWpJbE0wRWxNakozSlRKR01pVXlNaVV5UXlVeU1ua2xNaklsTTBFbE1qSm9KVEl5SlRkRUpUSkRKVGRDSlRJeWVDVXlNaVV6UVNVeU1qQWxNaklsTWtNbE1qSjVKVEl5SlROQkpUSXlhQ1V5UmpJbE1qSWxOMFFsTWtNbE4wSWxNako0SlRJeUpUTkJKVEl5ZHlVeU1pVXlReVV5TW5rbE1qSWxNMEVsTWpKb0pUSkdNaVV5TWlVM1JDVTFSQ1V5UXlVeU1uUnBkR3hsSlRJeUpUTkJKVEl5SlRJeUpUSkRKVEl5Wm05dWRGTjBlV3hsSlRJeUpUTkJKVGRDSlRJeWMybDZaU1V5TWlVelFURTRKVGRFSlRKREpUSXlaR0YwWVVGMGRISnBZblYwWlhNbE1qSWxNMEVsTlVJbE5VUWxNa01sTWpKd2NtOXdjeVV5TWlVelFTVTNRaVV5TW5wcGJtUmxlQ1V5TWlVelFUa2xNa01sTWpKM0pUSXlKVE5CTWpFeExqYzBPREl3TnprMk1USTVNRGszSlRKREpUSXllQ1V5TWlVelFUWXdNeTQzTnprek5USXlOekl4TmpBMEpUSkRKVEl5YUNVeU1pVXpRVFV3SlRKREpUSXllU1V5TWlVelFUVXpNU1V5UXlVeU1tRnVaMnhsSlRJeUpUTkJNQ1UzUkNVeVF5VXlNbkJoZEdnbE1qSWxNMEVsTlVJbE4wSWxNakpoWTNScGIyNXpKVEl5SlROQkpUVkNKVGRDSlRJeWVDVXlNaVV6UVNVeU1qQWxNaklsTWtNbE1qSmhZM1JwYjI0bE1qSWxNMEVsTWpKdGIzWmxKVEl5SlRKREpUSXllU1V5TWlVelFTVXlNakFsTWpJbE4wUWxNa01sTjBJbE1qSjRKVEl5SlROQkpUSXlkeVV5TWlVeVF5VXlNbUZqZEdsdmJpVXlNaVV6UVNVeU1teHBibVVsTWpJbE1rTWxNako1SlRJeUpUTkJKVEl5TUNVeU1pVTNSQ1V5UXlVM1FpVXlNbmdsTWpJbE0wRWxNakozSlRJeUpUSkRKVEl5WVdOMGFXOXVKVEl5SlROQkpUSXliR2x1WlNVeU1pVXlReVV5TW5rbE1qSWxNMEVsTWpKb0pUSXlKVGRFSlRKREpUZENKVEl5ZUNVeU1pVXpRU1V5TWpBbE1qSWxNa01sTWpKaFkzUnBiMjRsTWpJbE0wRWxNakpzYVc1bEpUSXlKVEpESlRJeWVTVXlNaVV6UVNVeU1tZ2xNaklsTjBRbE1rTWxOMElsTWpKaFkzUnBiMjRsTWpJbE0wRWxNakpqYkc5elpTVXlNaVUzUkNVMVJDVTNSQ1UxUkNVeVF5VXlNbXhwYm1WVGRIbHNaU1V5TWlVelFTVTNRaVV5TW5KdmRXNWthVzVuSlRJeUpUTkJOQ1V5UXlVeU1teHBibVZYYVdSMGFDVXlNaVV6UVRNbE1rTWxNakpzYVc1bFEyOXNiM0lsTWpJbE0wRWxNakl5TkRVbE1rTXhPRFVsTWtNeE9ETWxNaklsTjBRbE1rTWxNakpqYUdsc1pISmxiaVV5TWlVelFTVTFRaVUxUkNVeVF5VXlNbkpsYzJsNlpVUnBjaVV5TWlVelFTVTFRaVV5TW5Sc0pUSXlKVEpESlRJeWRISWxNaklsTWtNbE1qSmljaVV5TWlVeVF5VXlNbUpzSlRJeUpUSkRKVEl5YkNVeU1pVXlReVV5TW5RbE1qSWxNa01sTWpKeUpUSXlKVEpESlRJeVlpVXlNaVUxUkNVeVF5VXlNbTVoYldVbE1qSWxNMEVsTWpKd2NtOWpaWE56SlRJeUpUSkRKVEl5Wm1sc2JGTjBlV3hsSlRJeUpUTkJKVGRDSlRJeVkyOXNiM0lsTWpJbE0wRWxNakl5TkRRbE1rTXhPVE1sTWtNeE5ETWxNaklsTWtNbE1qSmtjbUYzVkhsd1pTVXlNaVV6UVNVeU1tNXZibVVsTWpJbE4wUWxNa01sTWpKcFpDVXlNaVV6UVNVeU1tRnVjMXBYYVhsUlRrOHdNRGd3TXpBbE1qSWxNa01sTWpKaGRIUnlhV0oxZEdVbE1qSWxNMEVsTjBJbE1qSmpiMjUwWVdsdVpYSWxNaklsTTBGbVlXeHpaU1V5UXlVeU1uSnZkR0YwWVdKc1pTVXlNaVV6UVhSeWRXVWxNa01sTWpKMmFYTnBZbXhsSlRJeUpUTkJkSEoxWlNVeVF5VXlNbVpwZUdWa1RHbHVheVV5TWlVelFXWmhiSE5sSlRKREpUSXlZMjlzYkdGd2MyRmliR1VsTWpJbE0wRm1ZV3h6WlNVeVF5VXlNbU52Ykd4aGNITmxaQ1V5TWlVelFXWmhiSE5sSlRKREpUSXliR2x1YTJGaWJHVWxNaklsTTBGMGNuVmxKVEpESlRJeWJXRnlhMlZ5VDJabWMyVjBKVEl5SlROQk5TVTNSQ1V5UXlVeU1tTmhkR1ZuYjNKNUpUSXlKVE5CSlRJeVpteHZkeVV5TWlVM1JDVXlReVV5TWtwTWVsTjBRVVZNVTIwMk1EazBOallsTWpJbE0wRWxOMElsTWpKc2FXNXJKVEl5SlROQkpUSXlKVEl5SlRKREpUSXljMmhoY0dWVGRIbHNaU1V5TWlVelFTVTNRaVV5TW1Gc2NHaGhKVEl5SlROQk1TVTNSQ1V5UXlVeU1uUmxlSFJDYkc5amF5VXlNaVV6UVNVMVFpVTNRaVV5TW5CdmMybDBhVzl1SlRJeUpUTkJKVGRDSlRJeWR5VXlNaVV6UVNVeU1uY3RNakFsTWpJbE1rTWxNako0SlRJeUpUTkJNVEFsTWtNbE1qSm9KVEl5SlROQkpUSXlhQ1V5TWlVeVF5VXlNbmtsTWpJbE0wRXdKVGRFSlRKREpUSXlkR1Y0ZENVeU1pVXpRU1V5TWlVeU5tNWljM0FsTTBKTmFYaGxaQ1V5TUVOaGJHbGljbUYwYVc5dUpUSXdSR0YwWVNWRlJpVkNReVU0T0UxRFgyUnBaMmtsUlVZbFFrTWxPRGtsTWpJbE4wUWxOVVFsTWtNbE1qSmhibU5vYjNKekpUSXlKVE5CSlRWQ0pUZENKVEl5ZUNVeU1pVXpRU1V5TW5jbE1rWXlKVEl5SlRKREpUSXllU1V5TWlVelFTVXlNakFsTWpJbE4wUWxNa01sTjBJbE1qSjRKVEl5SlROQkpUSXlkeVV5UmpJbE1qSWxNa01sTWpKNUpUSXlKVE5CSlRJeWFDVXlNaVUzUkNVeVF5VTNRaVV5TW5nbE1qSWxNMEVsTWpJd0pUSXlKVEpESlRJeWVTVXlNaVV6UVNVeU1tZ2xNa1l5SlRJeUpUZEVKVEpESlRkQ0pUSXllQ1V5TWlVelFTVXlNbmNsTWpJbE1rTWxNako1SlRJeUpUTkJKVEl5YUNVeVJqSWxNaklsTjBRbE5VUWxNa01sTWpKMGFYUnNaU1V5TWlVelFTVXlNaVV5TWlVeVF5VXlNbVp2Ym5SVGRIbHNaU1V5TWlVelFTVTNRaVV5TW5OcGVtVWxNaklsTTBFeE9DVTNSQ1V5UXlVeU1tUmhkR0ZCZEhSeWFXSjFkR1Z6SlRJeUpUTkJKVFZDSlRWRUpUSkRKVEl5Y0hKdmNITWxNaklsTTBFbE4wSWxNako2YVc1a1pYZ2xNaklsTTBFeEpUSkRKVEl5ZHlVeU1pVXpRVEl3Tnk0NE5qY3hOVGsyTnpRM05qUXlPQ1V5UXlVeU1uZ2xNaklsTTBFMk1EVXVOekU1T0RjMk5ERTFOREl6T0NVeVF5VXlNbWdsTWpJbE0wRTFNQ1V5UXlVeU1ua2xNaklsTTBFNEpUSkRKVEl5WVc1bmJHVWxNaklsTTBFd0pUZEVKVEpESlRJeWNHRjBhQ1V5TWlVelFTVTFRaVUzUWlVeU1tRmpkR2x2Ym5NbE1qSWxNMEVsTlVJbE4wSWxNako0SlRJeUpUTkJKVEl5TUNVeU1pVXlReVV5TW1GamRHbHZiaVV5TWlVelFTVXlNbTF2ZG1VbE1qSWxNa01sTWpKNUpUSXlKVE5CSlRJeU1DVXlNaVUzUkNVeVF5VTNRaVV5TW5nbE1qSWxNMEVsTWpKM0pUSXlKVEpESlRJeVlXTjBhVzl1SlRJeUpUTkJKVEl5YkdsdVpTVXlNaVV5UXlVeU1ua2xNaklsTTBFbE1qSXdKVEl5SlRkRUpUSkRKVGRDSlRJeWVDVXlNaVV6UVNVeU1uY2xNaklsTWtNbE1qSmhZM1JwYjI0bE1qSWxNMEVsTWpKc2FXNWxKVEl5SlRKREpUSXllU1V5TWlVelFTVXlNbWdsTWpJbE4wUWxNa01sTjBJbE1qSjRKVEl5SlROQkpUSXlNQ1V5TWlVeVF5VXlNbUZqZEdsdmJpVXlNaVV6UVNVeU1teHBibVVsTWpJbE1rTWxNako1SlRJeUpUTkJKVEl5YUNVeU1pVTNSQ1V5UXlVM1FpVXlNbUZqZEdsdmJpVXlNaVV6UVNVeU1tTnNiM05sSlRJeUpUZEVKVFZFSlRkRUpUVkVKVEpESlRJeWJHbHVaVk4wZVd4bEpUSXlKVE5CSlRkQ0pUSXljbTkxYm1ScGJtY2xNaklsTTBFMEpUSkRKVEl5YkdsdVpWZHBaSFJvSlRJeUpUTkJNeVV5UXlVeU1teHBibVZEYjJ4dmNpVXlNaVV6UVNVeU1qSTBOU1V5UXpFNE5TVXlRekU0TXlVeU1pVTNSQ1V5UXlVeU1tTm9hV3hrY21WdUpUSXlKVE5CSlRWQ0pUVkVKVEpESlRJeWNtVnphWHBsUkdseUpUSXlKVE5CSlRWQ0pUSXlkR3dsTWpJbE1rTWxNakowY2lVeU1pVXlReVV5TW1KeUpUSXlKVEpESlRJeVltd2xNaklsTWtNbE1qSnNKVEl5SlRKREpUSXlkQ1V5TWlVeVF5VXlNbklsTWpJbE1rTWxNakppSlRJeUpUVkVKVEpESlRJeWJtRnRaU1V5TWlVelFTVXlNbkJ5YjJObGMzTWxNaklsTWtNbE1qSm1hV3hzVTNSNWJHVWxNaklsTTBFbE4wSWxNakpqYjJ4dmNpVXlNaVV6UVNVeU1qSTBOQ1V5UXpFNU15VXlRekUwTXlVeU1pVXlReVV5TW1SeVlYZFVlWEJsSlRJeUpUTkJKVEl5Ym05dVpTVXlNaVUzUkNVeVF5VXlNbWxrSlRJeUpUTkJKVEl5U2t4NlUzUkJSVXhUYlRZd09UUTJOaV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tYkc5M0pUSXlKVGRFSlRKREpUSXlUMmhTVEhkNlYwSjZSalkwTWpjM01TVXlNaVV6UVNVM1FpVXlNbXhwYm1zbE1qSWxNMEVsTWpJbE1qSWxNa01sTWpKemFHRndaVk4wZVd4bEpUSXlKVE5CSlRkQ0pUSXlZV3h3YUdFbE1qSWxNMEV4SlRkRUpUSkRKVEl5ZEdWNGRFSnNiMk5ySlRJeUpUTkJKVFZDSlRkQ0pUSXljRzl6YVhScGIyNGxNaklsTTBFbE4wSWxNakozSlRJeUpUTkJKVEl5ZHkweU1DVXlNaVV5UXlVeU1uZ2xNaklsTTBFeE1DVXlReVV5TW1nbE1qSWxNMEVsTWpKb0pUSXlKVEpESlRJeWVTVXlNaVV6UVRBbE4wUWxNa01sTWpKMFpYaDBKVEl5SlROQkpUSXlKVEkyYm1KemNDVXpRa1oxYkd3bE1qQkdhVzVsTFhSMWJtbHVaeVV5TWlVM1JDVTFSQ1V5UXlVeU1tRnVZMmh2Y25NbE1qSWxNMEVsTlVJbE4wSWxNako0SlRJeUpUTkJKVEl5ZHlVeVJqSWxNaklsTWtNbE1qSjVKVEl5SlROQkpUSXlNQ1V5TWlVM1JDVXlReVUzUWlVeU1uZ2xNaklsTTBFbE1qSjNKVEpHTWlVeU1pVXlReVV5TW5rbE1qSWxNMEVsTWpKb0pUSXlKVGRFSlRKREpUZENKVEl5ZUNVeU1pVXpRU1V5TWpBbE1qSWxNa01sTWpKNUpUSXlKVE5CSlRJeWFDVXlSaklsTWpJbE4wUWxNa01sTjBJbE1qSjRKVEl5SlROQkpUSXlkeVV5TWlVeVF5VXlNbmtsTWpJbE0wRWxNakpvSlRKR01pVXlNaVUzUkNVMVJDVXlReVV5TW5ScGRHeGxKVEl5SlROQkpUSXlKVEl5SlRKREpUSXlabTl1ZEZOMGVXeGxKVEl5SlROQkpUZENKVEl5YzJsNlpTVXlNaVV6UVRFNEpUZEVKVEpESlRJeVpHRjBZVUYwZEhKcFluVjBaWE1sTWpJbE0wRWxOVUlsTlVRbE1rTWxNakp3Y205d2N5VXlNaVV6UVNVM1FpVXlNbnBwYm1SbGVDVXlNaVV6UVRnbE1rTWxNakozSlRJeUpUTkJNVFkwTGpJNE16STVNekF4TVRReU16RTFKVEpESlRJeWVDVXlNaVV6UVRZeU55NDFNVEU0TURrM05EY3dPVFF6SlRKREpUSXlhQ1V5TWlVelFUVXdKVEpESlRJeWVTVXlNaVV6UVRRek5TVXlReVV5TW1GdVoyeGxKVEl5SlROQk1DVTNSQ1V5UXlVeU1uQmhkR2dsTWpJbE0wRWxOVUlsTjBJbE1qSmhZM1JwYjI1ekpUSXlKVE5CSlRWQ0pUZENKVEl5ZUNVeU1pVXpRU1V5TWpBbE1qSWxNa01sTWpKaFkzUnBiMjRsTWpJbE0wRWxNakp0YjNabEpUSXlKVEpESlRJeWVTVXlNaVV6UVNVeU1qQWxNaklsTjBRbE1rTWxOMElsTWpKNEpUSXlKVE5CSlRJeWR5VXlNaVV5UXlVeU1tRmpkR2x2YmlVeU1pVXpRU1V5TW14cGJtVWxNaklsTWtNbE1qSjVKVEl5SlROQkpUSXlNQ1V5TWlVM1JDVXlReVUzUWlVeU1uZ2xNaklsTTBFbE1qSjNKVEl5SlRKREpUSXlZV04wYVc5dUpUSXlKVE5CSlRJeWJHbHVaU1V5TWlVeVF5VXlNbmtsTWpJbE0wRWxNakpvSlRJeUpUZEVKVEpESlRkQ0pUSXllQ1V5TWlVelFTVXlNakFsTWpJbE1rTWxNakpoWTNScGIyNGxNaklsTTBFbE1qSnNhVzVsSlRJeUpUSkRKVEl5ZVNVeU1pVXpRU1V5TW1nbE1qSWxOMFFsTWtNbE4wSWxNakpoWTNScGIyNGxNaklsTTBFbE1qSmpiRzl6WlNVeU1pVTNSQ1UxUkNVM1JDVTFSQ1V5UXlVeU1teHBibVZUZEhsc1pTVXlNaVV6UVNVM1FpVXlNbkp2ZFc1a2FXNW5KVEl5SlROQk5DVXlReVV5TW14cGJtVlhhV1IwYUNVeU1pVXpRVE1sTWtNbE1qSnNhVzVsUTI5c2IzSWxNaklsTTBFbE1qSXlORFVsTWtNeE9EVWxNa014T0RNbE1qSWxOMFFsTWtNbE1qSmphR2xzWkhKbGJpVXlNaVV6UVNVMVFpVTFSQ1V5UXlVeU1uSmxjMmw2WlVScGNpVXlNaVV6UVNVMVFpVXlNblJzSlRJeUpUSkRKVEl5ZEhJbE1qSWxNa01sTWpKaWNpVXlNaVV5UXlVeU1tSnNKVEl5SlRKREpUSXliQ1V5TWlVeVF5VXlNblFsTWpJbE1rTWxNakp5SlRJeUpUSkRKVEl5WWlVeU1pVTFSQ1V5UXlVeU1tNWhiV1VsTWpJbE0wRWxNakp3Y205alpYTnpKVEl5SlRKREpUSXlabWxzYkZOMGVXeGxKVEl5SlROQkpUZENKVEl5WTI5c2IzSWxNaklsTTBFbE1qSXlORFFsTWtNeE9UTWxNa014TkRNbE1qSWxNa01sTWpKa2NtRjNWSGx3WlNVeU1pVXpRU1V5TW01dmJtVWxNaklsTjBRbE1rTWxNakpwWkNVeU1pVXpRU1V5TWs5b1VreDNlbGRDZWtZMk5ESTNOekVsTWpJbE1rTWxNakpoZEhSeWFXSjFkR1VsTWpJbE0wRWxOMElsTWpKamIyNTBZV2x1WlhJbE1qSWxNMEZtWVd4elpTVXlReVV5TW5KdmRHRjBZV0pzWlNVeU1pVXpRWFJ5ZFdVbE1rTWxNakoyYVhOcFlteGxKVEl5SlROQmRISjFaU1V5UXlVeU1tWnBlR1ZrVEdsdWF5VXlNaVV6UVdaaGJITmxKVEpESlRJeVkyOXNiR0Z3YzJGaWJHVWxNaklsTTBGbVlXeHpaU1V5UXlVeU1tTnZiR3hoY0hObFpDVXlNaVV6UVdaaGJITmxKVEpESlRJeWJHbHVhMkZpYkdVbE1qSWxNMEYwY25WbEpUSkRKVEl5YldGeWEyVnlUMlptYzJWMEpUSXlKVE5CTlNVM1JDVXlReVV5TW1OaGRHVm5iM0o1SlRJeUpUTkJKVEl5Wm14dmR5VXlNaVUzUkNVeVF5VXlNa3hFUW1Wa2JXWkVVRmczTURNMU9EQWxNaklsTTBFbE4wSWxNakpzYVc1ckpUSXlKVE5CSlRJeUpUSXlKVEpESlRJeWMyaGhjR1ZUZEhsc1pTVXlNaVV6UVNVM1FpVXlNbUZzY0doaEpUSXlKVE5CTVNVM1JDVXlReVV5TW5SbGVIUkNiRzlqYXlVeU1pVXpRU1UxUWlVM1FpVXlNbkJ2YzJsMGFXOXVKVEl5SlROQkpUZENKVEl5ZHlVeU1pVXpRU1V5TW5jdE1qQWxNaklsTWtNbE1qSjRKVEl5SlROQk1UQWxNa01sTWpKb0pUSXlKVE5CSlRJeWFDVXlNaVV5UXlVeU1ua2xNaklsTTBFd0pUZEVKVEpESlRJeWRHVjRkQ1V5TWlVelFTVXlNaVV5Tm01aWMzQWxNMEpRY21WMGNtRnBibVZrSlRJd1RVeFFKVEl5SlRkRUpUVkVKVEpESlRJeVlXNWphRzl5Y3lVeU1pVXpRU1UxUWlVM1FpVXlNbmdsTWpJbE0wRWxNakozSlRKR01pVXlNaVV5UXlVeU1ua2xNaklsTTBFbE1qSXdKVEl5SlRkRUpUSkRKVGRDSlRJeWVDVXlNaVV6UVNVeU1uY2xNa1l5SlRJeUpUSkRKVEl5ZVNVeU1pVXpRU1V5TW1nbE1qSWxOMFFsTWtNbE4wSWxNako0SlRJeUpUTkJKVEl5TUNVeU1pVXlReVV5TW5rbE1qSWxNMEVsTWpKb0pUSkdNaVV5TWlVM1JDVXlReVUzUWlVeU1uZ2xNaklsTTBFbE1qSjNKVEl5SlRKREpUSXllU1V5TWlVelFTVXlNbWdsTWtZeUpUSXlKVGRFSlRWRUpUSkRKVEl5ZEdsMGJHVWxNaklsTTBFbE1qSWxNaklsTWtNbE1qSm1iMjUwVTNSNWJHVWxNaklsTTBFbE4wSWxNakp6YVhwbEpUSXlKVE5CTVRnbE4wUWxNa01sTWpKa1lYUmhRWFIwY21saWRYUmxjeVV5TWlVelFTVTFRaVUxUkNVeVF5VXlNbkJ5YjNCekpUSXlKVE5CSlRkQ0pUSXllbWx1WkdWNEpUSXlKVE5CTWlVeVF5VXlNbmNsTWpJbE0wRXpNREl1Tmprek1EZzNORGswTXpnNE1pVXlReVV5TW5nbE1qSWxNMEV5TXpFdU16QTJPVEV5TlRBMU5qRXhOellsTWtNbE1qSm9KVEl5SlROQk5UQWxNa01sTWpKNUpUSXlKVE5CTVRFNUpUSkRKVEl5WVc1bmJHVWxNaklsTTBFd0pUZEVKVEpESlRJeWNHRjBhQ1V5TWlVelFTVTFRaVUzUWlVeU1tRmpkR2x2Ym5NbE1qSWxNMEVsTlVJbE4wSWxNako0SlRJeUpUTkJKVEl5TUNVeU1pVXlReVV5TW1GamRHbHZiaVV5TWlVelFTVXlNbTF2ZG1VbE1qSWxNa01sTWpKNUpUSXlKVE5CSlRJeU1DVXlNaVUzUkNVeVF5VTNRaVV5TW5nbE1qSWxNMEVsTWpKM0pUSXlKVEpESlRJeVlXTjBhVzl1SlRJeUpUTkJKVEl5YkdsdVpTVXlNaVV5UXlVeU1ua2xNaklsTTBFbE1qSXdKVEl5SlRkRUpUSkRKVGRDSlRJeWVDVXlNaVV6UVNVeU1uY2xNaklsTWtNbE1qSmhZM1JwYjI0bE1qSWxNMEVsTWpKc2FXNWxKVEl5SlRKREpUSXllU1V5TWlVelFTVXlNbWdsTWpJbE4wUWxNa01sTjBJbE1qSjRKVEl5SlROQkpUSXlNQ1V5TWlVeVF5VXlNbUZqZEdsdmJpVXlNaVV6UVNVeU1teHBibVVsTWpJbE1rTWxNako1SlRJeUpUTkJKVEl5YUNVeU1pVTNSQ1V5UXlVM1FpVXlNbUZqZEdsdmJpVXlNaVV6UVNVeU1tTnNiM05sSlRJeUpUZEVKVFZFSlRkRUpUVkVKVEpESlRJeWJHbHVaVk4wZVd4bEpUSXlKVE5CSlRkQ0pUSXljbTkxYm1ScGJtY2xNaklsTTBFMEpUSkRKVEl5YkdsdVpWZHBaSFJvSlRJeUpUTkJNeVV5UXlVeU1teHBibVZEYjJ4dmNpVXlNaVV6UVNVeU1qSTBOU1V5UXpFNE5TVXlRekU0TXlVeU1pVTNSQ1V5UXlVeU1tTm9hV3hrY21WdUpUSXlKVE5CSlRWQ0pUVkVKVEpESlRJeWNtVnphWHBsUkdseUpUSXlKVE5CSlRWQ0pUSXlkR3dsTWpJbE1rTWxNakowY2lVeU1pVXlReVV5TW1KeUpUSXlKVEpESlRJeVltd2xNaklsTWtNbE1qSnNKVEl5SlRKREpUSXlkQ1V5TWlVeVF5VXlNbklsTWpJbE1rTWxNakppSlRJeUpUVkVKVEpESlRJeWJtRnRaU1V5TWlVelFTVXlNbkJ5YjJObGMzTWxNaklsTWtNbE1qSm1hV3hzVTNSNWJHVWxNaklsTTBFbE4wSWxNakpqYjJ4dmNpVXlNaVV6UVNVeU1qSTBOQ1V5UXpFNU15VXlRekUwTXlVeU1pVXlReVV5TW1SeVlYZFVlWEJsSlRJeUpUTkJKVEl5Ym05dVpTVXlNaVUzUkNVeVF5VXlNbWxrSlRJeUpUTkJKVEl5VEVSQ1pXUnRaa1JRV0Rjd016VTRNQ1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tYkc5M0pUSXlKVGRFSlRKREpUSXlWV0pQYW01clJIbFZWalU0TVRnMk1pVXlNaVV6UVNVM1FpVXlNbXhwYm1zbE1qSWxNMEVsTWpJbE1qSWxNa01sTWpKemFHRndaVk4wZVd4bEpUSXlKVE5CSlRkQ0pUSXlZV3h3YUdFbE1qSWxNMEV4SlRkRUpUSkRKVEl5ZEdWNGRFSnNiMk5ySlRJeUpUTkJKVFZDSlRkQ0pUSXljRzl6YVhScGIyNGxNaklsTTBFbE4wSWxNakozSlRJeUpUTkJKVEl5ZHkweU1DVXlNaVV5UXlVeU1uZ2xNaklsTTBFeE1DVXlReVV5TW1nbE1qSWxNMEVsTWpKb0pUSXlKVEpESlRJeWVTVXlNaVV6UVRBbE4wUWxNa01sTWpKMFpYaDBKVEl5SlROQkpUSXlKVEkyYm1KemNDVXpRbE4wWVdkbEpUSXdNaVV6UTJKeUpUTkZSR2x6WTNKbGRHVWxNakJFWVhSaEpUSXdWSEpoYm5ObVpYSWxSVVlsUWtNbE9EaFFVeVV5UmxOUVV5VkZSaVZDUXlVNE9TVXlNaVUzUkNVMVJDVXlReVV5TW1GdVkyaHZjbk1sTWpJbE0wRWxOVUlsTjBJbE1qSjRKVEl5SlROQkpUSXlkeVV5UmpJbE1qSWxNa01sTWpKNUpUSXlKVE5CSlRJeU1DVXlNaVUzUkNVeVF5VTNRaVV5TW5nbE1qSWxNMEVsTWpKM0pUSkdNaVV5TWlVeVF5VXlNbmtsTWpJbE0wRWxNakpvSlRJeUpUZEVKVEpESlRkQ0pUSXllQ1V5TWlVelFTVXlNakFsTWpJbE1rTWxNako1SlRJeUpUTkJKVEl5YUNVeVJqSWxNaklsTjBRbE1rTWxOMElsTWpKNEpUSXlKVE5CSlRJeWR5VXlNaVV5UXlVeU1ua2xNaklsTTBFbE1qSm9KVEpHTWlVeU1pVTNSQ1UxUkNVeVF5VXlNblJwZEd4bEpUSXlKVE5CSlRJeUpUSXlKVEpESlRJeVptOXVkRk4wZVd4bEpUSXlKVE5CSlRkQ0pUSXljMmw2WlNVeU1pVXpRVEU0SlRkRUpUSkRKVEl5WkdGMFlVRjBkSEpwWW5WMFpYTWxNaklsTTBFbE5VSWxOVVFsTWtNbE1qSndjbTl3Y3lVeU1pVXpRU1UzUWlVeU1ucHBibVJsZUNVeU1pVXpRVGNsTWtNbE1qSjNKVEl5SlROQk1qZ3lMakUwT1RFMk1UazJPVE0zTWlVeVF5VXlNbmdsTWpJbE0wRTFOamd1TlRjNE9EYzFNalk0TVRFNU9TVXlReVV5TW1nbE1qSWxNMEU1TVNVeVF5VXlNbmtsTWpJbE0wRXpNRGtsTWtNbE1qSmhibWRzWlNVeU1pVXpRVEFsTjBRbE1rTWxNakp3WVhSb0pUSXlKVE5CSlRWQ0pUZENKVEl5WVdOMGFXOXVjeVV5TWlVelFTVTFRaVUzUWlVeU1uZ2xNaklsTTBFbE1qSXdKVEl5SlRKREpUSXlZV04wYVc5dUpUSXlKVE5CSlRJeWJXOTJaU1V5TWlVeVF5VXlNbmtsTWpJbE0wRWxNakl3SlRJeUpUZEVKVEpESlRkQ0pUSXllQ1V5TWlVelFTVXlNbmNsTWpJbE1rTWxNakpoWTNScGIyNGxNaklsTTBFbE1qSnNhVzVsSlRJeUpUSkRKVEl5ZVNVeU1pVXpRU1V5TWpBbE1qSWxOMFFsTWtNbE4wSWxNako0SlRJeUpUTkJKVEl5ZHlVeU1pVXlReVV5TW1GamRHbHZiaVV5TWlVelFTVXlNbXhwYm1VbE1qSWxNa01sTWpKNUpUSXlKVE5CSlRJeWFDVXlNaVUzUkNVeVF5VTNRaVV5TW5nbE1qSWxNMEVsTWpJd0pUSXlKVEpESlRJeVlXTjBhVzl1SlRJeUpUTkJKVEl5YkdsdVpTVXlNaVV5UXlVeU1ua2xNaklsTTBFbE1qSm9KVEl5SlRkRUpUSkRKVGRDSlRJeVlXTjBhVzl1SlRJeUpUTkJKVEl5WTJ4dmMyVWxNaklsTjBRbE5VUWxOMFFsTlVRbE1rTWxNakpzYVc1bFUzUjViR1VsTWpJbE0wRWxOMElsTWpKeWIzVnVaR2x1WnlVeU1pVXpRVFFsTWtNbE1qSnNhVzVsVjJsa2RHZ2xNaklsTTBFekpUSkRKVEl5YkdsdVpVTnZiRzl5SlRJeUpUTkJKVEl5TWpRMUpUSkRNVGcxSlRKRE1UZ3pKVEl5SlRkRUpUSkRKVEl5WTJocGJHUnlaVzRsTWpJbE0wRWxOVUlsTlVRbE1rTWxNakp5WlhOcGVtVkVhWElsTWpJbE0wRWxOVUlsTWpKMGJDVXlNaVV5UXlVeU1uUnlKVEl5SlRKREpUSXlZbklsTWpJbE1rTWxNakppYkNVeU1pVXlReVV5TW13bE1qSWxNa01sTWpKMEpUSXlKVEpESlRJeWNpVXlNaVV5UXlVeU1tSWxNaklsTlVRbE1rTWxNakp1WVcxbEpUSXlKVE5CSlRJeWNISnZZMlZ6Y3lVeU1pVXlReVV5TW1acGJHeFRkSGxzWlNVeU1pVXpRU1UzUWlVeU1tTnZiRzl5SlRJeUpUTkJKVEl5TWpRMEpUSkRNVGt6SlRKRE1UUXpKVEl5SlRKREpUSXlaSEpoZDFSNWNHVWxNaklsTTBFbE1qSnViMjVsSlRJeUpUZEVKVEpESlRJeWFXUWxNaklsTTBFbE1qSlZZazlxYm10RWVWVldOVGd4T0RZeUpUSXlKVEpESlRJeVlYUjBjbWxpZFhSbEpUSXlKVE5CSlRkQ0pUSXlZMjl1ZEdGcGJtVnlKVEl5SlROQlptRnNjMlVsTWtNbE1qSnliM1JoZEdGaWJHVWxNaklsTTBGMGNuVmxKVEpESlRJeWRtbHphV0pzWlNVeU1pVXpRWFJ5ZFdVbE1rTWxNakptYVhobFpFeHBibXNsTWpJbE0wRm1ZV3h6WlNVeVF5VXlNbU52Ykd4aGNITmhZbXhsSlRJeUpUTkJabUZzYzJVbE1rTWxNakpqYjJ4c1lYQnpaV1FsTWpJbE0wRm1ZV3h6WlNVeVF5VXlNbXhwYm10aFlteGxKVEl5SlROQmRISjFaU1V5UXlVeU1tMWhjbXRsY2s5bVpuTmxkQ1V5TWlVelFUVWxOMFFsTWtNbE1qSmpZWFJsWjI5eWVTVXlNaVV6UVNVeU1tWnNiM2NsTWpJbE4wUWxNa01sTWpKVGIyTjZVVnBuWVZSbE5qVTVNREUzSlRJeUpUTkJKVGRDSlRJeWJHbHVheVV5TWlVelFTVXlNaVV5TWlVeVF5VXlNbk5vWVhCbFUzUjViR1VsTWpJbE0wRWxOMElsTWpKaGJIQm9ZU1V5TWlVelFURWxOMFFsTWtNbE1qSjBaWGgwUW14dlkyc2xNaklsTTBFbE5VSWxOMElsTWpKd2IzTnBkR2x2YmlVeU1pVXpRU1UzUWlVeU1uY2xNaklsTTBFbE1qSjNMVEl3SlRJeUpUSkRKVEl5ZUNVeU1pVXpRVEV3SlRKREpUSXlhQ1V5TWlVelFTVXlNbWdsTWpJbE1rTWxNako1SlRJeUpUTkJNQ1UzUkNVeVF5VXlNblJsZUhRbE1qSWxNMEVsTWpJbE1qWnVZbk53SlROQ1VISmxkSEpoYVc1bFpDVXlNRU5PVGkxTVUxUk5KVEl5SlRkRUpUVkVKVEpESlRJeVlXNWphRzl5Y3lVeU1pVXpRU1UxUWlVM1FpVXlNbmdsTWpJbE0wRWxNakozSlRKR01pVXlNaVV5UXlVeU1ua2xNaklsTTBFbE1qSXdKVEl5SlRkRUpUSkRKVGRDSlRJeWVDVXlNaVV6UVNVeU1uY2xNa1l5SlRJeUpUSkRKVEl5ZVNVeU1pVXpRU1V5TW1nbE1qSWxOMFFsTWtNbE4wSWxNako0SlRJeUpUTkJKVEl5TUNVeU1pVXlReVV5TW5rbE1qSWxNMEVsTWpKb0pUSkdNaVV5TWlVM1JDVXlReVUzUWlVeU1uZ2xNaklsTTBFbE1qSjNKVEl5SlRKREpUSXllU1V5TWlVelFTVXlNbWdsTWtZeUpUSXlKVGRFSlRWRUpUSkRKVEl5ZEdsMGJHVWxNaklsTTBFbE1qSWxNaklsTWtNbE1qSm1iMjUwVTNSNWJHVWxNaklsTTBFbE4wSWxNakp6YVhwbEpUSXlKVE5CTVRnbE4wUWxNa01sTWpKa1lYUmhRWFIwY21saWRYUmxjeVV5TWlVelFTVTFRaVUxUkNVeVF5VXlNbkJ5YjNCekpUSXlKVE5CSlRkQ0pUSXllbWx1WkdWNEpUSXlKVE5CTVRrbE1rTWxNakozSlRJeUpUTkJNekF5TGpZNU16QTROelE1TkRNNE9ESWxNa01sTWpKNEpUSXlKVE5CTlRVNExqTXdOamt4TWpVd05UWXhNVGdsTWtNbE1qSm9KVEl5SlROQk5UQWxNa01sTWpKNUpUSXlKVE5CTVRFNUpUSkRKVEl5WVc1bmJHVWxNaklsTTBFd0pUZEVKVEpESlRJeWNHRjBhQ1V5TWlVelFTVTFRaVUzUWlVeU1tRmpkR2x2Ym5NbE1qSWxNMEVsTlVJbE4wSWxNako0SlRJeUpUTkJKVEl5TUNVeU1pVXlReVV5TW1GamRHbHZiaVV5TWlVelFTVXlNbTF2ZG1VbE1qSWxNa01sTWpKNUpUSXlKVE5CSlRJeU1DVXlNaVUzUkNVeVF5VTNRaVV5TW5nbE1qSWxNMEVsTWpKM0pUSXlKVEpESlRJeVlXTjBhVzl1SlRJeUpUTkJKVEl5YkdsdVpTVXlNaVV5UXlVeU1ua2xNaklsTTBFbE1qSXdKVEl5SlRkRUpUSkRKVGRDSlRJeWVDVXlNaVV6UVNVeU1uY2xNaklsTWtNbE1qSmhZM1JwYjI0bE1qSWxNMEVsTWpKc2FXNWxKVEl5SlRKREpUSXllU1V5TWlVelFTVXlNbWdsTWpJbE4wUWxNa01sTjBJbE1qSjRKVEl5SlROQkpUSXlNQ1V5TWlVeVF5VXlNbUZqZEdsdmJpVXlNaVV6UVNVeU1teHBibVVsTWpJbE1rTWxNako1SlRJeUpUTkJKVEl5YUNVeU1pVTNSQ1V5UXlVM1FpVXlNbUZqZEdsdmJpVXlNaVV6UVNVeU1tTnNiM05sSlRJeUpUZEVKVFZFSlRkRUpUVkVKVEpESlRJeWJHbHVaVk4wZVd4bEpUSXlKVE5CSlRkQ0pUSXljbTkxYm1ScGJtY2xNaklsTTBFMEpUSkRKVEl5YkdsdVpWZHBaSFJvSlRJeUpUTkJNeVV5UXlVeU1teHBibVZEYjJ4dmNpVXlNaVV6UVNVeU1qSTBOU1V5UXpFNE5TVXlRekU0TXlVeU1pVTNSQ1V5UXlVeU1tTm9hV3hrY21WdUpUSXlKVE5CSlRWQ0pUVkVKVEpESlRJeWNtVnphWHBsUkdseUpUSXlKVE5CSlRWQ0pUSXlkR3dsTWpJbE1rTWxNakowY2lVeU1pVXlReVV5TW1KeUpUSXlKVEpESlRJeVltd2xNaklsTWtNbE1qSnNKVEl5SlRKREpUSXlkQ1V5TWlVeVF5VXlNbklsTWpJbE1rTWxNakppSlRJeUpUVkVKVEpESlRJeWJtRnRaU1V5TWlVelFTVXlNbkJ5YjJObGMzTWxNaklsTWtNbE1qSm1hV3hzVTNSNWJHVWxNaklsTTBFbE4wSWxNakpqYjJ4dmNpVXlNaVV6UVNVeU1qSTBOQ1V5UXpFNU15VXlRekUwTXlVeU1pVXlReVV5TW1SeVlYZFVlWEJsSlRJeUpUTkJKVEl5Ym05dVpTVXlNaVUzUkNVeVF5VXlNbWxrSlRJeUpUTkJKVEl5VTI5amVsRmFaMkZVWlRZMU9UQXhOeVV5TWlVeVF5VXlNbUYwZEhKcFluVjBaU1V5TWlVelFTVTNRaVV5TW1OdmJuUmhhVzVsY2lVeU1pVXpRV1poYkhObEpUSkRKVEl5Y205MFlYUmhZbXhsSlRJeUpUTkJkSEoxWlNVeVF5VXlNblpwYzJsaWJHVWxNaklsTTBGMGNuVmxKVEpESlRJeVptbDRaV1JNYVc1ckpUSXlKVE5CWm1Gc2MyVWxNa01sTWpKamIyeHNZWEJ6WVdKc1pTVXlNaVV6UVdaaGJITmxKVEpESlRJeVkyOXNiR0Z3YzJWa0pUSXlKVE5CWm1Gc2MyVWxNa01sTWpKc2FXNXJZV0pzWlNVeU1pVXpRWFJ5ZFdVbE1rTWxNakp0WVhKclpYSlBabVp6WlhRbE1qSWxNMEUxSlRkRUpUSkRKVEl5WTJGMFpXZHZjbmtsTWpJbE0wRWxNakptYkc5M0pUSXlKVGRFSlRKREpUSXlkMUJWV2tSa2QyRlBkVFF3T1RVMU15VXlNaVV6UVNVM1FpVXlNbXhwYm1zbE1qSWxNMEVsTWpJbE1qSWxNa01sTWpKemFHRndaVk4wZVd4bEpUSXlKVE5CSlRkQ0pUSXlZV3h3YUdFbE1qSWxNMEV4SlRkRUpUSkRKVEl5ZEdWNGRFSnNiMk5ySlRJeUpUTkJKVFZDSlRkQ0pUSXljRzl6YVhScGIyNGxNaklsTTBFbE4wSWxNakozSlRJeUpUTkJKVEl5ZHkweU1DVXlNaVV5UXlVeU1uZ2xNaklsTTBFeE1DVXlReVV5TW1nbE1qSWxNMEVsTWpKb0pUSXlKVEpESlRJeWVTVXlNaVV6UVRBbE4wUWxNa01sTWpKMFpYaDBKVEl5SlROQkpUSXlKVEkyYm1KemNDVXpRbEJ5WlhSeVlXbHVaV1FsTWpCRFRrNHRWSEpoYm5ObWIzSnRaWEl0UVhSMFpXNTBhVzl1SlRJeUpUZEVKVFZFSlRKREpUSXlZVzVqYUc5eWN5VXlNaVV6UVNVMVFpVTNRaVV5TW5nbE1qSWxNMEVsTWpKM0pUSkdNaVV5TWlVeVF5VXlNbmtsTWpJbE0wRWxNakl3SlRJeUpUZEVKVEpESlRkQ0pUSXllQ1V5TWlVelFTVXlNbmNsTWtZeUpUSXlKVEpESlRJeWVTVXlNaVV6UVNVeU1tZ2xNaklsTjBRbE1rTWxOMElsTWpKNEpUSXlKVE5CSlRJeU1DVXlNaVV5UXlVeU1ua2xNaklsTTBFbE1qSm9KVEpHTWlVeU1pVTNSQ1V5UXlVM1FpVXlNbmdsTWpJbE0wRWxNakozSlRJeUpUSkRKVEl5ZVNVeU1pVXpRU1V5TW1nbE1rWXlKVEl5SlRkRUpUVkVKVEpESlRJeWRHbDBiR1VsTWpJbE0wRWxNaklsTWpJbE1rTWxNakptYjI1MFUzUjViR1VsTWpJbE0wRWxOMElsTWpKemFYcGxKVEl5SlROQk1UZ2xOMFFsTWtNbE1qSmtZWFJoUVhSMGNtbGlkWFJsY3lVeU1pVXpRU1UxUWlVMVJDVXlReVV5TW5CeWIzQnpKVEl5SlROQkpUZENKVEl5ZW1sdVpHVjRKVEl5SlROQk1qQWxNa01sTWpKM0pUSXlKVE5CTXpBeUxqWTVNekE0TnpRNU5ETTRPRElsTWtNbE1qSjRKVEl5SlROQk9UUXpMak13TmpreE1qVXdOVFl4TVRnbE1rTWxNakpvSlRJeUpUTkJOVEFsTWtNbE1qSjVKVEl5SlROQk1URTVKVEpESlRJeVlXNW5iR1VsTWpJbE0wRXdKVGRFSlRKREpUSXljR0YwYUNVeU1pVXpRU1UxUWlVM1FpVXlNbUZqZEdsdmJuTWxNaklsTTBFbE5VSWxOMElsTWpKNEpUSXlKVE5CSlRJeU1DVXlNaVV5UXlVeU1tRmpkR2x2YmlVeU1pVXpRU1V5TW0xdmRtVWxNaklsTWtNbE1qSjVKVEl5SlROQkpUSXlNQ1V5TWlVM1JDVXlReVUzUWlVeU1uZ2xNaklsTTBFbE1qSjNKVEl5SlRKREpUSXlZV04wYVc5dUpUSXlKVE5CSlRJeWJHbHVaU1V5TWlVeVF5VXlNbmtsTWpJbE0wRWxNakl3SlRJeUpUZEVKVEpESlRkQ0pUSXllQ1V5TWlVelFTVXlNbmNsTWpJbE1rTWxNakpoWTNScGIyNGxNaklsTTBFbE1qSnNhVzVsSlRJeUpUSkRKVEl5ZVNVeU1pVXpRU1V5TW1nbE1qSWxOMFFsTWtNbE4wSWxNako0SlRJeUpUTkJKVEl5TUNVeU1pVXlReVV5TW1GamRHbHZiaVV5TWlVelFTVXlNbXhwYm1VbE1qSWxNa01sTWpKNUpUSXlKVE5CSlRJeWFDVXlNaVUzUkNVeVF5VTNRaVV5TW1GamRHbHZiaVV5TWlVelFTVXlNbU5zYjNObEpUSXlKVGRFSlRWRUpUZEVKVFZFSlRKREpUSXliR2x1WlZOMGVXeGxKVEl5SlROQkpUZENKVEl5Y205MWJtUnBibWNsTWpJbE0wRTBKVEpESlRJeWJHbHVaVmRwWkhSb0pUSXlKVE5CTXlVeVF5VXlNbXhwYm1WRGIyeHZjaVV5TWlVelFTVXlNakkwTlNVeVF6RTROU1V5UXpFNE15VXlNaVUzUkNVeVF5VXlNbU5vYVd4a2NtVnVKVEl5SlROQkpUVkNKVFZFSlRKREpUSXljbVZ6YVhwbFJHbHlKVEl5SlROQkpUVkNKVEl5ZEd3bE1qSWxNa01sTWpKMGNpVXlNaVV5UXlVeU1tSnlKVEl5SlRKREpUSXlZbXdsTWpJbE1rTWxNakpzSlRJeUpUSkRKVEl5ZENVeU1pVXlReVV5TW5JbE1qSWxNa01sTWpKaUpUSXlKVFZFSlRKREpUSXlibUZ0WlNVeU1pVXpRU1V5TW5CeWIyTmxjM01sTWpJbE1rTWxNakptYVd4c1UzUjViR1VsTWpJbE0wRWxOMElsTWpKamIyeHZjaVV5TWlVelFTVXlNakkwTkNVeVF6RTVNeVV5UXpFME15VXlNaVV5UXlVeU1tUnlZWGRVZVhCbEpUSXlKVE5CSlRJeWJtOXVaU1V5TWlVM1JDVXlReVV5TW1sa0pUSXlKVE5CSlRJeWQxQlZXa1JrZDJGUGRUUXdPVFUxTXlVeU1pVXlReVV5TW1GMGRISnBZblYwWlNVeU1pVXpRU1UzUWlVeU1tTnZiblJoYVc1bGNpVXlNaVV6UVdaaGJITmxKVEpESlRJeWNtOTBZWFJoWW14bEpUSXlKVE5CZEhKMVpTVXlReVV5TW5acGMybGliR1VsTWpJbE0wRjBjblZsSlRKREpUSXlabWw0WldSTWFXNXJKVEl5SlROQlptRnNjMlVsTWtNbE1qSmpiMnhzWVhCellXSnNaU1V5TWlVelFXWmhiSE5sSlRKREpUSXlZMjlzYkdGd2MyVmtKVEl5SlROQlptRnNjMlVsTWtNbE1qSnNhVzVyWVdKc1pTVXlNaVV6UVhSeWRXVWxNa01sTWpKdFlYSnJaWEpQWm1aelpYUWxNaklsTTBFMUpUZEVKVEpESlRJeVkyRjBaV2R2Y25rbE1qSWxNMEVsTWpKbWJHOTNKVEl5SlRkRUpUSkRKVEl5V0VKQ2NFWllUVXBtYXpBM016QXlOaVV5TWlVelFTVTNRaVV5TW1sa0pUSXlKVE5CSlRJeVdFSkNjRVpZVFVwbWF6QTNNekF5TmlVeU1pVXlReVV5TW01aGJXVWxNaklsTTBFbE1qSnliM1Z1WkZKbFkzUmhibWRzWlNVeU1pVXlReVV5TW5ScGRHeGxKVEl5SlROQkpUSXlKVVUxSlRsREpUZzJKVVU0SlVFM0pUa3lKVVUzSlRsR0pVRTVKVVUxSlVKRUpVRXlKVEl5SlRKREpUSXlZMkYwWldkdmNua2xNaklsTTBFbE1qSmlZWE5wWXlVeU1pVXlReVV5TW1keWIzVndKVEl5SlROQkpUSXlKVEl5SlRKREpUSXlaM0p2ZFhCT1lXMWxKVEl5SlROQmJuVnNiQ1V5UXlVeU1teHZZMnRsWkNVeU1pVXpRV1poYkhObEpUSkRKVEl5YkdsdWF5VXlNaVV6UVNVeU1pVXlNaVV5UXlVeU1tTm9hV3hrY21WdUpUSXlKVE5CSlRWQ0pUVkVKVEpESlRJeWNHRnlaVzUwSlRJeUpUTkJKVEl5SlRJeUpUSkRKVEl5Y21WemFYcGxSR2x5SlRJeUpUTkJKVFZDSlRJeWRHd2xNaklsTWtNbE1qSjBjaVV5TWlVeVF5VXlNbUp5SlRJeUpUSkRKVEl5WW13bE1qSWxNa01sTWpKc0pUSXlKVEpESlRJeWRDVXlNaVV5UXlVeU1uSWxNaklsTWtNbE1qSmlKVEl5SlRWRUpUSkRKVEl5WVhSMGNtbGlkWFJsSlRJeUpUTkJKVGRDSlRJeVkyOXVkR0ZwYm1WeUpUSXlKVE5CWm1Gc2MyVWxNa01sTWpKMmFYTnBZbXhsSlRJeUpUTkJkSEoxWlNVeVF5VXlNbkp2ZEdGMFlXSnNaU1V5TWlVelFYUnlkV1VsTWtNbE1qSnNhVzVyWVdKc1pTVXlNaVV6UVhSeWRXVWxNa01sTWpKamIyeHNZWEJ6WVdKc1pTVXlNaVV6UVdaaGJITmxKVEpESlRJeVkyOXNiR0Z3YzJWa0pUSXlKVE5CWm1Gc2MyVWxNa01sTWpKbWFYaGxaRXhwYm1zbE1qSWxNMEZtWVd4elpTVXlReVV5TW0xaGNtdGxjazltWm5ObGRDVXlNaVV6UVRVbE4wUWxNa01sTWpKa1lYUmhRWFIwY21saWRYUmxjeVV5TWlVelFTVTFRaVUzUWlVeU1tNWhiV1VsTWpJbE0wRWxNaklsUlRVbFFrRWxPRVlsUlRVbE9FWWxRamNsTWpJbE1rTWxNakowZVhCbEpUSXlKVE5CSlRJeWJuVnRZbVZ5SlRJeUpUSkRKVEl5ZG1Gc2RXVWxNaklsTTBFbE1qSWxNaklsTWtNbE1qSmpZWFJsWjI5eWVTVXlNaVV6UVNVeU1tUmxabUYxYkhRbE1qSWxNa01sTWpKcFpDVXlNaVV6UVNVeU1reDZSVXhTY0d0TlNVSXdOREV4TWprbE1qSWxOMFFsTWtNbE4wSWxNakp1WVcxbEpUSXlKVE5CSlRJeUpVVTFKVGt3SlRoRUpVVTNKVUUzSlVJd0pUSXlKVEpESlRJeWRIbHdaU1V5TWlVelFTVXlNbk4wY21sdVp5VXlNaVV5UXlVeU1uWmhiSFZsSlRJeUpUTkJKVEl5SlRJeUpUSkRKVEl5WTJGMFpXZHZjbmtsTWpJbE0wRWxNakprWldaaGRXeDBKVEl5SlRKREpUSXlhV1FsTWpJbE0wRWxNakpWYkcxbFkxWnFVMjFMTVRVNU1qRTBKVEl5SlRkRUpUSkRKVGRDSlRJeWJtRnRaU1V5TWlVelFTVXlNaVZGTmlVNE9TVTRNQ1ZGTmlVNVF5VTRPU1ZGT0NVNE1DVTROU1V5TWlVeVF5VXlNblI1Y0dVbE1qSWxNMEVsTWpKemRISnBibWNsTWpJbE1rTWxNakoyWVd4MVpTVXlNaVV6UVNVeU1pVXlNaVV5UXlVeU1tTmhkR1ZuYjNKNUpUSXlKVE5CSlRJeVpHVm1ZWFZzZENVeU1pVXlReVV5TW1sa0pUSXlKVE5CSlRJeVJraG9TRWxuYm1oV1N6RXhNRGt6T0NVeU1pVTNSQ1V5UXlVM1FpVXlNbTVoYldVbE1qSWxNMEVsTWpJbFJUZ2xRa1lsT1VVbFJUWWxPRVVsUVRVbE1qSWxNa01sTWpKMGVYQmxKVEl5SlROQkpUSXliR2x1YXlVeU1pVXlReVV5TW5aaGJIVmxKVEl5SlROQkpUSXlKVEl5SlRKREpUSXlZMkYwWldkdmNua2xNaklsTTBFbE1qSmtaV1poZFd4MEpUSXlKVEpESlRJeWFXUWxNaklsTTBFbE1qSmxWWEZ3VjJkcWFrWldOelUwTVRJMUpUSXlKVGRFSlRKREpUZENKVEl5Ym1GdFpTVXlNaVV6UVNVeU1pVkZOQ1ZDUlNWQ1JpVkZOeVZCUXlWQ1FTVXlNaVV5UXlVeU1uUjVjR1VsTWpJbE0wRWxNakp6ZEhKcGJtY2xNaklsTWtNbE1qSjJZV3gxWlNVeU1pVXpRU1V5TWlVeU1pVXlReVV5TW1OaGRHVm5iM0o1SlRJeUpUTkJKVEl5WkdWbVlYVnNkQ1V5TWlVeVF5VXlNbWxrSlRJeUpUTkJKVEl5U1ZCWVJVRjBkbWhXZFRRME1qRTJNU1V5TWlVM1JDVTFSQ1V5UXlVeU1uQnliM0J6SlRJeUpUTkJKVGRDSlRJeWVDVXlNaVV6UVRJd01TVXlReVV5TW5rbE1qSWxNMEUzSlRKREpUSXlkeVV5TWlVelFURXdOak1sTWtNbE1qSm9KVEl5SlROQk1qTTJKVEpESlRJeWVtbHVaR1Y0SlRJeUpUTkJNQ1V5UXlVeU1tRnVaMnhsSlRJeUpUTkJNQ1UzUkNVeVF5VXlNbk5vWVhCbFUzUjViR1VsTWpJbE0wRWxOMElsTWpKaGJIQm9ZU1V5TWlVelFURWxOMFFsTWtNbE1qSnNhVzVsVTNSNWJHVWxNaklsTTBFbE4wSWxNakp5YjNWdVpHbHVaeVV5TWlVelFUUWxNa01sTWpKc2FXNWxWMmxrZEdnbE1qSWxNMEV6SlRKREpUSXliR2x1WlVOdmJHOXlKVEl5SlROQkpUSXlNalF4SlRKRE1UUTVKVEpETVRRNEpUSXlKVGRFSlRKREpUSXlabWxzYkZOMGVXeGxKVEl5SlROQkpUZENKVEl5WTI5c2IzSWxNaklsTTBFbE1qSXlOVEVsTWtNeU16UWxNa015TVRnbE1qSWxNa01sTWpKa2NtRjNWSGx3WlNVeU1pVXpRU1V5TW01dmJtVWxNaklsTjBRbE1rTWxNakp3WVhSb0pUSXlKVE5CSlRWQ0pUZENKVEl5WVdOMGFXOXVjeVV5TWlVelFTVTFRaVUzUWlVeU1tRmpkR2x2YmlVeU1pVXpRU1V5TW0xdmRtVWxNaklsTWtNbE1qSjRKVEl5SlROQkpUSXlNQ1V5TWlVeVF5VXlNbmtsTWpJbE0wRWxNakl3SlRJeUpUZEVKVEpESlRkQ0pUSXlZV04wYVc5dUpUSXlKVE5CSlRJeWJHbHVaU1V5TWlVeVF5VXlNbmdsTWpJbE0wRWxNakozSlRJeUpUSkRKVEl5ZVNVeU1pVXpRU1V5TWpBbE1qSWxOMFFsTWtNbE4wSWxNakpoWTNScGIyNGxNaklsTTBFbE1qSnNhVzVsSlRJeUpUSkRKVEl5ZUNVeU1pVXpRU1V5TW5jbE1qSWxNa01sTWpKNUpUSXlKVE5CSlRJeWFDVXlNaVUzUkNVeVF5VTNRaVV5TW1GamRHbHZiaVV5TWlVelFTVXlNbXhwYm1VbE1qSWxNa01sTWpKNEpUSXlKVE5CSlRJeU1DVXlNaVV5UXlVeU1ua2xNaklsTTBFbE1qSm9KVEl5SlRkRUpUSkRKVGRDSlRJeVlXTjBhVzl1SlRJeUpUTkJKVEl5WTJ4dmMyVWxNaklsTjBRbE5VUWxOMFFsTlVRbE1rTWxNakptYjI1MFUzUjViR1VsTWpJbE0wRWxOMElsTjBRbE1rTWxNakowWlhoMFFteHZZMnNsTWpJbE0wRWxOVUlsTjBJbE1qSndiM05wZEdsdmJpVXlNaVV6UVNVM1FpVXlNbmdsTWpJbE0wRXhNQ1V5UXlVeU1ua2xNaklsTTBFd0pUSkRKVEl5ZHlVeU1pVXpRU1V5TW5jdE1qQWxNaklsTWtNbE1qSm9KVEl5SlROQkpUSXlhQ1V5TWlVM1JDVXlReVV5TW5SbGVIUWxNaklsTTBFbE1qSWxNaklsTjBRbE5VUWxNa01sTWpKaGJtTm9iM0p6SlRJeUpUTkJKVFZDSlRkQ0pUSXllQ1V5TWlVelFTVXlNbmNsTWtZeUpUSXlKVEpESlRJeWVTVXlNaVV6UVNVeU1qQWxNaklsTjBRbE1rTWxOMElsTWpKNEpUSXlKVE5CSlRJeWR5VXlSaklsTWpJbE1rTWxNako1SlRJeUpUTkJKVEl5YUNVeU1pVTNSQ1V5UXlVM1FpVXlNbmdsTWpJbE0wRWxNakl3SlRJeUpUSkRKVEl5ZVNVeU1pVXpRU1V5TW1nbE1rWXlKVEl5SlRkRUpUSkRKVGRDSlRJeWVDVXlNaVV6UVNVeU1uY2xNaklsTWtNbE1qSjVKVEl5SlROQkpUSXlhQ1V5UmpJbE1qSWxOMFFsTlVRbE4wUWxNa01sTWpKWFNHbFJXazF4VWtkUk56QXhOelEySlRJeUpUTkJKVGRDSlRJeWFXUWxNaklsTTBFbE1qSlhTR2xSV2sxeFVrZFJOekF4TnpRMkpUSXlKVEpESlRJeWJtRnRaU1V5TWlVelFTVXlNbkp2ZFc1a1VtVmpkR0Z1WjJ4bEpUSXlKVEpESlRJeWRHbDBiR1VsTWpJbE0wRWxNaklsUlRVbE9VTWxPRFlsUlRnbFFUY2xPVElsUlRjbE9VWWxRVGtsUlRVbFFrUWxRVElsTWpJbE1rTWxNakpqWVhSbFoyOXllU1V5TWlVelFTVXlNbUpoYzJsakpUSXlKVEpESlRJeVozSnZkWEFsTWpJbE0wRWxNaklsTWpJbE1rTWxNakpuY205MWNFNWhiV1VsTWpJbE0wRnVkV3hzSlRKREpUSXliRzlqYTJWa0pUSXlKVE5CWm1Gc2MyVWxNa01sTWpKc2FXNXJKVEl5SlROQkpUSXlKVEl5SlRKREpUSXlZMmhwYkdSeVpXNGxNaklsTTBFbE5VSWxOVVFsTWtNbE1qSndZWEpsYm5RbE1qSWxNMEVsTWpJbE1qSWxNa01sTWpKeVpYTnBlbVZFYVhJbE1qSWxNMEVsTlVJbE1qSjBiQ1V5TWlVeVF5VXlNblJ5SlRJeUpUSkRKVEl5WW5JbE1qSWxNa01sTWpKaWJDVXlNaVV5UXlVeU1td2xNaklsTWtNbE1qSjBKVEl5SlRKREpUSXljaVV5TWlVeVF5VXlNbUlsTWpJbE5VUWxNa01sTWpKaGRIUnlhV0oxZEdVbE1qSWxNMEVsTjBJbE1qSmpiMjUwWVdsdVpYSWxNaklsTTBGbVlXeHpaU1V5UXlVeU1uWnBjMmxpYkdVbE1qSWxNMEYwY25WbEpUSkRKVEl5Y205MFlYUmhZbXhsSlRJeUpUTkJkSEoxWlNVeVF5VXlNbXhwYm10aFlteGxKVEl5SlROQmRISjFaU1V5UXlVeU1tTnZiR3hoY0hOaFlteGxKVEl5SlROQlptRnNjMlVsTWtNbE1qSmpiMnhzWVhCelpXUWxNaklsTTBGbVlXeHpaU1V5UXlVeU1tWnBlR1ZrVEdsdWF5VXlNaVV6UVdaaGJITmxKVEpESlRJeWJXRnlhMlZ5VDJabWMyVjBKVEl5SlROQk5TVTNSQ1V5UXlVeU1tUmhkR0ZCZEhSeWFXSjFkR1Z6SlRJeUpUTkJKVFZDSlRkQ0pUSXlibUZ0WlNVeU1pVXpRU1V5TWlWRk5TVkNRU1U0UmlWRk5TVTRSaVZDTnlVeU1pVXlReVV5TW5SNWNHVWxNaklsTTBFbE1qSnVkVzFpWlhJbE1qSWxNa01sTWpKMllXeDFaU1V5TWlVelFTVXlNaVV5TWlVeVF5VXlNbU5oZEdWbmIzSjVKVEl5SlROQkpUSXlaR1ZtWVhWc2RDVXlNaVV5UXlVeU1tbGtKVEl5SlROQkpUSXlibGxoWTBsaFZsZFlUVEUwTmpRNE9DVXlNaVUzUkNVeVF5VTNRaVV5TW01aGJXVWxNaklsTTBFbE1qSWxSVFVsT1RBbE9FUWxSVGNsUVRjbFFqQWxNaklsTWtNbE1qSjBlWEJsSlRJeUpUTkJKVEl5YzNSeWFXNW5KVEl5SlRKREpUSXlkbUZzZFdVbE1qSWxNMEVsTWpJbE1qSWxNa01sTWpKallYUmxaMjl5ZVNVeU1pVXpRU1V5TW1SbFptRjFiSFFsTWpJbE1rTWxNakpwWkNVeU1pVXpRU1V5TW01RlRuUllSVzFwUlUwNE5qY3hPVEFsTWpJbE4wUWxNa01sTjBJbE1qSnVZVzFsSlRJeUpUTkJKVEl5SlVVMkpUZzVKVGd3SlVVMkpUbERKVGc1SlVVNEpUZ3dKVGcxSlRJeUpUSkRKVEl5ZEhsd1pTVXlNaVV6UVNVeU1uTjBjbWx1WnlVeU1pVXlReVV5TW5aaGJIVmxKVEl5SlROQkpUSXlKVEl5SlRKREpUSXlZMkYwWldkdmNua2xNaklsTTBFbE1qSmtaV1poZFd4MEpUSXlKVEpESlRJeWFXUWxNaklsTTBFbE1qSkpjRVpUVVcxMmEwaFhNakkzTWpFNUpUSXlKVGRFSlRKREpUZENKVEl5Ym1GdFpTVXlNaVV6UVNVeU1pVkZPQ1ZDUmlVNVJTVkZOaVU0UlNWQk5TVXlNaVV5UXlVeU1uUjVjR1VsTWpJbE0wRWxNakpzYVc1ckpUSXlKVEpESlRJeWRtRnNkV1VsTWpJbE0wRWxNaklsTWpJbE1rTWxNakpqWVhSbFoyOXllU1V5TWlVelFTVXlNbVJsWm1GMWJIUWxNaklsTWtNbE1qSnBaQ1V5TWlVelFTVXlNbWRQWWxaMFJrcFdWM2t4TkRZNU5Ua2xNaklsTjBRbE1rTWxOMElsTWpKdVlXMWxKVEl5SlROQkpUSXlKVVUwSlVKRkpVSkdKVVUzSlVGREpVSkJKVEl5SlRKREpUSXlkSGx3WlNVeU1pVXpRU1V5TW5OMGNtbHVaeVV5TWlVeVF5VXlNblpoYkhWbEpUSXlKVE5CSlRJeUpUSXlKVEpESlRJeVkyRjBaV2R2Y25rbE1qSWxNMEVsTWpKa1pXWmhkV3gwSlRJeUpUSkRKVEl5YVdRbE1qSWxNMEVsTWpKa2VucGFZMFpGV0hOak9EY3hOVEkySlRJeUpUZEVKVFZFSlRKREpUSXljSEp2Y0hNbE1qSWxNMEVsTjBJbE1qSjRKVEl5SlROQk5UTTJMalkzTlRBeU1qUTBOekkwT0RrbE1rTWxNako1SlRJeUpUTkJNekEwSlRKREpUSXlkeVV5TWlVelFUTTBOUzQ1TlRZNE5qYzJNVEV4TVRNNUpUSkRKVEl5YUNVeU1pVXpRVEk1TnlVeVF5VXlNbnBwYm1SbGVDVXlNaVV6UVMweUpUSkRKVEl5WVc1bmJHVWxNaklsTTBFd0pUZEVKVEpESlRJeWMyaGhjR1ZUZEhsc1pTVXlNaVV6UVNVM1FpVXlNbUZzY0doaEpUSXlKVE5CTVNVM1JDVXlReVV5TW14cGJtVlRkSGxzWlNVeU1pVXpRU1UzUWlVeU1uSnZkVzVrYVc1bkpUSXlKVE5CTkNVeVF5VXlNbXhwYm1WWGFXUjBhQ1V5TWlVelFUTWxNa01sTWpKc2FXNWxRMjlzYjNJbE1qSWxNMEVsTWpJeU5ERWxNa014TkRrbE1rTXhORGdsTWpJbE4wUWxNa01sTWpKbWFXeHNVM1I1YkdVbE1qSWxNMEVsTjBJbE1qSmpiMnh2Y2lVeU1pVXpRU1V5TWpJMU1TVXlRekl6TkNVeVF6SXhPQ1V5TWlVeVF5VXlNbVJ5WVhkVWVYQmxKVEl5SlROQkpUSXlibTl1WlNVeU1pVTNSQ1V5UXlVeU1uUm9aVzFsSlRJeUpUTkJKVGRDSlRkRUpUSkRKVEl5Y0dGMGFDVXlNaVV6UVNVMVFpVTNRaVV5TW1GamRHbHZibk1sTWpJbE0wRWxOVUlsTjBJbE1qSmhZM1JwYjI0bE1qSWxNMEVsTWpKdGIzWmxKVEl5SlRKREpUSXllQ1V5TWlVelFTVXlNakFsTWpJbE1rTWxNako1SlRJeUpUTkJKVEl5TUNVeU1pVTNSQ1V5UXlVM1FpVXlNbUZqZEdsdmJpVXlNaVV6UVNVeU1teHBibVVsTWpJbE1rTWxNako0SlRJeUpUTkJKVEl5ZHlVeU1pVXlReVV5TW5rbE1qSWxNMEVsTWpJd0pUSXlKVGRFSlRKREpUZENKVEl5WVdOMGFXOXVKVEl5SlROQkpUSXliR2x1WlNVeU1pVXlReVV5TW5nbE1qSWxNMEVsTWpKM0pUSXlKVEpESlRJeWVTVXlNaVV6UVNVeU1tZ2xNaklsTjBRbE1rTWxOMElsTWpKaFkzUnBiMjRsTWpJbE0wRWxNakpzYVc1bEpUSXlKVEpESlRJeWVDVXlNaVV6UVNVeU1qQWxNaklsTWtNbE1qSjVKVEl5SlROQkpUSXlhQ1V5TWlVM1JDVXlReVUzUWlVeU1tRmpkR2x2YmlVeU1pVXpRU1V5TW1Oc2IzTmxKVEl5SlRkRUpUVkVKVGRFSlRWRUpUSkRKVEl5Wm05dWRGTjBlV3hsSlRJeUpUTkJKVGRDSlRkRUpUSkRKVEl5ZEdWNGRFSnNiMk5ySlRJeUpUTkJKVFZDSlRkQ0pUSXljRzl6YVhScGIyNGxNaklsTTBFbE4wSWxNako0SlRJeUpUTkJNVEFsTWtNbE1qSjVKVEl5SlROQk1DVXlReVV5TW5jbE1qSWxNMEVsTWpKM0xUSXdKVEl5SlRKREpUSXlhQ1V5TWlVelFTVXlNbWdsTWpJbE4wUWxNa01sTWpKMFpYaDBKVEl5SlROQkpUSXlKVEl5SlRkRUpUVkVKVEpESlRJeVlXNWphRzl5Y3lVeU1pVXpRU1UxUWlVM1FpVXlNbmdsTWpJbE0wRWxNakozSlRKR01pVXlNaVV5UXlVeU1ua2xNaklsTTBFbE1qSXdKVEl5SlRkRUpUSkRKVGRDSlRJeWVDVXlNaVV6UVNVeU1uY2xNa1l5SlRJeUpUSkRKVEl5ZVNVeU1pVXpRU1V5TW1nbE1qSWxOMFFsTWtNbE4wSWxNako0SlRJeUpUTkJKVEl5TUNVeU1pVXlReVV5TW5rbE1qSWxNMEVsTWpKb0pUSkdNaVV5TWlVM1JDVXlReVUzUWlVeU1uZ2xNaklsTTBFbE1qSjNKVEl5SlRKREpUSXllU1V5TWlVelFTVXlNbWdsTWtZeUpUSXlKVGRFSlRWRUpUZEVKVEpESlRJeWJWQktjMnh2ZEc1aWREUXdNRGN5T1NVeU1pVXpRU1UzUWlVeU1tWnZiblJUZEhsc1pTVXlNaVV6UVNVM1FpVXlNbk5wZW1VbE1qSWxNMEV4T0NVM1JDVXlReVV5TW5CdmFXNTBjeVV5TWlVelFTVTFRaVUzUWlVeU1uZ2xNaklsTTBFM01Ea3VOalV6T0RjMk5ERTFOREl6TnlVeVF5VXlNbmtsTWpJbE0wRTRNeTQxSlRKREpUSXlabWw0WldRbE1qSWxNMEYwY25WbEpUZEVKVEpESlRkQ0pUSXllQ1V5TWlVelFUTTRNaTQyTlRNNU1USTFNRFUyTVRFM05DVXlReVV5TW5rbE1qSWxNMEU0TXk0MUpUZEVKVFZFSlRKREpUSXlaR0YwWVVGMGRISnBZblYwWlhNbE1qSWxNMEVsTlVJbE5VUWxNa01sTWpKd2NtOXdjeVV5TWlVelFTVTNRaVV5TW5wcGJtUmxlQ1V5TWlVelFURXdKVGRFSlRKREpUSXliR2x1YTJWeVZIbHdaU1V5TWlVelFTVXlNbUp5YjJ0bGJpVXlNaVV5UXlVeU1teHBibVZUZEhsc1pTVXlNaVV6UVNVM1FpVXlNbkp2ZFc1a2FXNW5KVEl5SlROQk5DVXlReVV5TW1KbFoybHVRWEp5YjNkVGRIbHNaU1V5TWlVelFTVXlNbTV2Ym1VbE1qSWxNa01sTWpKbGJtUkJjbkp2ZDFOMGVXeGxKVEl5SlROQkpUSXljMjlzYVdSQmNuSnZkeVV5TWlVeVF5VXlNbXhwYm1WWGFXUjBhQ1V5TWlVelFUTWxNa01sTWpKc2FXNWxRMjlzYjNJbE1qSWxNMEVsTWpJeU5EVWxNa014T0RVbE1rTXhPRE1sTWpJbE4wUWxNa01sTWpKc2FXNWxWSGx3WlNVeU1pVXpRU1V5TW5OdmJHbGtKVEl5SlRKREpUSXlibUZ0WlNVeU1pVXpRU1V5TW14cGJtdGxjaVV5TWlVeVF5VXlNbVp5YjIwbE1qSWxNMEVsTjBJbE1qSjRKVEl5SlROQk56QTVMalkxTXpnM05qUXhOVFF5TXpjbE1rTWxNako1SlRJeUpUTkJOVGdsTWtNbE1qSmhibWRzWlNVeU1pVXpRVFF1TnpFeU16ZzRPVGd3TXpnME5qa2xNa01sTWpKcFpDVXlNaVV6UVNVeU1rcE1lbE4wUVVWTVUyMDJNRGswTmpZbE1qSWxOMFFsTWtNbE1qSnBaQ1V5TWlVelFTVXlNbTFRU25Oc2IzUnVZblEwTURBM01qa2xNaklsTWtNbE1qSjBaWGgwSlRJeUpUTkJKVEl5SlRJeUpUSkRKVEl5ZEc4bE1qSWxNMEVsTjBJbE1qSjRKVEl5SlROQk16Z3lMalkxTXpreE1qVXdOVFl4TVRjMEpUSkRKVEl5ZVNVeU1pVXpRVEV4T1NVeVF5VXlNbUZ1WjJ4bEpUSXlKVE5CTVM0MU56QTNPVFl6TWpZM09UUTRPVGNsTWtNbE1qSnBaQ1V5TWlVelFTVXlNa3hFUW1Wa2JXWkVVRmczTURNMU9EQWxNaklsTjBRbE1rTWxNakpqWVhSbFoyOXllU1V5TWlVelFTVXlNbUpoYzJsakpUSXlKVEpESlRJeWRHVjRkRUpzYjJOckpUSXlKVE5CSlRWQ0pUVkVKVGRFSlRKREpUSXlhbmgzWlVaUVEybG5Xak0wTmpFNE1pVXlNaVV6UVNVM1FpVXlNbVp2Ym5SVGRIbHNaU1V5TWlVelFTVTNRaVV5TW5OcGVtVWxNaklsTTBFeE9DVTNSQ1V5UXlVeU1uQnZhVzUwY3lVeU1pVXpRU1UxUWlVM1FpVXlNbmdsTWpJbE0wRTNNRGt1TmpVek5EVTJNalV5T0RBMU9TVXlReVV5TW5rbE1qSWxNMEUwTVRjdU5TVTNSQ1V5UXlVM1FpVXlNbmdsTWpJbE0wRTNNRGt1TmpVek5EVTJNalV5T0RBMU9TVXlReVV5TW5rbE1qSWxNMEUwTVRjdU5TVTNSQ1UxUkNVeVF5VXlNbVJoZEdGQmRIUnlhV0oxZEdWekpUSXlKVE5CSlRWQ0pUVkVKVEpESlRJeWNISnZjSE1sTWpJbE0wRWxOMElsTWpKNmFXNWtaWGdsTWpJbE0wRXhOeVUzUkNVeVF5VXlNbXhwYm10bGNsUjVjR1VsTWpJbE0wRWxNakppY205clpXNGxNaklsTWtNbE1qSnNhVzVsVTNSNWJHVWxNaklsTTBFbE4wSWxNakp5YjNWdVpHbHVaeVV5TWlVelFUUWxNa01sTWpKaVpXZHBia0Z5Y205M1UzUjViR1VsTWpJbE0wRWxNakp1YjI1bEpUSXlKVEpESlRJeVpXNWtRWEp5YjNkVGRIbHNaU1V5TWlVelFTVXlNbk52Ykdsa1FYSnliM2NsTWpJbE1rTWxNakpzYVc1bFYybGtkR2dsTWpJbE0wRXpKVEpESlRJeWJHbHVaVU52Ykc5eUpUSXlKVE5CSlRJeU1qUTFKVEpETVRnMUpUSkRNVGd6SlRJeUpUZEVKVEpESlRJeWJHbHVaVlI1Y0dVbE1qSWxNMEVsTWpKemIyeHBaQ1V5TWlVeVF5VXlNbTVoYldVbE1qSWxNMEVsTWpKc2FXNXJaWElsTWpJbE1rTWxNakptY205dEpUSXlKVE5CSlRkQ0pUSXllQ1V5TWlVelFUY3dPUzQyTlRNME5UWXlOVEk0TURVNUpUSkRKVEl5ZVNVeU1pVXpRVFF3TUNVeVF5VXlNbUZ1WjJ4bEpUSXlKVE5CTkM0M01USXpPRGc1T0RBek9EUTJPU1V5UXlVeU1tbGtKVEl5SlROQkpUSXlWV0pQYW01clJIbFZWalU0TVRnMk1pVXlNaVUzUkNVeVF5VXlNbWxrSlRJeUpUTkJKVEl5YW5oM1pVWlFRMmxuV2pNME5qRTRNaVV5TWlVeVF5VXlNblJsZUhRbE1qSWxNMEVsTWpJbE1qSWxNa01sTWpKMGJ5VXlNaVV6UVNVM1FpVXlNbmdsTWpJbE0wRTNNRGt1TmpVek5EVTJNalV5T0RBMU9TVXlReVV5TW5rbE1qSWxNMEUwTXpVbE1rTWxNakpoYm1kc1pTVXlNaVV6UVRFdU5UY3dOemsyTXpJMk56azBPRGszSlRKREpUSXlhV1FsTWpJbE0wRWxNakpQYUZKTWQzcFhRbnBHTmpReU56Y3hKVEl5SlRkRUpUSkRKVEl5WTJGMFpXZHZjbmtsTWpJbE0wRWxNakppWVhOcFl5VXlNaVV5UXlVeU1uUmxlSFJDYkc5amF5VXlNaVV6UVNVMVFpVTFSQ1UzUkNVeVF5VXlNbkpCWTJKVmMyTnpaVkl6TnpjeU1USWxNaklsTTBFbE4wSWxNakptYjI1MFUzUjViR1VsTWpJbE0wRWxOMElsTWpKemFYcGxKVEl5SlROQk1UZ2xOMFFsTWtNbE1qSndiMmx1ZEhNbE1qSWxNMEVsTlVJbE4wSWxNako0SlRJeUpUTkJOekE1TGpZMU16UTFOakkxTWpnd05Ua2xNa01sTWpKNUpUSXlKVE5CTlRBNEpUZEVKVEpESlRkQ0pUSXllQ1V5TWlVelFUY3dPUzQyTlRNME5UWXlOVEk0TURVNUpUSkRKVEl5ZVNVeU1pVXpRVFV3T0NVM1JDVTFSQ1V5UXlVeU1tUmhkR0ZCZEhSeWFXSjFkR1Z6SlRJeUpUTkJKVFZDSlRWRUpUSkRKVEl5Y0hKdmNITWxNaklsTTBFbE4wSWxNako2YVc1a1pYZ2xNaklsTTBFeE9DVTNSQ1V5UXlVeU1teHBibXRsY2xSNWNHVWxNaklsTTBFbE1qSmljbTlyWlc0bE1qSWxNa01sTWpKc2FXNWxVM1I1YkdVbE1qSWxNMEVsTjBJbE1qSnliM1Z1WkdsdVp5VXlNaVV6UVRRbE1rTWxNakppWldkcGJrRnljbTkzVTNSNWJHVWxNaklsTTBFbE1qSnViMjVsSlRJeUpUSkRKVEl5Wlc1a1FYSnliM2RUZEhsc1pTVXlNaVV6UVNVeU1uTnZiR2xrUVhKeWIzY2xNaklsTWtNbE1qSnNhVzVsVjJsa2RHZ2xNaklsTTBFekpUSkRKVEl5YkdsdVpVTnZiRzl5SlRJeUpUTkJKVEl5TWpRMUpUSkRNVGcxSlRKRE1UZ3pKVEl5SlRkRUpUSkRKVEl5YkdsdVpWUjVjR1VsTWpJbE0wRWxNakp6YjJ4cFpDVXlNaVV5UXlVeU1tNWhiV1VsTWpJbE0wRWxNakpzYVc1clpYSWxNaklsTWtNbE1qSm1jbTl0SlRJeUpUTkJKVGRDSlRJeWVDVXlNaVV6UVRjd09TNDJOVE0wTlRZeU5USTRNRFU1SlRKREpUSXllU1V5TWlVelFUUTROU1V5UXlVeU1tRnVaMnhsSlRJeUpUTkJOQzQzTVRJek9EZzVPREF6T0RRMk9TVXlReVV5TW1sa0pUSXlKVE5CSlRJeVQyaFNUSGQ2VjBKNlJqWTBNamMzTVNVeU1pVTNSQ1V5UXlVeU1tbGtKVEl5SlROQkpUSXlja0ZqWWxWelkzTmxVak0zTnpJeE1pVXlNaVV5UXlVeU1uUmxlSFFsTWpJbE0wRWxNaklsTWpJbE1rTWxNakowYnlVeU1pVXpRU1UzUWlVeU1uZ2xNaklsTTBFM01Ea3VOalV6TkRVMk1qVXlPREExT1NVeVF5VXlNbmtsTWpJbE0wRTFNekVsTWtNbE1qSmhibWRzWlNVeU1pVXpRVEV1TlRjd056azJNekkyTnprME9EazNKVEpESlRJeWFXUWxNaklsTTBFbE1qSmhibk5hVjJsNVVVNVBNREE0TURNd0pUSXlKVGRFSlRKREpUSXlZMkYwWldkdmNua2xNaklsTTBFbE1qSmlZWE5wWXlVeU1pVXlReVV5TW5SbGVIUkNiRzlqYXlVeU1pVXpRU1UxUWlVMVJDVTNSQ1V5UXlVeU1reFJibkpUWjI1VFYySTFNakU1T0RZbE1qSWxNMEVsTjBJbE1qSm1iMjUwVTNSNWJHVWxNaklsTTBFbE4wSWxNakp6YVhwbEpUSXlKVE5CTVRnbE4wUWxNa01sTWpKd2IybHVkSE1sTWpJbE0wRWxOVUlsTjBJbE1qSjRKVEl5SlROQk16Z3lMalkxTXpRMU5qSTFNamd3TlRrbE1rTWxNako1SlRJeUpUTkJNakU0SlRkRUpUVkVKVEpESlRJeVpHRjBZVUYwZEhKcFluVjBaWE1sTWpJbE0wRWxOVUlsTlVRbE1rTWxNakp3Y205d2N5VXlNaVV6UVNVM1FpVXlNbnBwYm1SbGVDVXlNaVV6UVRFeEpUZEVKVEpESlRJeWJHbHVhMlZ5Vkhsd1pTVXlNaVV6UVNVeU1tSnliMnRsYmlVeU1pVXlReVV5TW14cGJtVlRkSGxzWlNVeU1pVXpRU1UzUWlVeU1uSnZkVzVrYVc1bkpUSXlKVE5CTkNVeVF5VXlNbUpsWjJsdVFYSnliM2RUZEhsc1pTVXlNaVV6UVNVeU1tNXZibVVsTWpJbE1rTWxNakpsYm1SQmNuSnZkMU4wZVd4bEpUSXlKVE5CSlRJeWMyOXNhV1JCY25KdmR5VXlNaVV5UXlVeU1teHBibVZYYVdSMGFDVXlNaVV6UVRNbE1rTWxNakpzYVc1bFEyOXNiM0lsTWpJbE0wRWxNakl5TkRVbE1rTXhPRFVsTWtNeE9ETWxNaklsTjBRbE1rTWxNakpzYVc1bFZIbHdaU1V5TWlVelFTVXlNbk52Ykdsa0pUSXlKVEpESlRJeWJtRnRaU1V5TWlVelFTVXlNbXhwYm10bGNpVXlNaVV5UXlVeU1tWnliMjBsTWpJbE0wRWxOMElsTWpKNEpUSXlKVE5CTXpneUxqWTFNelExTmpJMU1qZ3dOVGtsTWtNbE1qSjVKVEl5SlROQk1UWTVKVEpESlRJeVlXNW5iR1VsTWpJbE0wRTBMamN4TWpNNE9EazRNRE00TkRZNUpUSkRKVEl5YVdRbE1qSWxNMEVsTWpKTVJFSmxaRzFtUkZCWU56QXpOVGd3SlRJeUpUZEVKVEpESlRJeWFXUWxNaklsTTBFbE1qSk1VVzV5VTJkdVUxZGlOVEl4T1RnMkpUSXlKVEpESlRJeWRHVjRkQ1V5TWlVelFTVXlNaVV5TWlVeVF5VXlNblJ2SlRJeUpUTkJKVGRDSlRJeWVDVXlNaVV6UVRjeE1DVXlReVV5TW5rbE1qSWxNMEV5TVRnbE1rTWxNakpoYm1kc1pTVXlNaVV6UVc1MWJHd2xNa01sTWpKcFpDVXlNaVV6UVc1MWJHd2xOMFFsTWtNbE1qSmpZWFJsWjI5eWVTVXlNaVV6UVNVeU1tSmhjMmxqSlRJeUpUSkRKVEl5ZEdWNGRFSnNiMk5ySlRJeUpUTkJKVFZDSlRWRUpUZEVKVEpESlRJeVdsUkdXbXRpZW5kWWJUWXhNelUwTUNVeU1pVXpRU1UzUWlVeU1tbGtKVEl5SlROQkpUSXlXbFJHV210aWVuZFliVFl4TXpVME1DVXlNaVV5UXlVeU1tNWhiV1VsTWpJbE0wRWxNakpzYVc1clpYSWxNaklsTWtNbE1qSjBaWGgwSlRJeUpUTkJKVEl5SlRJeUpUSkRKVEl5WjNKdmRYQWxNaklsTTBFbE1qSWxNaklsTWtNbE1qSnNhVzVyWlhKVWVYQmxKVEl5SlROQkpUSXlZbkp2YTJWdUpUSXlKVEpESlRJeWNHOXBiblJ6SlRJeUpUTkJKVFZDSlRkQ0pUSXllQ1V5TWlVelFUY3dPUzQyTlRNNE56WTBNVFUwTWpNM0pUSkRKVEl5ZVNVeU1pVXpRVGc0TGpVbE4wUWxNa01sTjBJbE1qSjRKVEl5SlROQk56QTVMalkxTXpreE1qVXdOVFl4TVRjbE1rTWxNako1SlRJeUpUTkJPRGd1TlNVM1JDVTFSQ1V5UXlVeU1teHZZMnRsWkNVeU1pVXpRV1poYkhObEpUSkRKVEl5WkdGMFlVRjBkSEpwWW5WMFpYTWxNaklsTTBFbE5VSWxOVVFsTWtNbE1qSndjbTl3Y3lVeU1pVXpRU1UzUWlVeU1ucHBibVJsZUNVeU1pVXpRVEl4SlRkRUpUSkRKVEl5YkdsdVpWTjBlV3hsSlRJeUpUTkJKVGRDSlRJeWJHbHVaVmRwWkhSb0pUSXlKVE5CTXlVeVF5VXlNbXhwYm1WRGIyeHZjaVV5TWlVelFTVXlNakkwTlNVeVF6RTROU1V5UXpFNE15VXlNaVUzUkNVeVF5VXlNbVp5YjIwbE1qSWxNMEVsTjBJbE1qSjRKVEl5SlROQk56QTVMalkxTXpnM05qUXhOVFF5TXpjbE1rTWxNako1SlRJeUpUTkJOVGdsTWtNbE1qSmhibWRzWlNVeU1pVXpRVFF1TnpFeU16ZzRPVGd3TXpnME5qa2xNa01sTWpKcFpDVXlNaVV6UVNVeU1rcE1lbE4wUVVWTVUyMDJNRGswTmpZbE1qSWxOMFFsTWtNbE1qSjBieVV5TWlVelFTVTNRaVV5TW1sa0pUSXlKVE5CSlRJeVUyOWplbEZhWjJGVVpUWTFPVEF4TnlVeU1pVXlReVV5TW5nbE1qSWxNMEUzTURrdU5qVXpPVEV5TlRBMU5qRXhOeVV5UXlVeU1ua2xNaklsTTBFeE1Ua2xNa01sTWpKaGJtZHNaU1V5TWlVelFURXVOVGN3TnprMk16STJOemswT0RrM0pUZEVKVEpESlRJeWRHVjRkRUpzYjJOckpUSXlKVE5CSlRWQ0pUVkVKVGRFSlRKREpUSXljbGRTU2twMFZVdFNlRFkwTmpNNE5TVXlNaVV6UVNVM1FpVXlNbWxrSlRJeUpUTkJKVEl5Y2xkU1NrcDBWVXRTZURZME5qTTROU1V5TWlVeVF5VXlNbTVoYldVbE1qSWxNMEVsTWpKc2FXNXJaWElsTWpJbE1rTWxNakowWlhoMEpUSXlKVE5CSlRJeUpUSXlKVEpESlRJeVozSnZkWEFsTWpJbE0wRWxNaklsTWpJbE1rTWxNakpzYVc1clpYSlVlWEJsSlRJeUpUTkJKVEl5WW5KdmEyVnVKVEl5SlRKREpUSXljRzlwYm5SekpUSXlKVE5CSlRWQ0pUZENKVEl5ZUNVeU1pVXpRVGN3T1M0Mk5UTTROelkwTVRVME1qTTNKVEpESlRJeWVTVXlNaVV6UVRnNExqVWxOMFFsTWtNbE4wSWxNako0SlRJeUpUTkJNVEE1TkM0Mk5UTTVNVEkxTURVMk1URTNKVEpESlRJeWVTVXlNaVV6UVRnNExqVWxOMFFsTlVRbE1rTWxNakpzYjJOclpXUWxNaklsTTBGbVlXeHpaU1V5UXlVeU1tUmhkR0ZCZEhSeWFXSjFkR1Z6SlRJeUpUTkJKVFZDSlRWRUpUSkRKVEl5Y0hKdmNITWxNaklsTTBFbE4wSWxNako2YVc1a1pYZ2xNaklsTTBFeU1pVTNSQ1V5UXlVeU1teHBibVZUZEhsc1pTVXlNaVV6UVNVM1FpVXlNbXhwYm1WWGFXUjBhQ1V5TWlVelFUTWxNa01sTWpKc2FXNWxRMjlzYjNJbE1qSWxNMEVsTWpJeU5EVWxNa014T0RVbE1rTXhPRE1sTWpJbE4wUWxNa01sTWpKbWNtOXRKVEl5SlROQkpUZENKVEl5ZUNVeU1pVXpRVGN3T1M0Mk5UTTROelkwTVRVME1qTTNKVEpESlRJeWVTVXlNaVV6UVRVNEpUSkRKVEl5WVc1bmJHVWxNaklsTTBFMExqY3hNak00T0RrNE1ETTRORFk1SlRKREpUSXlhV1FsTWpJbE0wRWxNakpLVEhwVGRFRkZURk50TmpBNU5EWTJKVEl5SlRkRUpUSkRKVEl5ZEc4bE1qSWxNMEVsTjBJbE1qSnBaQ1V5TWlVelFTVXlNbmRRVlZwRVpIZGhUM1UwTURrMU5UTWxNaklsTWtNbE1qSjRKVEl5SlROQk1UQTVOQzQyTlRNNU1USTFNRFUyTVRFM0pUSkRKVEl5ZVNVeU1pVXpRVEV4T1NVeVF5VXlNbUZ1WjJ4bEpUSXlKVE5CTVM0MU56QTNPVFl6TWpZM09UUTRPVGNsTjBRbE1rTWxNakowWlhoMFFteHZZMnNsTWpJbE0wRWxOVUlsTlVRbE4wUWxNa01sTWpKamRHUnZWR0ZsV25sMU5qZ3pOVFUxSlRJeUpUTkJKVGRDSlRJeWFXUWxNaklsTTBFbE1qSmpkR1J2VkdGbFdubDFOamd6TlRVMUpUSXlKVEpESlRJeWJtRnRaU1V5TWlVelFTVXlNbXhwYm10bGNpVXlNaVV5UXlVeU1uUmxlSFFsTWpJbE0wRWxNaklsTWpJbE1rTWxNakpuY205MWNDVXlNaVV6UVNVeU1pVXlNaVV5UXlVeU1teHBibXRsY2xSNWNHVWxNaklsTTBFbE1qSmljbTlyWlc0bE1qSWxNa01sTWpKd2IybHVkSE1sTWpJbE0wRWxOVUlsTjBJbE1qSjRKVEl5SlROQk56QTVMalkxTXpreE1qVXdOVFl4TVRjbE1rTWxNako1SlRJeUpUTkJNak0yTGpVbE4wUWxNa01sTjBJbE1qSjRKVEl5SlROQk56QTVMalkxTXpreE1qVXdOVFl4TVRjbE1rTWxNako1SlRJeUpUTkJNak0yTGpVbE4wUWxOVVFsTWtNbE1qSnNiMk5yWldRbE1qSWxNMEZtWVd4elpTVXlReVV5TW1SaGRHRkJkSFJ5YVdKMWRHVnpKVEl5SlROQkpUVkNKVFZFSlRKREpUSXljSEp2Y0hNbE1qSWxNMEVsTjBJbE1qSjZhVzVrWlhnbE1qSWxNMEV5TXlVM1JDVXlReVV5TW14cGJtVlRkSGxzWlNVeU1pVXpRU1UzUWlVeU1teHBibVZYYVdSMGFDVXlNaVV6UVRNbE1rTWxNakpzYVc1bFEyOXNiM0lsTWpJbE0wRWxNakl5TkRVbE1rTXhPRFVsTWtNeE9ETWxNaklsTjBRbE1rTWxNakptY205dEpUSXlKVE5CSlRkQ0pUSXllQ1V5TWlVelFUY3dPUzQyTlRNNU1USTFNRFUyTVRFM0pUSkRKVEl5ZVNVeU1pVXpRVEUyT1NVeVF5VXlNbUZ1WjJ4bEpUSXlKVE5CTkM0M01USXpPRGc1T0RBek9EUTJPU1V5UXlVeU1tbGtKVEl5SlROQkpUSXlVMjlqZWxGYVoyRlVaVFkxT1RBeE55VXlNaVUzUkNVeVF5VXlNblJ2SlRJeUpUTkJKVGRDSlRJeWFXUWxNaklsTTBFbE1qSlhTR2xSV2sxeFVrZFJOekF4TnpRMkpUSXlKVEpESlRJeWVDVXlNaVV6UVRjd09TNDJOVE01TVRJMU1EVTJNVEUzSlRKREpUSXllU1V5TWlVelFUTXdOQ1V5UXlVeU1tRnVaMnhsSlRJeUpUTkJNUzQxTnpBM09UWXpNalkzT1RRNE9UY2xOMFFsTWtNbE1qSjBaWGgwUW14dlkyc2xNaklsTTBFbE5VSWxOVVFsTjBRbE1rTWxNakpsV1dKMlkxSldZbFpQTlRFMk1UTTVKVEl5SlROQkpUZENKVEl5YVdRbE1qSWxNMEVsTWpKbFdXSjJZMUpXWWxaUE5URTJNVE01SlRJeUpUSkRKVEl5Ym1GdFpTVXlNaVV6UVNVeU1teHBibXRsY2lVeU1pVXlReVV5TW5SbGVIUWxNaklsTTBFbE1qSWxNaklsTWtNbE1qSm5jbTkxY0NVeU1pVXpRU1V5TWlVeU1pVXlReVV5TW14cGJtdGxjbFI1Y0dVbE1qSWxNMEVsTWpKaWNtOXJaVzRsTWpJbE1rTWxNakp3YjJsdWRITWxNaklsTTBFbE5VSWxOMElsTWpKNEpUSXlKVE5CTVRBNU5DNDJOVE01TVRJMU1EVTJNVEUzSlRKREpUSXllU1V5TWlVelFUSXhOeTQxSlRKREpUSXlabWw0WldRbE1qSWxNMEYwY25WbEpUZEVKVEpESlRkQ0pUSXllQ1V5TWlVelFUY3dPUzQyTlRNNE56VXlOamd4TVRrNUpUSkRKVEl5ZVNVeU1pVXpRVEl4Tnk0MUpUSkRKVEl5Wm1sNFpXUWxNaklsTTBGMGNuVmxKVGRFSlRWRUpUSkRKVEl5Ykc5amEyVmtKVEl5SlROQlptRnNjMlVsTWtNbE1qSmtZWFJoUVhSMGNtbGlkWFJsY3lVeU1pVXpRU1UxUWlVMVJDVXlReVV5TW5CeWIzQnpKVEl5SlROQkpUZENKVEl5ZW1sdVpHVjRKVEl5SlROQk1qUWxOMFFsTWtNbE1qSnNhVzVsVTNSNWJHVWxNaklsTTBFbE4wSWxNakpzYVc1bFYybGtkR2dsTWpJbE0wRXpKVEpESlRJeWJHbHVaVU52Ykc5eUpUSXlKVE5CSlRJeU1qUTFKVEpETVRnMUpUSkRNVGd6SlRJeUpUZEVKVEpESlRJeVpuSnZiU1V5TWlVelFTVTNRaVV5TW5nbE1qSWxNMEV4TURrMExqWTFNemt4TWpVd05UWXhNVGNsTWtNbE1qSjVKVEl5SlROQk1UWTVKVEpESlRJeVlXNW5iR1VsTWpJbE0wRTBMamN4TWpNNE9EazRNRE00TkRZNUpUSkRKVEl5YVdRbE1qSWxNMEVsTWpKM1VGVmFSR1IzWVU5MU5EQTVOVFV6SlRJeUpUZEVKVEpESlRJeWRHOGxNaklsTTBFbE4wSWxNakpwWkNVeU1pVXpRU1V5TWxWaVQycHVhMFI1VlZZMU9ERTROaklsTWpJbE1rTWxNako0SlRJeUpUTkJOekE1TGpZMU16ZzNOVEkyT0RFeE9Ua2xNa01sTWpKNUpUSXlKVE5CTXpBNUpUSkRKVEl5WVc1bmJHVWxNaklsTTBFeExqVTNNRGM1TmpNeU5qYzVORGc1TnlVM1JDVXlReVV5TW5SbGVIUkNiRzlqYXlVeU1pVXpRU1UxUWlVMVJDVTNSQ1UzUkNVeVF5VXlNblpsY25OcGIyNGxNaklsTTBFbE1qSXdKVEl5SlRKREpUSXlaV1JwZEc5eVZtVnljMmx2YmlVeU1pVXpRU1V5TWxZeEpUSXlKVEpESlRJeVkyOXRiV1Z1ZEhNbE1qSWxNMEVsTlVJbE5VUWxNa01sTWpKd2JIVm5hVzV6SlRJeUpUTkJKVGRDSlRkRUpUSkRKVEl5WVdsRGIyNTBZV2x1WlhKekpUSXlKVE5CSlRkQ0pUZEVKVEpESlRJeWFXNXpaWEowVUdGblpVOXdkSE1sTWpJbE0wRWxOMElsTjBRbE1rTWxNakp3YjNOMFVHRjViV1Z1ZENVeU1pVXpRU1UzUWlVM1JDVXlReVV5TW5Sb1pXMWxKVEl5SlROQkpUZENKVEl5Y0dGblpTVXlNaVV6UVNVM1FpVXlNbUpoWTJ0bmNtOTFibVJEYjJ4dmNpVXlNaVV6UVNVeU1uUnlZVzV6Y0dGeVpXNTBKVEl5SlRkRUpUSkRKVEl5YzJoaGNHVWxNaklsTTBFbE4wSWxNakptYVd4c1UzUjViR1VsTWpJbE0wRWxOMElsTWpKMGVYQmxKVEl5SlROQkpUSXljMjlzYVdRbE1qSWxNa01sTWpKamIyeHZjaVV5TWlVelFTVXlNakkxTlNVeVF6STFOU1V5UXpJMU5TVXlNaVUzUkNVeVF5VXlNbXhwYm1WVGRIbHNaU1V5TWlVelFTVTNRaVV5TW14cGJtVlhhV1IwYUNVeU1pVXpRVEV1TlNVeVF5VXlNbXhwYm1WRGIyeHZjaVV5TWlVelFTVXlNak16SlRKRE5ERWxNa00wT0NVeU1pVXlReVV5TW14cGJtVlRkSGxzWlNVeU1pVXpRU1V5TW5OdmJHbGtKVEl5SlRKREpUSXljbTkxYm1ScGJtY2xNaklsTTBFMEpUZEVKVEpESlRJeVptOXVkRk4wZVd4bEpUSXlKVE5CSlRkQ0pUSXlabTl1ZEVaaGJXbHNlU1V5TWlVelFTVXlNaVZGTlNWQ1JTVkJSU1ZGT0NWQ1JDVkJSaVZGT1NVNVFpVTROU1ZGT1NWQ1FpVTVNU1V5TWlVeVF5VXlNbk5wZW1VbE1qSWxNMEV4TXlVeVF5VXlNbXhwYm1WSVpXbG5hSFFsTWpJbE0wRXhMakkxSlRKREpUSXlZMjlzYjNJbE1qSWxNMEVsTWpJMU1DVXlRelV3SlRKRE5UQWxNaklsTWtNbE1qSmliMnhrSlRJeUpUTkJabUZzYzJVbE1rTWxNakpwZEdGc2FXTWxNaklsTTBGbVlXeHpaU1V5UXlVeU1uVnVaR1Z5YkdsdVpTVXlNaVV6UVdaaGJITmxKVEpESlRJeWRHVjRkRUZzYVdkdUpUSXlKVE5CSlRJeVkyVnVkR1Z5SlRJeUpUSkRKVEl5ZGtGc2FXZHVKVEl5SlROQkpUSXliV2xrWkd4bEpUSXlKVEpESlRJeWIzSnBaVzUwWVhScGIyNGxNaklsTTBFbE1qSjJaWEowYVdOaGJDVXlNaVUzUkNVM1JDVXlReVV5TW1OdmJHOXljeVV5TWlVelFTVTFRaVUzUWlVeU1uTm9ZWEJsSlRJeUpUTkJKVGRDSlRJeVptbHNiRk4wZVd4bEpUSXlKVE5CSlRkQ0pUSXlkSGx3WlNVeU1pVXpRU1V5TW5OdmJHbGtKVEl5SlRKREpUSXlZMjlzYjNJbE1qSWxNMEVsTWpJeU5UVWxNa015TlRVbE1rTXlOVFVsTWpJbE4wUWxNa01sTWpKc2FXNWxVM1I1YkdVbE1qSWxNMEVsTjBJbE1qSnNhVzVsVjJsa2RHZ2xNaklsTTBFeExqVWxNa01sTWpKc2FXNWxRMjlzYjNJbE1qSWxNMEVsTWpJek15VXlRelF4SlRKRE5EZ2xNaklsTWtNbE1qSnNhVzVsVTNSNWJHVWxNaklsTTBFbE1qSnpiMnhwWkNVeU1pVXlReVV5TW5KdmRXNWthVzVuSlRJeUpUTkJOQ1UzUkNVeVF5VXlNbVp2Ym5SVGRIbHNaU1V5TWlVelFTVTNRaVV5TW1admJuUkdZVzFwYkhrbE1qSWxNMEVsTWpJbFJUVWxRa1VsUVVVbFJUZ2xRa1FsUVVZbFJUa2xPVUlsT0RVbFJUa2xRa0lsT1RFbE1qSWxNa01sTWpKemFYcGxKVEl5SlROQk1UTWxNa01sTWpKc2FXNWxTR1ZwWjJoMEpUSXlKVE5CTVM0eU5TVXlReVV5TW1OdmJHOXlKVEl5SlROQkpUSXlOVEFsTWtNMU1DVXlRelV3SlRJeUpUSkRKVEl5WW05c1pDVXlNaVV6UVdaaGJITmxKVEpESlRJeWFYUmhiR2xqSlRJeUpUTkJabUZzYzJVbE1rTWxNakoxYm1SbGNteHBibVVsTWpJbE0wRm1ZV3h6WlNVeVF5VXlNblJsZUhSQmJHbG5iaVV5TWlVelFTVXlNbU5sYm5SbGNpVXlNaVV5UXlVeU1uWkJiR2xuYmlVeU1pVXpRU1V5TW0xcFpHUnNaU1V5TWlVeVF5VXlNbTl5YVdWdWRHRjBhVzl1SlRJeUpUTkJKVEl5ZG1WeWRHbGpZV3dsTWpJbE4wUWxOMFFsTWtNbE1qSnNhVzVyWlhJbE1qSWxNMEVsTjBJbE4wUWxNa01sTWpKd1lXZGxKVEl5SlROQkpUZENKVEl5WW1GamEyZHliM1Z1WkVOdmJHOXlKVEl5SlROQkpUSXlkSEpoYm5Od1lYSmxiblFsTWpJbE4wUWxOMFFsTlVRbE1rTWxNakp1WVcxbEpUSXlKVE5CSlRJeWRYTmxjbDlqZFhOMGIyMWZkR2hsYldVbE1qSWxNa01sTWpKemRIbHNaVTVoYldVbE1qSWxNMEVsTWpKMWMyVnlYMk4xYzNSdmJWOXpkSGxzWlNVeU1pVTNSQ1UzUkE9PSIsCgkiRmlsZUlkIiA6ICI1YTQzMjQxYS0xMTBmLTRlYzQtYTI5My1kY2E5OGNlZDk3MTUiCn0K"/>
    </extobj>
  </extobjs>
</s:customData>
</file>

<file path=customXml/itemProps61.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7992</Words>
  <Application>WPS 演示</Application>
  <PresentationFormat>宽屏</PresentationFormat>
  <Paragraphs>728</Paragraphs>
  <Slides>33</Slides>
  <Notes>5</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33</vt:i4>
      </vt:variant>
    </vt:vector>
  </HeadingPairs>
  <TitlesOfParts>
    <vt:vector size="46" baseType="lpstr">
      <vt:lpstr>Arial</vt:lpstr>
      <vt:lpstr>宋体</vt:lpstr>
      <vt:lpstr>Wingdings</vt:lpstr>
      <vt:lpstr>微软雅黑</vt:lpstr>
      <vt:lpstr>Arial</vt:lpstr>
      <vt:lpstr>Wingdings</vt:lpstr>
      <vt:lpstr>Consolas</vt:lpstr>
      <vt:lpstr>Segoe WPC</vt:lpstr>
      <vt:lpstr>Segoe Print</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Eris</cp:lastModifiedBy>
  <cp:revision>321</cp:revision>
  <dcterms:created xsi:type="dcterms:W3CDTF">2017-05-16T12:52:00Z</dcterms:created>
  <dcterms:modified xsi:type="dcterms:W3CDTF">2026-06-12T01:59:08Z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2DB443B2FDF84DE5BF5336A020D86A72_12</vt:lpwstr>
  </property>
</Properties>
</file>