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3CD865-B25C-863B-EF6B-BB54472C9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27B1A9-018C-9740-3C6E-7D3292793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5878A-F2D9-8743-2E98-982E9101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999190-4EE1-36A3-B323-7A2358B9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7973CC-CF01-2F17-78D6-B12FE042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17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1BC96-9E4A-EA29-1507-ED57D8CA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2F0390-42BB-9800-A089-092232A28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99E17B-83F8-2338-859B-0AE9A795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05B519-0EB4-73D0-D91E-9DD48817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D831DC-AB78-6639-1DA8-A5B2691B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94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800973E-39D5-A31F-D592-3450A925A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FD60559-694F-DDBC-EC93-FE56D254D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CCFDE5-213E-9C8B-CA8A-D8184343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54BC52-DD5F-C7EB-6396-7765BC48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34CC5B-7B89-716A-5A5D-5D016289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72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0DE7B-4E3C-AE48-5760-D8FA4FA6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09EA4D-6335-FD77-C40D-5ED51CE5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25154-531D-50B8-226A-16EB03A6E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96B008-D832-DDD5-EC64-F576BFB7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9A5C0C-6ECC-956C-8B88-999A0EA3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0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0D072-B478-C986-2F54-2D1C01C0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C0CF0E-8AD0-72D5-A6E3-B0A20CAC8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F16A30-418C-D37F-095E-68FBD46F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88946D-7361-B4EC-9ECA-0EE8F017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F65655-2797-B35E-AAEC-5201452A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31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F6B16-0931-227A-D627-30F1C593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222B0D-D6A9-FD94-0F8E-038A2A95F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574D13-D019-2597-0B71-671CF5F1D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0CC662-9767-953B-051E-8FCAB855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706AA5-9E8E-EBDB-C154-763A7692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3EB933-ADF5-4247-20E7-DC5FB34F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2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71B19-EDF2-4E23-AB17-97AE77AB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D7C499-E549-B6AF-C471-AAAC56CA2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225906-42B0-BB0A-005A-706FA321F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49E56D1-1C80-0729-4E1A-2C6DE5B6D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F04EDF-5FDA-7C62-4BDC-8D0DBFDA1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26D40A-6B28-A42F-6A6A-C6661E3C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33AB54-F234-4D68-8A2C-D11F4452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05764D-BAC4-9684-E2C8-63384EB4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3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85274-4FF2-902A-4557-1C1E4A8F9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3FEB11-756F-29BF-00E7-7F1F726E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E3D7A6-4CC2-03AD-712F-915784B9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C36074-0232-9A82-6577-36FA1FEA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BD0BB9-5BD9-371C-5AD1-3EFCB586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0E4DFE-5E1A-CF56-704D-98A222E3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384C97-5C01-6538-D7E8-4F42D043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85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BD328-FAC8-C5FD-9C2D-A24A8986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A7DD3-DFBE-4803-98CE-C2C243330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7EF56B-C61D-F913-3C03-24795AC8D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B3A374-9C81-D01D-6B7C-17ECD1BC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65C771-9634-A009-B9B2-F94CEC0A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4CF6B8-D19D-C092-5852-8AF00D0F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04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1371B-DD52-953A-63C9-4BD8F544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5D5E17-912E-8C98-2D9F-6D65D2C57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1BCC2B-1E98-2ED9-32DD-7C4DEF58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C792FE-3E46-E586-5DF4-9F7E0965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39674F-D75A-7352-C879-EB9B1AD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5814B6-589C-B8E5-1453-426553AC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6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653B7C-DF28-7902-D6C3-AC18CB605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7D28CD-212F-18A3-4D81-236A89713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1AF56-F1A7-917C-DE0C-C1BEA18D5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CBAA8-D7D1-4DFF-B1E5-08DF3948946E}" type="datetimeFigureOut">
              <a:rPr lang="zh-CN" altLang="en-US" smtClean="0"/>
              <a:t>2026/5/25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66BD0E-73E5-538C-54E1-3F4720847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B76BE-CBC4-4429-ACA6-F35BA70A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07734-2DDB-401F-AEAC-4AF259647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2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727F8C07-FC8D-9BEC-46B7-292F941A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3" y="1059905"/>
            <a:ext cx="2609804" cy="16083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F23B58D-9173-360A-F1B9-D621ADD6A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416" y="1068468"/>
            <a:ext cx="2675026" cy="1799896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8F074404-3A7A-C517-2D6F-31781E72709E}"/>
              </a:ext>
            </a:extLst>
          </p:cNvPr>
          <p:cNvCxnSpPr>
            <a:cxnSpLocks/>
          </p:cNvCxnSpPr>
          <p:nvPr/>
        </p:nvCxnSpPr>
        <p:spPr>
          <a:xfrm>
            <a:off x="4445056" y="3784942"/>
            <a:ext cx="1920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1E366D5-EFA2-687C-D494-C398ABFA41E9}"/>
              </a:ext>
            </a:extLst>
          </p:cNvPr>
          <p:cNvSpPr txBox="1"/>
          <p:nvPr/>
        </p:nvSpPr>
        <p:spPr>
          <a:xfrm>
            <a:off x="4574164" y="3326205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Reconstruction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7FC170A-B384-8063-1134-76066120C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568" y="2977498"/>
            <a:ext cx="2594466" cy="16083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E302E39-D88F-17E7-097A-158280BF7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930" y="2957769"/>
            <a:ext cx="2692261" cy="16894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626863-8FE2-9CDA-607D-AFF12FE26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333" y="4901769"/>
            <a:ext cx="2600803" cy="16708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9713CF-6E97-9668-89E0-217620B7C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930" y="4849899"/>
            <a:ext cx="2692261" cy="172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54BAD6-B080-4685-45DC-8A4892FE4374}"/>
                  </a:ext>
                </a:extLst>
              </p:cNvPr>
              <p:cNvSpPr txBox="1"/>
              <p:nvPr/>
            </p:nvSpPr>
            <p:spPr>
              <a:xfrm>
                <a:off x="407158" y="211725"/>
                <a:ext cx="4903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物理量重建情况（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）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54BAD6-B080-4685-45DC-8A4892FE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8" y="211725"/>
                <a:ext cx="4903907" cy="646331"/>
              </a:xfrm>
              <a:prstGeom prst="rect">
                <a:avLst/>
              </a:prstGeom>
              <a:blipFill>
                <a:blip r:embed="rId8"/>
                <a:stretch>
                  <a:fillRect l="-3856" t="-15094" r="-286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07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D7E8F-BE95-523F-9077-63188939D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44CF9F5-53C3-9805-E2E0-7C207E77F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3" y="1059905"/>
            <a:ext cx="2609804" cy="1608368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90297133-0912-EAAE-7923-F0361D49BA50}"/>
              </a:ext>
            </a:extLst>
          </p:cNvPr>
          <p:cNvCxnSpPr>
            <a:cxnSpLocks/>
          </p:cNvCxnSpPr>
          <p:nvPr/>
        </p:nvCxnSpPr>
        <p:spPr>
          <a:xfrm>
            <a:off x="4445056" y="3784942"/>
            <a:ext cx="19208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F77BA57C-DA58-98C6-E471-8953404A94C9}"/>
              </a:ext>
            </a:extLst>
          </p:cNvPr>
          <p:cNvSpPr txBox="1"/>
          <p:nvPr/>
        </p:nvSpPr>
        <p:spPr>
          <a:xfrm>
            <a:off x="4574164" y="3326205"/>
            <a:ext cx="16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Reconstruction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F71CB1A-E5FB-3B91-8EEC-4E16FC6D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568" y="2977498"/>
            <a:ext cx="2594466" cy="16083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582684-4735-820B-F8EF-F7FBC0EAD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30" y="2957769"/>
            <a:ext cx="2692261" cy="16894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E0D2BB9-600C-D7B4-78E0-AF1071324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333" y="4901769"/>
            <a:ext cx="2600803" cy="16708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A580DE-61D7-72DE-510D-360CC9703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930" y="4849899"/>
            <a:ext cx="2692261" cy="1722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C0CCE64-4072-E9C9-7F75-81D7B236D023}"/>
                  </a:ext>
                </a:extLst>
              </p:cNvPr>
              <p:cNvSpPr txBox="1"/>
              <p:nvPr/>
            </p:nvSpPr>
            <p:spPr>
              <a:xfrm>
                <a:off x="407158" y="211725"/>
                <a:ext cx="4903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物理量重建情况（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）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C0CCE64-4072-E9C9-7F75-81D7B236D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8" y="211725"/>
                <a:ext cx="4903907" cy="646331"/>
              </a:xfrm>
              <a:prstGeom prst="rect">
                <a:avLst/>
              </a:prstGeom>
              <a:blipFill>
                <a:blip r:embed="rId7"/>
                <a:stretch>
                  <a:fillRect l="-3856" t="-15094" r="-2861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CE68396-1D1F-DB94-D83D-8F378B6F5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715" y="989597"/>
            <a:ext cx="2566834" cy="1748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D838E4-2A0C-7C75-0521-5FE4581A9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2542" y="989597"/>
            <a:ext cx="2714703" cy="18195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1F00DF-2F2D-D4AA-57D3-0E12E28DA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488" y="2887243"/>
            <a:ext cx="2714648" cy="1810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078626-225A-7118-1285-798669BCB0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2543" y="2868364"/>
            <a:ext cx="2714648" cy="18106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AC58F7E-15F1-2996-4F8A-0D65D42AFF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688" y="4809918"/>
            <a:ext cx="2696091" cy="180269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B0AC978-7550-18CC-30B0-AD637464F1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4930" y="4772588"/>
            <a:ext cx="2693440" cy="180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0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01165-F8E7-CC53-552C-0090A403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7C3F8A-FF9A-C49A-1183-E8EB2C4F8E48}"/>
                  </a:ext>
                </a:extLst>
              </p:cNvPr>
              <p:cNvSpPr txBox="1"/>
              <p:nvPr/>
            </p:nvSpPr>
            <p:spPr>
              <a:xfrm>
                <a:off x="407158" y="211725"/>
                <a:ext cx="21490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accent2">
                        <a:lumMod val="75000"/>
                      </a:schemeClr>
                    </a:solidFill>
                  </a:rPr>
                  <a:t>P,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3600" dirty="0">
                    <a:solidFill>
                      <a:schemeClr val="accent2">
                        <a:lumMod val="75000"/>
                      </a:schemeClr>
                    </a:solidFill>
                  </a:rPr>
                  <a:t> 分</a:t>
                </a:r>
                <a:r>
                  <a:rPr lang="en-US" altLang="zh-CN" sz="3600" dirty="0">
                    <a:solidFill>
                      <a:schemeClr val="accent2">
                        <a:lumMod val="75000"/>
                      </a:schemeClr>
                    </a:solidFill>
                  </a:rPr>
                  <a:t>bin</a:t>
                </a:r>
                <a:endParaRPr lang="zh-CN" alt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7C3F8A-FF9A-C49A-1183-E8EB2C4F8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8" y="211725"/>
                <a:ext cx="2149050" cy="646331"/>
              </a:xfrm>
              <a:prstGeom prst="rect">
                <a:avLst/>
              </a:prstGeom>
              <a:blipFill>
                <a:blip r:embed="rId2"/>
                <a:stretch>
                  <a:fillRect l="-8807" t="-15094" r="-7670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DD9C376A-2B63-5F1D-1B6A-C8B1C31C1A45}"/>
              </a:ext>
            </a:extLst>
          </p:cNvPr>
          <p:cNvSpPr txBox="1"/>
          <p:nvPr/>
        </p:nvSpPr>
        <p:spPr>
          <a:xfrm>
            <a:off x="1233916" y="1409700"/>
            <a:ext cx="4760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000" dirty="0"/>
              <a:t>P_bins = {0., 0.275, 0.475, 0.675, 0.875, </a:t>
            </a:r>
          </a:p>
          <a:p>
            <a:r>
              <a:rPr lang="pt-BR" altLang="zh-CN" sz="2000" dirty="0"/>
              <a:t>              1.075, 1.275, 1.475, 1.675, 1.875, </a:t>
            </a:r>
          </a:p>
          <a:p>
            <a:r>
              <a:rPr lang="pt-BR" altLang="zh-CN" sz="2000" dirty="0"/>
              <a:t>              2.075, 2.275, 2.475, 2.675, 2.875, </a:t>
            </a:r>
          </a:p>
          <a:p>
            <a:r>
              <a:rPr lang="pt-BR" altLang="zh-CN" sz="2000" dirty="0"/>
              <a:t>              3.075, 3.275, 3.475, 3.675}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4C6295-4C2F-43F4-6BFD-8D9303A1FA4C}"/>
              </a:ext>
            </a:extLst>
          </p:cNvPr>
          <p:cNvSpPr txBox="1"/>
          <p:nvPr/>
        </p:nvSpPr>
        <p:spPr>
          <a:xfrm>
            <a:off x="1233916" y="3139976"/>
            <a:ext cx="6379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zh-CN" dirty="0"/>
              <a:t>Theta_bins = {0, 0.04, 0.08, 0.12, 0.16, 0.2, 0.24, 0.28, 0.32, 0.36,</a:t>
            </a:r>
          </a:p>
          <a:p>
            <a:r>
              <a:rPr lang="sv-SE" altLang="zh-CN" dirty="0"/>
              <a:t>    0.4, 0.44, 0.48, 0.52, 0.56, 0.6, 0.64, 0.68, 0.72, 0.76,</a:t>
            </a:r>
          </a:p>
          <a:p>
            <a:r>
              <a:rPr lang="sv-SE" altLang="zh-CN" dirty="0"/>
              <a:t>    0.8, 0.8025, 0.805, 0.8075, 0.81, 0.8125, 0.815, 0.8175,</a:t>
            </a:r>
          </a:p>
          <a:p>
            <a:r>
              <a:rPr lang="sv-SE" altLang="zh-CN" dirty="0"/>
              <a:t>    0.82, 0.8225, 0.825, 0.8275, 0.83, 0.8325, 0.835, 0.8375,</a:t>
            </a:r>
          </a:p>
          <a:p>
            <a:r>
              <a:rPr lang="sv-SE" altLang="zh-CN" dirty="0"/>
              <a:t>    0.84, 0.8425, 0.845, 0.8475, 0.85, 0.855, 0.86, 0.865,</a:t>
            </a:r>
          </a:p>
          <a:p>
            <a:r>
              <a:rPr lang="sv-SE" altLang="zh-CN" dirty="0"/>
              <a:t>    0.87, 0.875, 0.88, 0.885, 0.89, 0.895, 0.9, 0.905, 0.91,</a:t>
            </a:r>
          </a:p>
          <a:p>
            <a:r>
              <a:rPr lang="sv-SE" altLang="zh-CN" dirty="0"/>
              <a:t>    0.915, 0.92, 0.925, 0.93, 0.935, 0.94, 0.942, 0.944, 0.945};</a:t>
            </a:r>
          </a:p>
        </p:txBody>
      </p:sp>
    </p:spTree>
    <p:extLst>
      <p:ext uri="{BB962C8B-B14F-4D97-AF65-F5344CB8AC3E}">
        <p14:creationId xmlns:p14="http://schemas.microsoft.com/office/powerpoint/2010/main" val="203214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2581A-0BF8-3FB1-CDEC-38B0354A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9CC259A-BE31-B5A1-B315-9ECD8F94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95" y="958202"/>
            <a:ext cx="3393860" cy="23118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82DCAC-D659-3BF0-0BCF-0DA5CE4C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39" y="926452"/>
            <a:ext cx="3477866" cy="23118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81B7AB6-04AE-D9AB-DDEF-D3F2F5F0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975" y="892373"/>
            <a:ext cx="3477867" cy="234593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6D936EE-2E41-9EA7-A6D4-1727A28F1341}"/>
              </a:ext>
            </a:extLst>
          </p:cNvPr>
          <p:cNvSpPr txBox="1"/>
          <p:nvPr/>
        </p:nvSpPr>
        <p:spPr>
          <a:xfrm>
            <a:off x="407158" y="21172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残差分布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5D34F44-D7AC-584D-8445-56514CA4C812}"/>
                  </a:ext>
                </a:extLst>
              </p:cNvPr>
              <p:cNvSpPr txBox="1"/>
              <p:nvPr/>
            </p:nvSpPr>
            <p:spPr>
              <a:xfrm>
                <a:off x="407158" y="892373"/>
                <a:ext cx="734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altLang="zh-CN" sz="28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5D34F44-D7AC-584D-8445-56514CA4C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8" y="892373"/>
                <a:ext cx="7345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57D8700-9E8D-E9A1-AAA6-564BA2ED88DA}"/>
                  </a:ext>
                </a:extLst>
              </p:cNvPr>
              <p:cNvSpPr txBox="1"/>
              <p:nvPr/>
            </p:nvSpPr>
            <p:spPr>
              <a:xfrm>
                <a:off x="407158" y="3870523"/>
                <a:ext cx="734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altLang="zh-CN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57D8700-9E8D-E9A1-AAA6-564BA2ED8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58" y="3870523"/>
                <a:ext cx="7345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401D0228-FF14-9045-342F-237A84DD1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6975" y="3853094"/>
            <a:ext cx="3558906" cy="23981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75ADEA-E276-07E5-A2B6-AFA56D8F8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6555" y="3870523"/>
            <a:ext cx="3558905" cy="236330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33337C2-6320-B82F-D8B5-7E6FB33A1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2574" y="3902273"/>
            <a:ext cx="3454101" cy="23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3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FCF19-54D3-72E7-1224-CEEFC44BD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30E7A24-7964-D22A-79F7-527B63C79B12}"/>
              </a:ext>
            </a:extLst>
          </p:cNvPr>
          <p:cNvSpPr txBox="1"/>
          <p:nvPr/>
        </p:nvSpPr>
        <p:spPr>
          <a:xfrm>
            <a:off x="407158" y="2117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三维残差分布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202898-FBD8-4734-8A4B-74E574B459B6}"/>
              </a:ext>
            </a:extLst>
          </p:cNvPr>
          <p:cNvSpPr txBox="1"/>
          <p:nvPr/>
        </p:nvSpPr>
        <p:spPr>
          <a:xfrm>
            <a:off x="407158" y="892373"/>
            <a:ext cx="67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800" dirty="0"/>
              <a:t>binP=8, binTheta=9,10,11,12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DC454F6-B036-4461-A578-B088EC1D7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7" y="1406578"/>
            <a:ext cx="4178797" cy="26102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8C2BEB-D4C9-49B6-9040-795397B2B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28" y="1406578"/>
            <a:ext cx="4178797" cy="26102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EDAACC5-EA34-460D-8C71-707160C51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7" y="4016829"/>
            <a:ext cx="4178797" cy="26102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01175A8-27FF-411F-8807-0245A080E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28" y="4016829"/>
            <a:ext cx="4178797" cy="26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C4C74-A68A-089E-7427-93721F7B5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04ACCA2-F7B0-5E67-1201-241481BE666B}"/>
              </a:ext>
            </a:extLst>
          </p:cNvPr>
          <p:cNvSpPr txBox="1"/>
          <p:nvPr/>
        </p:nvSpPr>
        <p:spPr>
          <a:xfrm>
            <a:off x="407158" y="2117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三维残差分布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A8CAFC-F743-C9B0-F1D0-9555175CCC91}"/>
              </a:ext>
            </a:extLst>
          </p:cNvPr>
          <p:cNvSpPr txBox="1"/>
          <p:nvPr/>
        </p:nvSpPr>
        <p:spPr>
          <a:xfrm>
            <a:off x="407158" y="892373"/>
            <a:ext cx="67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800" dirty="0"/>
              <a:t>binP=8, binTheta=13,14,15,16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E838A8-2518-44CE-A7AE-D26D67874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9" y="1481258"/>
            <a:ext cx="4251296" cy="26555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B2C579-310A-4F2C-AABA-83FC28362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54" y="1481259"/>
            <a:ext cx="4251296" cy="265553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B8CAC56-C0B0-49ED-BD97-6DB192410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9" y="4202462"/>
            <a:ext cx="4251296" cy="265553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CAAF635-FB91-492F-80EB-CAF642316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54" y="4202463"/>
            <a:ext cx="4251296" cy="26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78CB3-7282-D4C4-247F-51F7C911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CF2C51-5426-540E-FB2E-EE280E5DBA63}"/>
              </a:ext>
            </a:extLst>
          </p:cNvPr>
          <p:cNvSpPr txBox="1"/>
          <p:nvPr/>
        </p:nvSpPr>
        <p:spPr>
          <a:xfrm>
            <a:off x="407158" y="211725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accent2">
                    <a:lumMod val="75000"/>
                  </a:schemeClr>
                </a:solidFill>
              </a:rPr>
              <a:t>三维残差分布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5ED0B2-02C9-82D9-7FD3-46005C6B4651}"/>
              </a:ext>
            </a:extLst>
          </p:cNvPr>
          <p:cNvSpPr txBox="1"/>
          <p:nvPr/>
        </p:nvSpPr>
        <p:spPr>
          <a:xfrm>
            <a:off x="407158" y="892373"/>
            <a:ext cx="67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800" dirty="0"/>
              <a:t>binP=7,8,9,10, binTheta=15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C00A48-9551-464D-AA65-9AA36EF5E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" y="1415593"/>
            <a:ext cx="4289396" cy="26793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561D2D-4C0C-499F-A9B9-74C4B652A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79" y="1415593"/>
            <a:ext cx="4289396" cy="26793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03547ED-A8E9-4F74-B29F-E19E7ED7F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" y="4102739"/>
            <a:ext cx="4289396" cy="26793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B9B07FD-C147-406D-9A48-E893EF245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79" y="4094929"/>
            <a:ext cx="4289396" cy="26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6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252</Words>
  <Application>Microsoft Office PowerPoint</Application>
  <PresentationFormat>宽屏</PresentationFormat>
  <Paragraphs>25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franka hoo</dc:creator>
  <cp:lastModifiedBy>franka hoo</cp:lastModifiedBy>
  <cp:revision>3</cp:revision>
  <dcterms:created xsi:type="dcterms:W3CDTF">2026-05-24T15:14:50Z</dcterms:created>
  <dcterms:modified xsi:type="dcterms:W3CDTF">2026-05-25T01:38:45Z</dcterms:modified>
</cp:coreProperties>
</file>