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1" r:id="rId4"/>
    <p:sldId id="282" r:id="rId5"/>
    <p:sldId id="258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46A390-C0E2-4698-A50D-241D42D4434C}">
          <p14:sldIdLst>
            <p14:sldId id="256"/>
            <p14:sldId id="257"/>
            <p14:sldId id="281"/>
            <p14:sldId id="282"/>
            <p14:sldId id="258"/>
            <p14:sldId id="263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Leong" initials="JL" lastIdx="1" clrIdx="0">
    <p:extLst>
      <p:ext uri="{19B8F6BF-5375-455C-9EA6-DF929625EA0E}">
        <p15:presenceInfo xmlns:p15="http://schemas.microsoft.com/office/powerpoint/2012/main" userId="John Le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458" autoAdjust="0"/>
  </p:normalViewPr>
  <p:slideViewPr>
    <p:cSldViewPr snapToGrid="0">
      <p:cViewPr varScale="1">
        <p:scale>
          <a:sx n="104" d="100"/>
          <a:sy n="104" d="100"/>
        </p:scale>
        <p:origin x="20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A44C2B1-564F-F44E-9075-D04233AB1A1B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140664-319F-A24B-A990-F451D7A1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9E86208-E85E-E04C-9C32-7F49DBB3D07B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232DF3-BC96-CC42-884E-6B273B66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04167"/>
            <a:ext cx="6858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FC1C-E43C-4F34-9A7C-DDF23F18674A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712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86DA-3990-4E51-9891-E5DC688308BE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75CF-20CD-2248-8598-385130160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8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023F-5A47-4AE6-BCC4-DDC2054CF57B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CBB-B28D-724E-9FC4-510822DE35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3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C747-B534-F941-8D5F-156F2977BE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2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3888" y="1658938"/>
            <a:ext cx="7886700" cy="4146326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711A-5F5A-494D-97E7-2EA8A5C39C54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618E-6190-C74D-9354-2B163A01DB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028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9D86-3A4C-4192-B3EF-C32F407DCFF8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8611-8AF9-C14B-85F6-E033D24178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4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555"/>
            <a:ext cx="4572000" cy="10612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3992-BF6B-4C97-B475-62C6DC9DA053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424B-6ADD-BE4F-90C1-E60BD225B7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DA7D-3612-4DD5-B328-4AF156C8B6E5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8E7C-6BCA-7A44-A164-629CA7A537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90A3-15D5-47EE-B24C-8784E02115E9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B7A5-E3B1-1941-9F48-6DEC555EF8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2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219200"/>
            <a:ext cx="4629150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227138"/>
            <a:ext cx="2949575" cy="464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7AD3-CC62-4327-B9DF-DA08FFBD06FE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23B8-6CF3-884D-A214-AED251E260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221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1999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066800"/>
            <a:ext cx="462915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066800"/>
            <a:ext cx="2949575" cy="480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268-CF0F-486D-B4EE-22E3B300265D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6B6F-8A31-6A42-A5FC-6F8210D8E1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754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A709AC5-2780-424D-938C-20128D4AF91D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C2EE42-4754-CF46-A338-C3D6351A44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41288-62C2-46DF-B9DE-EBA4ECE7A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91" y="2819400"/>
            <a:ext cx="8742218" cy="915948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3"/>
                </a:solidFill>
              </a:rPr>
              <a:t>CMS KK</a:t>
            </a:r>
            <a:endParaRPr lang="zh-CN" altLang="en-US" sz="4800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3775CCB-DD4D-A078-7D96-1BD33095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7A83F-7AA2-4DAD-B5B0-A7D5E2CE9C3C}" type="datetime1">
              <a:rPr lang="zh-CN" altLang="en-US" smtClean="0"/>
              <a:t>2026/5/19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EECF68-8200-A4E6-4B7B-28E1772EF9D4}"/>
              </a:ext>
            </a:extLst>
          </p:cNvPr>
          <p:cNvSpPr txBox="1"/>
          <p:nvPr/>
        </p:nvSpPr>
        <p:spPr>
          <a:xfrm>
            <a:off x="3491512" y="5570019"/>
            <a:ext cx="216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aseline="0" dirty="0" err="1"/>
              <a:t>Luobing</a:t>
            </a:r>
            <a:r>
              <a:rPr kumimoji="1" lang="en-US" altLang="zh-CN" sz="2400" baseline="0" dirty="0"/>
              <a:t> Wang</a:t>
            </a:r>
            <a:endParaRPr kumimoji="1" lang="zh-CN" alt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16543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9D108-A63E-BEEC-4B70-ABEA26BB8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0CC28-8DD5-B028-2DC0-A95731D7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E31DF4-858D-7154-A24C-77696268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C0BA1B-AE39-DFC1-567F-8AD7DEA9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039CFF-DF3D-453C-200E-8102EDBA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6" y="2365169"/>
            <a:ext cx="3981922" cy="29319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EBA71B-0050-29BB-9E5C-3D16258B4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87" y="2365169"/>
            <a:ext cx="3956640" cy="28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4B7E1-A833-7076-67CD-8A5A00791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11B80-3804-D345-8614-6F3AB9AF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FDD60-379F-E529-9148-0306EF60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0E8DD7-DD78-443E-7618-24D921A1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F182B5-B275-B962-D791-B0BEE8BB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57" y="1086105"/>
            <a:ext cx="4932218" cy="26166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2FB998-4141-E179-9C2B-A04211BC4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63" y="3702782"/>
            <a:ext cx="4777405" cy="27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DC92-624C-83C3-DC23-514032474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9D6572-F9FD-409F-B120-CAB8BFE0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832564-D0F6-DF7A-816B-DF0CDABD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1F6869-8A00-CCD2-C9CE-517CDD2F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6C548D-45FF-D087-B8F3-A1A489D0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74" y="1307861"/>
            <a:ext cx="5566052" cy="40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FD74-029E-9513-9975-7712EDDF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240D0-3CD0-4BD8-6AA0-CB64C939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537214-BF80-0F8E-3AFD-3A4F5F12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3D4DEF-8E51-06E1-40D2-A24BEDD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204A78-81E2-7BB5-6ED8-D398C37B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2" y="2162684"/>
            <a:ext cx="4513075" cy="26529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6C4B2C-BAC0-A464-C413-C9E1FF4FE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09" y="2321812"/>
            <a:ext cx="4120597" cy="24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C65DE-BB32-0E76-4BD1-BE8136EF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C743B1-D73E-8ED7-5574-86AE022A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A41E15-1E33-D8E0-0D0B-8D38DEDD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0EAAD5-17AB-1262-1885-4B520794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3308"/>
            <a:ext cx="6246944" cy="37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156C3-E9A8-FAC3-6B88-DE88CA7D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B0C424-2B0C-C38A-4F14-A3DEE51F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DFAC9A-B1F0-42DB-C469-E48863D7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7DDA63-B80E-F804-0545-781AD87B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8" y="2242711"/>
            <a:ext cx="4436789" cy="25412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9572FA-8674-1AAB-9A23-53D27BFD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16" y="2318327"/>
            <a:ext cx="4174836" cy="24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F465F4-432D-EA6E-2131-178D869A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A09364-C370-4910-E5B1-0B1E33E4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D6F541-5595-E4CA-1FCE-6CF5E655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158DDA-F617-1DFD-39A1-DE6F5C2A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1" y="2181840"/>
            <a:ext cx="4371637" cy="25818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20E26B-B3E7-A937-EB51-1666F921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97" y="1824485"/>
            <a:ext cx="4142348" cy="29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C8BAC0-6C63-76FA-F919-68CEBF58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8C6397-073D-A0F2-3576-E0A4C3A8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D3D754-8318-6C9B-1B3B-1FF8861A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114FA5-535E-DD3B-F7C4-84C50F61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340151"/>
            <a:ext cx="4503877" cy="26686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47EC78-1EE8-80C3-4932-3B32A489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45" y="2544333"/>
            <a:ext cx="4230255" cy="25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B323E-562A-8B1E-4826-58A4BC37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29828-3820-63E2-0336-B8C914BC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75DC4B-CC34-3853-FB4F-AA68FF6A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A91A3E-A047-FF82-8B33-CF2571C1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25" y="1291855"/>
            <a:ext cx="3351247" cy="24973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98B45F-7A12-6228-9E22-98A517DB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13" y="1309520"/>
            <a:ext cx="3363359" cy="2379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BD7756-D2B1-B1C9-3F7D-8D2F6307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25" y="3747920"/>
            <a:ext cx="3398160" cy="24973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97C4E8-C82F-FEDA-9BAA-8D89553A3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713" y="3718467"/>
            <a:ext cx="3502559" cy="2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69217-276D-B235-B75A-3D36F8AC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39919-8771-5857-EB39-BBDB83BA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66CF04-5EBD-EF1A-F691-B02FF553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76CA81-BB80-879D-A0CA-7CAEB95D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15" y="1292038"/>
            <a:ext cx="6349485" cy="49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BA4A8-CDA6-F831-CDCE-B21233D9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CF167-9CF3-5B55-FD26-DCA1D02B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DD8778-1D50-9446-44EA-3DB02CCA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2B705-E69A-4428-490F-4AAEA916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05608"/>
            <a:ext cx="4031673" cy="24417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DFD10C-D375-FD11-97AF-D6CAAF70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29" y="2492594"/>
            <a:ext cx="3833090" cy="22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6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3EE32-BE52-4880-F505-A2F7FFD8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F982C7-9A25-9B5C-E5FA-67E1EA37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CDD9D9-8221-8B2D-78D5-C8FC783A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764CBA-DDFB-27B7-604C-BB80482F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1" y="1181413"/>
            <a:ext cx="6264059" cy="49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8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1BB55-4271-388D-1792-4105B0A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E4FA56-4711-9DA3-E7B2-49121716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F8A721-4E06-8232-E9FB-51F4E5D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645BA1-10E7-E586-4D18-70895BF6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76" y="1453134"/>
            <a:ext cx="5828247" cy="46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26C2C-1C1A-4836-CF0A-2A70602E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0027D5-8B5D-ED4E-E777-2975C23D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761042-FD13-8A1E-B763-7A7B15C0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77D586-E3F8-437B-988C-B20B23664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52" y="1211610"/>
            <a:ext cx="5663695" cy="44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4D77C-095B-C397-3E69-A0771EA2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D8478F-490C-9439-F04D-08124AC5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1D03F4-4749-EF5C-7EDF-73CFA707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C744D3-50B8-25CA-DC44-BE2351C6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436" y="2178917"/>
            <a:ext cx="4185719" cy="30493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8412FD-EC8A-33BF-A202-39464F23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2" y="2002248"/>
            <a:ext cx="4398155" cy="32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9B4B2-378A-4E15-7708-E9B97961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89E3F-C575-61EC-F4EF-9C42CBAA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EAF442-F7A9-CAAA-81A0-4DBC083E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78E8F4-2122-DCCA-539F-7A64E2775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6" y="2059709"/>
            <a:ext cx="4484185" cy="3273202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CEA58DC-E99A-C0A4-0144-AC55F73EEB1E}"/>
              </a:ext>
            </a:extLst>
          </p:cNvPr>
          <p:cNvSpPr/>
          <p:nvPr/>
        </p:nvSpPr>
        <p:spPr bwMode="auto">
          <a:xfrm>
            <a:off x="2724727" y="2706255"/>
            <a:ext cx="1320800" cy="22167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880797-09E8-7CC4-9E33-1A90783AB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185" y="2216728"/>
            <a:ext cx="4545469" cy="31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8FE21F-18B7-B08A-5494-FAE9A33A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B481EA-4F7A-6DE0-CFDE-7EBC2E14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95095F-53BE-6072-9578-191584CD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CBAF54-F42B-BBEB-CBDE-44ECB76E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3125"/>
            <a:ext cx="4572000" cy="36123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C8B63B-64EC-D12A-AAAF-0FCEFE550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81001"/>
            <a:ext cx="4193309" cy="1691072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927AA5AD-8D54-A843-78C3-30077EF88A9E}"/>
              </a:ext>
            </a:extLst>
          </p:cNvPr>
          <p:cNvSpPr/>
          <p:nvPr/>
        </p:nvSpPr>
        <p:spPr bwMode="auto">
          <a:xfrm>
            <a:off x="5289679" y="4820386"/>
            <a:ext cx="3255643" cy="758377"/>
          </a:xfrm>
          <a:prstGeom prst="roundRect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0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Close performance compared with Sam’s(A1 &amp; A3) 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26C73AC-852C-2FA9-8279-EB023264B697}"/>
              </a:ext>
            </a:extLst>
          </p:cNvPr>
          <p:cNvSpPr/>
          <p:nvPr/>
        </p:nvSpPr>
        <p:spPr bwMode="auto">
          <a:xfrm>
            <a:off x="5140036" y="1207849"/>
            <a:ext cx="2018146" cy="387259"/>
          </a:xfrm>
          <a:prstGeom prst="roundRect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0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A2 is normal</a:t>
            </a: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ABDBA7EC-FDD2-E3B3-C5B0-A9D3572A4C5A}"/>
              </a:ext>
            </a:extLst>
          </p:cNvPr>
          <p:cNvSpPr/>
          <p:nvPr/>
        </p:nvSpPr>
        <p:spPr bwMode="auto">
          <a:xfrm rot="2457840">
            <a:off x="4645891" y="1552135"/>
            <a:ext cx="461818" cy="72763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91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9EA330-567E-2372-D081-507C95CA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429748-58ED-8862-9283-84B07BAE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701122-3610-B5F6-1E27-361935DC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7C83B1F-85A1-52B9-DC92-2DF3DBD73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570" y="1261484"/>
            <a:ext cx="3909789" cy="23090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393892-0685-0508-1D0D-90BA17AA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92" y="3765260"/>
            <a:ext cx="6057143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6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7B62A-2C13-BBAC-27C9-7211ED11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58A9A7-A595-7D18-A79F-EFDDBF8E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1A0A08-4124-2DCD-0DEC-2A036D01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509BA6-00C6-D403-A5E1-3760AFFAE065}"/>
              </a:ext>
            </a:extLst>
          </p:cNvPr>
          <p:cNvSpPr/>
          <p:nvPr/>
        </p:nvSpPr>
        <p:spPr bwMode="auto">
          <a:xfrm>
            <a:off x="1964589" y="4415725"/>
            <a:ext cx="4851848" cy="1166365"/>
          </a:xfrm>
          <a:prstGeom prst="roundRect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0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MC(toy model KK),</a:t>
            </a: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already successfully runed in terminal</a:t>
            </a:r>
            <a:r>
              <a:rPr lang="en-US" altLang="zh-CN" sz="20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is ready to be run in </a:t>
            </a:r>
            <a:r>
              <a:rPr lang="en-US" altLang="zh-CN" sz="2000" baseline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lxpuls</a:t>
            </a:r>
            <a:r>
              <a:rPr lang="en-US" altLang="zh-CN" sz="20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E05AC2-322E-8EC4-F618-0B47BF42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3" y="1809734"/>
            <a:ext cx="8485714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9E6CB-41CA-6952-76FB-BE7352D9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D7C963-A7B7-7B88-9E47-DFBE2585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049CD2-855F-93D3-C377-56703FDB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2FCA75-8026-593C-2987-F269736C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71" y="1118336"/>
            <a:ext cx="4394210" cy="2682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09843A-C2EB-9D4B-58A9-B21F10B8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1" y="3800667"/>
            <a:ext cx="4470400" cy="2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4B5C6-E025-BE70-5534-2842FF2D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672D6-A3F3-C78C-D43A-296D42E0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897796-233C-8E96-C872-FE2155E0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6A4088-E6D6-6E36-AB6F-EB0C7676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2772"/>
            <a:ext cx="6095999" cy="3575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CB1A3D-D883-7A57-0041-E32F6E7A7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711615"/>
            <a:ext cx="206154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E345-B514-43B8-E19C-51E98B70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2AEB4-9FC3-CEF5-F98E-47812A8D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B1746-38A5-8331-0C4E-EB7021D9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CC2236-1766-4369-CCC2-732F2E34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818713-88F9-908E-D799-2F20C666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6"/>
          <a:stretch>
            <a:fillRect/>
          </a:stretch>
        </p:blipFill>
        <p:spPr>
          <a:xfrm>
            <a:off x="552707" y="1454150"/>
            <a:ext cx="3802866" cy="23281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6333E0-A87A-9D1C-BC53-5C727F80C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53" y="1383973"/>
            <a:ext cx="4071947" cy="2468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CE292D-C891-0077-91D5-6555D6E05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79" y="3925525"/>
            <a:ext cx="3681521" cy="21764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DD8D42-29BD-8307-9AE3-CFEA7E52A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574" y="4085480"/>
            <a:ext cx="3681521" cy="21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E5DA-FE07-FDE0-420B-2CE39B40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A7E72F-6A6E-69FF-C7CB-E9B389A8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0BEBB1-0377-A8D2-A8AE-50BA7B9D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8EBB33-7F22-4977-FA39-809EDF6B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1667874"/>
            <a:ext cx="5508364" cy="39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E45A7-3FCE-42C6-1D74-A22AC791D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C6151E-C13E-6DBB-0CE5-A88C7F33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FAC4C-8248-CB31-A283-3D1F8070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9E8B1E-CF1B-5F94-BEBC-E4C969A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52E0CF-7A18-238B-0F6C-8113F9DA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2930"/>
            <a:ext cx="6188503" cy="44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B4292-3385-E5DB-6450-4827FFBF0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A3C5B-DFDC-843F-458C-4CEE3B7E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D4A0CE-90AD-22F8-25C4-D7D3BF16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A88FD2-8100-AC02-3D4F-497FC596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9D15A8-EC09-9A11-BBB1-E34D4F27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46" y="2409848"/>
            <a:ext cx="3877664" cy="2796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662D06-6D4F-B754-A77F-45D70A55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1" y="2478978"/>
            <a:ext cx="4005134" cy="28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AC2F-790A-8993-92F9-D0E28870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5D4D3-20BE-ACCA-CA33-C17B0095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258366-7EC3-4218-9635-BBF8E013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33DBBC-2D77-80E8-1DF1-A71FF9C2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6EC642-979A-03A8-15F3-7991241D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615" y="2074200"/>
            <a:ext cx="4141769" cy="31454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F631A2-F2F0-7F07-2A5B-E612F86C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5"/>
          <a:stretch>
            <a:fillRect/>
          </a:stretch>
        </p:blipFill>
        <p:spPr>
          <a:xfrm>
            <a:off x="128886" y="2074200"/>
            <a:ext cx="4443114" cy="32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9060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模板  -  只读" id="{DD5F1C8A-2374-FC46-B61B-B4C9216E9F70}" vid="{9B1D37A2-E4C6-3649-96F2-0D8EFEF547C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17076</TotalTime>
  <Words>90</Words>
  <Application>Microsoft Office PowerPoint</Application>
  <PresentationFormat>全屏显示(4:3)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默认设计模板</vt:lpstr>
      <vt:lpstr>CMS KK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展 章</dc:creator>
  <cp:lastModifiedBy>be to</cp:lastModifiedBy>
  <cp:revision>248</cp:revision>
  <cp:lastPrinted>1601-01-01T00:00:00Z</cp:lastPrinted>
  <dcterms:created xsi:type="dcterms:W3CDTF">2023-10-23T05:04:10Z</dcterms:created>
  <dcterms:modified xsi:type="dcterms:W3CDTF">2026-05-19T11:26:06Z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