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7"/>
  </p:notesMasterIdLst>
  <p:handoutMasterIdLst>
    <p:handoutMasterId r:id="rId8"/>
  </p:handoutMasterIdLst>
  <p:sldIdLst>
    <p:sldId id="1666" r:id="rId2"/>
    <p:sldId id="1788" r:id="rId3"/>
    <p:sldId id="1789" r:id="rId4"/>
    <p:sldId id="1790" r:id="rId5"/>
    <p:sldId id="1791" r:id="rId6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11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8347" autoAdjust="0"/>
  </p:normalViewPr>
  <p:slideViewPr>
    <p:cSldViewPr>
      <p:cViewPr>
        <p:scale>
          <a:sx n="100" d="100"/>
          <a:sy n="100" d="100"/>
        </p:scale>
        <p:origin x="20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2026/5/20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96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漏磁的影响在高频可能变得不可忽略，限制测试频率到低频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40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13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磁芯线圈设计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4902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B644E535-D780-40B4-9BF5-FAA3970AF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41521"/>
              </p:ext>
            </p:extLst>
          </p:nvPr>
        </p:nvGraphicFramePr>
        <p:xfrm>
          <a:off x="125208" y="1175676"/>
          <a:ext cx="8893584" cy="5545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64528">
                  <a:extLst>
                    <a:ext uri="{9D8B030D-6E8A-4147-A177-3AD203B41FA5}">
                      <a16:colId xmlns:a16="http://schemas.microsoft.com/office/drawing/2014/main" val="2269641407"/>
                    </a:ext>
                  </a:extLst>
                </a:gridCol>
                <a:gridCol w="2964528">
                  <a:extLst>
                    <a:ext uri="{9D8B030D-6E8A-4147-A177-3AD203B41FA5}">
                      <a16:colId xmlns:a16="http://schemas.microsoft.com/office/drawing/2014/main" val="1572719466"/>
                    </a:ext>
                  </a:extLst>
                </a:gridCol>
                <a:gridCol w="2964528">
                  <a:extLst>
                    <a:ext uri="{9D8B030D-6E8A-4147-A177-3AD203B41FA5}">
                      <a16:colId xmlns:a16="http://schemas.microsoft.com/office/drawing/2014/main" val="2643942407"/>
                    </a:ext>
                  </a:extLst>
                </a:gridCol>
              </a:tblGrid>
              <a:tr h="18486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空气芯交流电阻：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0.0653 H</a:t>
                      </a:r>
                      <a:endParaRPr lang="zh-CN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83460"/>
                  </a:ext>
                </a:extLst>
              </a:tr>
              <a:tr h="18486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1.6793H</a:t>
                      </a:r>
                      <a:endParaRPr lang="zh-CN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556153"/>
                  </a:ext>
                </a:extLst>
              </a:tr>
              <a:tr h="18486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6.9552H</a:t>
                      </a:r>
                      <a:endParaRPr lang="zh-CN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0162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2A49E8-039E-4B5C-A9CC-152CED63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E99EC3-A390-41E2-8E63-46E57023C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998C08-DC5C-434B-8D37-08F4BCAEB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13" b="16667"/>
          <a:stretch/>
        </p:blipFill>
        <p:spPr>
          <a:xfrm>
            <a:off x="628652" y="3200400"/>
            <a:ext cx="1646130" cy="15176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497F031-7735-4354-B355-6D1D73470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5" r="8348"/>
          <a:stretch/>
        </p:blipFill>
        <p:spPr>
          <a:xfrm rot="16200000">
            <a:off x="610032" y="4952160"/>
            <a:ext cx="1683370" cy="16461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35F646-959A-44D4-A39D-7C9F41C03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1239225"/>
            <a:ext cx="2270214" cy="17026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615B5CC-86F9-4110-9E40-82AFE0977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709" y="3038092"/>
            <a:ext cx="2514600" cy="18859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79FCA39-2E0D-4A33-A738-8BFDB3CAD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932" y="4899074"/>
            <a:ext cx="2514602" cy="18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4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DB8CB9D-1A48-4F09-BA5D-88E4F8C299B1}"/>
              </a:ext>
            </a:extLst>
          </p:cNvPr>
          <p:cNvSpPr txBox="1"/>
          <p:nvPr/>
        </p:nvSpPr>
        <p:spPr>
          <a:xfrm>
            <a:off x="206943" y="1447800"/>
            <a:ext cx="80772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未封闭磁芯线圈的交流电阻超过预期，远大于空气芯线圈的交流电阻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可能来源：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封闭磁芯线圈的交流电阻比未封闭的更大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认为漏磁很小，那么可能来源：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2A49E8-039E-4B5C-A9CC-152CED63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E99EC3-A390-41E2-8E63-46E57023C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问题分析</a:t>
            </a: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70889D85-FF2F-4B7B-A166-99455376E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818151"/>
              </p:ext>
            </p:extLst>
          </p:nvPr>
        </p:nvGraphicFramePr>
        <p:xfrm>
          <a:off x="2274888" y="2328863"/>
          <a:ext cx="4529739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4" imgW="3035160" imgH="241200" progId="Equation.DSMT4">
                  <p:embed/>
                </p:oleObj>
              </mc:Choice>
              <mc:Fallback>
                <p:oleObj name="Equation" r:id="rId4" imgW="303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4888" y="2328863"/>
                        <a:ext cx="4529739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A3D224B8-DABA-4CB8-A6A1-8C404D70E925}"/>
              </a:ext>
            </a:extLst>
          </p:cNvPr>
          <p:cNvSpPr/>
          <p:nvPr/>
        </p:nvSpPr>
        <p:spPr>
          <a:xfrm>
            <a:off x="6357635" y="3733016"/>
            <a:ext cx="646416" cy="4141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7D97535B-08A6-4CB4-B164-774844B55B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856318"/>
              </p:ext>
            </p:extLst>
          </p:nvPr>
        </p:nvGraphicFramePr>
        <p:xfrm>
          <a:off x="2474914" y="3788386"/>
          <a:ext cx="45291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6" imgW="3035160" imgH="241200" progId="Equation.DSMT4">
                  <p:embed/>
                </p:oleObj>
              </mc:Choice>
              <mc:Fallback>
                <p:oleObj name="Equation" r:id="rId6" imgW="303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74914" y="3788386"/>
                        <a:ext cx="452913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>
            <a:extLst>
              <a:ext uri="{FF2B5EF4-FFF2-40B4-BE49-F238E27FC236}">
                <a16:creationId xmlns:a16="http://schemas.microsoft.com/office/drawing/2014/main" id="{4A8396FF-C161-4D34-A2E0-FCD4D1B3B99E}"/>
              </a:ext>
            </a:extLst>
          </p:cNvPr>
          <p:cNvSpPr/>
          <p:nvPr/>
        </p:nvSpPr>
        <p:spPr>
          <a:xfrm>
            <a:off x="5195585" y="2328863"/>
            <a:ext cx="1738616" cy="4141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B0B4D35B-B3CC-4347-804C-E85150307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448017"/>
              </p:ext>
            </p:extLst>
          </p:nvPr>
        </p:nvGraphicFramePr>
        <p:xfrm>
          <a:off x="2317750" y="4373110"/>
          <a:ext cx="45085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8" imgW="3022560" imgH="253800" progId="Equation.DSMT4">
                  <p:embed/>
                </p:oleObj>
              </mc:Choice>
              <mc:Fallback>
                <p:oleObj name="Equation" r:id="rId8" imgW="3022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17750" y="4373110"/>
                        <a:ext cx="4508500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6C8853EF-2DC2-4480-8AD2-F82086FF3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95687"/>
              </p:ext>
            </p:extLst>
          </p:nvPr>
        </p:nvGraphicFramePr>
        <p:xfrm>
          <a:off x="317784" y="4897251"/>
          <a:ext cx="8508432" cy="14859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72111">
                  <a:extLst>
                    <a:ext uri="{9D8B030D-6E8A-4147-A177-3AD203B41FA5}">
                      <a16:colId xmlns:a16="http://schemas.microsoft.com/office/drawing/2014/main" val="1359926870"/>
                    </a:ext>
                  </a:extLst>
                </a:gridCol>
                <a:gridCol w="1710011">
                  <a:extLst>
                    <a:ext uri="{9D8B030D-6E8A-4147-A177-3AD203B41FA5}">
                      <a16:colId xmlns:a16="http://schemas.microsoft.com/office/drawing/2014/main" val="607070048"/>
                    </a:ext>
                  </a:extLst>
                </a:gridCol>
                <a:gridCol w="4826310">
                  <a:extLst>
                    <a:ext uri="{9D8B030D-6E8A-4147-A177-3AD203B41FA5}">
                      <a16:colId xmlns:a16="http://schemas.microsoft.com/office/drawing/2014/main" val="31054151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频率形式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含义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2132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直流项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直流修正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3692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磁滞项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磁滞回线面积导致的损耗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552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异常项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f^1.5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磁畴壁非均匀运动导致的附加损耗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080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涡流项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f^2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经典涡流损耗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926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3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B2E542B-E12E-42FB-80EC-0EADCF3E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78A719-5F75-46EF-8297-35E78E61C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CF1AEB-3EB0-48C0-B62B-3D94BA2A3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42222" b="33333"/>
          <a:stretch/>
        </p:blipFill>
        <p:spPr>
          <a:xfrm>
            <a:off x="119427" y="5091950"/>
            <a:ext cx="4344545" cy="16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76D32E-FBCA-4657-91B5-3684AB8FE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7" t="37778" r="5833" b="30000"/>
          <a:stretch/>
        </p:blipFill>
        <p:spPr>
          <a:xfrm>
            <a:off x="113079" y="3155575"/>
            <a:ext cx="2178620" cy="16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27F14A5-0CDD-49E0-827D-0CD15BBCDE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40000" b="40000"/>
          <a:stretch/>
        </p:blipFill>
        <p:spPr>
          <a:xfrm>
            <a:off x="113079" y="1219200"/>
            <a:ext cx="4050000" cy="1620000"/>
          </a:xfrm>
          <a:prstGeom prst="rect">
            <a:avLst/>
          </a:prstGeom>
        </p:spPr>
      </p:pic>
      <p:pic>
        <p:nvPicPr>
          <p:cNvPr id="3076" name="Picture 4" descr="full fit linear">
            <a:extLst>
              <a:ext uri="{FF2B5EF4-FFF2-40B4-BE49-F238E27FC236}">
                <a16:creationId xmlns:a16="http://schemas.microsoft.com/office/drawing/2014/main" id="{B5E1F9DA-C289-4486-A026-D19C32A67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21" y="129110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55177F37-3FA8-475C-B203-AD966BE35A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814910"/>
              </p:ext>
            </p:extLst>
          </p:nvPr>
        </p:nvGraphicFramePr>
        <p:xfrm>
          <a:off x="6305550" y="5149525"/>
          <a:ext cx="1181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7" imgW="1180800" imgH="457200" progId="Equation.DSMT4">
                  <p:embed/>
                </p:oleObj>
              </mc:Choice>
              <mc:Fallback>
                <p:oleObj name="Equation" r:id="rId7" imgW="1180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05550" y="5149525"/>
                        <a:ext cx="1181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9D601C98-5B01-40DE-98C6-2C71B9F29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50540"/>
              </p:ext>
            </p:extLst>
          </p:nvPr>
        </p:nvGraphicFramePr>
        <p:xfrm>
          <a:off x="6096000" y="4387200"/>
          <a:ext cx="1790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9" imgW="1790640" imgH="469800" progId="Equation.DSMT4">
                  <p:embed/>
                </p:oleObj>
              </mc:Choice>
              <mc:Fallback>
                <p:oleObj name="Equation" r:id="rId9" imgW="17906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4387200"/>
                        <a:ext cx="1790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F9AF0FC5-4B19-448A-8D80-EDB2ED3B967B}"/>
              </a:ext>
            </a:extLst>
          </p:cNvPr>
          <p:cNvSpPr txBox="1"/>
          <p:nvPr/>
        </p:nvSpPr>
        <p:spPr>
          <a:xfrm>
            <a:off x="4801821" y="589915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高频的偏差可能是由于漏磁导致的</a:t>
            </a:r>
          </a:p>
        </p:txBody>
      </p:sp>
    </p:spTree>
    <p:extLst>
      <p:ext uri="{BB962C8B-B14F-4D97-AF65-F5344CB8AC3E}">
        <p14:creationId xmlns:p14="http://schemas.microsoft.com/office/powerpoint/2010/main" val="56151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EC7C9FF-0BE0-4C2B-9A36-A185632A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2B71C6-EB1A-4768-9738-1B7DB3E3F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仿真结果（</a:t>
            </a:r>
            <a:r>
              <a:rPr lang="en-US" altLang="zh-CN" dirty="0"/>
              <a:t>Pot </a:t>
            </a:r>
            <a:r>
              <a:rPr lang="zh-CN" altLang="en-US" dirty="0"/>
              <a:t>型）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1361FC-57D4-4B80-8D5B-60F0DE872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" y="1392237"/>
            <a:ext cx="3524250" cy="3524250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D8E83D7-BD53-4343-94FD-8DA14504A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49229"/>
              </p:ext>
            </p:extLst>
          </p:nvPr>
        </p:nvGraphicFramePr>
        <p:xfrm>
          <a:off x="114303" y="5334000"/>
          <a:ext cx="8915394" cy="13776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71497">
                  <a:extLst>
                    <a:ext uri="{9D8B030D-6E8A-4147-A177-3AD203B41FA5}">
                      <a16:colId xmlns:a16="http://schemas.microsoft.com/office/drawing/2014/main" val="22023911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91522842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187131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573719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724512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40488487"/>
                    </a:ext>
                  </a:extLst>
                </a:gridCol>
                <a:gridCol w="1866897">
                  <a:extLst>
                    <a:ext uri="{9D8B030D-6E8A-4147-A177-3AD203B41FA5}">
                      <a16:colId xmlns:a16="http://schemas.microsoft.com/office/drawing/2014/main" val="617405829"/>
                    </a:ext>
                  </a:extLst>
                </a:gridCol>
              </a:tblGrid>
              <a:tr h="459211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材料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磁导率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电导率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线圈部分损耗（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磁芯部分电损耗（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磁芯部分磁损耗（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366089"/>
                  </a:ext>
                </a:extLst>
              </a:tr>
              <a:tr h="45921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锰锌铁氧体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3168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0.142857 S/m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32735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72982"/>
                  </a:ext>
                </a:extLst>
              </a:tr>
              <a:tr h="45921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镍锌铁氧体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1e-6 S/m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0.20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8147715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9007B067-85BE-4B11-A2A6-BFA4BB6CF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4419600"/>
            <a:ext cx="8877300" cy="26003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EE0C51-5B6A-4FD3-8B62-A0E0DCAD8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4187"/>
            <a:ext cx="4761216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824701</TotalTime>
  <Words>191</Words>
  <Application>Microsoft Office PowerPoint</Application>
  <PresentationFormat>全屏显示(4:3)</PresentationFormat>
  <Paragraphs>61</Paragraphs>
  <Slides>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MathType 7.0 Equation</vt:lpstr>
      <vt:lpstr>磁芯线圈设计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An Ye</cp:lastModifiedBy>
  <cp:revision>9351</cp:revision>
  <cp:lastPrinted>2023-09-04T07:35:07Z</cp:lastPrinted>
  <dcterms:created xsi:type="dcterms:W3CDTF">1601-01-01T00:00:00Z</dcterms:created>
  <dcterms:modified xsi:type="dcterms:W3CDTF">2026-05-20T12:46:11Z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