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14" r:id="rId3"/>
    <p:sldId id="313" r:id="rId4"/>
    <p:sldId id="315" r:id="rId5"/>
    <p:sldId id="312" r:id="rId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46A390-C0E2-4698-A50D-241D42D4434C}">
          <p14:sldIdLst>
            <p14:sldId id="256"/>
            <p14:sldId id="314"/>
            <p14:sldId id="313"/>
            <p14:sldId id="315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Leong" initials="JL" lastIdx="1" clrIdx="0">
    <p:extLst>
      <p:ext uri="{19B8F6BF-5375-455C-9EA6-DF929625EA0E}">
        <p15:presenceInfo xmlns:p15="http://schemas.microsoft.com/office/powerpoint/2012/main" userId="John Le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458" autoAdjust="0"/>
  </p:normalViewPr>
  <p:slideViewPr>
    <p:cSldViewPr snapToGrid="0">
      <p:cViewPr varScale="1">
        <p:scale>
          <a:sx n="106" d="100"/>
          <a:sy n="106" d="100"/>
        </p:scale>
        <p:origin x="19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A44C2B1-564F-F44E-9075-D04233AB1A1B}" type="datetimeFigureOut">
              <a:rPr lang="en-US"/>
              <a:pPr>
                <a:defRPr/>
              </a:pPr>
              <a:t>5/12/2026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7140664-319F-A24B-A990-F451D7A1D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9E86208-E85E-E04C-9C32-7F49DBB3D07B}" type="datetimeFigureOut">
              <a:rPr lang="en-US"/>
              <a:pPr>
                <a:defRPr/>
              </a:pPr>
              <a:t>5/12/2026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2232DF3-BC96-CC42-884E-6B273B66E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2104167"/>
            <a:ext cx="6858000" cy="18562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114800"/>
            <a:ext cx="6858000" cy="4386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FC1C-E43C-4F34-9A7C-DDF23F18674A}" type="datetime1">
              <a:rPr lang="zh-CN" altLang="en-US" smtClean="0"/>
              <a:t>2026/5/12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B7E1-4029-974C-AE21-AB90968E68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712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D86DA-3990-4E51-9891-E5DC688308BE}" type="datetime1">
              <a:rPr lang="zh-CN" altLang="en-US" smtClean="0"/>
              <a:t>2026/5/12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C75CF-20CD-2248-8598-385130160F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989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1023F-5A47-4AE6-BCC4-DDC2054CF57B}" type="datetime1">
              <a:rPr lang="zh-CN" altLang="en-US" smtClean="0"/>
              <a:t>2026/5/12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3CBB-B28D-724E-9FC4-510822DE35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31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4572000" cy="106679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51DEC-5795-4A14-A177-D6B534F98606}" type="datetime1">
              <a:rPr lang="zh-CN" altLang="en-US" smtClean="0"/>
              <a:t>2026/5/12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8C747-B534-F941-8D5F-156F2977BE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92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3888" y="1658938"/>
            <a:ext cx="7886700" cy="4146326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711A-5F5A-494D-97E7-2EA8A5C39C54}" type="datetime1">
              <a:rPr lang="zh-CN" altLang="en-US" smtClean="0"/>
              <a:t>2026/5/12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F618E-6190-C74D-9354-2B163A01DB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028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4572000" cy="106679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39D86-3A4C-4192-B3EF-C32F407DCFF8}" type="datetime1">
              <a:rPr lang="zh-CN" altLang="en-US" smtClean="0"/>
              <a:t>2026/5/12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8611-8AF9-C14B-85F6-E033D24178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245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555"/>
            <a:ext cx="4572000" cy="10612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E3992-BF6B-4C97-B475-62C6DC9DA053}" type="datetime1">
              <a:rPr lang="zh-CN" altLang="en-US" smtClean="0"/>
              <a:t>2026/5/12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424B-6ADD-BE4F-90C1-E60BD225B7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53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4572000" cy="106679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DA7D-3612-4DD5-B328-4AF156C8B6E5}" type="datetime1">
              <a:rPr lang="zh-CN" altLang="en-US" smtClean="0"/>
              <a:t>2026/5/12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8E7C-6BCA-7A44-A164-629CA7A537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75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A90A3-15D5-47EE-B24C-8784E02115E9}" type="datetime1">
              <a:rPr lang="zh-CN" altLang="en-US" smtClean="0"/>
              <a:t>2026/5/12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8B7A5-E3B1-1941-9F48-6DEC555EF8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22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1219200"/>
            <a:ext cx="4629150" cy="4641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227138"/>
            <a:ext cx="2949575" cy="4641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7AD3-CC62-4327-B9DF-DA08FFBD06FE}" type="datetime1">
              <a:rPr lang="zh-CN" altLang="en-US" smtClean="0"/>
              <a:t>2026/5/12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23B8-6CF3-884D-A214-AED251E260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221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571999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1066800"/>
            <a:ext cx="462915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066800"/>
            <a:ext cx="2949575" cy="480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CE268-CF0F-486D-B4EE-22E3B300265D}" type="datetime1">
              <a:rPr lang="zh-CN" altLang="en-US" smtClean="0"/>
              <a:t>2026/5/12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D6B6F-8A31-6A42-A5FC-6F8210D8E1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754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57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A709AC5-2780-424D-938C-20128D4AF91D}" type="datetime1">
              <a:rPr lang="zh-CN" altLang="en-US" smtClean="0"/>
              <a:t>2026/5/12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CC2EE42-4754-CF46-A338-C3D6351A44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841288-62C2-46DF-B9DE-EBA4ECE7A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891" y="2559847"/>
            <a:ext cx="8742218" cy="1404101"/>
          </a:xfrm>
        </p:spPr>
        <p:txBody>
          <a:bodyPr/>
          <a:lstStyle/>
          <a:p>
            <a:br>
              <a:rPr lang="en-US" altLang="zh-CN" sz="6000" dirty="0">
                <a:solidFill>
                  <a:schemeClr val="accent3"/>
                </a:solidFill>
              </a:rPr>
            </a:br>
            <a:r>
              <a:rPr lang="en-US" altLang="zh-CN" sz="4000" dirty="0">
                <a:solidFill>
                  <a:schemeClr val="accent3"/>
                </a:solidFill>
              </a:rPr>
              <a:t>Weekly Report</a:t>
            </a:r>
            <a:endParaRPr lang="zh-CN" altLang="en-US" sz="4800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43775CCB-DD4D-A078-7D96-1BD33095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A7A83F-7AA2-4DAD-B5B0-A7D5E2CE9C3C}" type="datetime1">
              <a:rPr lang="zh-CN" altLang="en-US" smtClean="0"/>
              <a:t>2026/5/12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EECF68-8200-A4E6-4B7B-28E1772EF9D4}"/>
              </a:ext>
            </a:extLst>
          </p:cNvPr>
          <p:cNvSpPr txBox="1"/>
          <p:nvPr/>
        </p:nvSpPr>
        <p:spPr>
          <a:xfrm>
            <a:off x="3954780" y="5579256"/>
            <a:ext cx="1234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aseline="0" dirty="0" err="1"/>
              <a:t>L.Wang</a:t>
            </a:r>
            <a:endParaRPr kumimoji="1" lang="zh-CN" altLang="en-US" sz="2400" baseline="0" dirty="0"/>
          </a:p>
        </p:txBody>
      </p:sp>
    </p:spTree>
    <p:extLst>
      <p:ext uri="{BB962C8B-B14F-4D97-AF65-F5344CB8AC3E}">
        <p14:creationId xmlns:p14="http://schemas.microsoft.com/office/powerpoint/2010/main" val="16543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C0588-4E2A-4B94-8545-8DCCB0CD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AFB287-4AF3-4495-8A65-9068F81E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2026/5/12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B09B7C-B8B7-4325-920F-FFA10534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D8E0D0D-1966-47BA-AA9B-F105A965B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54097"/>
            <a:ext cx="4572000" cy="26279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8000DB-890C-41F5-AC24-742D03095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89" y="2561736"/>
            <a:ext cx="4556209" cy="252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9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D69588-285D-46B2-98AC-0C250FD3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4E0307-7193-40BD-B754-A67F4E51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2026/5/12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1F29E6-D71B-4C49-9016-C4BC244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75E8F33-6D4B-42AD-A70C-131F932F7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0" y="2577974"/>
            <a:ext cx="3873027" cy="21730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AD68D6-0AF6-46BE-8668-0B154C061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400" y="2381061"/>
            <a:ext cx="4388809" cy="244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5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6CF8A7-FC89-41D0-A20D-94BB5F72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E05DAF-917A-4532-A7FD-B7147760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51DEC-5795-4A14-A177-D6B534F98606}" type="datetime1">
              <a:rPr lang="zh-CN" altLang="en-US" smtClean="0"/>
              <a:t>2026/5/12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FD753D-A7E6-4CDB-A22C-7C20A1A6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C747-B534-F941-8D5F-156F2977BE8E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C714049-DB8D-4D55-8230-0B5E4E000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93" y="2095202"/>
            <a:ext cx="6201624" cy="34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5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841288-62C2-46DF-B9DE-EBA4ECE7A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891" y="2559847"/>
            <a:ext cx="8742218" cy="1404101"/>
          </a:xfrm>
        </p:spPr>
        <p:txBody>
          <a:bodyPr/>
          <a:lstStyle/>
          <a:p>
            <a:r>
              <a:rPr lang="en-US" altLang="zh-CN" sz="6000" dirty="0">
                <a:solidFill>
                  <a:schemeClr val="accent3"/>
                </a:solidFill>
              </a:rPr>
              <a:t>THANKS</a:t>
            </a: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AE1AC4-08DF-462E-9F4C-8021E10E6A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B24FDF-EEF9-547C-4AA5-7BA5D39E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A48CB-D2B4-407E-8609-AD4E60AAE70F}" type="datetime1">
              <a:rPr lang="zh-CN" altLang="en-US" smtClean="0"/>
              <a:t>2026/5/12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6247488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模板  -  只读" id="{DD5F1C8A-2374-FC46-B61B-B4C9216E9F70}" vid="{9B1D37A2-E4C6-3649-96F2-0D8EFEF547C8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16408</TotalTime>
  <Words>15</Words>
  <Application>Microsoft Office PowerPoint</Application>
  <PresentationFormat>全屏显示(4:3)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8" baseType="lpstr">
      <vt:lpstr>Arial</vt:lpstr>
      <vt:lpstr>Calibri</vt:lpstr>
      <vt:lpstr>默认设计模板</vt:lpstr>
      <vt:lpstr> Weekly Report</vt:lpstr>
      <vt:lpstr>PowerPoint 演示文稿</vt:lpstr>
      <vt:lpstr>PowerPoint 演示文稿</vt:lpstr>
      <vt:lpstr>PowerPoint 演示文稿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Report</dc:title>
  <dc:creator>展 章</dc:creator>
  <cp:lastModifiedBy>王洛冰</cp:lastModifiedBy>
  <cp:revision>219</cp:revision>
  <cp:lastPrinted>1601-01-01T00:00:00Z</cp:lastPrinted>
  <dcterms:created xsi:type="dcterms:W3CDTF">2023-10-23T05:04:10Z</dcterms:created>
  <dcterms:modified xsi:type="dcterms:W3CDTF">2026-05-12T12:01:33Z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