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"/>
  </p:notesMasterIdLst>
  <p:handoutMasterIdLst>
    <p:handoutMasterId r:id="rId6"/>
  </p:handoutMasterIdLst>
  <p:sldIdLst>
    <p:sldId id="1666" r:id="rId2"/>
    <p:sldId id="1784" r:id="rId3"/>
    <p:sldId id="1788" r:id="rId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11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347" autoAdjust="0"/>
  </p:normalViewPr>
  <p:slideViewPr>
    <p:cSldViewPr>
      <p:cViewPr>
        <p:scale>
          <a:sx n="66" d="100"/>
          <a:sy n="66" d="100"/>
        </p:scale>
        <p:origin x="300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2026/5/7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90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686B31-556B-4EF3-A139-4AF84A9D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8DABB-F298-468B-886C-7981382B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测试用磁芯设计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4621CE6E-267C-4C1E-A6A3-F5B6322A4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03315"/>
              </p:ext>
            </p:extLst>
          </p:nvPr>
        </p:nvGraphicFramePr>
        <p:xfrm>
          <a:off x="257232" y="4100194"/>
          <a:ext cx="8629536" cy="1485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57384">
                  <a:extLst>
                    <a:ext uri="{9D8B030D-6E8A-4147-A177-3AD203B41FA5}">
                      <a16:colId xmlns:a16="http://schemas.microsoft.com/office/drawing/2014/main" val="356561949"/>
                    </a:ext>
                  </a:extLst>
                </a:gridCol>
                <a:gridCol w="2157384">
                  <a:extLst>
                    <a:ext uri="{9D8B030D-6E8A-4147-A177-3AD203B41FA5}">
                      <a16:colId xmlns:a16="http://schemas.microsoft.com/office/drawing/2014/main" val="2372261058"/>
                    </a:ext>
                  </a:extLst>
                </a:gridCol>
                <a:gridCol w="2157384">
                  <a:extLst>
                    <a:ext uri="{9D8B030D-6E8A-4147-A177-3AD203B41FA5}">
                      <a16:colId xmlns:a16="http://schemas.microsoft.com/office/drawing/2014/main" val="1997354665"/>
                    </a:ext>
                  </a:extLst>
                </a:gridCol>
                <a:gridCol w="2157384">
                  <a:extLst>
                    <a:ext uri="{9D8B030D-6E8A-4147-A177-3AD203B41FA5}">
                      <a16:colId xmlns:a16="http://schemas.microsoft.com/office/drawing/2014/main" val="2951660669"/>
                    </a:ext>
                  </a:extLst>
                </a:gridCol>
              </a:tblGrid>
              <a:tr h="20563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规格（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需要数目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定制数目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单价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7652"/>
                  </a:ext>
                </a:extLst>
              </a:tr>
              <a:tr h="2056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83*22*70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257042"/>
                  </a:ext>
                </a:extLst>
              </a:tr>
              <a:tr h="2056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83*26*70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30390"/>
                  </a:ext>
                </a:extLst>
              </a:tr>
              <a:tr h="20563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57*26*70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145397"/>
                  </a:ext>
                </a:extLst>
              </a:tr>
              <a:tr h="2056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26*206*26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447830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311A0F48-7115-4984-A9D1-D9B63EDA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23" y="1100381"/>
            <a:ext cx="4343400" cy="268792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07D2814-C574-4AD7-8D68-837624AA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5379"/>
            <a:ext cx="2296583" cy="249792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235E4E-BED4-45A3-BEE7-73790F3D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05137"/>
            <a:ext cx="9239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B644E535-D780-40B4-9BF5-FAA3970AF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41521"/>
              </p:ext>
            </p:extLst>
          </p:nvPr>
        </p:nvGraphicFramePr>
        <p:xfrm>
          <a:off x="125208" y="1175676"/>
          <a:ext cx="8893584" cy="5545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64528">
                  <a:extLst>
                    <a:ext uri="{9D8B030D-6E8A-4147-A177-3AD203B41FA5}">
                      <a16:colId xmlns:a16="http://schemas.microsoft.com/office/drawing/2014/main" val="2269641407"/>
                    </a:ext>
                  </a:extLst>
                </a:gridCol>
                <a:gridCol w="2964528">
                  <a:extLst>
                    <a:ext uri="{9D8B030D-6E8A-4147-A177-3AD203B41FA5}">
                      <a16:colId xmlns:a16="http://schemas.microsoft.com/office/drawing/2014/main" val="1572719466"/>
                    </a:ext>
                  </a:extLst>
                </a:gridCol>
                <a:gridCol w="2964528">
                  <a:extLst>
                    <a:ext uri="{9D8B030D-6E8A-4147-A177-3AD203B41FA5}">
                      <a16:colId xmlns:a16="http://schemas.microsoft.com/office/drawing/2014/main" val="2643942407"/>
                    </a:ext>
                  </a:extLst>
                </a:gridCol>
              </a:tblGrid>
              <a:tr h="18486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空气芯交流电阻：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0.0653 H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83460"/>
                  </a:ext>
                </a:extLst>
              </a:tr>
              <a:tr h="18486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1.6793H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556153"/>
                  </a:ext>
                </a:extLst>
              </a:tr>
              <a:tr h="184860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6.9552H</a:t>
                      </a:r>
                      <a:endParaRPr lang="zh-CN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0162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A49E8-039E-4B5C-A9CC-152CED63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99EC3-A390-41E2-8E63-46E57023C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998C08-DC5C-434B-8D37-08F4BCAEB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13" b="16667"/>
          <a:stretch/>
        </p:blipFill>
        <p:spPr>
          <a:xfrm>
            <a:off x="628652" y="3200400"/>
            <a:ext cx="1646130" cy="15176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97F031-7735-4354-B355-6D1D7347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r="8348"/>
          <a:stretch/>
        </p:blipFill>
        <p:spPr>
          <a:xfrm rot="16200000">
            <a:off x="610032" y="4952160"/>
            <a:ext cx="1683370" cy="16461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35F646-959A-44D4-A39D-7C9F41C03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1239225"/>
            <a:ext cx="2270214" cy="1702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15B5CC-86F9-4110-9E40-82AFE0977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709" y="3038092"/>
            <a:ext cx="2514600" cy="1885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FCA39-2E0D-4A33-A738-8BFDB3CAD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932" y="4899074"/>
            <a:ext cx="2514602" cy="1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824306</TotalTime>
  <Words>55</Words>
  <Application>Microsoft Office PowerPoint</Application>
  <PresentationFormat>全屏显示(4:3)</PresentationFormat>
  <Paragraphs>33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磁芯线圈设计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9328</cp:revision>
  <cp:lastPrinted>2023-09-04T07:35:07Z</cp:lastPrinted>
  <dcterms:created xsi:type="dcterms:W3CDTF">1601-01-01T00:00:00Z</dcterms:created>
  <dcterms:modified xsi:type="dcterms:W3CDTF">2026-05-07T05:54:04Z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