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403" r:id="rId3"/>
    <p:sldId id="405" r:id="rId4"/>
    <p:sldId id="404" r:id="rId5"/>
    <p:sldId id="400" r:id="rId6"/>
    <p:sldId id="402" r:id="rId7"/>
    <p:sldId id="401" r:id="rId8"/>
    <p:sldId id="312" r:id="rId9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F146A390-C0E2-4698-A50D-241D42D4434C}">
          <p14:sldIdLst>
            <p14:sldId id="256"/>
            <p14:sldId id="403"/>
            <p14:sldId id="405"/>
            <p14:sldId id="404"/>
            <p14:sldId id="400"/>
            <p14:sldId id="402"/>
            <p14:sldId id="401"/>
            <p14:sldId id="31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ohn Leong" initials="JL" lastIdx="1" clrIdx="0">
    <p:extLst>
      <p:ext uri="{19B8F6BF-5375-455C-9EA6-DF929625EA0E}">
        <p15:presenceInfo xmlns:p15="http://schemas.microsoft.com/office/powerpoint/2012/main" userId="John Leong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458" autoAdjust="0"/>
  </p:normalViewPr>
  <p:slideViewPr>
    <p:cSldViewPr snapToGrid="0">
      <p:cViewPr varScale="1">
        <p:scale>
          <a:sx n="106" d="100"/>
          <a:sy n="106" d="100"/>
        </p:scale>
        <p:origin x="196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7A44C2B1-564F-F44E-9075-D04233AB1A1B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B7140664-319F-A24B-A990-F451D7A1D3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9E86208-E85E-E04C-9C32-7F49DBB3D07B}" type="datetimeFigureOut">
              <a:rPr lang="en-US"/>
              <a:pPr>
                <a:defRPr/>
              </a:pPr>
              <a:t>4/21/2026</a:t>
            </a:fld>
            <a:endParaRPr 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2232DF3-BC96-CC42-884E-6B273B66E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2104167"/>
            <a:ext cx="6858000" cy="185622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4114800"/>
            <a:ext cx="6858000" cy="438639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EFC1C-E43C-4F34-9A7C-DDF23F18674A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1B7E1-4029-974C-AE21-AB90968E682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71218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D86DA-3990-4E51-9891-E5DC688308BE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5C75CF-20CD-2248-8598-385130160F9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989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1219200"/>
            <a:ext cx="2057400" cy="490696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219200"/>
            <a:ext cx="6019800" cy="4906963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F1023F-5A47-4AE6-BCC4-DDC2054CF57B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6F3CBB-B28D-724E-9FC4-510822DE352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4317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8C747-B534-F941-8D5F-156F2977BE8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692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23888" y="1658938"/>
            <a:ext cx="7886700" cy="4146326"/>
          </a:xfrm>
        </p:spPr>
        <p:txBody>
          <a:bodyPr anchor="ctr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altLang="zh-CN"/>
              <a:t>Click to edit Master title style</a:t>
            </a:r>
            <a:endParaRPr lang="zh-CN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C8711A-5F5A-494D-97E7-2EA8A5C39C54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F618E-6190-C74D-9354-2B163A01DB1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502876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739D86-3A4C-4192-B3EF-C32F407DCFF8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88611-8AF9-C14B-85F6-E033D24178F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2452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5555"/>
            <a:ext cx="4572000" cy="106124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3E3992-BF6B-4C97-B475-62C6DC9DA053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5B424B-6ADD-BE4F-90C1-E60BD225B7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353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1"/>
            <a:ext cx="4572000" cy="1066799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89DA7D-3612-4DD5-B328-4AF156C8B6E5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6748E7C-6BCA-7A44-A164-629CA7A537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7753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2A90A3-15D5-47EE-B24C-8784E02115E9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48B7A5-E3B1-1941-9F48-6DEC555EF83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4220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572000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788" y="1219200"/>
            <a:ext cx="4629150" cy="46418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227138"/>
            <a:ext cx="2949575" cy="46418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77AD3-CC62-4327-B9DF-DA08FFBD06FE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3423B8-6CF3-884D-A214-AED251E260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2210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0" y="0"/>
            <a:ext cx="4571999" cy="10668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788" y="1066800"/>
            <a:ext cx="4629150" cy="47942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CN" altLang="en-US" noProof="0"/>
              <a:t>单击图标添加图片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0238" y="1066800"/>
            <a:ext cx="2949575" cy="48021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7CE268-CF0F-486D-B4EE-22E3B300265D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8D6B6F-8A31-6A42-A5FC-6F8210D8E1F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57547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4572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6A709AC5-2780-424D-938C-20128D4AF91D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aseline="0">
                <a:latin typeface="Arial" panose="020B060402020202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9CC2EE42-4754-CF46-A338-C3D6351A441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hdr="0" ftr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kern="12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>
          <a:solidFill>
            <a:schemeClr val="bg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841288-62C2-46DF-B9DE-EBA4ECE7A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891" y="2559847"/>
            <a:ext cx="8742218" cy="1404101"/>
          </a:xfrm>
        </p:spPr>
        <p:txBody>
          <a:bodyPr/>
          <a:lstStyle/>
          <a:p>
            <a:br>
              <a:rPr lang="en-US" altLang="zh-CN" sz="6000" dirty="0">
                <a:solidFill>
                  <a:schemeClr val="accent3"/>
                </a:solidFill>
              </a:rPr>
            </a:br>
            <a:r>
              <a:rPr lang="en-US" altLang="zh-CN" sz="4000" dirty="0">
                <a:solidFill>
                  <a:schemeClr val="accent3"/>
                </a:solidFill>
              </a:rPr>
              <a:t>Weekly Report</a:t>
            </a:r>
            <a:endParaRPr lang="zh-CN" altLang="en-US" sz="4800" dirty="0"/>
          </a:p>
        </p:txBody>
      </p:sp>
      <p:sp>
        <p:nvSpPr>
          <p:cNvPr id="6" name="日期占位符 5">
            <a:extLst>
              <a:ext uri="{FF2B5EF4-FFF2-40B4-BE49-F238E27FC236}">
                <a16:creationId xmlns:a16="http://schemas.microsoft.com/office/drawing/2014/main" id="{43775CCB-DD4D-A078-7D96-1BD33095D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AA7A83F-7AA2-4DAD-B5B0-A7D5E2CE9C3C}" type="datetime1">
              <a:rPr lang="zh-CN" altLang="en-US" smtClean="0"/>
              <a:t>2026/4/21</a:t>
            </a:fld>
            <a:endParaRPr lang="en-US" altLang="zh-CN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C0EECF68-8200-A4E6-4B7B-28E1772EF9D4}"/>
              </a:ext>
            </a:extLst>
          </p:cNvPr>
          <p:cNvSpPr txBox="1"/>
          <p:nvPr/>
        </p:nvSpPr>
        <p:spPr>
          <a:xfrm>
            <a:off x="3954780" y="5579256"/>
            <a:ext cx="123444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zh-CN" sz="2400" baseline="0" dirty="0" err="1"/>
              <a:t>L.Wang</a:t>
            </a:r>
            <a:endParaRPr kumimoji="1" lang="zh-CN" altLang="en-US" sz="2400" baseline="0" dirty="0"/>
          </a:p>
        </p:txBody>
      </p:sp>
    </p:spTree>
    <p:extLst>
      <p:ext uri="{BB962C8B-B14F-4D97-AF65-F5344CB8AC3E}">
        <p14:creationId xmlns:p14="http://schemas.microsoft.com/office/powerpoint/2010/main" val="165437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3F0414B-57D7-4B68-BB90-A179068076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C74E96C-DF45-45AC-98E9-F8EC76CDCA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E8C0169B-CBFA-4B36-BF75-56A60EE59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1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6010F1A4-3FCF-4F5C-8171-AD49CC5076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03415"/>
            <a:ext cx="4780770" cy="3105195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CFBB692-A83C-4849-8B6A-3EE0757A2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020136"/>
            <a:ext cx="4500613" cy="327175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DC1B6CBA-8047-48C3-A36E-D97B907BF5F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0800" y="5427100"/>
            <a:ext cx="3722002" cy="8181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657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A133B0-50A6-4F80-8B04-7A3A59C960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E666DB-6F04-4343-BA30-CD5EDF662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E1B19C7-25EF-4D5A-B09A-1E97A47B6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2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1BF970D-EE44-4EF2-A6FE-800D7D9AE3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575" y="1984254"/>
            <a:ext cx="5253039" cy="3768750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56C41EF8-D29B-4771-BA24-CEF1CC2E7E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0476" y="1984254"/>
            <a:ext cx="3722002" cy="818122"/>
          </a:xfrm>
          <a:prstGeom prst="rect">
            <a:avLst/>
          </a:prstGeom>
        </p:spPr>
      </p:pic>
      <p:sp>
        <p:nvSpPr>
          <p:cNvPr id="10" name="箭头: 下 9">
            <a:extLst>
              <a:ext uri="{FF2B5EF4-FFF2-40B4-BE49-F238E27FC236}">
                <a16:creationId xmlns:a16="http://schemas.microsoft.com/office/drawing/2014/main" id="{AA808B17-0FA0-4D2D-8448-B0CBAA525C5E}"/>
              </a:ext>
            </a:extLst>
          </p:cNvPr>
          <p:cNvSpPr/>
          <p:nvPr/>
        </p:nvSpPr>
        <p:spPr bwMode="auto">
          <a:xfrm>
            <a:off x="6825799" y="2830254"/>
            <a:ext cx="588475" cy="78782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AA42E291-7489-4EB3-ACF0-F8548D956D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476" y="3932668"/>
            <a:ext cx="3794430" cy="773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764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C7C890-37FE-4758-B968-276F91A8DB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60AC5161-C2BD-4E34-831A-14807ED53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695CEF0-68B5-40EE-B3C0-9D0651CAD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3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8CBB9376-5406-4B83-95A1-AE4F660523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21104" y="4112377"/>
            <a:ext cx="3165696" cy="530893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4069DA37-2A8F-432D-AD7B-36CA690680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008" y="2828870"/>
            <a:ext cx="1715264" cy="80763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F9E20159-FEE9-4008-A304-F4D8737994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756" y="1120264"/>
            <a:ext cx="6514286" cy="914286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5DC1B9EB-494B-4AAE-A63A-D6CA2FFCF69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7889" y="2207741"/>
            <a:ext cx="5253215" cy="38642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99288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60EFFD-C9CB-49CA-A5D8-EB689AB34F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D06BF1B-0DE6-49B5-BB8D-C5485BB7CB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120F4D1-6911-4AD5-9B98-2A8CA44F0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B52182F0-8B4C-42EE-8CEA-EC58827483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96854"/>
            <a:ext cx="5253215" cy="3864292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52C94B8D-7E69-4EBE-8449-40EFF99549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0476" y="1984254"/>
            <a:ext cx="3722002" cy="818122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82EEB686-7381-404E-A0CC-51ECE335FCE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0476" y="3932668"/>
            <a:ext cx="3794430" cy="773204"/>
          </a:xfrm>
          <a:prstGeom prst="rect">
            <a:avLst/>
          </a:prstGeom>
        </p:spPr>
      </p:pic>
      <p:sp>
        <p:nvSpPr>
          <p:cNvPr id="12" name="箭头: 下 11">
            <a:extLst>
              <a:ext uri="{FF2B5EF4-FFF2-40B4-BE49-F238E27FC236}">
                <a16:creationId xmlns:a16="http://schemas.microsoft.com/office/drawing/2014/main" id="{55E5F1FF-2848-4ABC-8E32-A55F2AB6C305}"/>
              </a:ext>
            </a:extLst>
          </p:cNvPr>
          <p:cNvSpPr/>
          <p:nvPr/>
        </p:nvSpPr>
        <p:spPr bwMode="auto">
          <a:xfrm>
            <a:off x="6825799" y="2830254"/>
            <a:ext cx="588475" cy="787829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-2500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739676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58BEBB7-E496-4018-81E8-A538DDCF8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BA2A69B-2C72-4510-953C-05DAE6F70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3B12FE9-A8E4-43C2-A02C-6A4A544BA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5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478F9397-EC89-4FEA-AE60-7F6C67B5D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21805"/>
            <a:ext cx="7768306" cy="3581077"/>
          </a:xfrm>
          <a:prstGeom prst="rect">
            <a:avLst/>
          </a:prstGeom>
        </p:spPr>
      </p:pic>
      <p:pic>
        <p:nvPicPr>
          <p:cNvPr id="9" name="图片 8">
            <a:extLst>
              <a:ext uri="{FF2B5EF4-FFF2-40B4-BE49-F238E27FC236}">
                <a16:creationId xmlns:a16="http://schemas.microsoft.com/office/drawing/2014/main" id="{CF483152-73F3-4119-ABC3-B6C2EE16D0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0800" y="4814859"/>
            <a:ext cx="3380952" cy="63809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37E04A45-7310-4392-8A61-69DF62A297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5536195"/>
            <a:ext cx="8038095" cy="666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93481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E542E0E-A4E1-463B-9C99-C3C9AF06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E37DA55-1B54-45FC-9F73-4E79415443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B51DEC-5795-4A14-A177-D6B534F98606}" type="datetime1">
              <a:rPr lang="zh-CN" altLang="en-US" smtClean="0"/>
              <a:t>2026/4/21</a:t>
            </a:fld>
            <a:endParaRPr lang="en-US" altLang="zh-CN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6664A7CD-8A0C-4348-BE02-DA361417D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78C747-B534-F941-8D5F-156F2977BE8E}" type="slidenum">
              <a:rPr lang="en-US" altLang="zh-CN" smtClean="0"/>
              <a:pPr>
                <a:defRPr/>
              </a:pPr>
              <a:t>6</a:t>
            </a:fld>
            <a:endParaRPr lang="en-US" altLang="zh-CN"/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90C725F2-230C-4D75-9E54-E11F6BE821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902" y="2178650"/>
            <a:ext cx="7595857" cy="3140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74198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A841288-62C2-46DF-B9DE-EBA4ECE7A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0891" y="2559847"/>
            <a:ext cx="8742218" cy="1404101"/>
          </a:xfrm>
        </p:spPr>
        <p:txBody>
          <a:bodyPr/>
          <a:lstStyle/>
          <a:p>
            <a:r>
              <a:rPr lang="en-US" altLang="zh-CN" sz="6000" dirty="0">
                <a:solidFill>
                  <a:schemeClr val="accent3"/>
                </a:solidFill>
              </a:rPr>
              <a:t>THANKS</a:t>
            </a:r>
            <a:endParaRPr lang="zh-CN" altLang="en-US" sz="4800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5AE1AC4-08DF-462E-9F4C-8021E10E6A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86B24FDF-EEF9-547C-4AA5-7BA5D39E4F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AEA48CB-D2B4-407E-8609-AD4E60AAE70F}" type="datetime1">
              <a:rPr lang="zh-CN" altLang="en-US" smtClean="0"/>
              <a:t>2026/4/21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76247488"/>
      </p:ext>
    </p:extLst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默认设计模板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默认设计模板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CN" altLang="en-US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宋体" panose="02010600030101010101" pitchFamily="2" charset="-122"/>
          </a:defRPr>
        </a:defPPr>
      </a:lstStyle>
    </a:lnDef>
  </a:objectDefaul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模板  -  只读" id="{DD5F1C8A-2374-FC46-B61B-B4C9216E9F70}" vid="{9B1D37A2-E4C6-3649-96F2-0D8EFEF547C8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16398</TotalTime>
  <Words>21</Words>
  <Application>Microsoft Office PowerPoint</Application>
  <PresentationFormat>全屏显示(4:3)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1" baseType="lpstr">
      <vt:lpstr>Arial</vt:lpstr>
      <vt:lpstr>Calibri</vt:lpstr>
      <vt:lpstr>默认设计模板</vt:lpstr>
      <vt:lpstr> Weekly Report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THANKS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Weekly Report</dc:title>
  <dc:creator>展 章</dc:creator>
  <cp:lastModifiedBy>王洛冰</cp:lastModifiedBy>
  <cp:revision>218</cp:revision>
  <cp:lastPrinted>1601-01-01T00:00:00Z</cp:lastPrinted>
  <dcterms:created xsi:type="dcterms:W3CDTF">2023-10-23T05:04:10Z</dcterms:created>
  <dcterms:modified xsi:type="dcterms:W3CDTF">2026-04-21T12:00:24Z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