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Weekly Meeting 4.14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/>
              <a:t>周石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857500" y="177165"/>
            <a:ext cx="6477000" cy="647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os_ls_mass_distribution_dual_axis_fit_8_10p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439420"/>
            <a:ext cx="10608310" cy="59791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WPS 演示</Application>
  <PresentationFormat>宽屏</PresentationFormat>
  <Paragraphs>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微信用户</cp:lastModifiedBy>
  <cp:revision>5</cp:revision>
  <dcterms:created xsi:type="dcterms:W3CDTF">2023-08-09T12:44:00Z</dcterms:created>
  <dcterms:modified xsi:type="dcterms:W3CDTF">2026-04-14T11:16:04Z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D2F28CDC7E18454DBE5813E2E9F56C92_12</vt:lpwstr>
  </property>
</Properties>
</file>