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98" r:id="rId3"/>
    <p:sldId id="399" r:id="rId4"/>
    <p:sldId id="400" r:id="rId5"/>
    <p:sldId id="401" r:id="rId6"/>
    <p:sldId id="313" r:id="rId7"/>
    <p:sldId id="312" r:id="rId8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F146A390-C0E2-4698-A50D-241D42D4434C}">
          <p14:sldIdLst>
            <p14:sldId id="256"/>
            <p14:sldId id="398"/>
            <p14:sldId id="399"/>
            <p14:sldId id="400"/>
            <p14:sldId id="401"/>
            <p14:sldId id="313"/>
            <p14:sldId id="31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Leong" initials="JL" lastIdx="1" clrIdx="0">
    <p:extLst>
      <p:ext uri="{19B8F6BF-5375-455C-9EA6-DF929625EA0E}">
        <p15:presenceInfo xmlns:p15="http://schemas.microsoft.com/office/powerpoint/2012/main" userId="John Leon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458" autoAdjust="0"/>
  </p:normalViewPr>
  <p:slideViewPr>
    <p:cSldViewPr snapToGrid="0">
      <p:cViewPr>
        <p:scale>
          <a:sx n="125" d="100"/>
          <a:sy n="125" d="100"/>
        </p:scale>
        <p:origin x="1392" y="-6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7A44C2B1-564F-F44E-9075-D04233AB1A1B}" type="datetimeFigureOut">
              <a:rPr lang="en-US"/>
              <a:pPr>
                <a:defRPr/>
              </a:pPr>
              <a:t>4/14/2026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B7140664-319F-A24B-A990-F451D7A1D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99E86208-E85E-E04C-9C32-7F49DBB3D07B}" type="datetimeFigureOut">
              <a:rPr lang="en-US"/>
              <a:pPr>
                <a:defRPr/>
              </a:pPr>
              <a:t>4/14/2026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92232DF3-BC96-CC42-884E-6B273B66EF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2104167"/>
            <a:ext cx="6858000" cy="185622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4114800"/>
            <a:ext cx="6858000" cy="438639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EFC1C-E43C-4F34-9A7C-DDF23F18674A}" type="datetime1">
              <a:rPr lang="zh-CN" altLang="en-US" smtClean="0"/>
              <a:t>2026/4/14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1B7E1-4029-974C-AE21-AB90968E682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7121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D86DA-3990-4E51-9891-E5DC688308BE}" type="datetime1">
              <a:rPr lang="zh-CN" altLang="en-US" smtClean="0"/>
              <a:t>2026/4/14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C75CF-20CD-2248-8598-385130160F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9896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1023F-5A47-4AE6-BCC4-DDC2054CF57B}" type="datetime1">
              <a:rPr lang="zh-CN" altLang="en-US" smtClean="0"/>
              <a:t>2026/4/14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F3CBB-B28D-724E-9FC4-510822DE352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4317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"/>
            <a:ext cx="4572000" cy="106679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51DEC-5795-4A14-A177-D6B534F98606}" type="datetime1">
              <a:rPr lang="zh-CN" altLang="en-US" smtClean="0"/>
              <a:t>2026/4/14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8C747-B534-F941-8D5F-156F2977BE8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926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23888" y="1658938"/>
            <a:ext cx="7886700" cy="4146326"/>
          </a:xfrm>
        </p:spPr>
        <p:txBody>
          <a:bodyPr anchor="ctr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8711A-5F5A-494D-97E7-2EA8A5C39C54}" type="datetime1">
              <a:rPr lang="zh-CN" altLang="en-US" smtClean="0"/>
              <a:t>2026/4/14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F618E-6190-C74D-9354-2B163A01DB1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0287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"/>
            <a:ext cx="4572000" cy="106679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739D86-3A4C-4192-B3EF-C32F407DCFF8}" type="datetime1">
              <a:rPr lang="zh-CN" altLang="en-US" smtClean="0"/>
              <a:t>2026/4/14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88611-8AF9-C14B-85F6-E033D24178F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2452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555"/>
            <a:ext cx="4572000" cy="106124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E3992-BF6B-4C97-B475-62C6DC9DA053}" type="datetime1">
              <a:rPr lang="zh-CN" altLang="en-US" smtClean="0"/>
              <a:t>2026/4/14</a:t>
            </a:fld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B424B-6ADD-BE4F-90C1-E60BD225B7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537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"/>
            <a:ext cx="4572000" cy="106679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9DA7D-3612-4DD5-B328-4AF156C8B6E5}" type="datetime1">
              <a:rPr lang="zh-CN" altLang="en-US" smtClean="0"/>
              <a:t>2026/4/14</a:t>
            </a:fld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48E7C-6BCA-7A44-A164-629CA7A537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753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A90A3-15D5-47EE-B24C-8784E02115E9}" type="datetime1">
              <a:rPr lang="zh-CN" altLang="en-US" smtClean="0"/>
              <a:t>2026/4/14</a:t>
            </a:fld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48B7A5-E3B1-1941-9F48-6DEC555EF8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4220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4572000" cy="1066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1219200"/>
            <a:ext cx="4629150" cy="4641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1227138"/>
            <a:ext cx="2949575" cy="46418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77AD3-CC62-4327-B9DF-DA08FFBD06FE}" type="datetime1">
              <a:rPr lang="zh-CN" altLang="en-US" smtClean="0"/>
              <a:t>2026/4/14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423B8-6CF3-884D-A214-AED251E260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2210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4571999" cy="1066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1066800"/>
            <a:ext cx="462915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1066800"/>
            <a:ext cx="2949575" cy="4802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CE268-CF0F-486D-B4EE-22E3B300265D}" type="datetime1">
              <a:rPr lang="zh-CN" altLang="en-US" smtClean="0"/>
              <a:t>2026/4/14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8D6B6F-8A31-6A42-A5FC-6F8210D8E1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7547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4572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aseline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6A709AC5-2780-424D-938C-20128D4AF91D}" type="datetime1">
              <a:rPr lang="zh-CN" altLang="en-US" smtClean="0"/>
              <a:t>2026/4/14</a:t>
            </a:fld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aseline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aseline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9CC2EE42-4754-CF46-A338-C3D6351A441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A841288-62C2-46DF-B9DE-EBA4ECE7A1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891" y="2559847"/>
            <a:ext cx="8742218" cy="1404101"/>
          </a:xfrm>
        </p:spPr>
        <p:txBody>
          <a:bodyPr/>
          <a:lstStyle/>
          <a:p>
            <a:br>
              <a:rPr lang="en-US" altLang="zh-CN" sz="6000" dirty="0">
                <a:solidFill>
                  <a:schemeClr val="accent3"/>
                </a:solidFill>
              </a:rPr>
            </a:br>
            <a:r>
              <a:rPr lang="en-US" altLang="zh-CN" sz="4000" dirty="0">
                <a:solidFill>
                  <a:schemeClr val="accent3"/>
                </a:solidFill>
              </a:rPr>
              <a:t>Weekly Report</a:t>
            </a:r>
            <a:endParaRPr lang="zh-CN" altLang="en-US" sz="4800" dirty="0"/>
          </a:p>
        </p:txBody>
      </p:sp>
      <p:sp>
        <p:nvSpPr>
          <p:cNvPr id="6" name="日期占位符 5">
            <a:extLst>
              <a:ext uri="{FF2B5EF4-FFF2-40B4-BE49-F238E27FC236}">
                <a16:creationId xmlns:a16="http://schemas.microsoft.com/office/drawing/2014/main" id="{43775CCB-DD4D-A078-7D96-1BD33095D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A7A83F-7AA2-4DAD-B5B0-A7D5E2CE9C3C}" type="datetime1">
              <a:rPr lang="zh-CN" altLang="en-US" smtClean="0"/>
              <a:t>2026/4/14</a:t>
            </a:fld>
            <a:endParaRPr lang="en-US" altLang="zh-CN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C0EECF68-8200-A4E6-4B7B-28E1772EF9D4}"/>
              </a:ext>
            </a:extLst>
          </p:cNvPr>
          <p:cNvSpPr txBox="1"/>
          <p:nvPr/>
        </p:nvSpPr>
        <p:spPr>
          <a:xfrm>
            <a:off x="3954780" y="5579256"/>
            <a:ext cx="12344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400" baseline="0" dirty="0" err="1"/>
              <a:t>L.Wang</a:t>
            </a:r>
            <a:endParaRPr kumimoji="1" lang="zh-CN" altLang="en-US" sz="2400" baseline="0" dirty="0"/>
          </a:p>
        </p:txBody>
      </p:sp>
    </p:spTree>
    <p:extLst>
      <p:ext uri="{BB962C8B-B14F-4D97-AF65-F5344CB8AC3E}">
        <p14:creationId xmlns:p14="http://schemas.microsoft.com/office/powerpoint/2010/main" val="165437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83B623-9F4E-F17D-4B56-15B96F0E9E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7266A8F-49E1-D23C-E62A-F3170516C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150" y="1"/>
            <a:ext cx="4133850" cy="1066799"/>
          </a:xfrm>
        </p:spPr>
        <p:txBody>
          <a:bodyPr/>
          <a:lstStyle/>
          <a:p>
            <a:pPr algn="l"/>
            <a:endParaRPr kumimoji="1" lang="zh-CN" altLang="en-US" dirty="0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33308EA-85C8-792B-E915-4AD090E3D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87B62F-0D85-49B4-9EE0-FF1E4DF973B2}" type="datetime1">
              <a:rPr lang="zh-CN" altLang="en-US" smtClean="0"/>
              <a:t>2026/4/14</a:t>
            </a:fld>
            <a:endParaRPr lang="en-US" altLang="zh-CN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9E78892-0760-290F-AE0C-184AEC75E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8C747-B534-F941-8D5F-156F2977BE8E}" type="slidenum">
              <a:rPr lang="en-US" altLang="zh-CN" smtClean="0"/>
              <a:pPr>
                <a:defRPr/>
              </a:pPr>
              <a:t>1</a:t>
            </a:fld>
            <a:endParaRPr lang="en-US" altLang="zh-CN" dirty="0"/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649DE86E-C443-8AAC-B2D8-5C50A89252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897" y="2072702"/>
            <a:ext cx="4445711" cy="1590911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4C227934-2C5E-6B48-192E-17CCDA74C8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085" y="3928439"/>
            <a:ext cx="4133333" cy="647619"/>
          </a:xfrm>
          <a:prstGeom prst="rect">
            <a:avLst/>
          </a:prstGeom>
        </p:spPr>
      </p:pic>
      <p:sp>
        <p:nvSpPr>
          <p:cNvPr id="15" name="内容占位符 2">
            <a:extLst>
              <a:ext uri="{FF2B5EF4-FFF2-40B4-BE49-F238E27FC236}">
                <a16:creationId xmlns:a16="http://schemas.microsoft.com/office/drawing/2014/main" id="{286AC64C-C8A9-F1D2-3553-5DA558D72F85}"/>
              </a:ext>
            </a:extLst>
          </p:cNvPr>
          <p:cNvSpPr txBox="1">
            <a:spLocks/>
          </p:cNvSpPr>
          <p:nvPr/>
        </p:nvSpPr>
        <p:spPr bwMode="auto">
          <a:xfrm>
            <a:off x="457200" y="1331626"/>
            <a:ext cx="5842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zh-CN" sz="1400" baseline="0" dirty="0"/>
              <a:t>Xin’s idea: change the proton shape to </a:t>
            </a:r>
            <a:r>
              <a:rPr lang="en-US" altLang="zh-CN" sz="1400" baseline="0" dirty="0">
                <a:solidFill>
                  <a:srgbClr val="FF0000"/>
                </a:solidFill>
              </a:rPr>
              <a:t>He4 shape </a:t>
            </a:r>
            <a:r>
              <a:rPr lang="en-US" altLang="zh-CN" sz="1400" baseline="0" dirty="0"/>
              <a:t>and test its contribution for B_D(slope value).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CN" sz="1400" baseline="0" dirty="0"/>
          </a:p>
          <a:p>
            <a:pPr marL="0" indent="0">
              <a:buFontTx/>
              <a:buNone/>
            </a:pPr>
            <a:endParaRPr lang="en-US" altLang="zh-CN" sz="1400" baseline="0" dirty="0"/>
          </a:p>
        </p:txBody>
      </p:sp>
      <p:pic>
        <p:nvPicPr>
          <p:cNvPr id="17" name="图片 16">
            <a:extLst>
              <a:ext uri="{FF2B5EF4-FFF2-40B4-BE49-F238E27FC236}">
                <a16:creationId xmlns:a16="http://schemas.microsoft.com/office/drawing/2014/main" id="{276683DA-EAA1-10F4-33A9-0C0FCB5130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4630" y="2267095"/>
            <a:ext cx="3000000" cy="1161905"/>
          </a:xfrm>
          <a:prstGeom prst="rect">
            <a:avLst/>
          </a:prstGeom>
        </p:spPr>
      </p:pic>
      <p:sp>
        <p:nvSpPr>
          <p:cNvPr id="18" name="文本框 17">
            <a:extLst>
              <a:ext uri="{FF2B5EF4-FFF2-40B4-BE49-F238E27FC236}">
                <a16:creationId xmlns:a16="http://schemas.microsoft.com/office/drawing/2014/main" id="{B44E3D7F-6E42-0BEF-F3C4-6CE79CBBD978}"/>
              </a:ext>
            </a:extLst>
          </p:cNvPr>
          <p:cNvSpPr txBox="1"/>
          <p:nvPr/>
        </p:nvSpPr>
        <p:spPr>
          <a:xfrm>
            <a:off x="438150" y="4747771"/>
            <a:ext cx="38659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aseline="0" dirty="0">
                <a:latin typeface="+mn-lt"/>
                <a:ea typeface="+mn-ea"/>
              </a:rPr>
              <a:t>Can’t use Wood-Saxon distribution directly(for the continuity of the N) !</a:t>
            </a:r>
            <a:endParaRPr lang="zh-CN" altLang="en-US" sz="1400" baseline="0" dirty="0">
              <a:latin typeface="+mn-lt"/>
              <a:ea typeface="+mn-ea"/>
            </a:endParaRPr>
          </a:p>
        </p:txBody>
      </p:sp>
      <p:pic>
        <p:nvPicPr>
          <p:cNvPr id="20" name="图片 19">
            <a:extLst>
              <a:ext uri="{FF2B5EF4-FFF2-40B4-BE49-F238E27FC236}">
                <a16:creationId xmlns:a16="http://schemas.microsoft.com/office/drawing/2014/main" id="{74B15768-9BAE-54F8-245A-448A1FD1D1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8645" y="4242270"/>
            <a:ext cx="3397205" cy="1534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817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F21A1C4-05E0-461E-8CB2-2041B58E7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7EB7969-5278-4771-8F09-6B92CFD68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B51DEC-5795-4A14-A177-D6B534F98606}" type="datetime1">
              <a:rPr lang="zh-CN" altLang="en-US" smtClean="0"/>
              <a:t>2026/4/14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99D7EB5-43AC-4BF5-BC93-39C58E15F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8C747-B534-F941-8D5F-156F2977BE8E}" type="slidenum">
              <a:rPr lang="en-US" altLang="zh-CN" smtClean="0"/>
              <a:pPr>
                <a:defRPr/>
              </a:pPr>
              <a:t>2</a:t>
            </a:fld>
            <a:endParaRPr lang="en-US" altLang="zh-CN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C304A127-66C3-4409-8852-B658BAD321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288" y="1606989"/>
            <a:ext cx="5955462" cy="2220562"/>
          </a:xfrm>
          <a:prstGeom prst="rect">
            <a:avLst/>
          </a:prstGeom>
        </p:spPr>
      </p:pic>
      <p:sp>
        <p:nvSpPr>
          <p:cNvPr id="8" name="内容占位符 2">
            <a:extLst>
              <a:ext uri="{FF2B5EF4-FFF2-40B4-BE49-F238E27FC236}">
                <a16:creationId xmlns:a16="http://schemas.microsoft.com/office/drawing/2014/main" id="{C01E5C64-1B40-4414-A0AD-1DADEA9E5EE8}"/>
              </a:ext>
            </a:extLst>
          </p:cNvPr>
          <p:cNvSpPr txBox="1">
            <a:spLocks/>
          </p:cNvSpPr>
          <p:nvPr/>
        </p:nvSpPr>
        <p:spPr bwMode="auto">
          <a:xfrm>
            <a:off x="375718" y="1187099"/>
            <a:ext cx="5842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zh-CN" sz="1800" baseline="0" dirty="0"/>
              <a:t>Huda’s cross section from </a:t>
            </a:r>
            <a:r>
              <a:rPr lang="en-US" altLang="zh-CN" sz="1800" baseline="0" dirty="0" err="1"/>
              <a:t>Talys</a:t>
            </a:r>
            <a:r>
              <a:rPr lang="en-US" altLang="zh-CN" sz="1800" baseline="0" dirty="0"/>
              <a:t>.</a:t>
            </a:r>
          </a:p>
          <a:p>
            <a:pPr marL="0" indent="0">
              <a:buFontTx/>
              <a:buNone/>
            </a:pPr>
            <a:endParaRPr lang="en-US" altLang="zh-CN" sz="1400" baseline="0" dirty="0"/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952D2CE2-6F12-458A-B99A-FA3BE8C6FB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4247441"/>
            <a:ext cx="5432078" cy="2357599"/>
          </a:xfrm>
          <a:prstGeom prst="rect">
            <a:avLst/>
          </a:prstGeom>
        </p:spPr>
      </p:pic>
      <p:sp>
        <p:nvSpPr>
          <p:cNvPr id="11" name="内容占位符 2">
            <a:extLst>
              <a:ext uri="{FF2B5EF4-FFF2-40B4-BE49-F238E27FC236}">
                <a16:creationId xmlns:a16="http://schemas.microsoft.com/office/drawing/2014/main" id="{86747AAB-FDD9-48F6-A429-6A9EAA193BE5}"/>
              </a:ext>
            </a:extLst>
          </p:cNvPr>
          <p:cNvSpPr txBox="1">
            <a:spLocks/>
          </p:cNvSpPr>
          <p:nvPr/>
        </p:nvSpPr>
        <p:spPr bwMode="auto">
          <a:xfrm>
            <a:off x="375718" y="3857588"/>
            <a:ext cx="5842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zh-CN" sz="1800" baseline="0" dirty="0"/>
              <a:t>Mine(till to 6n for Ru and 8n for Zr).</a:t>
            </a:r>
          </a:p>
          <a:p>
            <a:pPr marL="0" indent="0">
              <a:buFontTx/>
              <a:buNone/>
            </a:pPr>
            <a:endParaRPr lang="en-US" altLang="zh-CN" sz="1400" baseline="0" dirty="0"/>
          </a:p>
        </p:txBody>
      </p:sp>
    </p:spTree>
    <p:extLst>
      <p:ext uri="{BB962C8B-B14F-4D97-AF65-F5344CB8AC3E}">
        <p14:creationId xmlns:p14="http://schemas.microsoft.com/office/powerpoint/2010/main" val="972286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9D75C32-642D-41DE-BB01-D1DFA24E0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D21D5D7-0985-49CB-B8B9-785AA8040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B51DEC-5795-4A14-A177-D6B534F98606}" type="datetime1">
              <a:rPr lang="zh-CN" altLang="en-US" smtClean="0"/>
              <a:t>2026/4/14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7779490-23A7-44B4-8881-25C7D8736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8C747-B534-F941-8D5F-156F2977BE8E}" type="slidenum">
              <a:rPr lang="en-US" altLang="zh-CN" smtClean="0"/>
              <a:pPr>
                <a:defRPr/>
              </a:pPr>
              <a:t>3</a:t>
            </a:fld>
            <a:endParaRPr lang="en-US" altLang="zh-CN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742AAF56-263F-4C5C-8F36-A221628FA4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778" y="1738264"/>
            <a:ext cx="8363022" cy="2831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38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5EFA6E-2923-4E4D-8100-F2F6998F8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A0A0153-BF19-4F23-8C08-39062574B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B51DEC-5795-4A14-A177-D6B534F98606}" type="datetime1">
              <a:rPr lang="zh-CN" altLang="en-US" smtClean="0"/>
              <a:t>2026/4/14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952E6AE-D23E-4F55-9709-3DC0186C8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8C747-B534-F941-8D5F-156F2977BE8E}" type="slidenum">
              <a:rPr lang="en-US" altLang="zh-CN" smtClean="0"/>
              <a:pPr>
                <a:defRPr/>
              </a:pPr>
              <a:t>4</a:t>
            </a:fld>
            <a:endParaRPr lang="en-US" altLang="zh-CN"/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E3B537E9-1F90-489C-918E-1DB408A7E1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42" y="1624999"/>
            <a:ext cx="7494858" cy="319788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62047327-1098-4FAC-8075-AE700039DA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2403" y="2852289"/>
            <a:ext cx="5326455" cy="2948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383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818FEA-283C-4EA3-AED2-240E186CB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B045346-769F-4E65-8469-C371470B1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B51DEC-5795-4A14-A177-D6B534F98606}" type="datetime1">
              <a:rPr lang="zh-CN" altLang="en-US" smtClean="0"/>
              <a:t>2026/4/14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C2E75D0-CFA7-48F5-A74C-B89D000A7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8C747-B534-F941-8D5F-156F2977BE8E}" type="slidenum">
              <a:rPr lang="en-US" altLang="zh-CN" smtClean="0"/>
              <a:pPr>
                <a:defRPr/>
              </a:pPr>
              <a:t>5</a:t>
            </a:fld>
            <a:endParaRPr lang="en-US" altLang="zh-CN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29DC287E-F18E-472C-86D6-9895753224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8637" y="1831675"/>
            <a:ext cx="6726725" cy="4350176"/>
          </a:xfrm>
          <a:prstGeom prst="rect">
            <a:avLst/>
          </a:prstGeom>
        </p:spPr>
      </p:pic>
      <p:sp>
        <p:nvSpPr>
          <p:cNvPr id="8" name="内容占位符 2">
            <a:extLst>
              <a:ext uri="{FF2B5EF4-FFF2-40B4-BE49-F238E27FC236}">
                <a16:creationId xmlns:a16="http://schemas.microsoft.com/office/drawing/2014/main" id="{35424BF7-BD7F-4D91-A760-4EABA1E08E54}"/>
              </a:ext>
            </a:extLst>
          </p:cNvPr>
          <p:cNvSpPr txBox="1">
            <a:spLocks/>
          </p:cNvSpPr>
          <p:nvPr/>
        </p:nvSpPr>
        <p:spPr bwMode="auto">
          <a:xfrm>
            <a:off x="457200" y="1292051"/>
            <a:ext cx="5842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zh-CN" sz="1800" baseline="0" dirty="0"/>
              <a:t>If it is rational?</a:t>
            </a:r>
          </a:p>
          <a:p>
            <a:pPr marL="0" indent="0">
              <a:buFontTx/>
              <a:buNone/>
            </a:pPr>
            <a:endParaRPr lang="en-US" altLang="zh-CN" sz="1400" baseline="0" dirty="0"/>
          </a:p>
        </p:txBody>
      </p:sp>
    </p:spTree>
    <p:extLst>
      <p:ext uri="{BB962C8B-B14F-4D97-AF65-F5344CB8AC3E}">
        <p14:creationId xmlns:p14="http://schemas.microsoft.com/office/powerpoint/2010/main" val="4048877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A841288-62C2-46DF-B9DE-EBA4ECE7A1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891" y="2559847"/>
            <a:ext cx="8742218" cy="1404101"/>
          </a:xfrm>
        </p:spPr>
        <p:txBody>
          <a:bodyPr/>
          <a:lstStyle/>
          <a:p>
            <a:r>
              <a:rPr lang="en-US" altLang="zh-CN" sz="6000" dirty="0">
                <a:solidFill>
                  <a:schemeClr val="accent3"/>
                </a:solidFill>
              </a:rPr>
              <a:t>THANKS</a:t>
            </a:r>
            <a:endParaRPr lang="zh-CN" altLang="en-US" sz="4800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5AE1AC4-08DF-462E-9F4C-8021E10E6A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6B24FDF-EEF9-547C-4AA5-7BA5D39E4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EA48CB-D2B4-407E-8609-AD4E60AAE70F}" type="datetime1">
              <a:rPr lang="zh-CN" altLang="en-US" smtClean="0"/>
              <a:t>2026/4/14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6247488"/>
      </p:ext>
    </p:extLst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模板  -  只读" id="{DD5F1C8A-2374-FC46-B61B-B4C9216E9F70}" vid="{9B1D37A2-E4C6-3649-96F2-0D8EFEF547C8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16391</TotalTime>
  <Words>78</Words>
  <Application>Microsoft Office PowerPoint</Application>
  <PresentationFormat>全屏显示(4:3)</PresentationFormat>
  <Paragraphs>20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默认设计模板</vt:lpstr>
      <vt:lpstr> Weekly Report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THANKS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Weekly Report</dc:title>
  <dc:creator>展 章</dc:creator>
  <cp:lastModifiedBy>王洛冰</cp:lastModifiedBy>
  <cp:revision>214</cp:revision>
  <cp:lastPrinted>1601-01-01T00:00:00Z</cp:lastPrinted>
  <dcterms:created xsi:type="dcterms:W3CDTF">2023-10-23T05:04:10Z</dcterms:created>
  <dcterms:modified xsi:type="dcterms:W3CDTF">2026-04-14T11:23:55Z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