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6" r:id="rId2"/>
  </p:sldMasterIdLst>
  <p:notesMasterIdLst>
    <p:notesMasterId r:id="rId45"/>
  </p:notesMasterIdLst>
  <p:sldIdLst>
    <p:sldId id="256" r:id="rId3"/>
    <p:sldId id="258" r:id="rId4"/>
    <p:sldId id="4271" r:id="rId5"/>
    <p:sldId id="257" r:id="rId6"/>
    <p:sldId id="5075" r:id="rId7"/>
    <p:sldId id="259" r:id="rId8"/>
    <p:sldId id="5076" r:id="rId9"/>
    <p:sldId id="4272" r:id="rId10"/>
    <p:sldId id="4387" r:id="rId11"/>
    <p:sldId id="4986" r:id="rId12"/>
    <p:sldId id="4987" r:id="rId13"/>
    <p:sldId id="4373" r:id="rId14"/>
    <p:sldId id="5090" r:id="rId15"/>
    <p:sldId id="4973" r:id="rId16"/>
    <p:sldId id="4393" r:id="rId17"/>
    <p:sldId id="5091" r:id="rId18"/>
    <p:sldId id="4391" r:id="rId19"/>
    <p:sldId id="4388" r:id="rId20"/>
    <p:sldId id="5092" r:id="rId21"/>
    <p:sldId id="5072" r:id="rId22"/>
    <p:sldId id="5184" r:id="rId23"/>
    <p:sldId id="4389" r:id="rId24"/>
    <p:sldId id="16672287" r:id="rId25"/>
    <p:sldId id="16672288" r:id="rId26"/>
    <p:sldId id="16672349" r:id="rId27"/>
    <p:sldId id="16672350" r:id="rId28"/>
    <p:sldId id="16672351" r:id="rId29"/>
    <p:sldId id="16672352" r:id="rId30"/>
    <p:sldId id="16672353" r:id="rId31"/>
    <p:sldId id="16672354" r:id="rId32"/>
    <p:sldId id="16672355" r:id="rId33"/>
    <p:sldId id="4392" r:id="rId34"/>
    <p:sldId id="16672357" r:id="rId35"/>
    <p:sldId id="16672358" r:id="rId36"/>
    <p:sldId id="4976" r:id="rId37"/>
    <p:sldId id="16672356" r:id="rId38"/>
    <p:sldId id="355" r:id="rId39"/>
    <p:sldId id="16672359" r:id="rId40"/>
    <p:sldId id="5159" r:id="rId41"/>
    <p:sldId id="5163" r:id="rId42"/>
    <p:sldId id="5086" r:id="rId43"/>
    <p:sldId id="4349" r:id="rId4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3A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499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2d7ac09e1f2b12b4" providerId="LiveId" clId="{1370DD24-228E-4103-9B13-5CE4B80AD58E}"/>
    <pc:docChg chg="undo custSel addSld delSld modSld sldOrd modMainMaster">
      <pc:chgData name="" userId="2d7ac09e1f2b12b4" providerId="LiveId" clId="{1370DD24-228E-4103-9B13-5CE4B80AD58E}" dt="2026-06-30T17:11:39.743" v="1684"/>
      <pc:docMkLst>
        <pc:docMk/>
      </pc:docMkLst>
      <pc:sldChg chg="modSp">
        <pc:chgData name="" userId="2d7ac09e1f2b12b4" providerId="LiveId" clId="{1370DD24-228E-4103-9B13-5CE4B80AD58E}" dt="2026-06-30T16:23:15.077" v="1273"/>
        <pc:sldMkLst>
          <pc:docMk/>
          <pc:sldMk cId="833677685" sldId="257"/>
        </pc:sldMkLst>
        <pc:spChg chg="mod">
          <ac:chgData name="" userId="2d7ac09e1f2b12b4" providerId="LiveId" clId="{1370DD24-228E-4103-9B13-5CE4B80AD58E}" dt="2026-06-29T02:36:35.512" v="433" actId="20577"/>
          <ac:spMkLst>
            <pc:docMk/>
            <pc:sldMk cId="833677685" sldId="257"/>
            <ac:spMk id="2" creationId="{89937EBE-7F86-4083-BCEF-3640F40B47B7}"/>
          </ac:spMkLst>
        </pc:spChg>
        <pc:spChg chg="mod">
          <ac:chgData name="" userId="2d7ac09e1f2b12b4" providerId="LiveId" clId="{1370DD24-228E-4103-9B13-5CE4B80AD58E}" dt="2026-06-30T16:23:15.077" v="1273"/>
          <ac:spMkLst>
            <pc:docMk/>
            <pc:sldMk cId="833677685" sldId="257"/>
            <ac:spMk id="30" creationId="{6E25EE77-E878-48ED-ADA2-9002047EDF3A}"/>
          </ac:spMkLst>
        </pc:spChg>
      </pc:sldChg>
      <pc:sldChg chg="modSp">
        <pc:chgData name="" userId="2d7ac09e1f2b12b4" providerId="LiveId" clId="{1370DD24-228E-4103-9B13-5CE4B80AD58E}" dt="2026-06-29T02:36:11.751" v="428" actId="1036"/>
        <pc:sldMkLst>
          <pc:docMk/>
          <pc:sldMk cId="2604569371" sldId="258"/>
        </pc:sldMkLst>
        <pc:spChg chg="mod">
          <ac:chgData name="" userId="2d7ac09e1f2b12b4" providerId="LiveId" clId="{1370DD24-228E-4103-9B13-5CE4B80AD58E}" dt="2026-06-29T02:36:11.751" v="428" actId="1036"/>
          <ac:spMkLst>
            <pc:docMk/>
            <pc:sldMk cId="2604569371" sldId="258"/>
            <ac:spMk id="4" creationId="{BA54BEED-88ED-4227-B9C1-F8D2AC177EDD}"/>
          </ac:spMkLst>
        </pc:spChg>
        <pc:spChg chg="mod">
          <ac:chgData name="" userId="2d7ac09e1f2b12b4" providerId="LiveId" clId="{1370DD24-228E-4103-9B13-5CE4B80AD58E}" dt="2026-06-29T02:36:11.751" v="428" actId="1036"/>
          <ac:spMkLst>
            <pc:docMk/>
            <pc:sldMk cId="2604569371" sldId="258"/>
            <ac:spMk id="9" creationId="{C6368B30-8992-4E94-AA13-37BC3A984360}"/>
          </ac:spMkLst>
        </pc:spChg>
      </pc:sldChg>
      <pc:sldChg chg="del">
        <pc:chgData name="" userId="2d7ac09e1f2b12b4" providerId="LiveId" clId="{1370DD24-228E-4103-9B13-5CE4B80AD58E}" dt="2026-06-29T06:12:03.662" v="737" actId="2696"/>
        <pc:sldMkLst>
          <pc:docMk/>
          <pc:sldMk cId="1420151447" sldId="264"/>
        </pc:sldMkLst>
      </pc:sldChg>
      <pc:sldChg chg="add del">
        <pc:chgData name="" userId="2d7ac09e1f2b12b4" providerId="LiveId" clId="{1370DD24-228E-4103-9B13-5CE4B80AD58E}" dt="2026-06-30T15:53:26.315" v="1185" actId="2696"/>
        <pc:sldMkLst>
          <pc:docMk/>
          <pc:sldMk cId="2958653278" sldId="332"/>
        </pc:sldMkLst>
      </pc:sldChg>
      <pc:sldChg chg="add del">
        <pc:chgData name="" userId="2d7ac09e1f2b12b4" providerId="LiveId" clId="{1370DD24-228E-4103-9B13-5CE4B80AD58E}" dt="2026-06-30T15:53:26.282" v="1184" actId="2696"/>
        <pc:sldMkLst>
          <pc:docMk/>
          <pc:sldMk cId="710785212" sldId="333"/>
        </pc:sldMkLst>
      </pc:sldChg>
      <pc:sldChg chg="modSp add">
        <pc:chgData name="" userId="2d7ac09e1f2b12b4" providerId="LiveId" clId="{1370DD24-228E-4103-9B13-5CE4B80AD58E}" dt="2026-06-30T16:53:30.903" v="1493" actId="20577"/>
        <pc:sldMkLst>
          <pc:docMk/>
          <pc:sldMk cId="3466112768" sldId="355"/>
        </pc:sldMkLst>
        <pc:spChg chg="mod">
          <ac:chgData name="" userId="2d7ac09e1f2b12b4" providerId="LiveId" clId="{1370DD24-228E-4103-9B13-5CE4B80AD58E}" dt="2026-06-30T16:50:04.815" v="1406" actId="20577"/>
          <ac:spMkLst>
            <pc:docMk/>
            <pc:sldMk cId="3466112768" sldId="355"/>
            <ac:spMk id="2" creationId="{00000000-0000-0000-0000-000000000000}"/>
          </ac:spMkLst>
        </pc:spChg>
        <pc:spChg chg="mod">
          <ac:chgData name="" userId="2d7ac09e1f2b12b4" providerId="LiveId" clId="{1370DD24-228E-4103-9B13-5CE4B80AD58E}" dt="2026-06-30T16:53:30.903" v="1493" actId="20577"/>
          <ac:spMkLst>
            <pc:docMk/>
            <pc:sldMk cId="3466112768" sldId="355"/>
            <ac:spMk id="3" creationId="{00000000-0000-0000-0000-000000000000}"/>
          </ac:spMkLst>
        </pc:spChg>
        <pc:picChg chg="mod">
          <ac:chgData name="" userId="2d7ac09e1f2b12b4" providerId="LiveId" clId="{1370DD24-228E-4103-9B13-5CE4B80AD58E}" dt="2026-06-30T16:50:11.743" v="1408" actId="1076"/>
          <ac:picMkLst>
            <pc:docMk/>
            <pc:sldMk cId="3466112768" sldId="355"/>
            <ac:picMk id="4" creationId="{7D9D5B20-2D19-4073-AE71-50346E1257D0}"/>
          </ac:picMkLst>
        </pc:picChg>
        <pc:picChg chg="mod">
          <ac:chgData name="" userId="2d7ac09e1f2b12b4" providerId="LiveId" clId="{1370DD24-228E-4103-9B13-5CE4B80AD58E}" dt="2026-06-30T16:50:13.027" v="1409" actId="1076"/>
          <ac:picMkLst>
            <pc:docMk/>
            <pc:sldMk cId="3466112768" sldId="355"/>
            <ac:picMk id="7" creationId="{30D95B10-5A20-45F4-AD57-AFD9F3E6ECCE}"/>
          </ac:picMkLst>
        </pc:picChg>
      </pc:sldChg>
      <pc:sldChg chg="modSp add del">
        <pc:chgData name="" userId="2d7ac09e1f2b12b4" providerId="LiveId" clId="{1370DD24-228E-4103-9B13-5CE4B80AD58E}" dt="2026-06-30T14:54:18.227" v="911" actId="2696"/>
        <pc:sldMkLst>
          <pc:docMk/>
          <pc:sldMk cId="3982868788" sldId="4042"/>
        </pc:sldMkLst>
        <pc:spChg chg="mod">
          <ac:chgData name="" userId="2d7ac09e1f2b12b4" providerId="LiveId" clId="{1370DD24-228E-4103-9B13-5CE4B80AD58E}" dt="2026-06-29T06:44:10.152" v="757" actId="27636"/>
          <ac:spMkLst>
            <pc:docMk/>
            <pc:sldMk cId="3982868788" sldId="4042"/>
            <ac:spMk id="3" creationId="{891097F1-F634-4019-BABE-E11E9EF0A43F}"/>
          </ac:spMkLst>
        </pc:spChg>
      </pc:sldChg>
      <pc:sldChg chg="add del">
        <pc:chgData name="" userId="2d7ac09e1f2b12b4" providerId="LiveId" clId="{1370DD24-228E-4103-9B13-5CE4B80AD58E}" dt="2026-06-30T15:53:26.260" v="1183" actId="2696"/>
        <pc:sldMkLst>
          <pc:docMk/>
          <pc:sldMk cId="350508851" sldId="4049"/>
        </pc:sldMkLst>
      </pc:sldChg>
      <pc:sldChg chg="add del">
        <pc:chgData name="" userId="2d7ac09e1f2b12b4" providerId="LiveId" clId="{1370DD24-228E-4103-9B13-5CE4B80AD58E}" dt="2026-06-29T06:15:30.670" v="754" actId="2696"/>
        <pc:sldMkLst>
          <pc:docMk/>
          <pc:sldMk cId="4275229622" sldId="4049"/>
        </pc:sldMkLst>
      </pc:sldChg>
      <pc:sldChg chg="modSp add del ord">
        <pc:chgData name="" userId="2d7ac09e1f2b12b4" providerId="LiveId" clId="{1370DD24-228E-4103-9B13-5CE4B80AD58E}" dt="2026-06-30T17:11:39.743" v="1684"/>
        <pc:sldMkLst>
          <pc:docMk/>
          <pc:sldMk cId="1461249728" sldId="4349"/>
        </pc:sldMkLst>
        <pc:spChg chg="mod">
          <ac:chgData name="" userId="2d7ac09e1f2b12b4" providerId="LiveId" clId="{1370DD24-228E-4103-9B13-5CE4B80AD58E}" dt="2026-06-30T17:11:39.743" v="1684"/>
          <ac:spMkLst>
            <pc:docMk/>
            <pc:sldMk cId="1461249728" sldId="4349"/>
            <ac:spMk id="3" creationId="{F2B7A333-7341-4150-A33F-1351DE21DEF4}"/>
          </ac:spMkLst>
        </pc:spChg>
      </pc:sldChg>
      <pc:sldChg chg="modSp add del">
        <pc:chgData name="" userId="2d7ac09e1f2b12b4" providerId="LiveId" clId="{1370DD24-228E-4103-9B13-5CE4B80AD58E}" dt="2026-06-30T14:51:16.226" v="888"/>
        <pc:sldMkLst>
          <pc:docMk/>
          <pc:sldMk cId="2414047595" sldId="4373"/>
        </pc:sldMkLst>
        <pc:spChg chg="mod">
          <ac:chgData name="" userId="2d7ac09e1f2b12b4" providerId="LiveId" clId="{1370DD24-228E-4103-9B13-5CE4B80AD58E}" dt="2026-06-30T14:51:16.185" v="887"/>
          <ac:spMkLst>
            <pc:docMk/>
            <pc:sldMk cId="2414047595" sldId="4373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4:46.220" v="918" actId="120"/>
        <pc:sldMkLst>
          <pc:docMk/>
          <pc:sldMk cId="2291918891" sldId="4387"/>
        </pc:sldMkLst>
        <pc:spChg chg="mod">
          <ac:chgData name="" userId="2d7ac09e1f2b12b4" providerId="LiveId" clId="{1370DD24-228E-4103-9B13-5CE4B80AD58E}" dt="2026-06-30T14:54:46.220" v="918" actId="120"/>
          <ac:spMkLst>
            <pc:docMk/>
            <pc:sldMk cId="2291918891" sldId="4387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5:39.174" v="932" actId="20577"/>
        <pc:sldMkLst>
          <pc:docMk/>
          <pc:sldMk cId="971017436" sldId="4388"/>
        </pc:sldMkLst>
        <pc:spChg chg="mod">
          <ac:chgData name="" userId="2d7ac09e1f2b12b4" providerId="LiveId" clId="{1370DD24-228E-4103-9B13-5CE4B80AD58E}" dt="2026-06-30T14:55:39.174" v="932" actId="20577"/>
          <ac:spMkLst>
            <pc:docMk/>
            <pc:sldMk cId="971017436" sldId="4388"/>
            <ac:spMk id="2" creationId="{C31B1936-6ECE-AC4B-2255-AAD91C6E2629}"/>
          </ac:spMkLst>
        </pc:spChg>
      </pc:sldChg>
      <pc:sldChg chg="modSp add del">
        <pc:chgData name="" userId="2d7ac09e1f2b12b4" providerId="LiveId" clId="{1370DD24-228E-4103-9B13-5CE4B80AD58E}" dt="2026-06-30T15:30:36.169" v="948" actId="20577"/>
        <pc:sldMkLst>
          <pc:docMk/>
          <pc:sldMk cId="3549336524" sldId="4389"/>
        </pc:sldMkLst>
        <pc:spChg chg="mod">
          <ac:chgData name="" userId="2d7ac09e1f2b12b4" providerId="LiveId" clId="{1370DD24-228E-4103-9B13-5CE4B80AD58E}" dt="2026-06-30T15:30:36.169" v="948" actId="20577"/>
          <ac:spMkLst>
            <pc:docMk/>
            <pc:sldMk cId="3549336524" sldId="4389"/>
            <ac:spMk id="3" creationId="{C75157C8-09BE-AD2A-5116-3DED13188E36}"/>
          </ac:spMkLst>
        </pc:spChg>
      </pc:sldChg>
      <pc:sldChg chg="modSp add del">
        <pc:chgData name="" userId="2d7ac09e1f2b12b4" providerId="LiveId" clId="{1370DD24-228E-4103-9B13-5CE4B80AD58E}" dt="2026-06-30T14:55:08.562" v="922" actId="122"/>
        <pc:sldMkLst>
          <pc:docMk/>
          <pc:sldMk cId="3215467297" sldId="4391"/>
        </pc:sldMkLst>
        <pc:spChg chg="mod">
          <ac:chgData name="" userId="2d7ac09e1f2b12b4" providerId="LiveId" clId="{1370DD24-228E-4103-9B13-5CE4B80AD58E}" dt="2026-06-30T14:55:08.562" v="922" actId="122"/>
          <ac:spMkLst>
            <pc:docMk/>
            <pc:sldMk cId="3215467297" sldId="4391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3:19.799" v="907"/>
        <pc:sldMkLst>
          <pc:docMk/>
          <pc:sldMk cId="1778791739" sldId="4392"/>
        </pc:sldMkLst>
        <pc:spChg chg="mod">
          <ac:chgData name="" userId="2d7ac09e1f2b12b4" providerId="LiveId" clId="{1370DD24-228E-4103-9B13-5CE4B80AD58E}" dt="2026-06-30T14:53:19.799" v="907"/>
          <ac:spMkLst>
            <pc:docMk/>
            <pc:sldMk cId="1778791739" sldId="4392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3:10.572" v="903" actId="2696"/>
        <pc:sldMkLst>
          <pc:docMk/>
          <pc:sldMk cId="2522610653" sldId="4392"/>
        </pc:sldMkLst>
        <pc:spChg chg="mod">
          <ac:chgData name="" userId="2d7ac09e1f2b12b4" providerId="LiveId" clId="{1370DD24-228E-4103-9B13-5CE4B80AD58E}" dt="2026-06-30T14:52:51.061" v="899"/>
          <ac:spMkLst>
            <pc:docMk/>
            <pc:sldMk cId="2522610653" sldId="4392"/>
            <ac:spMk id="2" creationId="{00000000-0000-0000-0000-000000000000}"/>
          </ac:spMkLst>
        </pc:spChg>
      </pc:sldChg>
      <pc:sldChg chg="modSp add">
        <pc:chgData name="" userId="2d7ac09e1f2b12b4" providerId="LiveId" clId="{1370DD24-228E-4103-9B13-5CE4B80AD58E}" dt="2026-06-30T14:56:09.409" v="936" actId="1076"/>
        <pc:sldMkLst>
          <pc:docMk/>
          <pc:sldMk cId="2830999108" sldId="4392"/>
        </pc:sldMkLst>
        <pc:spChg chg="mod">
          <ac:chgData name="" userId="2d7ac09e1f2b12b4" providerId="LiveId" clId="{1370DD24-228E-4103-9B13-5CE4B80AD58E}" dt="2026-06-30T14:56:09.409" v="936" actId="1076"/>
          <ac:spMkLst>
            <pc:docMk/>
            <pc:sldMk cId="2830999108" sldId="4392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5:02.087" v="920" actId="2711"/>
        <pc:sldMkLst>
          <pc:docMk/>
          <pc:sldMk cId="1788885894" sldId="4393"/>
        </pc:sldMkLst>
        <pc:spChg chg="mod">
          <ac:chgData name="" userId="2d7ac09e1f2b12b4" providerId="LiveId" clId="{1370DD24-228E-4103-9B13-5CE4B80AD58E}" dt="2026-06-30T14:55:02.087" v="920" actId="2711"/>
          <ac:spMkLst>
            <pc:docMk/>
            <pc:sldMk cId="1788885894" sldId="4393"/>
            <ac:spMk id="10" creationId="{83827D63-5F45-FEA4-93C6-E7B2974BA2BA}"/>
          </ac:spMkLst>
        </pc:spChg>
      </pc:sldChg>
      <pc:sldChg chg="add del">
        <pc:chgData name="" userId="2d7ac09e1f2b12b4" providerId="LiveId" clId="{1370DD24-228E-4103-9B13-5CE4B80AD58E}" dt="2026-06-30T16:25:23.735" v="1288" actId="2696"/>
        <pc:sldMkLst>
          <pc:docMk/>
          <pc:sldMk cId="242323" sldId="4955"/>
        </pc:sldMkLst>
      </pc:sldChg>
      <pc:sldChg chg="add del">
        <pc:chgData name="" userId="2d7ac09e1f2b12b4" providerId="LiveId" clId="{1370DD24-228E-4103-9B13-5CE4B80AD58E}" dt="2026-06-30T15:53:26.130" v="1181" actId="2696"/>
        <pc:sldMkLst>
          <pc:docMk/>
          <pc:sldMk cId="3009416239" sldId="4957"/>
        </pc:sldMkLst>
      </pc:sldChg>
      <pc:sldChg chg="modSp add del">
        <pc:chgData name="" userId="2d7ac09e1f2b12b4" providerId="LiveId" clId="{1370DD24-228E-4103-9B13-5CE4B80AD58E}" dt="2026-06-29T06:15:29.814" v="752" actId="2696"/>
        <pc:sldMkLst>
          <pc:docMk/>
          <pc:sldMk cId="4034215479" sldId="4957"/>
        </pc:sldMkLst>
        <pc:spChg chg="mod">
          <ac:chgData name="" userId="2d7ac09e1f2b12b4" providerId="LiveId" clId="{1370DD24-228E-4103-9B13-5CE4B80AD58E}" dt="2026-06-29T06:12:13.673" v="744"/>
          <ac:spMkLst>
            <pc:docMk/>
            <pc:sldMk cId="4034215479" sldId="4957"/>
            <ac:spMk id="16" creationId="{9CBA5BD2-D7E0-4A86-838D-129048FE6A64}"/>
          </ac:spMkLst>
        </pc:spChg>
      </pc:sldChg>
      <pc:sldChg chg="add del">
        <pc:chgData name="" userId="2d7ac09e1f2b12b4" providerId="LiveId" clId="{1370DD24-228E-4103-9B13-5CE4B80AD58E}" dt="2026-06-30T16:25:23.667" v="1284" actId="2696"/>
        <pc:sldMkLst>
          <pc:docMk/>
          <pc:sldMk cId="3517311957" sldId="4959"/>
        </pc:sldMkLst>
      </pc:sldChg>
      <pc:sldChg chg="add del">
        <pc:chgData name="" userId="2d7ac09e1f2b12b4" providerId="LiveId" clId="{1370DD24-228E-4103-9B13-5CE4B80AD58E}" dt="2026-06-30T16:44:24.644" v="1346" actId="2696"/>
        <pc:sldMkLst>
          <pc:docMk/>
          <pc:sldMk cId="2899037571" sldId="4962"/>
        </pc:sldMkLst>
      </pc:sldChg>
      <pc:sldChg chg="add del">
        <pc:chgData name="" userId="2d7ac09e1f2b12b4" providerId="LiveId" clId="{1370DD24-228E-4103-9B13-5CE4B80AD58E}" dt="2026-06-29T06:15:29.818" v="753" actId="2696"/>
        <pc:sldMkLst>
          <pc:docMk/>
          <pc:sldMk cId="2670546490" sldId="4965"/>
        </pc:sldMkLst>
      </pc:sldChg>
      <pc:sldChg chg="add del">
        <pc:chgData name="" userId="2d7ac09e1f2b12b4" providerId="LiveId" clId="{1370DD24-228E-4103-9B13-5CE4B80AD58E}" dt="2026-06-30T15:53:26.142" v="1182" actId="2696"/>
        <pc:sldMkLst>
          <pc:docMk/>
          <pc:sldMk cId="3526202543" sldId="4965"/>
        </pc:sldMkLst>
      </pc:sldChg>
      <pc:sldChg chg="add del">
        <pc:chgData name="" userId="2d7ac09e1f2b12b4" providerId="LiveId" clId="{1370DD24-228E-4103-9B13-5CE4B80AD58E}" dt="2026-06-30T15:53:26.116" v="1180" actId="2696"/>
        <pc:sldMkLst>
          <pc:docMk/>
          <pc:sldMk cId="1206283559" sldId="4966"/>
        </pc:sldMkLst>
      </pc:sldChg>
      <pc:sldChg chg="add del">
        <pc:chgData name="" userId="2d7ac09e1f2b12b4" providerId="LiveId" clId="{1370DD24-228E-4103-9B13-5CE4B80AD58E}" dt="2026-06-29T06:15:29.812" v="751" actId="2696"/>
        <pc:sldMkLst>
          <pc:docMk/>
          <pc:sldMk cId="2546135312" sldId="4966"/>
        </pc:sldMkLst>
      </pc:sldChg>
      <pc:sldChg chg="add del">
        <pc:chgData name="" userId="2d7ac09e1f2b12b4" providerId="LiveId" clId="{1370DD24-228E-4103-9B13-5CE4B80AD58E}" dt="2026-06-29T06:15:29.808" v="750" actId="2696"/>
        <pc:sldMkLst>
          <pc:docMk/>
          <pc:sldMk cId="2042384023" sldId="4967"/>
        </pc:sldMkLst>
      </pc:sldChg>
      <pc:sldChg chg="add del">
        <pc:chgData name="" userId="2d7ac09e1f2b12b4" providerId="LiveId" clId="{1370DD24-228E-4103-9B13-5CE4B80AD58E}" dt="2026-06-30T15:53:26.103" v="1179" actId="2696"/>
        <pc:sldMkLst>
          <pc:docMk/>
          <pc:sldMk cId="3706239874" sldId="4967"/>
        </pc:sldMkLst>
      </pc:sldChg>
      <pc:sldChg chg="add del">
        <pc:chgData name="" userId="2d7ac09e1f2b12b4" providerId="LiveId" clId="{1370DD24-228E-4103-9B13-5CE4B80AD58E}" dt="2026-06-29T06:15:29.799" v="749" actId="2696"/>
        <pc:sldMkLst>
          <pc:docMk/>
          <pc:sldMk cId="1923058199" sldId="4968"/>
        </pc:sldMkLst>
      </pc:sldChg>
      <pc:sldChg chg="add del">
        <pc:chgData name="" userId="2d7ac09e1f2b12b4" providerId="LiveId" clId="{1370DD24-228E-4103-9B13-5CE4B80AD58E}" dt="2026-06-30T15:53:26.074" v="1178" actId="2696"/>
        <pc:sldMkLst>
          <pc:docMk/>
          <pc:sldMk cId="4239642176" sldId="4968"/>
        </pc:sldMkLst>
      </pc:sldChg>
      <pc:sldChg chg="add del">
        <pc:chgData name="" userId="2d7ac09e1f2b12b4" providerId="LiveId" clId="{1370DD24-228E-4103-9B13-5CE4B80AD58E}" dt="2026-06-30T16:25:23.762" v="1290" actId="2696"/>
        <pc:sldMkLst>
          <pc:docMk/>
          <pc:sldMk cId="424359149" sldId="4969"/>
        </pc:sldMkLst>
      </pc:sldChg>
      <pc:sldChg chg="add del">
        <pc:chgData name="" userId="2d7ac09e1f2b12b4" providerId="LiveId" clId="{1370DD24-228E-4103-9B13-5CE4B80AD58E}" dt="2026-06-30T16:25:23.749" v="1289" actId="2696"/>
        <pc:sldMkLst>
          <pc:docMk/>
          <pc:sldMk cId="100378185" sldId="4970"/>
        </pc:sldMkLst>
      </pc:sldChg>
      <pc:sldChg chg="add del">
        <pc:chgData name="" userId="2d7ac09e1f2b12b4" providerId="LiveId" clId="{1370DD24-228E-4103-9B13-5CE4B80AD58E}" dt="2026-06-30T16:25:23.729" v="1287" actId="2696"/>
        <pc:sldMkLst>
          <pc:docMk/>
          <pc:sldMk cId="3337273347" sldId="4971"/>
        </pc:sldMkLst>
      </pc:sldChg>
      <pc:sldChg chg="add del">
        <pc:chgData name="" userId="2d7ac09e1f2b12b4" providerId="LiveId" clId="{1370DD24-228E-4103-9B13-5CE4B80AD58E}" dt="2026-06-30T16:25:23.715" v="1286" actId="2696"/>
        <pc:sldMkLst>
          <pc:docMk/>
          <pc:sldMk cId="1789066320" sldId="4972"/>
        </pc:sldMkLst>
      </pc:sldChg>
      <pc:sldChg chg="modSp add del">
        <pc:chgData name="" userId="2d7ac09e1f2b12b4" providerId="LiveId" clId="{1370DD24-228E-4103-9B13-5CE4B80AD58E}" dt="2026-06-30T16:25:23.779" v="1291" actId="2696"/>
        <pc:sldMkLst>
          <pc:docMk/>
          <pc:sldMk cId="2475806956" sldId="4974"/>
        </pc:sldMkLst>
        <pc:spChg chg="mod">
          <ac:chgData name="" userId="2d7ac09e1f2b12b4" providerId="LiveId" clId="{1370DD24-228E-4103-9B13-5CE4B80AD58E}" dt="2026-06-29T06:12:13.673" v="744"/>
          <ac:spMkLst>
            <pc:docMk/>
            <pc:sldMk cId="2475806956" sldId="4974"/>
            <ac:spMk id="3" creationId="{598F1F15-EA75-4DAF-ACBF-A0E2F11D1457}"/>
          </ac:spMkLst>
        </pc:spChg>
      </pc:sldChg>
      <pc:sldChg chg="addSp delSp modSp add del ord">
        <pc:chgData name="" userId="2d7ac09e1f2b12b4" providerId="LiveId" clId="{1370DD24-228E-4103-9B13-5CE4B80AD58E}" dt="2026-06-30T16:47:09.433" v="1385" actId="2711"/>
        <pc:sldMkLst>
          <pc:docMk/>
          <pc:sldMk cId="2204857801" sldId="4976"/>
        </pc:sldMkLst>
        <pc:spChg chg="mod">
          <ac:chgData name="" userId="2d7ac09e1f2b12b4" providerId="LiveId" clId="{1370DD24-228E-4103-9B13-5CE4B80AD58E}" dt="2026-06-30T16:26:10.565" v="1308"/>
          <ac:spMkLst>
            <pc:docMk/>
            <pc:sldMk cId="2204857801" sldId="4976"/>
            <ac:spMk id="2" creationId="{540F2D04-B6CF-AB9F-5A1C-B661725068A2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10" creationId="{BA53C10D-7648-4249-A19F-E3AF3B6EA36B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12" creationId="{17D7E254-B38F-4802-8365-8032109EA3D5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14" creationId="{78CEE867-919D-5352-25FA-AC22A00CCA3F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17" creationId="{29CE9145-BDD1-4B5C-A97F-3C91A94795C0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0" creationId="{EC650DFB-5399-4A98-81BB-DA69F5F01A39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1" creationId="{14FDA32B-B3F9-4611-8796-413CA72AB008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2" creationId="{C2C348B6-79B4-4F25-8671-6CB8F9EC6799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3" creationId="{CEEC5C57-0505-403E-86DF-16E63C01F5D9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4" creationId="{BE62B3A2-A638-47E0-A367-53356FD41D5B}"/>
          </ac:spMkLst>
        </pc:spChg>
        <pc:spChg chg="del">
          <ac:chgData name="" userId="2d7ac09e1f2b12b4" providerId="LiveId" clId="{1370DD24-228E-4103-9B13-5CE4B80AD58E}" dt="2026-06-30T16:26:36.893" v="1309" actId="478"/>
          <ac:spMkLst>
            <pc:docMk/>
            <pc:sldMk cId="2204857801" sldId="4976"/>
            <ac:spMk id="25" creationId="{DB9527EC-E9AA-4B6E-8E97-78C3D8C3940F}"/>
          </ac:spMkLst>
        </pc:spChg>
        <pc:spChg chg="add mod">
          <ac:chgData name="" userId="2d7ac09e1f2b12b4" providerId="LiveId" clId="{1370DD24-228E-4103-9B13-5CE4B80AD58E}" dt="2026-06-30T16:26:41.587" v="1311" actId="1076"/>
          <ac:spMkLst>
            <pc:docMk/>
            <pc:sldMk cId="2204857801" sldId="4976"/>
            <ac:spMk id="29" creationId="{589B5A4B-E0BB-4554-8977-63382D844919}"/>
          </ac:spMkLst>
        </pc:spChg>
        <pc:spChg chg="add mod">
          <ac:chgData name="" userId="2d7ac09e1f2b12b4" providerId="LiveId" clId="{1370DD24-228E-4103-9B13-5CE4B80AD58E}" dt="2026-06-30T16:26:41.587" v="1311" actId="1076"/>
          <ac:spMkLst>
            <pc:docMk/>
            <pc:sldMk cId="2204857801" sldId="4976"/>
            <ac:spMk id="30" creationId="{2C68DEEC-C1D7-4FF4-885D-224CD8CCF13B}"/>
          </ac:spMkLst>
        </pc:spChg>
        <pc:spChg chg="add mod">
          <ac:chgData name="" userId="2d7ac09e1f2b12b4" providerId="LiveId" clId="{1370DD24-228E-4103-9B13-5CE4B80AD58E}" dt="2026-06-30T16:26:41.587" v="1311" actId="1076"/>
          <ac:spMkLst>
            <pc:docMk/>
            <pc:sldMk cId="2204857801" sldId="4976"/>
            <ac:spMk id="31" creationId="{6CE1B71E-F0D7-4208-AFE0-939080BAFDCE}"/>
          </ac:spMkLst>
        </pc:spChg>
        <pc:spChg chg="add mod">
          <ac:chgData name="" userId="2d7ac09e1f2b12b4" providerId="LiveId" clId="{1370DD24-228E-4103-9B13-5CE4B80AD58E}" dt="2026-06-30T16:47:09.433" v="1385" actId="2711"/>
          <ac:spMkLst>
            <pc:docMk/>
            <pc:sldMk cId="2204857801" sldId="4976"/>
            <ac:spMk id="33" creationId="{71696C55-6262-4049-A6EB-5C590BCDCEFF}"/>
          </ac:spMkLst>
        </pc:spChg>
        <pc:spChg chg="add mod">
          <ac:chgData name="" userId="2d7ac09e1f2b12b4" providerId="LiveId" clId="{1370DD24-228E-4103-9B13-5CE4B80AD58E}" dt="2026-06-30T16:26:41.587" v="1311" actId="1076"/>
          <ac:spMkLst>
            <pc:docMk/>
            <pc:sldMk cId="2204857801" sldId="4976"/>
            <ac:spMk id="35" creationId="{F24E0CFF-3F10-48EB-BAB3-F04F695720CF}"/>
          </ac:spMkLst>
        </pc:spChg>
        <pc:spChg chg="add mod">
          <ac:chgData name="" userId="2d7ac09e1f2b12b4" providerId="LiveId" clId="{1370DD24-228E-4103-9B13-5CE4B80AD58E}" dt="2026-06-30T16:26:41.587" v="1311" actId="1076"/>
          <ac:spMkLst>
            <pc:docMk/>
            <pc:sldMk cId="2204857801" sldId="4976"/>
            <ac:spMk id="37" creationId="{D953A47B-EB5F-40C6-AD90-795A8A494C77}"/>
          </ac:spMkLst>
        </pc:spChg>
        <pc:graphicFrameChg chg="add mod">
          <ac:chgData name="" userId="2d7ac09e1f2b12b4" providerId="LiveId" clId="{1370DD24-228E-4103-9B13-5CE4B80AD58E}" dt="2026-06-30T16:26:41.587" v="1311" actId="1076"/>
          <ac:graphicFrameMkLst>
            <pc:docMk/>
            <pc:sldMk cId="2204857801" sldId="4976"/>
            <ac:graphicFrameMk id="32" creationId="{D79541D3-BFDA-48A5-A51D-99D55E198D7F}"/>
          </ac:graphicFrameMkLst>
        </pc:graphicFrameChg>
        <pc:picChg chg="del">
          <ac:chgData name="" userId="2d7ac09e1f2b12b4" providerId="LiveId" clId="{1370DD24-228E-4103-9B13-5CE4B80AD58E}" dt="2026-06-30T16:26:36.893" v="1309" actId="478"/>
          <ac:picMkLst>
            <pc:docMk/>
            <pc:sldMk cId="2204857801" sldId="4976"/>
            <ac:picMk id="13" creationId="{AB4695DC-09BB-48E8-A7C8-8809D4E475AE}"/>
          </ac:picMkLst>
        </pc:picChg>
        <pc:picChg chg="del">
          <ac:chgData name="" userId="2d7ac09e1f2b12b4" providerId="LiveId" clId="{1370DD24-228E-4103-9B13-5CE4B80AD58E}" dt="2026-06-30T16:26:36.893" v="1309" actId="478"/>
          <ac:picMkLst>
            <pc:docMk/>
            <pc:sldMk cId="2204857801" sldId="4976"/>
            <ac:picMk id="15" creationId="{FB4FCC78-1313-4C18-A992-39B57527C7C8}"/>
          </ac:picMkLst>
        </pc:picChg>
        <pc:picChg chg="del">
          <ac:chgData name="" userId="2d7ac09e1f2b12b4" providerId="LiveId" clId="{1370DD24-228E-4103-9B13-5CE4B80AD58E}" dt="2026-06-30T16:26:36.893" v="1309" actId="478"/>
          <ac:picMkLst>
            <pc:docMk/>
            <pc:sldMk cId="2204857801" sldId="4976"/>
            <ac:picMk id="18" creationId="{A68EFCB2-ECE1-41EE-BB7C-65CB07B3FD79}"/>
          </ac:picMkLst>
        </pc:picChg>
        <pc:picChg chg="del">
          <ac:chgData name="" userId="2d7ac09e1f2b12b4" providerId="LiveId" clId="{1370DD24-228E-4103-9B13-5CE4B80AD58E}" dt="2026-06-30T16:26:36.893" v="1309" actId="478"/>
          <ac:picMkLst>
            <pc:docMk/>
            <pc:sldMk cId="2204857801" sldId="4976"/>
            <ac:picMk id="19" creationId="{673C8E0F-99F9-4A9D-B282-A665F76C0247}"/>
          </ac:picMkLst>
        </pc:picChg>
        <pc:picChg chg="add mod">
          <ac:chgData name="" userId="2d7ac09e1f2b12b4" providerId="LiveId" clId="{1370DD24-228E-4103-9B13-5CE4B80AD58E}" dt="2026-06-30T16:26:41.587" v="1311" actId="1076"/>
          <ac:picMkLst>
            <pc:docMk/>
            <pc:sldMk cId="2204857801" sldId="4976"/>
            <ac:picMk id="26" creationId="{A353D60B-E1BB-4331-8FF6-5D8F55D2ADB0}"/>
          </ac:picMkLst>
        </pc:picChg>
        <pc:picChg chg="add mod">
          <ac:chgData name="" userId="2d7ac09e1f2b12b4" providerId="LiveId" clId="{1370DD24-228E-4103-9B13-5CE4B80AD58E}" dt="2026-06-30T16:26:41.587" v="1311" actId="1076"/>
          <ac:picMkLst>
            <pc:docMk/>
            <pc:sldMk cId="2204857801" sldId="4976"/>
            <ac:picMk id="27" creationId="{5DE7D9DA-DA8B-479A-A2B2-A49677040AA6}"/>
          </ac:picMkLst>
        </pc:picChg>
        <pc:picChg chg="add mod">
          <ac:chgData name="" userId="2d7ac09e1f2b12b4" providerId="LiveId" clId="{1370DD24-228E-4103-9B13-5CE4B80AD58E}" dt="2026-06-30T16:26:41.587" v="1311" actId="1076"/>
          <ac:picMkLst>
            <pc:docMk/>
            <pc:sldMk cId="2204857801" sldId="4976"/>
            <ac:picMk id="28" creationId="{22421177-BE63-41FE-A499-7366823FAD4C}"/>
          </ac:picMkLst>
        </pc:picChg>
        <pc:picChg chg="add mod">
          <ac:chgData name="" userId="2d7ac09e1f2b12b4" providerId="LiveId" clId="{1370DD24-228E-4103-9B13-5CE4B80AD58E}" dt="2026-06-30T16:26:41.587" v="1311" actId="1076"/>
          <ac:picMkLst>
            <pc:docMk/>
            <pc:sldMk cId="2204857801" sldId="4976"/>
            <ac:picMk id="34" creationId="{82F6139D-DC1F-4B55-B219-C2C6F1FA8F55}"/>
          </ac:picMkLst>
        </pc:picChg>
        <pc:picChg chg="add mod">
          <ac:chgData name="" userId="2d7ac09e1f2b12b4" providerId="LiveId" clId="{1370DD24-228E-4103-9B13-5CE4B80AD58E}" dt="2026-06-30T16:26:41.587" v="1311" actId="1076"/>
          <ac:picMkLst>
            <pc:docMk/>
            <pc:sldMk cId="2204857801" sldId="4976"/>
            <ac:picMk id="36" creationId="{06C12618-A7E3-4E76-8D54-0F785427456A}"/>
          </ac:picMkLst>
        </pc:picChg>
      </pc:sldChg>
      <pc:sldChg chg="add del">
        <pc:chgData name="" userId="2d7ac09e1f2b12b4" providerId="LiveId" clId="{1370DD24-228E-4103-9B13-5CE4B80AD58E}" dt="2026-06-30T16:26:49.990" v="1312" actId="2696"/>
        <pc:sldMkLst>
          <pc:docMk/>
          <pc:sldMk cId="3001513108" sldId="4977"/>
        </pc:sldMkLst>
      </pc:sldChg>
      <pc:sldChg chg="add del">
        <pc:chgData name="" userId="2d7ac09e1f2b12b4" providerId="LiveId" clId="{1370DD24-228E-4103-9B13-5CE4B80AD58E}" dt="2026-06-30T16:26:52.093" v="1313" actId="2696"/>
        <pc:sldMkLst>
          <pc:docMk/>
          <pc:sldMk cId="3492887299" sldId="4978"/>
        </pc:sldMkLst>
      </pc:sldChg>
      <pc:sldChg chg="add del">
        <pc:chgData name="" userId="2d7ac09e1f2b12b4" providerId="LiveId" clId="{1370DD24-228E-4103-9B13-5CE4B80AD58E}" dt="2026-06-30T16:49:53.148" v="1400" actId="2696"/>
        <pc:sldMkLst>
          <pc:docMk/>
          <pc:sldMk cId="1543883626" sldId="4979"/>
        </pc:sldMkLst>
      </pc:sldChg>
      <pc:sldChg chg="add del">
        <pc:chgData name="" userId="2d7ac09e1f2b12b4" providerId="LiveId" clId="{1370DD24-228E-4103-9B13-5CE4B80AD58E}" dt="2026-06-30T16:27:03.131" v="1314" actId="2696"/>
        <pc:sldMkLst>
          <pc:docMk/>
          <pc:sldMk cId="0" sldId="4980"/>
        </pc:sldMkLst>
      </pc:sldChg>
      <pc:sldChg chg="add del">
        <pc:chgData name="" userId="2d7ac09e1f2b12b4" providerId="LiveId" clId="{1370DD24-228E-4103-9B13-5CE4B80AD58E}" dt="2026-06-30T14:51:16.226" v="888"/>
        <pc:sldMkLst>
          <pc:docMk/>
          <pc:sldMk cId="0" sldId="4986"/>
        </pc:sldMkLst>
      </pc:sldChg>
      <pc:sldChg chg="add del">
        <pc:chgData name="" userId="2d7ac09e1f2b12b4" providerId="LiveId" clId="{1370DD24-228E-4103-9B13-5CE4B80AD58E}" dt="2026-06-30T14:51:16.226" v="888"/>
        <pc:sldMkLst>
          <pc:docMk/>
          <pc:sldMk cId="971077375" sldId="4987"/>
        </pc:sldMkLst>
      </pc:sldChg>
      <pc:sldChg chg="del">
        <pc:chgData name="" userId="2d7ac09e1f2b12b4" providerId="LiveId" clId="{1370DD24-228E-4103-9B13-5CE4B80AD58E}" dt="2026-06-29T06:12:03.708" v="739" actId="2696"/>
        <pc:sldMkLst>
          <pc:docMk/>
          <pc:sldMk cId="2947351048" sldId="5069"/>
        </pc:sldMkLst>
      </pc:sldChg>
      <pc:sldChg chg="del">
        <pc:chgData name="" userId="2d7ac09e1f2b12b4" providerId="LiveId" clId="{1370DD24-228E-4103-9B13-5CE4B80AD58E}" dt="2026-06-29T06:12:03.701" v="738" actId="2696"/>
        <pc:sldMkLst>
          <pc:docMk/>
          <pc:sldMk cId="3017371153" sldId="5071"/>
        </pc:sldMkLst>
      </pc:sldChg>
      <pc:sldChg chg="addSp delSp modSp ord">
        <pc:chgData name="" userId="2d7ac09e1f2b12b4" providerId="LiveId" clId="{1370DD24-228E-4103-9B13-5CE4B80AD58E}" dt="2026-06-29T03:07:17.566" v="736"/>
        <pc:sldMkLst>
          <pc:docMk/>
          <pc:sldMk cId="3041675703" sldId="5075"/>
        </pc:sldMkLst>
        <pc:spChg chg="mod">
          <ac:chgData name="" userId="2d7ac09e1f2b12b4" providerId="LiveId" clId="{1370DD24-228E-4103-9B13-5CE4B80AD58E}" dt="2026-06-29T03:06:51.733" v="733" actId="27636"/>
          <ac:spMkLst>
            <pc:docMk/>
            <pc:sldMk cId="3041675703" sldId="5075"/>
            <ac:spMk id="3" creationId="{5A122A4B-6CBF-482F-9E29-2D27EDFB6247}"/>
          </ac:spMkLst>
        </pc:spChg>
        <pc:picChg chg="add del mod">
          <ac:chgData name="" userId="2d7ac09e1f2b12b4" providerId="LiveId" clId="{1370DD24-228E-4103-9B13-5CE4B80AD58E}" dt="2026-06-29T03:05:22.777" v="685" actId="478"/>
          <ac:picMkLst>
            <pc:docMk/>
            <pc:sldMk cId="3041675703" sldId="5075"/>
            <ac:picMk id="5" creationId="{08C17C2D-3892-4EB2-8188-E4C186ADA034}"/>
          </ac:picMkLst>
        </pc:picChg>
        <pc:picChg chg="add mod modCrop">
          <ac:chgData name="" userId="2d7ac09e1f2b12b4" providerId="LiveId" clId="{1370DD24-228E-4103-9B13-5CE4B80AD58E}" dt="2026-06-29T03:07:01.720" v="735" actId="14100"/>
          <ac:picMkLst>
            <pc:docMk/>
            <pc:sldMk cId="3041675703" sldId="5075"/>
            <ac:picMk id="6" creationId="{11588C58-B403-4CBA-8AE1-2F386F20936F}"/>
          </ac:picMkLst>
        </pc:picChg>
        <pc:picChg chg="del mod">
          <ac:chgData name="" userId="2d7ac09e1f2b12b4" providerId="LiveId" clId="{1370DD24-228E-4103-9B13-5CE4B80AD58E}" dt="2026-06-29T03:04:27.802" v="585" actId="478"/>
          <ac:picMkLst>
            <pc:docMk/>
            <pc:sldMk cId="3041675703" sldId="5075"/>
            <ac:picMk id="8" creationId="{1CB15319-0F15-471A-9C80-0684B12FE75D}"/>
          </ac:picMkLst>
        </pc:picChg>
      </pc:sldChg>
      <pc:sldChg chg="addSp modSp">
        <pc:chgData name="" userId="2d7ac09e1f2b12b4" providerId="LiveId" clId="{1370DD24-228E-4103-9B13-5CE4B80AD58E}" dt="2026-06-30T17:09:49.135" v="1650"/>
        <pc:sldMkLst>
          <pc:docMk/>
          <pc:sldMk cId="713963325" sldId="5076"/>
        </pc:sldMkLst>
        <pc:spChg chg="mod">
          <ac:chgData name="" userId="2d7ac09e1f2b12b4" providerId="LiveId" clId="{1370DD24-228E-4103-9B13-5CE4B80AD58E}" dt="2026-06-29T02:37:56.578" v="462"/>
          <ac:spMkLst>
            <pc:docMk/>
            <pc:sldMk cId="713963325" sldId="5076"/>
            <ac:spMk id="2" creationId="{2954A55A-B4B5-4ABA-B3BD-A61D86222C2A}"/>
          </ac:spMkLst>
        </pc:spChg>
        <pc:spChg chg="mod">
          <ac:chgData name="" userId="2d7ac09e1f2b12b4" providerId="LiveId" clId="{1370DD24-228E-4103-9B13-5CE4B80AD58E}" dt="2026-06-30T17:09:49.135" v="1650"/>
          <ac:spMkLst>
            <pc:docMk/>
            <pc:sldMk cId="713963325" sldId="5076"/>
            <ac:spMk id="3" creationId="{0727CEFC-7B4A-495A-9C91-E43830E806AC}"/>
          </ac:spMkLst>
        </pc:spChg>
        <pc:picChg chg="add mod">
          <ac:chgData name="" userId="2d7ac09e1f2b12b4" providerId="LiveId" clId="{1370DD24-228E-4103-9B13-5CE4B80AD58E}" dt="2026-06-30T17:09:24.742" v="1621" actId="1076"/>
          <ac:picMkLst>
            <pc:docMk/>
            <pc:sldMk cId="713963325" sldId="5076"/>
            <ac:picMk id="5" creationId="{F7200DA2-6302-4A39-BE59-30A7BC2EBA03}"/>
          </ac:picMkLst>
        </pc:picChg>
      </pc:sldChg>
      <pc:sldChg chg="delSp del">
        <pc:chgData name="" userId="2d7ac09e1f2b12b4" providerId="LiveId" clId="{1370DD24-228E-4103-9B13-5CE4B80AD58E}" dt="2026-06-30T14:51:10.962" v="878" actId="2696"/>
        <pc:sldMkLst>
          <pc:docMk/>
          <pc:sldMk cId="1110152988" sldId="5077"/>
        </pc:sldMkLst>
        <pc:spChg chg="del">
          <ac:chgData name="" userId="2d7ac09e1f2b12b4" providerId="LiveId" clId="{1370DD24-228E-4103-9B13-5CE4B80AD58E}" dt="2026-06-30T14:50:58.494" v="877" actId="478"/>
          <ac:spMkLst>
            <pc:docMk/>
            <pc:sldMk cId="1110152988" sldId="5077"/>
            <ac:spMk id="5" creationId="{FBE5A1CD-17CD-489B-ACC7-0C5F3522A889}"/>
          </ac:spMkLst>
        </pc:spChg>
      </pc:sldChg>
      <pc:sldChg chg="del">
        <pc:chgData name="" userId="2d7ac09e1f2b12b4" providerId="LiveId" clId="{1370DD24-228E-4103-9B13-5CE4B80AD58E}" dt="2026-06-30T14:51:10.973" v="880" actId="2696"/>
        <pc:sldMkLst>
          <pc:docMk/>
          <pc:sldMk cId="217422766" sldId="5078"/>
        </pc:sldMkLst>
      </pc:sldChg>
      <pc:sldChg chg="del">
        <pc:chgData name="" userId="2d7ac09e1f2b12b4" providerId="LiveId" clId="{1370DD24-228E-4103-9B13-5CE4B80AD58E}" dt="2026-06-30T14:51:10.980" v="881" actId="2696"/>
        <pc:sldMkLst>
          <pc:docMk/>
          <pc:sldMk cId="4205591918" sldId="5079"/>
        </pc:sldMkLst>
      </pc:sldChg>
      <pc:sldChg chg="del">
        <pc:chgData name="" userId="2d7ac09e1f2b12b4" providerId="LiveId" clId="{1370DD24-228E-4103-9B13-5CE4B80AD58E}" dt="2026-06-30T14:51:10.967" v="879" actId="2696"/>
        <pc:sldMkLst>
          <pc:docMk/>
          <pc:sldMk cId="3652367956" sldId="5080"/>
        </pc:sldMkLst>
      </pc:sldChg>
      <pc:sldChg chg="del">
        <pc:chgData name="" userId="2d7ac09e1f2b12b4" providerId="LiveId" clId="{1370DD24-228E-4103-9B13-5CE4B80AD58E}" dt="2026-06-30T14:51:10.991" v="882" actId="2696"/>
        <pc:sldMkLst>
          <pc:docMk/>
          <pc:sldMk cId="4147030360" sldId="5081"/>
        </pc:sldMkLst>
      </pc:sldChg>
      <pc:sldChg chg="del">
        <pc:chgData name="" userId="2d7ac09e1f2b12b4" providerId="LiveId" clId="{1370DD24-228E-4103-9B13-5CE4B80AD58E}" dt="2026-06-30T14:52:45.687" v="889" actId="2696"/>
        <pc:sldMkLst>
          <pc:docMk/>
          <pc:sldMk cId="583846111" sldId="5082"/>
        </pc:sldMkLst>
      </pc:sldChg>
      <pc:sldChg chg="del">
        <pc:chgData name="" userId="2d7ac09e1f2b12b4" providerId="LiveId" clId="{1370DD24-228E-4103-9B13-5CE4B80AD58E}" dt="2026-06-30T14:52:45.695" v="890" actId="2696"/>
        <pc:sldMkLst>
          <pc:docMk/>
          <pc:sldMk cId="2014152957" sldId="5083"/>
        </pc:sldMkLst>
      </pc:sldChg>
      <pc:sldChg chg="del">
        <pc:chgData name="" userId="2d7ac09e1f2b12b4" providerId="LiveId" clId="{1370DD24-228E-4103-9B13-5CE4B80AD58E}" dt="2026-06-30T14:52:45.703" v="891" actId="2696"/>
        <pc:sldMkLst>
          <pc:docMk/>
          <pc:sldMk cId="1095722586" sldId="5084"/>
        </pc:sldMkLst>
      </pc:sldChg>
      <pc:sldChg chg="del">
        <pc:chgData name="" userId="2d7ac09e1f2b12b4" providerId="LiveId" clId="{1370DD24-228E-4103-9B13-5CE4B80AD58E}" dt="2026-06-30T14:52:45.709" v="892" actId="2696"/>
        <pc:sldMkLst>
          <pc:docMk/>
          <pc:sldMk cId="49512457" sldId="5085"/>
        </pc:sldMkLst>
      </pc:sldChg>
      <pc:sldChg chg="add del">
        <pc:chgData name="" userId="2d7ac09e1f2b12b4" providerId="LiveId" clId="{1370DD24-228E-4103-9B13-5CE4B80AD58E}" dt="2026-06-30T16:25:23.785" v="1292" actId="2696"/>
        <pc:sldMkLst>
          <pc:docMk/>
          <pc:sldMk cId="0" sldId="5087"/>
        </pc:sldMkLst>
      </pc:sldChg>
      <pc:sldChg chg="add del">
        <pc:chgData name="" userId="2d7ac09e1f2b12b4" providerId="LiveId" clId="{1370DD24-228E-4103-9B13-5CE4B80AD58E}" dt="2026-06-30T16:25:23.699" v="1285" actId="2696"/>
        <pc:sldMkLst>
          <pc:docMk/>
          <pc:sldMk cId="3455425176" sldId="5088"/>
        </pc:sldMkLst>
      </pc:sldChg>
      <pc:sldChg chg="add del">
        <pc:chgData name="" userId="2d7ac09e1f2b12b4" providerId="LiveId" clId="{1370DD24-228E-4103-9B13-5CE4B80AD58E}" dt="2026-06-30T16:27:04.950" v="1315" actId="2696"/>
        <pc:sldMkLst>
          <pc:docMk/>
          <pc:sldMk cId="0" sldId="5089"/>
        </pc:sldMkLst>
      </pc:sldChg>
      <pc:sldChg chg="modSp add del">
        <pc:chgData name="" userId="2d7ac09e1f2b12b4" providerId="LiveId" clId="{1370DD24-228E-4103-9B13-5CE4B80AD58E}" dt="2026-06-30T14:51:16.226" v="888"/>
        <pc:sldMkLst>
          <pc:docMk/>
          <pc:sldMk cId="2389378931" sldId="5090"/>
        </pc:sldMkLst>
        <pc:spChg chg="mod">
          <ac:chgData name="" userId="2d7ac09e1f2b12b4" providerId="LiveId" clId="{1370DD24-228E-4103-9B13-5CE4B80AD58E}" dt="2026-06-30T14:51:16.185" v="887"/>
          <ac:spMkLst>
            <pc:docMk/>
            <pc:sldMk cId="2389378931" sldId="5090"/>
            <ac:spMk id="2" creationId="{00000000-0000-0000-0000-000000000000}"/>
          </ac:spMkLst>
        </pc:spChg>
      </pc:sldChg>
      <pc:sldChg chg="modSp add del">
        <pc:chgData name="" userId="2d7ac09e1f2b12b4" providerId="LiveId" clId="{1370DD24-228E-4103-9B13-5CE4B80AD58E}" dt="2026-06-30T14:55:05.525" v="921" actId="122"/>
        <pc:sldMkLst>
          <pc:docMk/>
          <pc:sldMk cId="2472116142" sldId="5091"/>
        </pc:sldMkLst>
        <pc:spChg chg="mod">
          <ac:chgData name="" userId="2d7ac09e1f2b12b4" providerId="LiveId" clId="{1370DD24-228E-4103-9B13-5CE4B80AD58E}" dt="2026-06-30T14:55:05.525" v="921" actId="122"/>
          <ac:spMkLst>
            <pc:docMk/>
            <pc:sldMk cId="2472116142" sldId="5091"/>
            <ac:spMk id="2" creationId="{00000000-0000-0000-0000-000000000000}"/>
          </ac:spMkLst>
        </pc:spChg>
      </pc:sldChg>
      <pc:sldChg chg="add del">
        <pc:chgData name="" userId="2d7ac09e1f2b12b4" providerId="LiveId" clId="{1370DD24-228E-4103-9B13-5CE4B80AD58E}" dt="2026-06-30T14:52:51.061" v="899"/>
        <pc:sldMkLst>
          <pc:docMk/>
          <pc:sldMk cId="1018937979" sldId="5092"/>
        </pc:sldMkLst>
      </pc:sldChg>
      <pc:sldChg chg="modSp add">
        <pc:chgData name="" userId="2d7ac09e1f2b12b4" providerId="LiveId" clId="{1370DD24-228E-4103-9B13-5CE4B80AD58E}" dt="2026-06-30T14:55:32.464" v="929" actId="122"/>
        <pc:sldMkLst>
          <pc:docMk/>
          <pc:sldMk cId="4046362446" sldId="5092"/>
        </pc:sldMkLst>
        <pc:spChg chg="mod">
          <ac:chgData name="" userId="2d7ac09e1f2b12b4" providerId="LiveId" clId="{1370DD24-228E-4103-9B13-5CE4B80AD58E}" dt="2026-06-30T14:55:32.464" v="929" actId="122"/>
          <ac:spMkLst>
            <pc:docMk/>
            <pc:sldMk cId="4046362446" sldId="5092"/>
            <ac:spMk id="2" creationId="{00000000-0000-0000-0000-000000000000}"/>
          </ac:spMkLst>
        </pc:spChg>
      </pc:sldChg>
      <pc:sldChg chg="addSp modSp add">
        <pc:chgData name="" userId="2d7ac09e1f2b12b4" providerId="LiveId" clId="{1370DD24-228E-4103-9B13-5CE4B80AD58E}" dt="2026-06-30T16:45:44.709" v="1384" actId="1076"/>
        <pc:sldMkLst>
          <pc:docMk/>
          <pc:sldMk cId="4157457224" sldId="5159"/>
        </pc:sldMkLst>
        <pc:spChg chg="mod">
          <ac:chgData name="" userId="2d7ac09e1f2b12b4" providerId="LiveId" clId="{1370DD24-228E-4103-9B13-5CE4B80AD58E}" dt="2026-06-30T16:45:37.812" v="1380" actId="14100"/>
          <ac:spMkLst>
            <pc:docMk/>
            <pc:sldMk cId="4157457224" sldId="5159"/>
            <ac:spMk id="2" creationId="{626FF770-4BC0-43BB-B9E7-1BEA96044727}"/>
          </ac:spMkLst>
        </pc:spChg>
        <pc:spChg chg="mod">
          <ac:chgData name="" userId="2d7ac09e1f2b12b4" providerId="LiveId" clId="{1370DD24-228E-4103-9B13-5CE4B80AD58E}" dt="2026-06-30T16:44:58.632" v="1362"/>
          <ac:spMkLst>
            <pc:docMk/>
            <pc:sldMk cId="4157457224" sldId="5159"/>
            <ac:spMk id="4" creationId="{7247628C-FB1F-42D2-AF82-CD8A64339D70}"/>
          </ac:spMkLst>
        </pc:spChg>
        <pc:picChg chg="add mod">
          <ac:chgData name="" userId="2d7ac09e1f2b12b4" providerId="LiveId" clId="{1370DD24-228E-4103-9B13-5CE4B80AD58E}" dt="2026-06-30T16:45:44.709" v="1384" actId="1076"/>
          <ac:picMkLst>
            <pc:docMk/>
            <pc:sldMk cId="4157457224" sldId="5159"/>
            <ac:picMk id="6" creationId="{8FE4A9F5-E369-404B-BD58-D29195E0D854}"/>
          </ac:picMkLst>
        </pc:picChg>
      </pc:sldChg>
      <pc:sldChg chg="modSp add">
        <pc:chgData name="" userId="2d7ac09e1f2b12b4" providerId="LiveId" clId="{1370DD24-228E-4103-9B13-5CE4B80AD58E}" dt="2026-06-30T16:47:24.160" v="1389"/>
        <pc:sldMkLst>
          <pc:docMk/>
          <pc:sldMk cId="1552013661" sldId="5163"/>
        </pc:sldMkLst>
        <pc:spChg chg="mod">
          <ac:chgData name="" userId="2d7ac09e1f2b12b4" providerId="LiveId" clId="{1370DD24-228E-4103-9B13-5CE4B80AD58E}" dt="2026-06-30T16:47:24.160" v="1389"/>
          <ac:spMkLst>
            <pc:docMk/>
            <pc:sldMk cId="1552013661" sldId="5163"/>
            <ac:spMk id="4" creationId="{B0B30E78-61BF-4097-85D9-6AE51228FD16}"/>
          </ac:spMkLst>
        </pc:spChg>
      </pc:sldChg>
      <pc:sldChg chg="modSp add del">
        <pc:chgData name="" userId="2d7ac09e1f2b12b4" providerId="LiveId" clId="{1370DD24-228E-4103-9B13-5CE4B80AD58E}" dt="2026-06-30T17:10:22.160" v="1651" actId="20577"/>
        <pc:sldMkLst>
          <pc:docMk/>
          <pc:sldMk cId="1597789788" sldId="5184"/>
        </pc:sldMkLst>
        <pc:spChg chg="mod">
          <ac:chgData name="" userId="2d7ac09e1f2b12b4" providerId="LiveId" clId="{1370DD24-228E-4103-9B13-5CE4B80AD58E}" dt="2026-06-30T17:10:22.160" v="1651" actId="20577"/>
          <ac:spMkLst>
            <pc:docMk/>
            <pc:sldMk cId="1597789788" sldId="5184"/>
            <ac:spMk id="2" creationId="{BE331611-ABC4-0ED1-2F01-FD13CF771BDB}"/>
          </ac:spMkLst>
        </pc:spChg>
        <pc:spChg chg="mod">
          <ac:chgData name="" userId="2d7ac09e1f2b12b4" providerId="LiveId" clId="{1370DD24-228E-4103-9B13-5CE4B80AD58E}" dt="2026-06-30T14:55:48.178" v="934" actId="2711"/>
          <ac:spMkLst>
            <pc:docMk/>
            <pc:sldMk cId="1597789788" sldId="5184"/>
            <ac:spMk id="3" creationId="{34BC212E-4A17-D80B-4823-B6CB1D5BF706}"/>
          </ac:spMkLst>
        </pc:spChg>
      </pc:sldChg>
      <pc:sldChg chg="modSp add">
        <pc:chgData name="" userId="2d7ac09e1f2b12b4" providerId="LiveId" clId="{1370DD24-228E-4103-9B13-5CE4B80AD58E}" dt="2026-06-30T15:45:11.877" v="1085" actId="1076"/>
        <pc:sldMkLst>
          <pc:docMk/>
          <pc:sldMk cId="0" sldId="16672287"/>
        </pc:sldMkLst>
        <pc:spChg chg="mod">
          <ac:chgData name="" userId="2d7ac09e1f2b12b4" providerId="LiveId" clId="{1370DD24-228E-4103-9B13-5CE4B80AD58E}" dt="2026-06-30T15:45:11.877" v="1085" actId="1076"/>
          <ac:spMkLst>
            <pc:docMk/>
            <pc:sldMk cId="0" sldId="16672287"/>
            <ac:spMk id="2" creationId="{00000000-0000-0000-0000-000000000000}"/>
          </ac:spMkLst>
        </pc:spChg>
      </pc:sldChg>
      <pc:sldChg chg="modSp add">
        <pc:chgData name="" userId="2d7ac09e1f2b12b4" providerId="LiveId" clId="{1370DD24-228E-4103-9B13-5CE4B80AD58E}" dt="2026-06-30T17:10:43.458" v="1653" actId="1076"/>
        <pc:sldMkLst>
          <pc:docMk/>
          <pc:sldMk cId="0" sldId="16672288"/>
        </pc:sldMkLst>
        <pc:spChg chg="mod">
          <ac:chgData name="" userId="2d7ac09e1f2b12b4" providerId="LiveId" clId="{1370DD24-228E-4103-9B13-5CE4B80AD58E}" dt="2026-06-30T17:10:43.458" v="1653" actId="1076"/>
          <ac:spMkLst>
            <pc:docMk/>
            <pc:sldMk cId="0" sldId="16672288"/>
            <ac:spMk id="1048679" creationId="{00000000-0000-0000-0000-000000000000}"/>
          </ac:spMkLst>
        </pc:spChg>
      </pc:sldChg>
      <pc:sldChg chg="add del">
        <pc:chgData name="" userId="2d7ac09e1f2b12b4" providerId="LiveId" clId="{1370DD24-228E-4103-9B13-5CE4B80AD58E}" dt="2026-06-30T15:36:05.678" v="978" actId="2696"/>
        <pc:sldMkLst>
          <pc:docMk/>
          <pc:sldMk cId="1755628705" sldId="16672347"/>
        </pc:sldMkLst>
      </pc:sldChg>
      <pc:sldChg chg="modSp add">
        <pc:chgData name="" userId="2d7ac09e1f2b12b4" providerId="LiveId" clId="{1370DD24-228E-4103-9B13-5CE4B80AD58E}" dt="2026-06-30T17:10:35.973" v="1652" actId="1076"/>
        <pc:sldMkLst>
          <pc:docMk/>
          <pc:sldMk cId="2713004838" sldId="16672349"/>
        </pc:sldMkLst>
        <pc:spChg chg="mod">
          <ac:chgData name="" userId="2d7ac09e1f2b12b4" providerId="LiveId" clId="{1370DD24-228E-4103-9B13-5CE4B80AD58E}" dt="2026-06-30T17:10:35.973" v="1652" actId="1076"/>
          <ac:spMkLst>
            <pc:docMk/>
            <pc:sldMk cId="2713004838" sldId="16672349"/>
            <ac:spMk id="2" creationId="{8503E396-230C-8278-13C2-9881BC424EA8}"/>
          </ac:spMkLst>
        </pc:spChg>
      </pc:sldChg>
      <pc:sldChg chg="addSp delSp modSp add ord">
        <pc:chgData name="" userId="2d7ac09e1f2b12b4" providerId="LiveId" clId="{1370DD24-228E-4103-9B13-5CE4B80AD58E}" dt="2026-06-30T15:38:33.425" v="1027" actId="1076"/>
        <pc:sldMkLst>
          <pc:docMk/>
          <pc:sldMk cId="957693033" sldId="16672350"/>
        </pc:sldMkLst>
        <pc:spChg chg="del">
          <ac:chgData name="" userId="2d7ac09e1f2b12b4" providerId="LiveId" clId="{1370DD24-228E-4103-9B13-5CE4B80AD58E}" dt="2026-06-30T15:37:38.017" v="1015" actId="478"/>
          <ac:spMkLst>
            <pc:docMk/>
            <pc:sldMk cId="957693033" sldId="16672350"/>
            <ac:spMk id="2" creationId="{B2BBB825-CDF4-4DC2-961D-C7C63CD2D19E}"/>
          </ac:spMkLst>
        </pc:spChg>
        <pc:spChg chg="mod">
          <ac:chgData name="" userId="2d7ac09e1f2b12b4" providerId="LiveId" clId="{1370DD24-228E-4103-9B13-5CE4B80AD58E}" dt="2026-06-30T15:37:35.579" v="1014" actId="2711"/>
          <ac:spMkLst>
            <pc:docMk/>
            <pc:sldMk cId="957693033" sldId="16672350"/>
            <ac:spMk id="3" creationId="{9C6B0A4C-84E1-43D3-9A3F-81D7A93B67EE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4" creationId="{CF8C0C48-DB8E-408B-848F-747B3FFFA68E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5" creationId="{2B866C0D-37FF-4A10-B986-07C383B2362B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6" creationId="{14DDA667-FF60-497F-B3D2-DD2CC7183BA2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8" creationId="{E8A79AD4-3493-46E1-9E85-FA61F6B8713E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9" creationId="{76B5E7B5-A9F5-4459-B59E-0F2FD9A30507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10" creationId="{4F2DA3F7-6F82-4ACB-890B-C4C3D7F5B60A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11" creationId="{5AE0A3BC-7CEA-4B67-89FA-8189B3BE234D}"/>
          </ac:spMkLst>
        </pc:spChg>
        <pc:spChg chg="add mod">
          <ac:chgData name="" userId="2d7ac09e1f2b12b4" providerId="LiveId" clId="{1370DD24-228E-4103-9B13-5CE4B80AD58E}" dt="2026-06-30T15:38:01.005" v="1019" actId="1076"/>
          <ac:spMkLst>
            <pc:docMk/>
            <pc:sldMk cId="957693033" sldId="16672350"/>
            <ac:spMk id="13" creationId="{D0FA81F9-CCBD-47D9-8AE6-144147D8B83F}"/>
          </ac:spMkLst>
        </pc:spChg>
        <pc:spChg chg="add mod">
          <ac:chgData name="" userId="2d7ac09e1f2b12b4" providerId="LiveId" clId="{1370DD24-228E-4103-9B13-5CE4B80AD58E}" dt="2026-06-30T15:38:03.995" v="1020" actId="1076"/>
          <ac:spMkLst>
            <pc:docMk/>
            <pc:sldMk cId="957693033" sldId="16672350"/>
            <ac:spMk id="14" creationId="{4A9405FD-6ACF-48CD-AD9A-E5047968698D}"/>
          </ac:spMkLst>
        </pc:spChg>
        <pc:spChg chg="add mod">
          <ac:chgData name="" userId="2d7ac09e1f2b12b4" providerId="LiveId" clId="{1370DD24-228E-4103-9B13-5CE4B80AD58E}" dt="2026-06-30T15:38:33.425" v="1027" actId="1076"/>
          <ac:spMkLst>
            <pc:docMk/>
            <pc:sldMk cId="957693033" sldId="16672350"/>
            <ac:spMk id="15" creationId="{2C4CBF8A-A0B2-41D5-941D-F93A031EB78B}"/>
          </ac:spMkLst>
        </pc:spChg>
        <pc:picChg chg="add mod">
          <ac:chgData name="" userId="2d7ac09e1f2b12b4" providerId="LiveId" clId="{1370DD24-228E-4103-9B13-5CE4B80AD58E}" dt="2026-06-30T15:38:01.005" v="1019" actId="1076"/>
          <ac:picMkLst>
            <pc:docMk/>
            <pc:sldMk cId="957693033" sldId="16672350"/>
            <ac:picMk id="7" creationId="{EBAA2E8B-5711-4954-9A53-52217292FF64}"/>
          </ac:picMkLst>
        </pc:picChg>
        <pc:picChg chg="add mod">
          <ac:chgData name="" userId="2d7ac09e1f2b12b4" providerId="LiveId" clId="{1370DD24-228E-4103-9B13-5CE4B80AD58E}" dt="2026-06-30T15:38:01.005" v="1019" actId="1076"/>
          <ac:picMkLst>
            <pc:docMk/>
            <pc:sldMk cId="957693033" sldId="16672350"/>
            <ac:picMk id="12" creationId="{55855B59-8F90-454E-B2A1-B6B97EC0D92E}"/>
          </ac:picMkLst>
        </pc:picChg>
      </pc:sldChg>
      <pc:sldChg chg="addSp delSp modSp add">
        <pc:chgData name="" userId="2d7ac09e1f2b12b4" providerId="LiveId" clId="{1370DD24-228E-4103-9B13-5CE4B80AD58E}" dt="2026-06-30T15:42:49.229" v="1083" actId="1076"/>
        <pc:sldMkLst>
          <pc:docMk/>
          <pc:sldMk cId="3013265778" sldId="16672351"/>
        </pc:sldMkLst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4" creationId="{CF8C0C48-DB8E-408B-848F-747B3FFFA68E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5" creationId="{2B866C0D-37FF-4A10-B986-07C383B2362B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6" creationId="{14DDA667-FF60-497F-B3D2-DD2CC7183BA2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8" creationId="{E8A79AD4-3493-46E1-9E85-FA61F6B8713E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9" creationId="{76B5E7B5-A9F5-4459-B59E-0F2FD9A30507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10" creationId="{4F2DA3F7-6F82-4ACB-890B-C4C3D7F5B60A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11" creationId="{5AE0A3BC-7CEA-4B67-89FA-8189B3BE234D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13" creationId="{D0FA81F9-CCBD-47D9-8AE6-144147D8B83F}"/>
          </ac:spMkLst>
        </pc:spChg>
        <pc:spChg chg="del">
          <ac:chgData name="" userId="2d7ac09e1f2b12b4" providerId="LiveId" clId="{1370DD24-228E-4103-9B13-5CE4B80AD58E}" dt="2026-06-30T15:40:03.972" v="1031" actId="478"/>
          <ac:spMkLst>
            <pc:docMk/>
            <pc:sldMk cId="3013265778" sldId="16672351"/>
            <ac:spMk id="14" creationId="{4A9405FD-6ACF-48CD-AD9A-E5047968698D}"/>
          </ac:spMkLst>
        </pc:spChg>
        <pc:spChg chg="mod">
          <ac:chgData name="" userId="2d7ac09e1f2b12b4" providerId="LiveId" clId="{1370DD24-228E-4103-9B13-5CE4B80AD58E}" dt="2026-06-30T15:40:13.277" v="1053"/>
          <ac:spMkLst>
            <pc:docMk/>
            <pc:sldMk cId="3013265778" sldId="16672351"/>
            <ac:spMk id="15" creationId="{2C4CBF8A-A0B2-41D5-941D-F93A031EB78B}"/>
          </ac:spMkLst>
        </pc:spChg>
        <pc:spChg chg="add mod">
          <ac:chgData name="" userId="2d7ac09e1f2b12b4" providerId="LiveId" clId="{1370DD24-228E-4103-9B13-5CE4B80AD58E}" dt="2026-06-30T15:41:50.731" v="1062" actId="1076"/>
          <ac:spMkLst>
            <pc:docMk/>
            <pc:sldMk cId="3013265778" sldId="16672351"/>
            <ac:spMk id="20" creationId="{365816A4-EEF4-4A23-A0A5-CE236462C0D8}"/>
          </ac:spMkLst>
        </pc:spChg>
        <pc:spChg chg="add mod">
          <ac:chgData name="" userId="2d7ac09e1f2b12b4" providerId="LiveId" clId="{1370DD24-228E-4103-9B13-5CE4B80AD58E}" dt="2026-06-30T15:42:45.405" v="1081" actId="1076"/>
          <ac:spMkLst>
            <pc:docMk/>
            <pc:sldMk cId="3013265778" sldId="16672351"/>
            <ac:spMk id="21" creationId="{D6FF30B5-9877-41E3-9B7D-8980D45E02FC}"/>
          </ac:spMkLst>
        </pc:spChg>
        <pc:spChg chg="add mod">
          <ac:chgData name="" userId="2d7ac09e1f2b12b4" providerId="LiveId" clId="{1370DD24-228E-4103-9B13-5CE4B80AD58E}" dt="2026-06-30T15:42:49.229" v="1083" actId="1076"/>
          <ac:spMkLst>
            <pc:docMk/>
            <pc:sldMk cId="3013265778" sldId="16672351"/>
            <ac:spMk id="22" creationId="{4823C421-F50E-4D1F-91A6-38818E2E983B}"/>
          </ac:spMkLst>
        </pc:spChg>
        <pc:spChg chg="add del mod">
          <ac:chgData name="" userId="2d7ac09e1f2b12b4" providerId="LiveId" clId="{1370DD24-228E-4103-9B13-5CE4B80AD58E}" dt="2026-06-30T15:42:24.092" v="1072" actId="478"/>
          <ac:spMkLst>
            <pc:docMk/>
            <pc:sldMk cId="3013265778" sldId="16672351"/>
            <ac:spMk id="23" creationId="{D08500C3-F155-4EE7-A9D5-280BFC5FCE62}"/>
          </ac:spMkLst>
        </pc:spChg>
        <pc:picChg chg="del">
          <ac:chgData name="" userId="2d7ac09e1f2b12b4" providerId="LiveId" clId="{1370DD24-228E-4103-9B13-5CE4B80AD58E}" dt="2026-06-30T15:40:03.972" v="1031" actId="478"/>
          <ac:picMkLst>
            <pc:docMk/>
            <pc:sldMk cId="3013265778" sldId="16672351"/>
            <ac:picMk id="7" creationId="{EBAA2E8B-5711-4954-9A53-52217292FF64}"/>
          </ac:picMkLst>
        </pc:picChg>
        <pc:picChg chg="del">
          <ac:chgData name="" userId="2d7ac09e1f2b12b4" providerId="LiveId" clId="{1370DD24-228E-4103-9B13-5CE4B80AD58E}" dt="2026-06-30T15:40:03.972" v="1031" actId="478"/>
          <ac:picMkLst>
            <pc:docMk/>
            <pc:sldMk cId="3013265778" sldId="16672351"/>
            <ac:picMk id="12" creationId="{55855B59-8F90-454E-B2A1-B6B97EC0D92E}"/>
          </ac:picMkLst>
        </pc:picChg>
        <pc:picChg chg="add del mod">
          <ac:chgData name="" userId="2d7ac09e1f2b12b4" providerId="LiveId" clId="{1370DD24-228E-4103-9B13-5CE4B80AD58E}" dt="2026-06-30T15:42:21.863" v="1071" actId="478"/>
          <ac:picMkLst>
            <pc:docMk/>
            <pc:sldMk cId="3013265778" sldId="16672351"/>
            <ac:picMk id="16" creationId="{8C3D4F06-C5FB-400C-847F-799B5D1A8F71}"/>
          </ac:picMkLst>
        </pc:picChg>
        <pc:picChg chg="add mod">
          <ac:chgData name="" userId="2d7ac09e1f2b12b4" providerId="LiveId" clId="{1370DD24-228E-4103-9B13-5CE4B80AD58E}" dt="2026-06-30T15:42:46.851" v="1082" actId="1076"/>
          <ac:picMkLst>
            <pc:docMk/>
            <pc:sldMk cId="3013265778" sldId="16672351"/>
            <ac:picMk id="17" creationId="{DC5D97AF-8883-4DA6-AE9C-734AB33643C0}"/>
          </ac:picMkLst>
        </pc:picChg>
        <pc:picChg chg="add mod">
          <ac:chgData name="" userId="2d7ac09e1f2b12b4" providerId="LiveId" clId="{1370DD24-228E-4103-9B13-5CE4B80AD58E}" dt="2026-06-30T15:41:47.618" v="1061" actId="1076"/>
          <ac:picMkLst>
            <pc:docMk/>
            <pc:sldMk cId="3013265778" sldId="16672351"/>
            <ac:picMk id="18" creationId="{AA4CB1B3-66CC-4185-BF3D-23A253AE062F}"/>
          </ac:picMkLst>
        </pc:picChg>
        <pc:picChg chg="add mod">
          <ac:chgData name="" userId="2d7ac09e1f2b12b4" providerId="LiveId" clId="{1370DD24-228E-4103-9B13-5CE4B80AD58E}" dt="2026-06-30T15:42:43.213" v="1080" actId="1076"/>
          <ac:picMkLst>
            <pc:docMk/>
            <pc:sldMk cId="3013265778" sldId="16672351"/>
            <ac:picMk id="19" creationId="{1EABE4C2-2BC3-4392-862D-5112EC945BA3}"/>
          </ac:picMkLst>
        </pc:picChg>
      </pc:sldChg>
      <pc:sldChg chg="delSp add del setBg">
        <pc:chgData name="" userId="2d7ac09e1f2b12b4" providerId="LiveId" clId="{1370DD24-228E-4103-9B13-5CE4B80AD58E}" dt="2026-06-30T15:39:52.384" v="1028" actId="2696"/>
        <pc:sldMkLst>
          <pc:docMk/>
          <pc:sldMk cId="3013265778" sldId="16672351"/>
        </pc:sldMkLst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5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6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7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9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10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11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12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14" creationId="{00000000-0000-0000-0000-000000000000}"/>
          </ac:spMkLst>
        </pc:spChg>
        <pc:spChg chg="del">
          <ac:chgData name="" userId="2d7ac09e1f2b12b4" providerId="LiveId" clId="{1370DD24-228E-4103-9B13-5CE4B80AD58E}" dt="2026-06-30T15:37:55.777" v="1017"/>
          <ac:spMkLst>
            <pc:docMk/>
            <pc:sldMk cId="3013265778" sldId="16672351"/>
            <ac:spMk id="15" creationId="{00000000-0000-0000-0000-000000000000}"/>
          </ac:spMkLst>
        </pc:spChg>
        <pc:picChg chg="del">
          <ac:chgData name="" userId="2d7ac09e1f2b12b4" providerId="LiveId" clId="{1370DD24-228E-4103-9B13-5CE4B80AD58E}" dt="2026-06-30T15:37:55.777" v="1017"/>
          <ac:picMkLst>
            <pc:docMk/>
            <pc:sldMk cId="3013265778" sldId="16672351"/>
            <ac:picMk id="8" creationId="{00000000-0000-0000-0000-000000000000}"/>
          </ac:picMkLst>
        </pc:picChg>
        <pc:picChg chg="del">
          <ac:chgData name="" userId="2d7ac09e1f2b12b4" providerId="LiveId" clId="{1370DD24-228E-4103-9B13-5CE4B80AD58E}" dt="2026-06-30T15:37:55.777" v="1017"/>
          <ac:picMkLst>
            <pc:docMk/>
            <pc:sldMk cId="3013265778" sldId="16672351"/>
            <ac:picMk id="13" creationId="{00000000-0000-0000-0000-000000000000}"/>
          </ac:picMkLst>
        </pc:picChg>
      </pc:sldChg>
      <pc:sldChg chg="addSp delSp modSp add">
        <pc:chgData name="" userId="2d7ac09e1f2b12b4" providerId="LiveId" clId="{1370DD24-228E-4103-9B13-5CE4B80AD58E}" dt="2026-06-30T15:52:11.028" v="1177" actId="20577"/>
        <pc:sldMkLst>
          <pc:docMk/>
          <pc:sldMk cId="3712713168" sldId="16672352"/>
        </pc:sldMkLst>
        <pc:spChg chg="add mod">
          <ac:chgData name="" userId="2d7ac09e1f2b12b4" providerId="LiveId" clId="{1370DD24-228E-4103-9B13-5CE4B80AD58E}" dt="2026-06-30T15:51:21.425" v="1126" actId="1076"/>
          <ac:spMkLst>
            <pc:docMk/>
            <pc:sldMk cId="3712713168" sldId="16672352"/>
            <ac:spMk id="12" creationId="{575B6A30-D51B-4FD1-90B0-9515CA5851AA}"/>
          </ac:spMkLst>
        </pc:spChg>
        <pc:spChg chg="add mod">
          <ac:chgData name="" userId="2d7ac09e1f2b12b4" providerId="LiveId" clId="{1370DD24-228E-4103-9B13-5CE4B80AD58E}" dt="2026-06-30T15:50:50.189" v="1119" actId="1076"/>
          <ac:spMkLst>
            <pc:docMk/>
            <pc:sldMk cId="3712713168" sldId="16672352"/>
            <ac:spMk id="13" creationId="{AD2DD45E-48B2-4256-9028-F7FD3E44B73E}"/>
          </ac:spMkLst>
        </pc:spChg>
        <pc:spChg chg="add mod">
          <ac:chgData name="" userId="2d7ac09e1f2b12b4" providerId="LiveId" clId="{1370DD24-228E-4103-9B13-5CE4B80AD58E}" dt="2026-06-30T15:50:53.340" v="1121" actId="1076"/>
          <ac:spMkLst>
            <pc:docMk/>
            <pc:sldMk cId="3712713168" sldId="16672352"/>
            <ac:spMk id="14" creationId="{070C777B-84CF-484D-B2D4-EC2AFBD755F4}"/>
          </ac:spMkLst>
        </pc:spChg>
        <pc:spChg chg="mod">
          <ac:chgData name="" userId="2d7ac09e1f2b12b4" providerId="LiveId" clId="{1370DD24-228E-4103-9B13-5CE4B80AD58E}" dt="2026-06-30T15:52:11.028" v="1177" actId="20577"/>
          <ac:spMkLst>
            <pc:docMk/>
            <pc:sldMk cId="3712713168" sldId="16672352"/>
            <ac:spMk id="15" creationId="{2C4CBF8A-A0B2-41D5-941D-F93A031EB78B}"/>
          </ac:spMkLst>
        </pc:spChg>
        <pc:spChg chg="del">
          <ac:chgData name="" userId="2d7ac09e1f2b12b4" providerId="LiveId" clId="{1370DD24-228E-4103-9B13-5CE4B80AD58E}" dt="2026-06-30T15:50:33.257" v="1115" actId="478"/>
          <ac:spMkLst>
            <pc:docMk/>
            <pc:sldMk cId="3712713168" sldId="16672352"/>
            <ac:spMk id="20" creationId="{365816A4-EEF4-4A23-A0A5-CE236462C0D8}"/>
          </ac:spMkLst>
        </pc:spChg>
        <pc:spChg chg="del">
          <ac:chgData name="" userId="2d7ac09e1f2b12b4" providerId="LiveId" clId="{1370DD24-228E-4103-9B13-5CE4B80AD58E}" dt="2026-06-30T15:50:33.257" v="1115" actId="478"/>
          <ac:spMkLst>
            <pc:docMk/>
            <pc:sldMk cId="3712713168" sldId="16672352"/>
            <ac:spMk id="21" creationId="{D6FF30B5-9877-41E3-9B7D-8980D45E02FC}"/>
          </ac:spMkLst>
        </pc:spChg>
        <pc:spChg chg="del">
          <ac:chgData name="" userId="2d7ac09e1f2b12b4" providerId="LiveId" clId="{1370DD24-228E-4103-9B13-5CE4B80AD58E}" dt="2026-06-30T15:50:33.257" v="1115" actId="478"/>
          <ac:spMkLst>
            <pc:docMk/>
            <pc:sldMk cId="3712713168" sldId="16672352"/>
            <ac:spMk id="22" creationId="{4823C421-F50E-4D1F-91A6-38818E2E983B}"/>
          </ac:spMkLst>
        </pc:spChg>
        <pc:picChg chg="add mod">
          <ac:chgData name="" userId="2d7ac09e1f2b12b4" providerId="LiveId" clId="{1370DD24-228E-4103-9B13-5CE4B80AD58E}" dt="2026-06-30T15:50:47.988" v="1118" actId="1076"/>
          <ac:picMkLst>
            <pc:docMk/>
            <pc:sldMk cId="3712713168" sldId="16672352"/>
            <ac:picMk id="10" creationId="{80DE9680-B915-4FCA-A337-A134C53735BF}"/>
          </ac:picMkLst>
        </pc:picChg>
        <pc:picChg chg="add mod">
          <ac:chgData name="" userId="2d7ac09e1f2b12b4" providerId="LiveId" clId="{1370DD24-228E-4103-9B13-5CE4B80AD58E}" dt="2026-06-30T15:50:51.342" v="1120" actId="1076"/>
          <ac:picMkLst>
            <pc:docMk/>
            <pc:sldMk cId="3712713168" sldId="16672352"/>
            <ac:picMk id="11" creationId="{43DCD293-06A9-4494-954E-8B796A6ACC30}"/>
          </ac:picMkLst>
        </pc:picChg>
        <pc:picChg chg="del">
          <ac:chgData name="" userId="2d7ac09e1f2b12b4" providerId="LiveId" clId="{1370DD24-228E-4103-9B13-5CE4B80AD58E}" dt="2026-06-30T15:50:33.257" v="1115" actId="478"/>
          <ac:picMkLst>
            <pc:docMk/>
            <pc:sldMk cId="3712713168" sldId="16672352"/>
            <ac:picMk id="17" creationId="{DC5D97AF-8883-4DA6-AE9C-734AB33643C0}"/>
          </ac:picMkLst>
        </pc:picChg>
        <pc:picChg chg="del">
          <ac:chgData name="" userId="2d7ac09e1f2b12b4" providerId="LiveId" clId="{1370DD24-228E-4103-9B13-5CE4B80AD58E}" dt="2026-06-30T15:50:33.257" v="1115" actId="478"/>
          <ac:picMkLst>
            <pc:docMk/>
            <pc:sldMk cId="3712713168" sldId="16672352"/>
            <ac:picMk id="18" creationId="{AA4CB1B3-66CC-4185-BF3D-23A253AE062F}"/>
          </ac:picMkLst>
        </pc:picChg>
        <pc:picChg chg="del">
          <ac:chgData name="" userId="2d7ac09e1f2b12b4" providerId="LiveId" clId="{1370DD24-228E-4103-9B13-5CE4B80AD58E}" dt="2026-06-30T15:50:33.257" v="1115" actId="478"/>
          <ac:picMkLst>
            <pc:docMk/>
            <pc:sldMk cId="3712713168" sldId="16672352"/>
            <ac:picMk id="19" creationId="{1EABE4C2-2BC3-4392-862D-5112EC945BA3}"/>
          </ac:picMkLst>
        </pc:picChg>
      </pc:sldChg>
      <pc:sldChg chg="modSp add">
        <pc:chgData name="" userId="2d7ac09e1f2b12b4" providerId="LiveId" clId="{1370DD24-228E-4103-9B13-5CE4B80AD58E}" dt="2026-06-30T16:17:24.590" v="1189" actId="2711"/>
        <pc:sldMkLst>
          <pc:docMk/>
          <pc:sldMk cId="0" sldId="16672353"/>
        </pc:sldMkLst>
        <pc:spChg chg="mod">
          <ac:chgData name="" userId="2d7ac09e1f2b12b4" providerId="LiveId" clId="{1370DD24-228E-4103-9B13-5CE4B80AD58E}" dt="2026-06-30T16:17:24.590" v="1189" actId="2711"/>
          <ac:spMkLst>
            <pc:docMk/>
            <pc:sldMk cId="0" sldId="16672353"/>
            <ac:spMk id="3" creationId="{00000000-0000-0000-0000-000000000000}"/>
          </ac:spMkLst>
        </pc:spChg>
      </pc:sldChg>
      <pc:sldChg chg="add del">
        <pc:chgData name="" userId="2d7ac09e1f2b12b4" providerId="LiveId" clId="{1370DD24-228E-4103-9B13-5CE4B80AD58E}" dt="2026-06-30T15:50:58.288" v="1123" actId="2696"/>
        <pc:sldMkLst>
          <pc:docMk/>
          <pc:sldMk cId="987880898" sldId="16672353"/>
        </pc:sldMkLst>
      </pc:sldChg>
      <pc:sldChg chg="modSp add">
        <pc:chgData name="" userId="2d7ac09e1f2b12b4" providerId="LiveId" clId="{1370DD24-228E-4103-9B13-5CE4B80AD58E}" dt="2026-06-30T16:23:53.164" v="1276" actId="1076"/>
        <pc:sldMkLst>
          <pc:docMk/>
          <pc:sldMk cId="2989110244" sldId="16672354"/>
        </pc:sldMkLst>
        <pc:spChg chg="mod">
          <ac:chgData name="" userId="2d7ac09e1f2b12b4" providerId="LiveId" clId="{1370DD24-228E-4103-9B13-5CE4B80AD58E}" dt="2026-06-30T16:23:53.164" v="1276" actId="1076"/>
          <ac:spMkLst>
            <pc:docMk/>
            <pc:sldMk cId="2989110244" sldId="16672354"/>
            <ac:spMk id="2" creationId="{42CAD606-DE25-5335-F194-05CF31F98776}"/>
          </ac:spMkLst>
        </pc:spChg>
      </pc:sldChg>
      <pc:sldChg chg="modSp add">
        <pc:chgData name="" userId="2d7ac09e1f2b12b4" providerId="LiveId" clId="{1370DD24-228E-4103-9B13-5CE4B80AD58E}" dt="2026-06-30T16:23:57.975" v="1277" actId="1076"/>
        <pc:sldMkLst>
          <pc:docMk/>
          <pc:sldMk cId="2304986761" sldId="16672355"/>
        </pc:sldMkLst>
        <pc:spChg chg="mod">
          <ac:chgData name="" userId="2d7ac09e1f2b12b4" providerId="LiveId" clId="{1370DD24-228E-4103-9B13-5CE4B80AD58E}" dt="2026-06-30T16:23:57.975" v="1277" actId="1076"/>
          <ac:spMkLst>
            <pc:docMk/>
            <pc:sldMk cId="2304986761" sldId="16672355"/>
            <ac:spMk id="2" creationId="{A098A7F3-D531-756D-93FC-2AEA7EEEA61F}"/>
          </ac:spMkLst>
        </pc:spChg>
      </pc:sldChg>
      <pc:sldChg chg="modSp add">
        <pc:chgData name="" userId="2d7ac09e1f2b12b4" providerId="LiveId" clId="{1370DD24-228E-4103-9B13-5CE4B80AD58E}" dt="2026-06-30T16:24:52.855" v="1283" actId="20577"/>
        <pc:sldMkLst>
          <pc:docMk/>
          <pc:sldMk cId="0" sldId="16672356"/>
        </pc:sldMkLst>
        <pc:spChg chg="mod">
          <ac:chgData name="" userId="2d7ac09e1f2b12b4" providerId="LiveId" clId="{1370DD24-228E-4103-9B13-5CE4B80AD58E}" dt="2026-06-30T16:24:52.855" v="1283" actId="20577"/>
          <ac:spMkLst>
            <pc:docMk/>
            <pc:sldMk cId="0" sldId="16672356"/>
            <ac:spMk id="2" creationId="{00000000-0000-0000-0000-000000000000}"/>
          </ac:spMkLst>
        </pc:spChg>
      </pc:sldChg>
      <pc:sldChg chg="addSp delSp modSp add">
        <pc:chgData name="" userId="2d7ac09e1f2b12b4" providerId="LiveId" clId="{1370DD24-228E-4103-9B13-5CE4B80AD58E}" dt="2026-06-30T16:28:26.845" v="1324" actId="2711"/>
        <pc:sldMkLst>
          <pc:docMk/>
          <pc:sldMk cId="3114596632" sldId="16672357"/>
        </pc:sldMkLst>
        <pc:spChg chg="add mod">
          <ac:chgData name="" userId="2d7ac09e1f2b12b4" providerId="LiveId" clId="{1370DD24-228E-4103-9B13-5CE4B80AD58E}" dt="2026-06-30T16:28:13.125" v="1320" actId="2711"/>
          <ac:spMkLst>
            <pc:docMk/>
            <pc:sldMk cId="3114596632" sldId="16672357"/>
            <ac:spMk id="9" creationId="{FEEC517F-3037-4957-AE81-0AE0F8BAC663}"/>
          </ac:spMkLst>
        </pc:spChg>
        <pc:spChg chg="add mod">
          <ac:chgData name="" userId="2d7ac09e1f2b12b4" providerId="LiveId" clId="{1370DD24-228E-4103-9B13-5CE4B80AD58E}" dt="2026-06-30T16:28:19.773" v="1322" actId="2711"/>
          <ac:spMkLst>
            <pc:docMk/>
            <pc:sldMk cId="3114596632" sldId="16672357"/>
            <ac:spMk id="10" creationId="{99055798-0B7A-4F1B-BD46-5BA58E7841FD}"/>
          </ac:spMkLst>
        </pc:spChg>
        <pc:spChg chg="add mod">
          <ac:chgData name="" userId="2d7ac09e1f2b12b4" providerId="LiveId" clId="{1370DD24-228E-4103-9B13-5CE4B80AD58E}" dt="2026-06-30T16:28:26.845" v="1324" actId="2711"/>
          <ac:spMkLst>
            <pc:docMk/>
            <pc:sldMk cId="3114596632" sldId="16672357"/>
            <ac:spMk id="11" creationId="{FB8A7893-0C3F-4963-B1FD-FF43DEB92CB8}"/>
          </ac:spMkLst>
        </pc:spChg>
        <pc:spChg chg="add">
          <ac:chgData name="" userId="2d7ac09e1f2b12b4" providerId="LiveId" clId="{1370DD24-228E-4103-9B13-5CE4B80AD58E}" dt="2026-06-30T16:28:01.433" v="1318"/>
          <ac:spMkLst>
            <pc:docMk/>
            <pc:sldMk cId="3114596632" sldId="16672357"/>
            <ac:spMk id="14" creationId="{E5980CAE-1119-40D4-9D46-C8CB1E78007B}"/>
          </ac:spMkLst>
        </pc:spChg>
        <pc:spChg chg="add">
          <ac:chgData name="" userId="2d7ac09e1f2b12b4" providerId="LiveId" clId="{1370DD24-228E-4103-9B13-5CE4B80AD58E}" dt="2026-06-30T16:28:01.433" v="1318"/>
          <ac:spMkLst>
            <pc:docMk/>
            <pc:sldMk cId="3114596632" sldId="16672357"/>
            <ac:spMk id="18" creationId="{97A031A1-FC31-4B82-AF40-C7F2E8095CEA}"/>
          </ac:spMkLst>
        </pc:spChg>
        <pc:spChg chg="add">
          <ac:chgData name="" userId="2d7ac09e1f2b12b4" providerId="LiveId" clId="{1370DD24-228E-4103-9B13-5CE4B80AD58E}" dt="2026-06-30T16:28:01.433" v="1318"/>
          <ac:spMkLst>
            <pc:docMk/>
            <pc:sldMk cId="3114596632" sldId="16672357"/>
            <ac:spMk id="19" creationId="{24050417-6A7C-4BC5-8146-D1DB747F16E7}"/>
          </ac:spMkLst>
        </pc:spChg>
        <pc:spChg chg="del">
          <ac:chgData name="" userId="2d7ac09e1f2b12b4" providerId="LiveId" clId="{1370DD24-228E-4103-9B13-5CE4B80AD58E}" dt="2026-06-30T16:28:00.738" v="1317" actId="478"/>
          <ac:spMkLst>
            <pc:docMk/>
            <pc:sldMk cId="3114596632" sldId="16672357"/>
            <ac:spMk id="25" creationId="{5973AE3E-A993-4A01-9365-884544FB00D0}"/>
          </ac:spMkLst>
        </pc:spChg>
        <pc:spChg chg="del">
          <ac:chgData name="" userId="2d7ac09e1f2b12b4" providerId="LiveId" clId="{1370DD24-228E-4103-9B13-5CE4B80AD58E}" dt="2026-06-30T16:28:00.738" v="1317" actId="478"/>
          <ac:spMkLst>
            <pc:docMk/>
            <pc:sldMk cId="3114596632" sldId="16672357"/>
            <ac:spMk id="31" creationId="{04350FDD-1B8E-4285-B6CE-FAE1EB0DFD16}"/>
          </ac:spMkLst>
        </pc:spChg>
        <pc:graphicFrameChg chg="add">
          <ac:chgData name="" userId="2d7ac09e1f2b12b4" providerId="LiveId" clId="{1370DD24-228E-4103-9B13-5CE4B80AD58E}" dt="2026-06-30T16:28:01.433" v="1318"/>
          <ac:graphicFrameMkLst>
            <pc:docMk/>
            <pc:sldMk cId="3114596632" sldId="16672357"/>
            <ac:graphicFrameMk id="13" creationId="{ED4B4C98-DC12-4770-B815-B1A695E43B1D}"/>
          </ac:graphicFrameMkLst>
        </pc:graphicFrameChg>
        <pc:graphicFrameChg chg="add">
          <ac:chgData name="" userId="2d7ac09e1f2b12b4" providerId="LiveId" clId="{1370DD24-228E-4103-9B13-5CE4B80AD58E}" dt="2026-06-30T16:28:01.433" v="1318"/>
          <ac:graphicFrameMkLst>
            <pc:docMk/>
            <pc:sldMk cId="3114596632" sldId="16672357"/>
            <ac:graphicFrameMk id="16" creationId="{DA757887-950E-42CE-8AA3-380D7C41E2FF}"/>
          </ac:graphicFrameMkLst>
        </pc:graphicFrameChg>
        <pc:picChg chg="add">
          <ac:chgData name="" userId="2d7ac09e1f2b12b4" providerId="LiveId" clId="{1370DD24-228E-4103-9B13-5CE4B80AD58E}" dt="2026-06-30T16:28:01.433" v="1318"/>
          <ac:picMkLst>
            <pc:docMk/>
            <pc:sldMk cId="3114596632" sldId="16672357"/>
            <ac:picMk id="12" creationId="{A23B431F-4C94-4C2A-9315-9B91B5747757}"/>
          </ac:picMkLst>
        </pc:picChg>
        <pc:picChg chg="add">
          <ac:chgData name="" userId="2d7ac09e1f2b12b4" providerId="LiveId" clId="{1370DD24-228E-4103-9B13-5CE4B80AD58E}" dt="2026-06-30T16:28:01.433" v="1318"/>
          <ac:picMkLst>
            <pc:docMk/>
            <pc:sldMk cId="3114596632" sldId="16672357"/>
            <ac:picMk id="15" creationId="{93B33E01-7BF6-49A9-ABA3-62C9D6178594}"/>
          </ac:picMkLst>
        </pc:picChg>
        <pc:picChg chg="add">
          <ac:chgData name="" userId="2d7ac09e1f2b12b4" providerId="LiveId" clId="{1370DD24-228E-4103-9B13-5CE4B80AD58E}" dt="2026-06-30T16:28:01.433" v="1318"/>
          <ac:picMkLst>
            <pc:docMk/>
            <pc:sldMk cId="3114596632" sldId="16672357"/>
            <ac:picMk id="17" creationId="{5346A786-2B98-4584-A9E2-44BA60C5A1FF}"/>
          </ac:picMkLst>
        </pc:picChg>
        <pc:picChg chg="add">
          <ac:chgData name="" userId="2d7ac09e1f2b12b4" providerId="LiveId" clId="{1370DD24-228E-4103-9B13-5CE4B80AD58E}" dt="2026-06-30T16:28:01.433" v="1318"/>
          <ac:picMkLst>
            <pc:docMk/>
            <pc:sldMk cId="3114596632" sldId="16672357"/>
            <ac:picMk id="20" creationId="{AB6D50DD-1FBF-4686-A0B0-D961477D8419}"/>
          </ac:picMkLst>
        </pc:picChg>
        <pc:picChg chg="del">
          <ac:chgData name="" userId="2d7ac09e1f2b12b4" providerId="LiveId" clId="{1370DD24-228E-4103-9B13-5CE4B80AD58E}" dt="2026-06-30T16:28:00.738" v="1317" actId="478"/>
          <ac:picMkLst>
            <pc:docMk/>
            <pc:sldMk cId="3114596632" sldId="16672357"/>
            <ac:picMk id="27" creationId="{7881978E-1017-4EA8-A8FE-13121ACDF309}"/>
          </ac:picMkLst>
        </pc:picChg>
        <pc:picChg chg="del">
          <ac:chgData name="" userId="2d7ac09e1f2b12b4" providerId="LiveId" clId="{1370DD24-228E-4103-9B13-5CE4B80AD58E}" dt="2026-06-30T16:28:00.738" v="1317" actId="478"/>
          <ac:picMkLst>
            <pc:docMk/>
            <pc:sldMk cId="3114596632" sldId="16672357"/>
            <ac:picMk id="28" creationId="{4D856A65-DB01-470A-9F79-9CF5FE1A9321}"/>
          </ac:picMkLst>
        </pc:picChg>
        <pc:picChg chg="del">
          <ac:chgData name="" userId="2d7ac09e1f2b12b4" providerId="LiveId" clId="{1370DD24-228E-4103-9B13-5CE4B80AD58E}" dt="2026-06-30T16:28:00.738" v="1317" actId="478"/>
          <ac:picMkLst>
            <pc:docMk/>
            <pc:sldMk cId="3114596632" sldId="16672357"/>
            <ac:picMk id="29" creationId="{14051AFF-5FF1-4600-BFD3-CE1ECCC1D86E}"/>
          </ac:picMkLst>
        </pc:picChg>
        <pc:picChg chg="del">
          <ac:chgData name="" userId="2d7ac09e1f2b12b4" providerId="LiveId" clId="{1370DD24-228E-4103-9B13-5CE4B80AD58E}" dt="2026-06-30T16:28:00.738" v="1317" actId="478"/>
          <ac:picMkLst>
            <pc:docMk/>
            <pc:sldMk cId="3114596632" sldId="16672357"/>
            <ac:picMk id="30" creationId="{2081D588-F719-4C37-8F8E-ABFF4E8378DA}"/>
          </ac:picMkLst>
        </pc:picChg>
      </pc:sldChg>
      <pc:sldChg chg="addSp delSp modSp add">
        <pc:chgData name="" userId="2d7ac09e1f2b12b4" providerId="LiveId" clId="{1370DD24-228E-4103-9B13-5CE4B80AD58E}" dt="2026-06-30T16:41:55.465" v="1345" actId="20577"/>
        <pc:sldMkLst>
          <pc:docMk/>
          <pc:sldMk cId="2212937571" sldId="16672358"/>
        </pc:sldMkLst>
        <pc:spChg chg="del">
          <ac:chgData name="" userId="2d7ac09e1f2b12b4" providerId="LiveId" clId="{1370DD24-228E-4103-9B13-5CE4B80AD58E}" dt="2026-06-30T16:28:47.153" v="1331" actId="478"/>
          <ac:spMkLst>
            <pc:docMk/>
            <pc:sldMk cId="2212937571" sldId="16672358"/>
            <ac:spMk id="2" creationId="{C2FDBD91-9EF0-46C7-8BD2-449F7A3BE8A2}"/>
          </ac:spMkLst>
        </pc:spChg>
        <pc:spChg chg="mod">
          <ac:chgData name="" userId="2d7ac09e1f2b12b4" providerId="LiveId" clId="{1370DD24-228E-4103-9B13-5CE4B80AD58E}" dt="2026-06-30T16:29:13.046" v="1333" actId="1076"/>
          <ac:spMkLst>
            <pc:docMk/>
            <pc:sldMk cId="2212937571" sldId="16672358"/>
            <ac:spMk id="3" creationId="{8F78DB58-A9C0-4ACF-A86F-EEF0631CA28F}"/>
          </ac:spMkLst>
        </pc:spChg>
        <pc:spChg chg="add mod">
          <ac:chgData name="" userId="2d7ac09e1f2b12b4" providerId="LiveId" clId="{1370DD24-228E-4103-9B13-5CE4B80AD58E}" dt="2026-06-30T16:41:51.958" v="1341" actId="20577"/>
          <ac:spMkLst>
            <pc:docMk/>
            <pc:sldMk cId="2212937571" sldId="16672358"/>
            <ac:spMk id="4" creationId="{FF452999-1BCD-4381-BF5F-8B8D991227B6}"/>
          </ac:spMkLst>
        </pc:spChg>
        <pc:spChg chg="add mod">
          <ac:chgData name="" userId="2d7ac09e1f2b12b4" providerId="LiveId" clId="{1370DD24-228E-4103-9B13-5CE4B80AD58E}" dt="2026-06-30T16:29:13.046" v="1333" actId="1076"/>
          <ac:spMkLst>
            <pc:docMk/>
            <pc:sldMk cId="2212937571" sldId="16672358"/>
            <ac:spMk id="7" creationId="{0AA150EB-2E5F-4F63-8B9C-D99252C33A5B}"/>
          </ac:spMkLst>
        </pc:spChg>
        <pc:spChg chg="add mod">
          <ac:chgData name="" userId="2d7ac09e1f2b12b4" providerId="LiveId" clId="{1370DD24-228E-4103-9B13-5CE4B80AD58E}" dt="2026-06-30T16:41:53.640" v="1343" actId="20577"/>
          <ac:spMkLst>
            <pc:docMk/>
            <pc:sldMk cId="2212937571" sldId="16672358"/>
            <ac:spMk id="8" creationId="{7C2BD0C9-0E87-4AB0-9106-77F4155BD4B0}"/>
          </ac:spMkLst>
        </pc:spChg>
        <pc:spChg chg="add mod">
          <ac:chgData name="" userId="2d7ac09e1f2b12b4" providerId="LiveId" clId="{1370DD24-228E-4103-9B13-5CE4B80AD58E}" dt="2026-06-30T16:41:55.465" v="1345" actId="20577"/>
          <ac:spMkLst>
            <pc:docMk/>
            <pc:sldMk cId="2212937571" sldId="16672358"/>
            <ac:spMk id="13" creationId="{0C6F7A9A-8322-4BAE-A69A-73B322668243}"/>
          </ac:spMkLst>
        </pc:spChg>
        <pc:spChg chg="add mod">
          <ac:chgData name="" userId="2d7ac09e1f2b12b4" providerId="LiveId" clId="{1370DD24-228E-4103-9B13-5CE4B80AD58E}" dt="2026-06-30T16:29:13.046" v="1333" actId="1076"/>
          <ac:spMkLst>
            <pc:docMk/>
            <pc:sldMk cId="2212937571" sldId="16672358"/>
            <ac:spMk id="16" creationId="{3BE774F8-FC77-44F0-8AC6-231D131FC194}"/>
          </ac:spMkLst>
        </pc:sp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5" creationId="{4162BF88-6267-4F83-B78C-8ED0D0B8C4AB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6" creationId="{AD3799D7-DB07-403A-8875-8D7D935A9E75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9" creationId="{62252165-40B4-46C7-AC03-F5E0FA90A86F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0" creationId="{B750D93E-B276-4B21-B82B-7B30ED39AAF5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1" creationId="{F95C6C0B-4962-484B-8A8E-9067C8472C51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2" creationId="{F1E12C2F-AC39-4633-8809-BC93929CF1E4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4" creationId="{E0FD5191-2CAF-406E-8636-B87E2829000E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5" creationId="{11C84FC3-BA31-4C8E-8756-C3D6BBB1A782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7" creationId="{9FEAA6CD-51AF-4316-AED2-8A35CF8A7135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8" creationId="{6B78C11A-AC24-45AA-87B2-AA8642AD1730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19" creationId="{048099BF-BB5C-471F-B889-ED9BF1FE9A15}"/>
          </ac:picMkLst>
        </pc:picChg>
        <pc:picChg chg="add mod">
          <ac:chgData name="" userId="2d7ac09e1f2b12b4" providerId="LiveId" clId="{1370DD24-228E-4103-9B13-5CE4B80AD58E}" dt="2026-06-30T16:29:13.046" v="1333" actId="1076"/>
          <ac:picMkLst>
            <pc:docMk/>
            <pc:sldMk cId="2212937571" sldId="16672358"/>
            <ac:picMk id="20" creationId="{F4068022-EBFD-4DA3-BB90-30799DCFE830}"/>
          </ac:picMkLst>
        </pc:picChg>
      </pc:sldChg>
      <pc:sldChg chg="addSp delSp modSp add">
        <pc:chgData name="" userId="2d7ac09e1f2b12b4" providerId="LiveId" clId="{1370DD24-228E-4103-9B13-5CE4B80AD58E}" dt="2026-06-30T16:48:59.295" v="1399"/>
        <pc:sldMkLst>
          <pc:docMk/>
          <pc:sldMk cId="907023434" sldId="16672359"/>
        </pc:sldMkLst>
        <pc:spChg chg="del">
          <ac:chgData name="" userId="2d7ac09e1f2b12b4" providerId="LiveId" clId="{1370DD24-228E-4103-9B13-5CE4B80AD58E}" dt="2026-06-30T16:48:58.130" v="1398" actId="478"/>
          <ac:spMkLst>
            <pc:docMk/>
            <pc:sldMk cId="907023434" sldId="16672359"/>
            <ac:spMk id="2" creationId="{8BB95685-1AA6-4950-8DBE-8C18E9AED6F9}"/>
          </ac:spMkLst>
        </pc:spChg>
        <pc:spChg chg="mod">
          <ac:chgData name="" userId="2d7ac09e1f2b12b4" providerId="LiveId" clId="{1370DD24-228E-4103-9B13-5CE4B80AD58E}" dt="2026-06-30T16:48:56.132" v="1397" actId="2711"/>
          <ac:spMkLst>
            <pc:docMk/>
            <pc:sldMk cId="907023434" sldId="16672359"/>
            <ac:spMk id="3" creationId="{7D78DBA3-798D-4777-B5E8-67A200BA087A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4" creationId="{7D2888E5-0232-4B8F-B04E-5030EFF4869D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5" creationId="{BA3EA555-947B-4A50-9048-F28C04E9F6C2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6" creationId="{6FF4B29A-3FAC-4CEF-8092-D3F6A60A8BD7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7" creationId="{3337BC5C-B8A4-4C7C-9F90-2F6898924097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8" creationId="{A46E80A4-105E-4B53-AAAF-093595FDF2FE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9" creationId="{825A0D3C-7C18-4A9C-869F-60F97266F090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0" creationId="{ED1DBBD1-E67B-4FF7-A42F-BBC7EAB21AB5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1" creationId="{71FCD7CD-157A-4DCC-8F71-283D0F9F5002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3" creationId="{894A9342-1572-47F5-8254-C3469B79520E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4" creationId="{D66F1CC9-1349-41A9-B57C-41100E19257F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5" creationId="{40E37C7B-1A83-4B24-958E-220E3EDFF69C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18" creationId="{2C9A1761-AA14-4E4E-A4AD-D299C5FCBD9B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21" creationId="{71290CD1-D696-476B-BF0A-ACA34C574F5C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22" creationId="{82B933EF-9F49-4A07-8600-3CCB8E80ED05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23" creationId="{08FF7EEA-3EEF-4A71-BABB-497E3D8B0784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26" creationId="{19428655-222B-46E9-B1C5-77FC25A23FAE}"/>
          </ac:spMkLst>
        </pc:spChg>
        <pc:spChg chg="add">
          <ac:chgData name="" userId="2d7ac09e1f2b12b4" providerId="LiveId" clId="{1370DD24-228E-4103-9B13-5CE4B80AD58E}" dt="2026-06-30T16:48:59.295" v="1399"/>
          <ac:spMkLst>
            <pc:docMk/>
            <pc:sldMk cId="907023434" sldId="16672359"/>
            <ac:spMk id="27" creationId="{4F4E4C75-E0C3-4209-8CE7-98D65D018A9E}"/>
          </ac:spMkLst>
        </pc:sp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12" creationId="{CC837680-BF71-477F-BA30-2BFF501652C7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16" creationId="{80CC6562-0BDC-4AB4-B390-4C9CA77EAD5C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17" creationId="{0FFD1113-C3FB-4180-A42B-864F52291D51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19" creationId="{3B8DA149-A1A4-488F-8A7D-89C376067B4A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20" creationId="{0768C821-4575-4702-A330-09161D2BE6A7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24" creationId="{7B802FB1-5738-4C5A-B5C8-5A20B09ABB45}"/>
          </ac:picMkLst>
        </pc:picChg>
        <pc:picChg chg="add">
          <ac:chgData name="" userId="2d7ac09e1f2b12b4" providerId="LiveId" clId="{1370DD24-228E-4103-9B13-5CE4B80AD58E}" dt="2026-06-30T16:48:59.295" v="1399"/>
          <ac:picMkLst>
            <pc:docMk/>
            <pc:sldMk cId="907023434" sldId="16672359"/>
            <ac:picMk id="25" creationId="{651C462B-7E0C-4231-90D1-3005A0C68F40}"/>
          </ac:picMkLst>
        </pc:picChg>
      </pc:sldChg>
      <pc:sldMasterChg chg="delSldLayout modSldLayout">
        <pc:chgData name="" userId="2d7ac09e1f2b12b4" providerId="LiveId" clId="{1370DD24-228E-4103-9B13-5CE4B80AD58E}" dt="2026-06-30T15:45:26.622" v="1087" actId="478"/>
        <pc:sldMasterMkLst>
          <pc:docMk/>
          <pc:sldMasterMk cId="3361386521" sldId="2147483656"/>
        </pc:sldMasterMkLst>
        <pc:sldLayoutChg chg="delSp">
          <pc:chgData name="" userId="2d7ac09e1f2b12b4" providerId="LiveId" clId="{1370DD24-228E-4103-9B13-5CE4B80AD58E}" dt="2026-06-30T15:45:26.622" v="1087" actId="478"/>
          <pc:sldLayoutMkLst>
            <pc:docMk/>
            <pc:sldMasterMk cId="3361386521" sldId="2147483656"/>
            <pc:sldLayoutMk cId="3237799283" sldId="2147483668"/>
          </pc:sldLayoutMkLst>
          <pc:spChg chg="del">
            <ac:chgData name="" userId="2d7ac09e1f2b12b4" providerId="LiveId" clId="{1370DD24-228E-4103-9B13-5CE4B80AD58E}" dt="2026-06-30T15:45:26.622" v="1087" actId="478"/>
            <ac:spMkLst>
              <pc:docMk/>
              <pc:sldMasterMk cId="3361386521" sldId="2147483656"/>
              <pc:sldLayoutMk cId="3237799283" sldId="2147483668"/>
              <ac:spMk id="2" creationId="{00000000-0000-0000-0000-000000000000}"/>
            </ac:spMkLst>
          </pc:spChg>
          <pc:picChg chg="del">
            <ac:chgData name="" userId="2d7ac09e1f2b12b4" providerId="LiveId" clId="{1370DD24-228E-4103-9B13-5CE4B80AD58E}" dt="2026-06-30T15:45:24.186" v="1086" actId="478"/>
            <ac:picMkLst>
              <pc:docMk/>
              <pc:sldMasterMk cId="3361386521" sldId="2147483656"/>
              <pc:sldLayoutMk cId="3237799283" sldId="2147483668"/>
              <ac:picMk id="5" creationId="{00000000-0000-0000-0000-000000000000}"/>
            </ac:picMkLst>
          </pc:picChg>
        </pc:sldLayoutChg>
        <pc:sldLayoutChg chg="del">
          <pc:chgData name="" userId="2d7ac09e1f2b12b4" providerId="LiveId" clId="{1370DD24-228E-4103-9B13-5CE4B80AD58E}" dt="2026-06-30T15:39:52.396" v="1029" actId="2696"/>
          <pc:sldLayoutMkLst>
            <pc:docMk/>
            <pc:sldMasterMk cId="3361386521" sldId="2147483656"/>
            <pc:sldLayoutMk cId="1344882350" sldId="2147483669"/>
          </pc:sldLayoutMkLst>
        </pc:sldLayoutChg>
      </pc:sldMaster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image" Target="../media/image8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4B60A5-19FC-41BC-900D-487A98AC7D90}" type="datetimeFigureOut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4BE035-4C66-4F01-AEA7-3A74EA5885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7612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923887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3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1048684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6EA4F-C703-9279-BBFF-AE63722041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D7B5ADD-9328-6AC3-F90C-3A52E5D385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18A4825F-A137-86BD-6F0C-E2CF721BD2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A6CBD7C-9A74-FA2A-E4B3-67DC726FC0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4350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836C4-7304-F520-5D37-26B44A421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2660E74-82CF-A17E-885A-F0D7DA699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85670F5-3662-9604-761B-EBB6BC69F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C204B6-FC52-BB9A-C628-7EEDE5AD13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481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15616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3796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55AAC-86CC-0906-2B7C-FFECB78A3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4C55E72-2038-8BA4-7CF4-DF73F451A6D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6C8CAE71-D0D1-BC46-1EB8-55EB905983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683EF4-A27A-827E-E8C7-CE4B7AE9A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428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70568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121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175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533EF0-B67C-B451-0B61-B07B1556A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774A3283-9D4F-F08A-B791-117F787C56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EC19F7DE-D64D-85A6-9948-628EC53939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294027-DE6D-452C-1F56-1E8D21FA7B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918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895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pitchFamily="2" charset="-122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10600030101010101" pitchFamily="2" charset="-122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96446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F9863-9D34-5E52-72DD-F59509832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19D56278-CA42-6D50-4BFE-22B40010E0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B5B4A894-B834-C050-8C91-6D956751BC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7E44B19-B896-48BE-2FCE-24EEFF6C01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965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197B772-BE26-4EC4-8890-F0A68D4013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121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BF88DF78-0B72-4576-BF3B-88451BE36F40}"/>
              </a:ext>
            </a:extLst>
          </p:cNvPr>
          <p:cNvSpPr/>
          <p:nvPr userDrawn="1"/>
        </p:nvSpPr>
        <p:spPr>
          <a:xfrm>
            <a:off x="0" y="1508125"/>
            <a:ext cx="12216765" cy="2941955"/>
          </a:xfrm>
          <a:prstGeom prst="rect">
            <a:avLst/>
          </a:prstGeom>
          <a:solidFill>
            <a:srgbClr val="014B9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12EDBA60-E9EA-4AC6-A7CC-C8EA389005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主标题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6859B6E-ECB0-4FA5-A6D7-DB889A9F3E4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606771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副标题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C37B5D8-0919-48A3-86CC-17DDE8F38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D064A-ABD4-47DF-914B-B19AAEBFC979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130AB54-5026-4E49-A0FA-9A828EBB4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3311397-274E-4BF5-8EEB-7BC499DD4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0544-9409-4C9D-945B-4A6B8E7E7D39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2902515-25B4-43B6-A178-F7502A09C5F8}"/>
              </a:ext>
            </a:extLst>
          </p:cNvPr>
          <p:cNvSpPr/>
          <p:nvPr userDrawn="1"/>
        </p:nvSpPr>
        <p:spPr>
          <a:xfrm>
            <a:off x="0" y="-3974"/>
            <a:ext cx="12192000" cy="864936"/>
          </a:xfrm>
          <a:prstGeom prst="rect">
            <a:avLst/>
          </a:prstGeom>
          <a:solidFill>
            <a:srgbClr val="014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DB572B1-9C1D-4702-8156-58D18588AF6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1271" y="-3974"/>
            <a:ext cx="1013431" cy="85197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500B16A7-2CD8-4018-8F55-B595A699F245}"/>
              </a:ext>
            </a:extLst>
          </p:cNvPr>
          <p:cNvSpPr/>
          <p:nvPr userDrawn="1"/>
        </p:nvSpPr>
        <p:spPr>
          <a:xfrm>
            <a:off x="0" y="6424654"/>
            <a:ext cx="12192000" cy="433346"/>
          </a:xfrm>
          <a:prstGeom prst="rect">
            <a:avLst/>
          </a:prstGeom>
          <a:solidFill>
            <a:srgbClr val="083A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dirty="0">
                <a:latin typeface="方正舒体" panose="02010601030101010101" pitchFamily="2" charset="-122"/>
                <a:ea typeface="方正舒体" panose="02010601030101010101" pitchFamily="2" charset="-122"/>
              </a:rPr>
              <a:t>  红专并进，理实交融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79939F9-1E5D-461B-84B0-C0656A8A47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17034"/>
          <a:stretch/>
        </p:blipFill>
        <p:spPr>
          <a:xfrm>
            <a:off x="9518949" y="6467363"/>
            <a:ext cx="2460258" cy="347929"/>
          </a:xfrm>
          <a:prstGeom prst="rect">
            <a:avLst/>
          </a:prstGeom>
        </p:spPr>
      </p:pic>
      <p:pic>
        <p:nvPicPr>
          <p:cNvPr id="12" name="图片 11" descr="123111">
            <a:extLst>
              <a:ext uri="{FF2B5EF4-FFF2-40B4-BE49-F238E27FC236}">
                <a16:creationId xmlns:a16="http://schemas.microsoft.com/office/drawing/2014/main" id="{7C201978-8601-438A-AFE4-C852276EFB8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5310" y="136525"/>
            <a:ext cx="2908889" cy="567969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ADA43D1-5ACE-4039-A284-2991001CF9B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11000"/>
          </a:blip>
          <a:srcRect r="54046" b="23327"/>
          <a:stretch>
            <a:fillRect/>
          </a:stretch>
        </p:blipFill>
        <p:spPr>
          <a:xfrm>
            <a:off x="838200" y="747203"/>
            <a:ext cx="10921365" cy="35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534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>
            <a:extLst>
              <a:ext uri="{FF2B5EF4-FFF2-40B4-BE49-F238E27FC236}">
                <a16:creationId xmlns:a16="http://schemas.microsoft.com/office/drawing/2014/main" id="{2287FDD3-CDFA-EF49-A10D-1322C950A8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zh-CN" sz="18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81CDDE9-B88E-234E-A6D4-D842F0AB9A85}"/>
              </a:ext>
            </a:extLst>
          </p:cNvPr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99D7FDDD-992B-F946-BDF0-9E13F01559AD}"/>
              </a:ext>
            </a:extLst>
          </p:cNvPr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0B5F9426-7A81-445D-91A9-6E9E1149893A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10" name="TextBox 6">
            <a:extLst>
              <a:ext uri="{FF2B5EF4-FFF2-40B4-BE49-F238E27FC236}">
                <a16:creationId xmlns:a16="http://schemas.microsoft.com/office/drawing/2014/main" id="{847B504B-FB3C-9B46-81A0-790A36F6F7C0}"/>
              </a:ext>
            </a:extLst>
          </p:cNvPr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3DBB4A54-CEBE-42AD-A072-A39EF13BDFCD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6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8043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>
            <a:extLst>
              <a:ext uri="{FF2B5EF4-FFF2-40B4-BE49-F238E27FC236}">
                <a16:creationId xmlns:a16="http://schemas.microsoft.com/office/drawing/2014/main" id="{B5FEE81A-7312-664C-853C-656C8E254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zh-CN" sz="18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3AC04B3-47FF-B94A-9443-5E2CBAB5FD2F}"/>
              </a:ext>
            </a:extLst>
          </p:cNvPr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5" name="TextBox 11">
            <a:extLst>
              <a:ext uri="{FF2B5EF4-FFF2-40B4-BE49-F238E27FC236}">
                <a16:creationId xmlns:a16="http://schemas.microsoft.com/office/drawing/2014/main" id="{3F6CDD96-2BFD-5F49-94F0-A6C0394071C0}"/>
              </a:ext>
            </a:extLst>
          </p:cNvPr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C34E1AA7-BBE3-4066-9647-AD26786FD079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"/>
            <a:ext cx="12192000" cy="765175"/>
          </a:xfrm>
          <a:prstGeom prst="rect">
            <a:avLst/>
          </a:prstGeom>
        </p:spPr>
        <p:txBody>
          <a:bodyPr/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5481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FC9DDAB7-96A9-334D-9651-A686984A4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zh-CN" sz="1800">
              <a:solidFill>
                <a:srgbClr val="FFFFFF"/>
              </a:solidFill>
              <a:latin typeface="Calibri" charset="0"/>
              <a:ea typeface="ＭＳ Ｐゴシック" charset="0"/>
              <a:cs typeface="MS PGothic" charset="0"/>
            </a:endParaRP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737518CB-DF15-E047-BB7E-B5711858249A}"/>
              </a:ext>
            </a:extLst>
          </p:cNvPr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>
              <a:solidFill>
                <a:srgbClr val="FFFFFF"/>
              </a:solidFill>
              <a:ea typeface="ＭＳ Ｐゴシック" charset="0"/>
              <a:cs typeface="MS PGothic" charset="0"/>
            </a:endParaRPr>
          </a:p>
        </p:txBody>
      </p:sp>
      <p:sp>
        <p:nvSpPr>
          <p:cNvPr id="4" name="TextBox 11">
            <a:extLst>
              <a:ext uri="{FF2B5EF4-FFF2-40B4-BE49-F238E27FC236}">
                <a16:creationId xmlns:a16="http://schemas.microsoft.com/office/drawing/2014/main" id="{841B53DE-DE93-684B-ABFE-870875C29D78}"/>
              </a:ext>
            </a:extLst>
          </p:cNvPr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fld id="{477D0B05-BC85-48E6-89ED-2487897A79B2}" type="slidenum">
              <a:rPr lang="de-DE" altLang="zh-CN" sz="1200" smtClean="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766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804672"/>
            <a:ext cx="4011084" cy="63042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804672"/>
            <a:ext cx="6815667" cy="5321492"/>
          </a:xfrm>
        </p:spPr>
        <p:txBody>
          <a:bodyPr/>
          <a:lstStyle>
            <a:lvl1pPr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5650504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68097"/>
            <a:ext cx="7315200" cy="395947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37709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"/>
            <a:ext cx="12192000" cy="765175"/>
          </a:xfrm>
          <a:prstGeom prst="rect">
            <a:avLst/>
          </a:prstGeom>
        </p:spPr>
        <p:txBody>
          <a:bodyPr/>
          <a:lstStyle>
            <a:lvl1pPr>
              <a:defRPr kumimoji="1" lang="de-DE" sz="4000" b="1" kern="1200" dirty="0">
                <a:solidFill>
                  <a:schemeClr val="bg1"/>
                </a:solidFill>
                <a:effectLst>
                  <a:innerShdw blurRad="63500" dist="50800" dir="10800000">
                    <a:prstClr val="black">
                      <a:alpha val="50000"/>
                    </a:prstClr>
                  </a:innerShdw>
                </a:effectLst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de-DE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1634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804672"/>
            <a:ext cx="2743200" cy="5321492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804672"/>
            <a:ext cx="8026400" cy="5321492"/>
          </a:xfrm>
        </p:spPr>
        <p:txBody>
          <a:bodyPr vert="eaVert"/>
          <a:lstStyle>
            <a:lvl1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99400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635" y="-25400"/>
            <a:ext cx="12197080" cy="789305"/>
          </a:xfrm>
          <a:prstGeom prst="rect">
            <a:avLst/>
          </a:prstGeom>
          <a:solidFill>
            <a:srgbClr val="0E327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Slide Number Placeholder 5"/>
          <p:cNvSpPr txBox="1"/>
          <p:nvPr userDrawn="1"/>
        </p:nvSpPr>
        <p:spPr>
          <a:xfrm>
            <a:off x="9221639" y="6262435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zh-CN"/>
            </a:defPPr>
            <a:lvl1pPr marL="0" algn="r" defTabSz="914400" rtl="0" eaLnBrk="1" latinLnBrk="0" hangingPunct="1">
              <a:defRPr sz="1600" b="1" kern="1200" baseline="0">
                <a:solidFill>
                  <a:srgbClr val="F6FB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8485"/>
            <a:ext cx="10515600" cy="705600"/>
          </a:xfrm>
        </p:spPr>
        <p:txBody>
          <a:bodyPr vert="horz" lIns="90000" tIns="46800" rIns="90000" bIns="46800" rtlCol="0" anchor="ctr" anchorCtr="0">
            <a:noAutofit/>
          </a:bodyPr>
          <a:lstStyle>
            <a:lvl1pPr>
              <a:defRPr sz="4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Slide Number Placeholder 5"/>
          <p:cNvSpPr txBox="1"/>
          <p:nvPr userDrawn="1"/>
        </p:nvSpPr>
        <p:spPr>
          <a:xfrm>
            <a:off x="11533200" y="6264975"/>
            <a:ext cx="4584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zh-CN"/>
            </a:defPPr>
            <a:lvl1pPr marL="0" algn="r" defTabSz="914400" rtl="0" eaLnBrk="1" latinLnBrk="0" hangingPunct="1">
              <a:defRPr sz="1600" b="1" kern="1200" baseline="0">
                <a:solidFill>
                  <a:srgbClr val="F6FB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9AE70B2-8BF9-45C0-BB95-33D1B9D3A854}" type="slidenum">
              <a:rPr lang="zh-CN" altLang="en-US" sz="1400" smtClean="0"/>
              <a:t>‹#›</a:t>
            </a:fld>
            <a:endParaRPr lang="zh-CN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2377992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C33142-A2E7-248F-2F75-6DD679B5BEB8}"/>
              </a:ext>
            </a:extLst>
          </p:cNvPr>
          <p:cNvSpPr/>
          <p:nvPr userDrawn="1"/>
        </p:nvSpPr>
        <p:spPr>
          <a:xfrm>
            <a:off x="0" y="6596480"/>
            <a:ext cx="12192000" cy="261520"/>
          </a:xfrm>
          <a:prstGeom prst="rect">
            <a:avLst/>
          </a:prstGeom>
          <a:solidFill>
            <a:srgbClr val="283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ＭＳ Ｐゴシック" charset="0"/>
              <a:cs typeface="MS PGothic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3D3EA2-B6E2-5E95-F6E2-7DA1AE8F3EAC}"/>
              </a:ext>
            </a:extLst>
          </p:cNvPr>
          <p:cNvSpPr/>
          <p:nvPr userDrawn="1"/>
        </p:nvSpPr>
        <p:spPr>
          <a:xfrm>
            <a:off x="0" y="-12699"/>
            <a:ext cx="12192000" cy="744535"/>
          </a:xfrm>
          <a:prstGeom prst="rect">
            <a:avLst/>
          </a:prstGeom>
          <a:solidFill>
            <a:srgbClr val="283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1pPr>
            <a:lvl2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2pPr>
            <a:lvl3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3pPr>
            <a:lvl4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4pPr>
            <a:lvl5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5pPr>
          </a:lstStyle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de-D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50B02-22C1-029B-20CC-499D87866B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21594" t="9926" r="20206" b="43367"/>
          <a:stretch/>
        </p:blipFill>
        <p:spPr>
          <a:xfrm>
            <a:off x="10537144" y="21222"/>
            <a:ext cx="1527191" cy="689391"/>
          </a:xfrm>
          <a:prstGeom prst="rect">
            <a:avLst/>
          </a:prstGeom>
        </p:spPr>
      </p:pic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8931819-B82E-8C23-049D-D4F516C2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2123" y="6596480"/>
            <a:ext cx="2743200" cy="261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MiSans VF Bold" pitchFamily="2" charset="-122"/>
                <a:ea typeface="MiSans VF Bold" pitchFamily="2" charset="-122"/>
                <a:cs typeface="MiSans VF Bold" pitchFamily="2" charset="-122"/>
              </a:defRPr>
            </a:lvl1pPr>
          </a:lstStyle>
          <a:p>
            <a:fld id="{8B80FCF1-5380-5140-9600-F1CFBEB352AB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045377B-A8B2-3F3F-BBC6-92455D39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0"/>
            <a:ext cx="10008704" cy="731836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6897261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报告提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矩形 26">
            <a:extLst>
              <a:ext uri="{FF2B5EF4-FFF2-40B4-BE49-F238E27FC236}">
                <a16:creationId xmlns:a16="http://schemas.microsoft.com/office/drawing/2014/main" id="{03B77541-A137-B3EE-77EF-18651E2BD6C3}"/>
              </a:ext>
            </a:extLst>
          </p:cNvPr>
          <p:cNvSpPr/>
          <p:nvPr userDrawn="1"/>
        </p:nvSpPr>
        <p:spPr>
          <a:xfrm>
            <a:off x="0" y="6424655"/>
            <a:ext cx="12192000" cy="433346"/>
          </a:xfrm>
          <a:prstGeom prst="rect">
            <a:avLst/>
          </a:prstGeom>
          <a:solidFill>
            <a:srgbClr val="083A7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 dirty="0">
                <a:latin typeface="方正舒体" panose="02010601030101010101" pitchFamily="2" charset="-122"/>
                <a:ea typeface="方正舒体" panose="02010601030101010101" pitchFamily="2" charset="-122"/>
              </a:rPr>
              <a:t>  红专并进，理实交融</a:t>
            </a: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3894747E-1D24-B214-E839-DBB67109F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7034"/>
          <a:stretch/>
        </p:blipFill>
        <p:spPr>
          <a:xfrm>
            <a:off x="9518949" y="6467363"/>
            <a:ext cx="2460258" cy="347929"/>
          </a:xfrm>
          <a:prstGeom prst="rect">
            <a:avLst/>
          </a:prstGeom>
        </p:spPr>
      </p:pic>
      <p:sp>
        <p:nvSpPr>
          <p:cNvPr id="28" name="文本占位符 17">
            <a:extLst>
              <a:ext uri="{FF2B5EF4-FFF2-40B4-BE49-F238E27FC236}">
                <a16:creationId xmlns:a16="http://schemas.microsoft.com/office/drawing/2014/main" id="{7019113C-F000-C65A-F8D9-B64B5BE22D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40674" y="1385298"/>
            <a:ext cx="4021872" cy="70054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0" name="文本占位符 51">
            <a:extLst>
              <a:ext uri="{FF2B5EF4-FFF2-40B4-BE49-F238E27FC236}">
                <a16:creationId xmlns:a16="http://schemas.microsoft.com/office/drawing/2014/main" id="{ACCC2429-3ED4-C4D6-96AE-1E68B50609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4896" y="1323916"/>
            <a:ext cx="719242" cy="761929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2" name="文本占位符 32">
            <a:extLst>
              <a:ext uri="{FF2B5EF4-FFF2-40B4-BE49-F238E27FC236}">
                <a16:creationId xmlns:a16="http://schemas.microsoft.com/office/drawing/2014/main" id="{5AF184A9-8971-EDD2-66F0-284F7F06B25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4896" y="2300253"/>
            <a:ext cx="719242" cy="761929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44" name="文本占位符 34">
            <a:extLst>
              <a:ext uri="{FF2B5EF4-FFF2-40B4-BE49-F238E27FC236}">
                <a16:creationId xmlns:a16="http://schemas.microsoft.com/office/drawing/2014/main" id="{AF976473-EB86-A991-9204-55B141458D3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94896" y="3276590"/>
            <a:ext cx="719242" cy="761929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49" name="文本占位符 34">
            <a:extLst>
              <a:ext uri="{FF2B5EF4-FFF2-40B4-BE49-F238E27FC236}">
                <a16:creationId xmlns:a16="http://schemas.microsoft.com/office/drawing/2014/main" id="{80EE3680-6D98-96D4-C216-446930F06EA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4896" y="4252067"/>
            <a:ext cx="719242" cy="761929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51" name="文本占位符 34">
            <a:extLst>
              <a:ext uri="{FF2B5EF4-FFF2-40B4-BE49-F238E27FC236}">
                <a16:creationId xmlns:a16="http://schemas.microsoft.com/office/drawing/2014/main" id="{1CBDCFB0-2B02-DA6E-FCCE-0187B603C0F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4896" y="5227544"/>
            <a:ext cx="719242" cy="761929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5</a:t>
            </a:r>
            <a:endParaRPr lang="zh-CN" altLang="en-US" dirty="0"/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582D0C2-7FA1-4E8A-9F40-DB135C3C0F4C}"/>
              </a:ext>
            </a:extLst>
          </p:cNvPr>
          <p:cNvSpPr/>
          <p:nvPr userDrawn="1"/>
        </p:nvSpPr>
        <p:spPr>
          <a:xfrm>
            <a:off x="0" y="-3974"/>
            <a:ext cx="12192000" cy="864936"/>
          </a:xfrm>
          <a:prstGeom prst="rect">
            <a:avLst/>
          </a:prstGeom>
          <a:solidFill>
            <a:srgbClr val="014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BB81716-0D05-4AC3-992A-89A7FB2F4B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21271" y="-3974"/>
            <a:ext cx="1013431" cy="851978"/>
          </a:xfrm>
          <a:prstGeom prst="rect">
            <a:avLst/>
          </a:prstGeom>
        </p:spPr>
      </p:pic>
      <p:sp>
        <p:nvSpPr>
          <p:cNvPr id="21" name="标题 1">
            <a:extLst>
              <a:ext uri="{FF2B5EF4-FFF2-40B4-BE49-F238E27FC236}">
                <a16:creationId xmlns:a16="http://schemas.microsoft.com/office/drawing/2014/main" id="{1006D2B9-29E2-4B1B-8AE9-DE7BC479CFB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629" y="42709"/>
            <a:ext cx="11899075" cy="8052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报告提纲</a:t>
            </a:r>
          </a:p>
        </p:txBody>
      </p:sp>
      <p:sp>
        <p:nvSpPr>
          <p:cNvPr id="22" name="文本占位符 17">
            <a:extLst>
              <a:ext uri="{FF2B5EF4-FFF2-40B4-BE49-F238E27FC236}">
                <a16:creationId xmlns:a16="http://schemas.microsoft.com/office/drawing/2014/main" id="{53BB5D66-C808-498E-9F7C-52B993F221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1440674" y="2329819"/>
            <a:ext cx="4021872" cy="70054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23" name="文本占位符 17">
            <a:extLst>
              <a:ext uri="{FF2B5EF4-FFF2-40B4-BE49-F238E27FC236}">
                <a16:creationId xmlns:a16="http://schemas.microsoft.com/office/drawing/2014/main" id="{FD08EB40-6766-4931-B170-68ABEE6C42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440674" y="3307280"/>
            <a:ext cx="4021872" cy="70054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25" name="文本占位符 17">
            <a:extLst>
              <a:ext uri="{FF2B5EF4-FFF2-40B4-BE49-F238E27FC236}">
                <a16:creationId xmlns:a16="http://schemas.microsoft.com/office/drawing/2014/main" id="{0D5E3731-14F6-4EF0-856B-1F1CADE16A22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440674" y="4284741"/>
            <a:ext cx="4021872" cy="70054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26" name="文本占位符 17">
            <a:extLst>
              <a:ext uri="{FF2B5EF4-FFF2-40B4-BE49-F238E27FC236}">
                <a16:creationId xmlns:a16="http://schemas.microsoft.com/office/drawing/2014/main" id="{53F3DEF8-1B5B-40FA-8B29-67CA61F3C5E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0674" y="5258234"/>
            <a:ext cx="4021872" cy="70054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36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368246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占位符 17">
            <a:extLst>
              <a:ext uri="{FF2B5EF4-FFF2-40B4-BE49-F238E27FC236}">
                <a16:creationId xmlns:a16="http://schemas.microsoft.com/office/drawing/2014/main" id="{7019113C-F000-C65A-F8D9-B64B5BE22DE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70788" y="2789837"/>
            <a:ext cx="4123272" cy="639163"/>
          </a:xfrm>
        </p:spPr>
        <p:txBody>
          <a:bodyPr lIns="0" tIns="0" anchor="t" anchorCtr="0">
            <a:noAutofit/>
          </a:bodyPr>
          <a:lstStyle>
            <a:lvl1pPr marL="0" indent="0" algn="ctr">
              <a:buNone/>
              <a:defRPr sz="4400" b="1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zh-CN" altLang="en-US" dirty="0"/>
              <a:t>编辑母版文本样式</a:t>
            </a:r>
          </a:p>
        </p:txBody>
      </p:sp>
      <p:sp>
        <p:nvSpPr>
          <p:cNvPr id="40" name="文本占位符 51">
            <a:extLst>
              <a:ext uri="{FF2B5EF4-FFF2-40B4-BE49-F238E27FC236}">
                <a16:creationId xmlns:a16="http://schemas.microsoft.com/office/drawing/2014/main" id="{ACCC2429-3ED4-C4D6-96AE-1E68B50609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03177" y="2779608"/>
            <a:ext cx="1399199" cy="1298784"/>
          </a:xfrm>
          <a:solidFill>
            <a:srgbClr val="014B96"/>
          </a:solidFill>
          <a:ln>
            <a:noFill/>
          </a:ln>
        </p:spPr>
        <p:txBody>
          <a:bodyPr lIns="0" tIns="0" rIns="0" bIns="0" anchor="ctr" anchorCtr="0">
            <a:normAutofit/>
          </a:bodyPr>
          <a:lstStyle>
            <a:lvl1pPr marL="0" indent="0" algn="ctr" defTabSz="914400" rtl="0" eaLnBrk="1" latinLnBrk="0" hangingPunct="1"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DA20930-D370-4AB3-86D5-B1CC24887389}"/>
              </a:ext>
            </a:extLst>
          </p:cNvPr>
          <p:cNvSpPr/>
          <p:nvPr userDrawn="1"/>
        </p:nvSpPr>
        <p:spPr>
          <a:xfrm>
            <a:off x="0" y="-3974"/>
            <a:ext cx="12192000" cy="864936"/>
          </a:xfrm>
          <a:prstGeom prst="rect">
            <a:avLst/>
          </a:prstGeom>
          <a:solidFill>
            <a:srgbClr val="014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85F963F-BD0C-48F5-A6A9-5E0ED3B7C7E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1271" y="-3974"/>
            <a:ext cx="1013431" cy="851978"/>
          </a:xfrm>
          <a:prstGeom prst="rect">
            <a:avLst/>
          </a:prstGeom>
        </p:spPr>
      </p:pic>
      <p:pic>
        <p:nvPicPr>
          <p:cNvPr id="9" name="图片 8" descr="123111">
            <a:extLst>
              <a:ext uri="{FF2B5EF4-FFF2-40B4-BE49-F238E27FC236}">
                <a16:creationId xmlns:a16="http://schemas.microsoft.com/office/drawing/2014/main" id="{415C1154-AA65-4495-9638-B76E2262C3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85310" y="136525"/>
            <a:ext cx="2908889" cy="56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985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FD19F13-559E-4F29-B7A8-7CBEB0D54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754" y="136525"/>
            <a:ext cx="11780324" cy="997569"/>
          </a:xfrm>
        </p:spPr>
        <p:txBody>
          <a:bodyPr/>
          <a:lstStyle>
            <a:lvl1pPr>
              <a:defRPr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A57077E-81FB-4F23-9EBE-481743548D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3" y="1258784"/>
            <a:ext cx="11780323" cy="4918179"/>
          </a:xfrm>
        </p:spPr>
        <p:txBody>
          <a:bodyPr/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 marL="685800" indent="-228600">
              <a:lnSpc>
                <a:spcPct val="100000"/>
              </a:lnSpc>
              <a:buSzPct val="50000"/>
              <a:buFont typeface="Wingdings" panose="05000000000000000000" pitchFamily="2" charset="2"/>
              <a:buChar char="Ø"/>
              <a:defRPr baseline="0"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100000"/>
              </a:lnSpc>
              <a:buSzPct val="50000"/>
              <a:buFont typeface="Wingdings" panose="05000000000000000000" pitchFamily="2" charset="2"/>
              <a:buChar char="l"/>
              <a:defRPr sz="180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defRPr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7064D4-3C37-4BD7-94EF-0DC546A5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993" y="6356350"/>
            <a:ext cx="2743200" cy="365125"/>
          </a:xfrm>
        </p:spPr>
        <p:txBody>
          <a:bodyPr/>
          <a:lstStyle/>
          <a:p>
            <a:fld id="{C7AAF9AE-B6F5-40E7-ACA1-7B164BD4CCF7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3E56151-BA30-4052-B694-484FBF411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306DA5E-2938-432A-98F6-C1CB3F347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2807" y="6356350"/>
            <a:ext cx="2743200" cy="365125"/>
          </a:xfrm>
        </p:spPr>
        <p:txBody>
          <a:bodyPr/>
          <a:lstStyle>
            <a:lvl1pPr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A51D0544-9409-4C9D-945B-4A6B8E7E7D3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71962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FC33142-A2E7-248F-2F75-6DD679B5BEB8}"/>
              </a:ext>
            </a:extLst>
          </p:cNvPr>
          <p:cNvSpPr/>
          <p:nvPr userDrawn="1"/>
        </p:nvSpPr>
        <p:spPr>
          <a:xfrm>
            <a:off x="0" y="6596480"/>
            <a:ext cx="12192000" cy="261520"/>
          </a:xfrm>
          <a:prstGeom prst="rect">
            <a:avLst/>
          </a:prstGeom>
          <a:solidFill>
            <a:srgbClr val="283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>
              <a:solidFill>
                <a:srgbClr val="FFFFFF"/>
              </a:solidFill>
              <a:ea typeface="ＭＳ Ｐゴシック" charset="0"/>
              <a:cs typeface="MS PGothic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E3D3EA2-B6E2-5E95-F6E2-7DA1AE8F3EAC}"/>
              </a:ext>
            </a:extLst>
          </p:cNvPr>
          <p:cNvSpPr/>
          <p:nvPr userDrawn="1"/>
        </p:nvSpPr>
        <p:spPr>
          <a:xfrm>
            <a:off x="0" y="-12699"/>
            <a:ext cx="12192000" cy="744535"/>
          </a:xfrm>
          <a:prstGeom prst="rect">
            <a:avLst/>
          </a:prstGeom>
          <a:solidFill>
            <a:srgbClr val="283B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1pPr>
            <a:lvl2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2pPr>
            <a:lvl3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3pPr>
            <a:lvl4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4pPr>
            <a:lvl5pPr>
              <a:defRPr b="0" i="0">
                <a:latin typeface="MiSans VF Regular" pitchFamily="2" charset="-122"/>
                <a:ea typeface="MiSans VF Regular" pitchFamily="2" charset="-122"/>
                <a:cs typeface="MiSans VF Regular" pitchFamily="2" charset="-122"/>
              </a:defRPr>
            </a:lvl5pPr>
          </a:lstStyle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  <a:endParaRPr lang="de-D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50B02-22C1-029B-20CC-499D87866B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/>
          <a:srcRect l="21594" t="9926" r="20206" b="43367"/>
          <a:stretch/>
        </p:blipFill>
        <p:spPr>
          <a:xfrm>
            <a:off x="10537144" y="21222"/>
            <a:ext cx="1527191" cy="689391"/>
          </a:xfrm>
          <a:prstGeom prst="rect">
            <a:avLst/>
          </a:prstGeom>
        </p:spPr>
      </p:pic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8931819-B82E-8C23-049D-D4F516C2C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52123" y="6596480"/>
            <a:ext cx="2743200" cy="26152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 i="0">
                <a:solidFill>
                  <a:schemeClr val="bg1"/>
                </a:solidFill>
                <a:latin typeface="MiSans VF Bold" pitchFamily="2" charset="-122"/>
                <a:ea typeface="MiSans VF Bold" pitchFamily="2" charset="-122"/>
                <a:cs typeface="MiSans VF Bold" pitchFamily="2" charset="-122"/>
              </a:defRPr>
            </a:lvl1pPr>
          </a:lstStyle>
          <a:p>
            <a:fld id="{8B80FCF1-5380-5140-9600-F1CFBEB352AB}" type="slidenum">
              <a:rPr lang="x-none" smtClean="0"/>
              <a:pPr/>
              <a:t>‹#›</a:t>
            </a:fld>
            <a:endParaRPr lang="x-none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045377B-A8B2-3F3F-BBC6-92455D397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896" y="0"/>
            <a:ext cx="10008704" cy="731836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6039244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4038600"/>
            <a:ext cx="8534400" cy="2133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单击以编辑母版副标题样式</a:t>
            </a:r>
            <a:endParaRPr lang="de-DE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72A97E19-70F5-2C44-6909-E5768AF1F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36280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solidFill>
                  <a:srgbClr val="0F34A6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defRPr sz="210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>
                <a:latin typeface="等线" panose="02010600030101010101" pitchFamily="2" charset="-122"/>
                <a:ea typeface="等线" panose="02010600030101010101" pitchFamily="2" charset="-122"/>
              </a:defRPr>
            </a:lvl5pPr>
          </a:lstStyle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032305C-DFFF-9873-9D6E-340F5F2857D8}"/>
              </a:ext>
            </a:extLst>
          </p:cNvPr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sz="1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555A947-5A81-B018-2660-235B429C8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977630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1905305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87C81022-EB79-4D44-B349-71CEB7845507}"/>
              </a:ext>
            </a:extLst>
          </p:cNvPr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031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  <a:cs typeface="MS PGothic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:a16="http://schemas.microsoft.com/office/drawing/2014/main" id="{50FB030A-8606-2446-851E-73303FB79D3C}"/>
              </a:ext>
            </a:extLst>
          </p:cNvPr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 </a:t>
            </a:r>
            <a:fld id="{DFAFD920-79C3-49C1-A7B3-B6E0382E58A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09E60C2F-EEDE-F44B-803C-5C743D274D6A}"/>
              </a:ext>
            </a:extLst>
          </p:cNvPr>
          <p:cNvSpPr txBox="1"/>
          <p:nvPr/>
        </p:nvSpPr>
        <p:spPr>
          <a:xfrm>
            <a:off x="9956800" y="6629400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t>Page </a:t>
            </a:r>
            <a:fld id="{1A995042-2D73-4E98-9461-C210BD068AD6}" type="slidenum">
              <a:rPr lang="de-DE" altLang="zh-CN" sz="1200" smtClean="0">
                <a:solidFill>
                  <a:srgbClr val="FFFFFF"/>
                </a:solidFill>
                <a:latin typeface="等线" panose="02010600030101010101" pitchFamily="2" charset="-122"/>
                <a:ea typeface="等线" panose="02010600030101010101" pitchFamily="2" charset="-122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等线" panose="02010600030101010101" pitchFamily="2" charset="-122"/>
              <a:ea typeface="等线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>
                <a:latin typeface="等线" panose="02010600030101010101" pitchFamily="2" charset="-122"/>
                <a:ea typeface="等线" panose="02010600030101010101" pitchFamily="2" charset="-122"/>
              </a:defRPr>
            </a:lvl1pPr>
            <a:lvl2pPr>
              <a:defRPr sz="2400">
                <a:latin typeface="等线" panose="02010600030101010101" pitchFamily="2" charset="-122"/>
                <a:ea typeface="等线" panose="02010600030101010101" pitchFamily="2" charset="-122"/>
              </a:defRPr>
            </a:lvl2pPr>
            <a:lvl3pPr>
              <a:defRPr sz="2000">
                <a:latin typeface="等线" panose="02010600030101010101" pitchFamily="2" charset="-122"/>
                <a:ea typeface="等线" panose="02010600030101010101" pitchFamily="2" charset="-122"/>
              </a:defRPr>
            </a:lvl3pPr>
            <a:lvl4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4pPr>
            <a:lvl5pPr>
              <a:defRPr sz="1800">
                <a:latin typeface="等线" panose="02010600030101010101" pitchFamily="2" charset="-122"/>
                <a:ea typeface="等线" panose="02010600030101010101" pitchFamily="2" charset="-122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de-DE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C22F33A-A3D1-EBEB-22D6-97506653C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763213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5C67EDD-EDC0-4745-B436-2B591055C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8B11456-94AC-42B9-9FAB-D3427E0B7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2DFED38-431C-48CA-A06C-9815A724E9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4C6182-E024-4921-AEAA-7BA79D5470D4}" type="datetime1">
              <a:rPr lang="zh-CN" altLang="en-US" smtClean="0"/>
              <a:t>2026/7/1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1B27C6-502F-4E9E-BB76-39AEE48A5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B6CFE7-48EC-4B6F-AA62-691C68203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D0544-9409-4C9D-945B-4A6B8E7E7D3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575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0" r:id="rId4"/>
    <p:sldLayoutId id="2147483655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>
            <a:extLst>
              <a:ext uri="{FF2B5EF4-FFF2-40B4-BE49-F238E27FC236}">
                <a16:creationId xmlns:a16="http://schemas.microsoft.com/office/drawing/2014/main" id="{F5485827-3A9C-3940-AC12-64CE424C1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"/>
            <a:ext cx="12192000" cy="765175"/>
          </a:xfrm>
          <a:prstGeom prst="rect">
            <a:avLst/>
          </a:prstGeom>
          <a:gradFill rotWithShape="1">
            <a:gsLst>
              <a:gs pos="0">
                <a:srgbClr val="0031B3"/>
              </a:gs>
              <a:gs pos="5000">
                <a:srgbClr val="0031B3"/>
              </a:gs>
              <a:gs pos="100000">
                <a:srgbClr val="9BC1FF"/>
              </a:gs>
            </a:gsLst>
            <a:lin ang="5400000" scaled="1"/>
          </a:gradFill>
          <a:ln>
            <a:noFill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  <a:extLst>
            <a:ext uri="{91240B29-F687-4f45-9708-019B960494DF}"/>
          </a:extLst>
        </p:spPr>
        <p:txBody>
          <a:bodyPr anchor="ctr"/>
          <a:lstStyle/>
          <a:p>
            <a:pPr algn="ctr" eaLnBrk="1" hangingPunct="1">
              <a:defRPr/>
            </a:pPr>
            <a:endParaRPr lang="en-US" altLang="zh-CN" sz="1800">
              <a:solidFill>
                <a:srgbClr val="FFFFFF"/>
              </a:solidFill>
              <a:latin typeface="Calibri" charset="0"/>
              <a:ea typeface="ＭＳ Ｐゴシック" charset="0"/>
              <a:cs typeface="MS PGothic" charset="0"/>
            </a:endParaRP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19203"/>
            <a:ext cx="10972800" cy="490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de-DE" altLang="zh-CN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E0F720-7A08-0D43-A4CF-AEC7139A1146}"/>
              </a:ext>
            </a:extLst>
          </p:cNvPr>
          <p:cNvSpPr/>
          <p:nvPr/>
        </p:nvSpPr>
        <p:spPr>
          <a:xfrm>
            <a:off x="0" y="6669088"/>
            <a:ext cx="12192000" cy="215900"/>
          </a:xfrm>
          <a:prstGeom prst="rect">
            <a:avLst/>
          </a:prstGeom>
          <a:solidFill>
            <a:srgbClr val="0E4D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CN" altLang="en-US" sz="1800">
              <a:solidFill>
                <a:srgbClr val="FFFFFF"/>
              </a:solidFill>
              <a:ea typeface="ＭＳ Ｐゴシック" charset="0"/>
              <a:cs typeface="MS PGothic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9A05A0-225C-694D-9D3E-D97BF161FD08}"/>
              </a:ext>
            </a:extLst>
          </p:cNvPr>
          <p:cNvSpPr txBox="1"/>
          <p:nvPr/>
        </p:nvSpPr>
        <p:spPr>
          <a:xfrm>
            <a:off x="9840384" y="6669088"/>
            <a:ext cx="2133600" cy="203200"/>
          </a:xfrm>
          <a:prstGeom prst="rect">
            <a:avLst/>
          </a:prstGeom>
          <a:noFill/>
        </p:spPr>
        <p:txBody>
          <a:bodyPr lIns="108000" tIns="10800" bIns="0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defRPr/>
            </a:pPr>
            <a:r>
              <a:rPr lang="de-DE" altLang="zh-CN" sz="120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fld id="{222D797F-6281-4E3F-ACFD-EAA4784CE755}" type="slidenum">
              <a:rPr lang="de-DE" altLang="zh-CN" sz="1200" smtClean="0">
                <a:solidFill>
                  <a:srgbClr val="FFFFFF"/>
                </a:solidFill>
                <a:latin typeface="Calibri" panose="020F0502020204030204" pitchFamily="34" charset="0"/>
              </a:rPr>
              <a:pPr algn="r" eaLnBrk="1" hangingPunct="1">
                <a:defRPr/>
              </a:pPr>
              <a:t>‹#›</a:t>
            </a:fld>
            <a:endParaRPr lang="de-DE" altLang="zh-CN" sz="120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B686F3E-4045-B447-BDB8-EF0A8C9C71E0}"/>
              </a:ext>
            </a:extLst>
          </p:cNvPr>
          <p:cNvSpPr/>
          <p:nvPr userDrawn="1"/>
        </p:nvSpPr>
        <p:spPr>
          <a:xfrm>
            <a:off x="0" y="-10511"/>
            <a:ext cx="12192000" cy="840828"/>
          </a:xfrm>
          <a:prstGeom prst="rect">
            <a:avLst/>
          </a:prstGeom>
          <a:solidFill>
            <a:srgbClr val="0E4D9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 sz="180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3EF8756-0108-8C67-4AE7-B69CB40E3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12" y="0"/>
            <a:ext cx="10515600" cy="8046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N" dirty="0"/>
          </a:p>
        </p:txBody>
      </p:sp>
    </p:spTree>
    <p:extLst>
      <p:ext uri="{BB962C8B-B14F-4D97-AF65-F5344CB8AC3E}">
        <p14:creationId xmlns:p14="http://schemas.microsoft.com/office/powerpoint/2010/main" val="3361386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hf sldNum="0" hdr="0" ftr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kumimoji="1" lang="en-US" altLang="zh-CN" sz="4000" b="1" kern="1200" dirty="0" smtClean="0">
          <a:solidFill>
            <a:schemeClr val="bg1"/>
          </a:solidFill>
          <a:effectLst/>
          <a:latin typeface="+mj-ea"/>
          <a:ea typeface="+mj-ea"/>
          <a:cs typeface="等线" panose="02010600030101010101" pitchFamily="2" charset="-122"/>
        </a:defRPr>
      </a:lvl1pPr>
      <a:lvl2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2pPr>
      <a:lvl3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3pPr>
      <a:lvl4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4pPr>
      <a:lvl5pPr algn="r" defTabSz="457200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楷体" panose="02010609060101010101" pitchFamily="49" charset="-122"/>
          <a:ea typeface="楷体" panose="02010609060101010101" pitchFamily="49" charset="-122"/>
          <a:cs typeface="楷体" charset="0"/>
        </a:defRPr>
      </a:lvl5pPr>
      <a:lvl6pPr marL="4572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等线" panose="02010600030101010101" pitchFamily="2" charset="-122"/>
          <a:ea typeface="等线" panose="02010600030101010101" pitchFamily="2" charset="-122"/>
          <a:cs typeface="等线" panose="02010600030101010101" pitchFamily="2" charset="-122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png"/><Relationship Id="rId5" Type="http://schemas.openxmlformats.org/officeDocument/2006/relationships/image" Target="../media/image38.emf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jpe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.xml"/><Relationship Id="rId5" Type="http://schemas.openxmlformats.org/officeDocument/2006/relationships/image" Target="../media/image48.jpg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63.jpe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png"/><Relationship Id="rId10" Type="http://schemas.openxmlformats.org/officeDocument/2006/relationships/image" Target="../media/image70.jpeg"/><Relationship Id="rId4" Type="http://schemas.openxmlformats.org/officeDocument/2006/relationships/image" Target="../media/image64.png"/><Relationship Id="rId9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7" Type="http://schemas.openxmlformats.org/officeDocument/2006/relationships/image" Target="../media/image1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g"/><Relationship Id="rId5" Type="http://schemas.openxmlformats.org/officeDocument/2006/relationships/image" Target="../media/image79.png"/><Relationship Id="rId4" Type="http://schemas.openxmlformats.org/officeDocument/2006/relationships/image" Target="../media/image78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1.emf"/><Relationship Id="rId11" Type="http://schemas.openxmlformats.org/officeDocument/2006/relationships/image" Target="../media/image86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5.png"/><Relationship Id="rId4" Type="http://schemas.openxmlformats.org/officeDocument/2006/relationships/image" Target="../media/image83.png"/><Relationship Id="rId9" Type="http://schemas.openxmlformats.org/officeDocument/2006/relationships/image" Target="../media/image82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4" Type="http://schemas.openxmlformats.org/officeDocument/2006/relationships/image" Target="../media/image11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标题 6">
            <a:extLst>
              <a:ext uri="{FF2B5EF4-FFF2-40B4-BE49-F238E27FC236}">
                <a16:creationId xmlns:a16="http://schemas.microsoft.com/office/drawing/2014/main" id="{1F38DB7B-D934-40C0-A4F9-EB165E7CBE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72000" indent="0" algn="ctr">
              <a:spcBef>
                <a:spcPts val="600"/>
              </a:spcBef>
              <a:buNone/>
            </a:pPr>
            <a:r>
              <a:rPr lang="zh-CN" altLang="en-US" sz="2400" dirty="0">
                <a:solidFill>
                  <a:srgbClr val="083A7C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罗箐</a:t>
            </a:r>
            <a:endParaRPr lang="en-US" altLang="zh-CN" sz="2400" dirty="0">
              <a:solidFill>
                <a:srgbClr val="083A7C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72000">
              <a:spcBef>
                <a:spcPts val="600"/>
              </a:spcBef>
            </a:pPr>
            <a:r>
              <a:rPr lang="zh-CN" altLang="en-US" sz="2400" dirty="0">
                <a:solidFill>
                  <a:srgbClr val="083A7C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代表超级陶粲装置关键技术攻关项目加速器分总体</a:t>
            </a:r>
            <a:endParaRPr lang="en-US" altLang="zh-CN" sz="2400" dirty="0">
              <a:solidFill>
                <a:srgbClr val="083A7C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1" name="标题 10">
            <a:extLst>
              <a:ext uri="{FF2B5EF4-FFF2-40B4-BE49-F238E27FC236}">
                <a16:creationId xmlns:a16="http://schemas.microsoft.com/office/drawing/2014/main" id="{F39E716E-12D3-4765-96F5-F260DB6607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27163"/>
            <a:ext cx="9144000" cy="2387600"/>
          </a:xfrm>
        </p:spPr>
        <p:txBody>
          <a:bodyPr/>
          <a:lstStyle/>
          <a:p>
            <a:r>
              <a:rPr lang="zh-CN" altLang="en-US" dirty="0"/>
              <a:t>超级陶粲装置</a:t>
            </a:r>
            <a:br>
              <a:rPr lang="en-US" altLang="zh-CN" dirty="0"/>
            </a:br>
            <a:r>
              <a:rPr lang="zh-CN" altLang="en-US" dirty="0"/>
              <a:t>加速器研究进展</a:t>
            </a:r>
          </a:p>
        </p:txBody>
      </p:sp>
    </p:spTree>
    <p:extLst>
      <p:ext uri="{BB962C8B-B14F-4D97-AF65-F5344CB8AC3E}">
        <p14:creationId xmlns:p14="http://schemas.microsoft.com/office/powerpoint/2010/main" val="18739097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光学设计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ECE49092-06EC-43D1-BC51-3D5100C2A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4871" y="934611"/>
            <a:ext cx="3816424" cy="227766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DB6BB124-1E6B-4DF3-9292-7E530EB5AE36}"/>
              </a:ext>
            </a:extLst>
          </p:cNvPr>
          <p:cNvSpPr txBox="1"/>
          <p:nvPr/>
        </p:nvSpPr>
        <p:spPr>
          <a:xfrm>
            <a:off x="304144" y="1185668"/>
            <a:ext cx="769633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对撞区采用模块化设计，每个能点有独立对撞点光学设计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弧区采用标准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FODO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结构，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90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度相移，交错式六极铁排布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注入段采用离轴注入，大</a:t>
            </a:r>
            <a:r>
              <a:rPr kumimoji="0" lang="el-GR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β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函数，布局兼容置换注入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采用混合型阻尼扭摆磁铁，峰值场强从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1.6T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提高到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1.9T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9F92971F-ECED-408C-A73A-B8A4647FCE2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10" y="3579360"/>
            <a:ext cx="3798782" cy="264696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C536068-6340-4BF7-9935-80A5045D57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1627" y="3394694"/>
            <a:ext cx="3751909" cy="29283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EBF68116-E0EC-4D30-92A9-F0CA7335EC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8672" y="3665791"/>
            <a:ext cx="3899324" cy="2691694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8BA77962-0B75-4E32-85AE-34315205EB5C}"/>
              </a:ext>
            </a:extLst>
          </p:cNvPr>
          <p:cNvSpPr txBox="1"/>
          <p:nvPr/>
        </p:nvSpPr>
        <p:spPr>
          <a:xfrm>
            <a:off x="9778332" y="3264755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对撞区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E7ABA0A2-E165-4697-BCCB-D49D3CE700A4}"/>
              </a:ext>
            </a:extLst>
          </p:cNvPr>
          <p:cNvSpPr txBox="1"/>
          <p:nvPr/>
        </p:nvSpPr>
        <p:spPr>
          <a:xfrm>
            <a:off x="1762227" y="6226323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弧区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FD9A8898-B540-4C02-8633-F6AEE567FF48}"/>
              </a:ext>
            </a:extLst>
          </p:cNvPr>
          <p:cNvSpPr txBox="1"/>
          <p:nvPr/>
        </p:nvSpPr>
        <p:spPr>
          <a:xfrm>
            <a:off x="5488999" y="6243086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注入段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3B3B1486-14A3-4B67-8283-D9DF6E42AD1E}"/>
              </a:ext>
            </a:extLst>
          </p:cNvPr>
          <p:cNvSpPr txBox="1"/>
          <p:nvPr/>
        </p:nvSpPr>
        <p:spPr>
          <a:xfrm>
            <a:off x="9028929" y="6310540"/>
            <a:ext cx="237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Damping Wiggler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段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3200" dirty="0"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rPr>
              <a:t>束流动力学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B6BB124-1E6B-4DF3-9292-7E530EB5AE36}"/>
              </a:ext>
            </a:extLst>
          </p:cNvPr>
          <p:cNvSpPr txBox="1"/>
          <p:nvPr/>
        </p:nvSpPr>
        <p:spPr>
          <a:xfrm>
            <a:off x="351645" y="1142496"/>
            <a:ext cx="52355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对每个能量点分别做了非线性优化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2GeV</a:t>
            </a: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时考虑边缘场影响，动力学孔径</a:t>
            </a:r>
            <a:endParaRPr kumimoji="0" lang="en-US" altLang="zh-CN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6D6C727-55E3-4311-9FE1-78214B4A0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7994" y="1304340"/>
            <a:ext cx="2996543" cy="210822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940AD28-EDB0-4D94-898D-AD887B4A7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2942" y="1179345"/>
            <a:ext cx="2802600" cy="2162960"/>
          </a:xfrm>
          <a:prstGeom prst="rect">
            <a:avLst/>
          </a:prstGeom>
        </p:spPr>
      </p:pic>
      <p:sp>
        <p:nvSpPr>
          <p:cNvPr id="19" name="文本框 18">
            <a:extLst>
              <a:ext uri="{FF2B5EF4-FFF2-40B4-BE49-F238E27FC236}">
                <a16:creationId xmlns:a16="http://schemas.microsoft.com/office/drawing/2014/main" id="{B3B5901C-D969-4CBC-BEBC-95E76AE00976}"/>
              </a:ext>
            </a:extLst>
          </p:cNvPr>
          <p:cNvSpPr txBox="1"/>
          <p:nvPr/>
        </p:nvSpPr>
        <p:spPr>
          <a:xfrm>
            <a:off x="6433129" y="6080529"/>
            <a:ext cx="1949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DA w/o fringe field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AEA0E88-2A49-405C-9E08-A7BB2246D7AF}"/>
                  </a:ext>
                </a:extLst>
              </p:cNvPr>
              <p:cNvSpPr txBox="1"/>
              <p:nvPr/>
            </p:nvSpPr>
            <p:spPr>
              <a:xfrm>
                <a:off x="721150" y="2191449"/>
                <a:ext cx="4314848" cy="860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DA: Hor. &gt; 25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zh-CN" altLang="en-US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𝑥</m:t>
                        </m:r>
                      </m:sub>
                    </m:sSub>
                  </m:oMath>
                </a14:m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, Ver. &gt;55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𝑦</m:t>
                        </m:r>
                      </m:sub>
                    </m:sSub>
                  </m:oMath>
                </a14:m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 ; 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DA: </a:t>
                </a:r>
                <a:r>
                  <a:rPr kumimoji="0" lang="pt-BR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Hor. </a:t>
                </a:r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&gt;15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𝑥</m:t>
                        </m:r>
                      </m:sub>
                    </m:sSub>
                    <m:r>
                      <a:rPr kumimoji="0" lang="en-US" altLang="zh-CN" sz="2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微软雅黑" panose="020B0503020204020204" pitchFamily="34" charset="-122"/>
                        <a:cs typeface="+mn-cs"/>
                      </a:rPr>
                      <m:t> </m:t>
                    </m:r>
                  </m:oMath>
                </a14:m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@ 10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en-US" altLang="zh-CN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Pr>
                      <m:e>
                        <m: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𝜎</m:t>
                        </m:r>
                      </m:e>
                      <m:sub>
                        <m:r>
                          <a:rPr kumimoji="0" lang="zh-CN" altLang="en-US" sz="24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𝛿</m:t>
                        </m:r>
                      </m:sub>
                    </m:sSub>
                  </m:oMath>
                </a14:m>
                <a:r>
                  <a:rPr kumimoji="0" lang="en-US" altLang="zh-C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 </a:t>
                </a:r>
                <a:endParaRPr kumimoji="0" lang="zh-CN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AEA0E88-2A49-405C-9E08-A7BB2246D7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150" y="2191449"/>
                <a:ext cx="4314848" cy="860172"/>
              </a:xfrm>
              <a:prstGeom prst="rect">
                <a:avLst/>
              </a:prstGeom>
              <a:blipFill>
                <a:blip r:embed="rId4"/>
                <a:stretch>
                  <a:fillRect l="-2119" t="-4930" b="-1478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图片 26">
            <a:extLst>
              <a:ext uri="{FF2B5EF4-FFF2-40B4-BE49-F238E27FC236}">
                <a16:creationId xmlns:a16="http://schemas.microsoft.com/office/drawing/2014/main" id="{24A7CEB7-7A2C-498F-B0D7-7EBB93CD20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225" y="3939596"/>
            <a:ext cx="4314848" cy="2325599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06B33AB3-AB92-42A4-B0C1-0D0BF3AE4509}"/>
              </a:ext>
            </a:extLst>
          </p:cNvPr>
          <p:cNvSpPr txBox="1"/>
          <p:nvPr/>
        </p:nvSpPr>
        <p:spPr>
          <a:xfrm>
            <a:off x="351645" y="3244758"/>
            <a:ext cx="616032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局部动量孔径（考虑误差）： </a:t>
            </a: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±0.5%</a:t>
            </a: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17C53536-1A8D-47BD-8FA2-9E7101D281F2}"/>
              </a:ext>
            </a:extLst>
          </p:cNvPr>
          <p:cNvSpPr txBox="1"/>
          <p:nvPr/>
        </p:nvSpPr>
        <p:spPr>
          <a:xfrm>
            <a:off x="2704212" y="6265195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LMA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4994FF80-C4AC-486C-A41A-7DC24F568D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3049" y="3991562"/>
            <a:ext cx="2943633" cy="2015804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8EDC725B-4CEA-4D84-A50F-9F43AB1D18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44537" y="3991562"/>
            <a:ext cx="2880320" cy="1920017"/>
          </a:xfrm>
          <a:prstGeom prst="rect">
            <a:avLst/>
          </a:prstGeom>
        </p:spPr>
      </p:pic>
      <p:sp>
        <p:nvSpPr>
          <p:cNvPr id="32" name="文本框 31">
            <a:extLst>
              <a:ext uri="{FF2B5EF4-FFF2-40B4-BE49-F238E27FC236}">
                <a16:creationId xmlns:a16="http://schemas.microsoft.com/office/drawing/2014/main" id="{AEBEC3EB-50C8-4764-BAEE-C13C71D40E52}"/>
              </a:ext>
            </a:extLst>
          </p:cNvPr>
          <p:cNvSpPr txBox="1"/>
          <p:nvPr/>
        </p:nvSpPr>
        <p:spPr>
          <a:xfrm>
            <a:off x="8534195" y="3472641"/>
            <a:ext cx="62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FMA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60E24812-7C50-4A1A-BA83-D59AB587C375}"/>
              </a:ext>
            </a:extLst>
          </p:cNvPr>
          <p:cNvSpPr txBox="1"/>
          <p:nvPr/>
        </p:nvSpPr>
        <p:spPr>
          <a:xfrm>
            <a:off x="9595883" y="6080529"/>
            <a:ext cx="1832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DA w/ fringe field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077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9167" y="76200"/>
            <a:ext cx="11926786" cy="455397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束束相互作用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ECD76899-B38F-4F76-9F86-444C8ED1C812}"/>
                  </a:ext>
                </a:extLst>
              </p:cNvPr>
              <p:cNvSpPr txBox="1"/>
              <p:nvPr/>
            </p:nvSpPr>
            <p:spPr>
              <a:xfrm>
                <a:off x="182858" y="1124183"/>
                <a:ext cx="11585590" cy="17543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V5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版本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lattice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设计有效降低了束束作用带来的不稳定性</a:t>
                </a:r>
                <a:endParaRPr kumimoji="1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通过降低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SupPr>
                      <m:e>
                        <m:r>
                          <a:rPr kumimoji="1" lang="zh-CN" altLang="en-US" sz="2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kumimoji="1" lang="en-US" altLang="zh-CN" sz="2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𝑥</m:t>
                        </m:r>
                      </m:sub>
                      <m:sup>
                        <m:r>
                          <a:rPr kumimoji="1" lang="en-US" altLang="zh-CN" sz="2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∗</m:t>
                        </m:r>
                      </m:sup>
                    </m:sSubSup>
                  </m:oMath>
                </a14:m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可以使得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X-Z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共振峰变窄从而增加稳定区宽度：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SupPr>
                      <m:e>
                        <m:r>
                          <a:rPr kumimoji="1" lang="zh-CN" altLang="en-US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kumimoji="1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𝑥</m:t>
                        </m:r>
                      </m:sub>
                      <m:sup>
                        <m:r>
                          <a:rPr kumimoji="1" lang="en-US" altLang="zh-CN" sz="2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∗</m:t>
                        </m:r>
                      </m:sup>
                    </m:sSubSup>
                  </m:oMath>
                </a14:m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= 60 mm 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降到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40 mm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，甚至降到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30mm 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</a:t>
                </a:r>
                <a:endParaRPr kumimoji="1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342900" marR="0" lvl="0" indent="-342900" algn="l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纵向阻抗可以使得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X-Z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共振峰展宽，同时降低</a:t>
                </a:r>
                <a:r>
                  <a:rPr kumimoji="1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X-Z</a:t>
                </a:r>
                <a:r>
                  <a:rPr kumimoji="1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不稳定性峰值，起到类似朗道阻尼的效果</a:t>
                </a:r>
                <a:endParaRPr kumimoji="1" lang="en-US" altLang="zh-CN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mc:Choice>
        <mc:Fallback xmlns="">
          <p:sp>
            <p:nvSpPr>
              <p:cNvPr id="23" name="文本框 22">
                <a:extLst>
                  <a:ext uri="{FF2B5EF4-FFF2-40B4-BE49-F238E27FC236}">
                    <a16:creationId xmlns:a16="http://schemas.microsoft.com/office/drawing/2014/main" id="{ECD76899-B38F-4F76-9F86-444C8ED1C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58" y="1124183"/>
                <a:ext cx="11585590" cy="1754326"/>
              </a:xfrm>
              <a:prstGeom prst="rect">
                <a:avLst/>
              </a:prstGeom>
              <a:blipFill>
                <a:blip r:embed="rId3"/>
                <a:stretch>
                  <a:fillRect l="-631" t="-2083" r="-368" b="-62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图片 7">
            <a:extLst>
              <a:ext uri="{FF2B5EF4-FFF2-40B4-BE49-F238E27FC236}">
                <a16:creationId xmlns:a16="http://schemas.microsoft.com/office/drawing/2014/main" id="{96CB61D7-3593-4082-ABA2-0448AFA10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892" y="3106400"/>
            <a:ext cx="3469085" cy="31618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54E2EB1F-B2E4-4BD4-BF78-FA39B6666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522" y="3106400"/>
            <a:ext cx="3404431" cy="295075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FCB6B3E-0349-4519-A389-F0CE22B3B8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1299" y="3106400"/>
            <a:ext cx="3590467" cy="3179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47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9166" y="102991"/>
            <a:ext cx="11952330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束流集体效应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8829D88A-6660-494D-867C-58775C1034BA}"/>
              </a:ext>
            </a:extLst>
          </p:cNvPr>
          <p:cNvSpPr txBox="1"/>
          <p:nvPr/>
        </p:nvSpPr>
        <p:spPr>
          <a:xfrm>
            <a:off x="527052" y="1600200"/>
            <a:ext cx="5264148" cy="17054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微波不稳定性在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1GeV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时主要由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CSR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CWR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主导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, NEG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镀膜的电导率也会有轻微影响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横向模耦合不稳定性阈值较高，比较安全，主要是因为准直器孔径相对较大</a:t>
            </a: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  <a:sym typeface="+mn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0475E43-29A6-4BA8-8D7A-989371BF1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4" y="1358416"/>
            <a:ext cx="2508784" cy="220447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BD4E251-7151-4643-9C46-2CDCF557B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1279555"/>
            <a:ext cx="2887496" cy="2362200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B44098A8-CDD4-4A38-BB57-F8A8132B6098}"/>
              </a:ext>
            </a:extLst>
          </p:cNvPr>
          <p:cNvSpPr txBox="1"/>
          <p:nvPr/>
        </p:nvSpPr>
        <p:spPr>
          <a:xfrm>
            <a:off x="213784" y="1079500"/>
            <a:ext cx="6165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单束团不稳定性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9F917DF7-B799-4162-AD08-0B975CF0E3EF}"/>
              </a:ext>
            </a:extLst>
          </p:cNvPr>
          <p:cNvSpPr txBox="1"/>
          <p:nvPr/>
        </p:nvSpPr>
        <p:spPr>
          <a:xfrm>
            <a:off x="251884" y="3421561"/>
            <a:ext cx="616585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多束团不稳定性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9" name="图片 18" descr="HOM3">
            <a:extLst>
              <a:ext uri="{FF2B5EF4-FFF2-40B4-BE49-F238E27FC236}">
                <a16:creationId xmlns:a16="http://schemas.microsoft.com/office/drawing/2014/main" id="{2E4C6F3A-70CA-4D21-8C9F-193E6A09D3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6449" y="4136999"/>
            <a:ext cx="2440068" cy="1828800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761B5DC4-148B-4EE1-B3FE-189946A76D89}"/>
              </a:ext>
            </a:extLst>
          </p:cNvPr>
          <p:cNvSpPr txBox="1"/>
          <p:nvPr/>
        </p:nvSpPr>
        <p:spPr>
          <a:xfrm>
            <a:off x="6998127" y="3733800"/>
            <a:ext cx="14167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  <a:sym typeface="+mn-ea"/>
              </a:rPr>
              <a:t>纵向高次模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4" name="图片 23" descr="Zyth1">
            <a:extLst>
              <a:ext uri="{FF2B5EF4-FFF2-40B4-BE49-F238E27FC236}">
                <a16:creationId xmlns:a16="http://schemas.microsoft.com/office/drawing/2014/main" id="{6EE685F9-BAAD-4D60-951F-F53EDF57A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39917" y="4103132"/>
            <a:ext cx="2495661" cy="1882801"/>
          </a:xfrm>
          <a:prstGeom prst="rect">
            <a:avLst/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D0636707-A50D-4318-BFFE-DF73E122A4FF}"/>
              </a:ext>
            </a:extLst>
          </p:cNvPr>
          <p:cNvSpPr txBox="1"/>
          <p:nvPr/>
        </p:nvSpPr>
        <p:spPr>
          <a:xfrm>
            <a:off x="9982200" y="3733800"/>
            <a:ext cx="141671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  <a:sym typeface="+mn-ea"/>
              </a:rPr>
              <a:t>横向高次模</a:t>
            </a: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  <a:sym typeface="+mn-ea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161AFE1E-B982-4130-8DD5-B10D8654201D}"/>
              </a:ext>
            </a:extLst>
          </p:cNvPr>
          <p:cNvSpPr txBox="1"/>
          <p:nvPr/>
        </p:nvSpPr>
        <p:spPr>
          <a:xfrm>
            <a:off x="568081" y="3912288"/>
            <a:ext cx="5375519" cy="25364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抑制高次模导致的纵向耦合束团不稳定性需要纵向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2ms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反馈系统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 charset="0"/>
              <a:sym typeface="+mn-ea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横向耦合束团不稳定性需要横向反馈系统，其中抑制高次模导致的需要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1ms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，壁阻抗需要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0.5ms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，离子效应需要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0.4 ms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，总体需要的横向反馈系统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charset="0"/>
                <a:sym typeface="+mn-ea"/>
              </a:rPr>
              <a:t> &lt;0.4 ms</a:t>
            </a:r>
          </a:p>
        </p:txBody>
      </p:sp>
    </p:spTree>
    <p:extLst>
      <p:ext uri="{BB962C8B-B14F-4D97-AF65-F5344CB8AC3E}">
        <p14:creationId xmlns:p14="http://schemas.microsoft.com/office/powerpoint/2010/main" val="23893789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E5FF03E5-B6D1-22F2-3A05-1D8032F9F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86456" y="3109418"/>
            <a:ext cx="5762981" cy="639163"/>
          </a:xfrm>
        </p:spPr>
        <p:txBody>
          <a:bodyPr/>
          <a:lstStyle/>
          <a:p>
            <a:r>
              <a:rPr lang="zh-CN" altLang="en-US" dirty="0"/>
              <a:t>注入器物理设计</a:t>
            </a:r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771F0440-3971-2517-9CBE-F0E08F4604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09481" y="2722458"/>
            <a:ext cx="1399199" cy="1298784"/>
          </a:xfrm>
        </p:spPr>
        <p:txBody>
          <a:bodyPr>
            <a:normAutofit/>
          </a:bodyPr>
          <a:lstStyle/>
          <a:p>
            <a:r>
              <a:rPr lang="en-US" altLang="zh-CN" sz="6000" dirty="0"/>
              <a:t>3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2133948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EE684-82BA-8285-7E4C-1FE96B5BD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6FD7A452-CFA8-02B4-FEFB-DAAF8E64F886}"/>
              </a:ext>
            </a:extLst>
          </p:cNvPr>
          <p:cNvGrpSpPr/>
          <p:nvPr/>
        </p:nvGrpSpPr>
        <p:grpSpPr>
          <a:xfrm>
            <a:off x="1613864" y="1357090"/>
            <a:ext cx="10515600" cy="5500910"/>
            <a:chOff x="927012" y="1086992"/>
            <a:chExt cx="6581541" cy="2686300"/>
          </a:xfrm>
        </p:grpSpPr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887C20FB-19BB-0433-7E61-2DC6E6AB70C9}"/>
                </a:ext>
              </a:extLst>
            </p:cNvPr>
            <p:cNvGrpSpPr/>
            <p:nvPr/>
          </p:nvGrpSpPr>
          <p:grpSpPr>
            <a:xfrm>
              <a:off x="927012" y="1086992"/>
              <a:ext cx="6515187" cy="2686300"/>
              <a:chOff x="927012" y="1086992"/>
              <a:chExt cx="6515187" cy="2686300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id="{EC1B3F46-EBED-D9B9-2A1D-4AD1F73100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 l="9340" t="16031" r="30746" b="24743"/>
              <a:stretch>
                <a:fillRect/>
              </a:stretch>
            </p:blipFill>
            <p:spPr>
              <a:xfrm>
                <a:off x="927012" y="1086992"/>
                <a:ext cx="6515187" cy="2686300"/>
              </a:xfrm>
              <a:prstGeom prst="rect">
                <a:avLst/>
              </a:prstGeom>
            </p:spPr>
          </p:pic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A9261CF1-5C85-E1D8-0485-4E68DE017183}"/>
                  </a:ext>
                </a:extLst>
              </p:cNvPr>
              <p:cNvSpPr txBox="1"/>
              <p:nvPr/>
            </p:nvSpPr>
            <p:spPr>
              <a:xfrm>
                <a:off x="5137555" y="2532908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ML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1B1AAEAA-CB49-50F0-C8B7-96D51EF0F8D3}"/>
                  </a:ext>
                </a:extLst>
              </p:cNvPr>
              <p:cNvSpPr txBox="1"/>
              <p:nvPr/>
            </p:nvSpPr>
            <p:spPr>
              <a:xfrm>
                <a:off x="5104798" y="2208859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EL1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947DAC26-456F-59D2-739D-EB957DBCD32F}"/>
                  </a:ext>
                </a:extLst>
              </p:cNvPr>
              <p:cNvSpPr txBox="1"/>
              <p:nvPr/>
            </p:nvSpPr>
            <p:spPr>
              <a:xfrm>
                <a:off x="2624924" y="2208859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PL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66067B98-8D0A-FDC2-926D-0A025966FA78}"/>
                  </a:ext>
                </a:extLst>
              </p:cNvPr>
              <p:cNvSpPr txBox="1"/>
              <p:nvPr/>
            </p:nvSpPr>
            <p:spPr>
              <a:xfrm>
                <a:off x="2984924" y="2208859"/>
                <a:ext cx="72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AMD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3C85EED3-8B59-2485-34D6-646975BA248B}"/>
                  </a:ext>
                </a:extLst>
              </p:cNvPr>
              <p:cNvSpPr txBox="1"/>
              <p:nvPr/>
            </p:nvSpPr>
            <p:spPr>
              <a:xfrm>
                <a:off x="3098198" y="2550778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EL2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96CAFB9-4BCA-CBFA-7B4A-DE9FB7ACD0FE}"/>
                  </a:ext>
                </a:extLst>
              </p:cNvPr>
              <p:cNvSpPr txBox="1"/>
              <p:nvPr/>
            </p:nvSpPr>
            <p:spPr>
              <a:xfrm>
                <a:off x="1146712" y="2396358"/>
                <a:ext cx="544258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DR</a:t>
                </a: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/AR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DB119804-D2B6-57A8-0A0B-A917A345F872}"/>
                </a:ext>
              </a:extLst>
            </p:cNvPr>
            <p:cNvSpPr txBox="1"/>
            <p:nvPr/>
          </p:nvSpPr>
          <p:spPr>
            <a:xfrm>
              <a:off x="7148553" y="2416049"/>
              <a:ext cx="360000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CR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AD0B25F-3906-C09A-5CE2-EF0A91EF2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19200"/>
            <a:ext cx="10123564" cy="2190523"/>
          </a:xfrm>
        </p:spPr>
        <p:txBody>
          <a:bodyPr/>
          <a:lstStyle/>
          <a:p>
            <a:pPr marL="285750" indent="-285750">
              <a:lnSpc>
                <a:spcPts val="2300"/>
              </a:lnSpc>
              <a:spcBef>
                <a:spcPts val="600"/>
              </a:spcBef>
              <a:defRPr/>
            </a:pPr>
            <a:r>
              <a:rPr kumimoji="1" lang="zh-CN" altLang="en-US" sz="1800" dirty="0">
                <a:solidFill>
                  <a:prstClr val="black"/>
                </a:solidFill>
              </a:rPr>
              <a:t>优化完善了直线注入器低能段、直线加速器</a:t>
            </a:r>
            <a:r>
              <a:rPr kumimoji="1" lang="en-US" altLang="zh-CN" sz="1800" dirty="0">
                <a:solidFill>
                  <a:prstClr val="black"/>
                </a:solidFill>
              </a:rPr>
              <a:t>EL1/EL2</a:t>
            </a:r>
            <a:r>
              <a:rPr kumimoji="1" lang="zh-CN" altLang="en-US" sz="1800" dirty="0">
                <a:solidFill>
                  <a:prstClr val="black"/>
                </a:solidFill>
              </a:rPr>
              <a:t>物理设计、正电子产生效率和正电子直线</a:t>
            </a:r>
            <a:r>
              <a:rPr kumimoji="1" lang="en-US" altLang="zh-CN" sz="1800" dirty="0">
                <a:solidFill>
                  <a:prstClr val="black"/>
                </a:solidFill>
              </a:rPr>
              <a:t>PL </a:t>
            </a:r>
            <a:r>
              <a:rPr kumimoji="1" lang="zh-CN" altLang="en-US" sz="1800" dirty="0">
                <a:solidFill>
                  <a:prstClr val="black"/>
                </a:solidFill>
              </a:rPr>
              <a:t>，开展了误差分析及校正模拟。</a:t>
            </a:r>
            <a:endParaRPr kumimoji="1" lang="en-US" altLang="zh-CN" sz="1800" dirty="0">
              <a:solidFill>
                <a:prstClr val="black"/>
              </a:solidFill>
            </a:endParaRPr>
          </a:p>
          <a:p>
            <a:pPr marL="285750" indent="-285750">
              <a:lnSpc>
                <a:spcPts val="2300"/>
              </a:lnSpc>
              <a:spcBef>
                <a:spcPts val="600"/>
              </a:spcBef>
              <a:defRPr/>
            </a:pPr>
            <a:r>
              <a:rPr kumimoji="1" lang="zh-CN" altLang="en-US" sz="1800" dirty="0">
                <a:solidFill>
                  <a:prstClr val="black"/>
                </a:solidFill>
              </a:rPr>
              <a:t>通过对比评审确定阻尼环</a:t>
            </a:r>
            <a:r>
              <a:rPr kumimoji="1" lang="en-US" altLang="zh-CN" sz="1800" dirty="0">
                <a:solidFill>
                  <a:prstClr val="black"/>
                </a:solidFill>
              </a:rPr>
              <a:t>DR</a:t>
            </a:r>
            <a:r>
              <a:rPr kumimoji="1" lang="zh-CN" altLang="en-US" sz="1800" dirty="0">
                <a:solidFill>
                  <a:prstClr val="black"/>
                </a:solidFill>
              </a:rPr>
              <a:t>采用反转二极磁铁方案，并开展了</a:t>
            </a:r>
            <a:r>
              <a:rPr kumimoji="1" lang="en-US" altLang="zh-CN" sz="1800" dirty="0">
                <a:solidFill>
                  <a:prstClr val="black"/>
                </a:solidFill>
              </a:rPr>
              <a:t>lattice</a:t>
            </a:r>
            <a:r>
              <a:rPr kumimoji="1" lang="zh-CN" altLang="en-US" sz="1800" dirty="0">
                <a:solidFill>
                  <a:prstClr val="black"/>
                </a:solidFill>
              </a:rPr>
              <a:t>和注入引出设计优化、误差分析及校正模拟。结合累积环</a:t>
            </a:r>
            <a:r>
              <a:rPr kumimoji="1" lang="en-US" altLang="zh-CN" sz="1800" dirty="0">
                <a:solidFill>
                  <a:prstClr val="black"/>
                </a:solidFill>
              </a:rPr>
              <a:t>AR</a:t>
            </a:r>
            <a:r>
              <a:rPr kumimoji="1" lang="zh-CN" altLang="en-US" sz="1800" dirty="0">
                <a:solidFill>
                  <a:prstClr val="black"/>
                </a:solidFill>
              </a:rPr>
              <a:t>，引出束参数满足正电子离轴</a:t>
            </a:r>
            <a:r>
              <a:rPr kumimoji="1" lang="en-US" altLang="zh-CN" sz="1800" dirty="0">
                <a:solidFill>
                  <a:prstClr val="black"/>
                </a:solidFill>
              </a:rPr>
              <a:t>/</a:t>
            </a:r>
            <a:r>
              <a:rPr kumimoji="1" lang="zh-CN" altLang="en-US" sz="1800" dirty="0">
                <a:solidFill>
                  <a:prstClr val="black"/>
                </a:solidFill>
              </a:rPr>
              <a:t>置换注入需求。</a:t>
            </a:r>
            <a:endParaRPr kumimoji="1" lang="en-US" altLang="zh-CN" sz="1800" dirty="0">
              <a:solidFill>
                <a:prstClr val="black"/>
              </a:solidFill>
            </a:endParaRPr>
          </a:p>
          <a:p>
            <a:pPr marL="285750" indent="-285750">
              <a:lnSpc>
                <a:spcPts val="2300"/>
              </a:lnSpc>
              <a:spcBef>
                <a:spcPts val="600"/>
              </a:spcBef>
              <a:defRPr/>
            </a:pPr>
            <a:r>
              <a:rPr kumimoji="1" lang="zh-CN" altLang="en-US" sz="1800" dirty="0">
                <a:solidFill>
                  <a:prstClr val="black"/>
                </a:solidFill>
              </a:rPr>
              <a:t>完成主直线加速器三个能量点、离轴（</a:t>
            </a:r>
            <a:r>
              <a:rPr kumimoji="1" lang="en-US" altLang="zh-CN" sz="1800" dirty="0">
                <a:solidFill>
                  <a:prstClr val="black"/>
                </a:solidFill>
              </a:rPr>
              <a:t>1nC</a:t>
            </a:r>
            <a:r>
              <a:rPr kumimoji="1" lang="zh-CN" altLang="en-US" sz="1800" dirty="0">
                <a:solidFill>
                  <a:prstClr val="black"/>
                </a:solidFill>
              </a:rPr>
              <a:t>）和置换（</a:t>
            </a:r>
            <a:r>
              <a:rPr kumimoji="1" lang="en-US" altLang="zh-CN" sz="1800" dirty="0">
                <a:solidFill>
                  <a:prstClr val="black"/>
                </a:solidFill>
              </a:rPr>
              <a:t>8.5nC</a:t>
            </a:r>
            <a:r>
              <a:rPr kumimoji="1" lang="zh-CN" altLang="en-US" sz="1800" dirty="0">
                <a:solidFill>
                  <a:prstClr val="black"/>
                </a:solidFill>
              </a:rPr>
              <a:t>）注入束光学优化和误差分析计算。</a:t>
            </a:r>
          </a:p>
          <a:p>
            <a:pPr marL="285750" indent="-285750">
              <a:lnSpc>
                <a:spcPts val="2300"/>
              </a:lnSpc>
              <a:spcBef>
                <a:spcPts val="600"/>
              </a:spcBef>
              <a:defRPr/>
            </a:pPr>
            <a:r>
              <a:rPr kumimoji="1" lang="zh-CN" altLang="en-US" sz="1800" dirty="0">
                <a:solidFill>
                  <a:prstClr val="black"/>
                </a:solidFill>
              </a:rPr>
              <a:t>完成各输运线初步设计，实现各段空间和束流参数匹配，初步固化总体布局。</a:t>
            </a:r>
          </a:p>
        </p:txBody>
      </p:sp>
      <p:sp>
        <p:nvSpPr>
          <p:cNvPr id="10" name="标题 9">
            <a:extLst>
              <a:ext uri="{FF2B5EF4-FFF2-40B4-BE49-F238E27FC236}">
                <a16:creationId xmlns:a16="http://schemas.microsoft.com/office/drawing/2014/main" id="{83827D63-5F45-FEA4-93C6-E7B2974BA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17" y="0"/>
            <a:ext cx="10515600" cy="804672"/>
          </a:xfrm>
        </p:spPr>
        <p:txBody>
          <a:bodyPr>
            <a:norm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注入器物理设计</a:t>
            </a:r>
          </a:p>
        </p:txBody>
      </p:sp>
      <p:sp>
        <p:nvSpPr>
          <p:cNvPr id="26" name="内容占位符 1">
            <a:extLst>
              <a:ext uri="{FF2B5EF4-FFF2-40B4-BE49-F238E27FC236}">
                <a16:creationId xmlns:a16="http://schemas.microsoft.com/office/drawing/2014/main" id="{DC5B49A9-4732-D900-B7E7-AD692300E959}"/>
              </a:ext>
            </a:extLst>
          </p:cNvPr>
          <p:cNvSpPr txBox="1">
            <a:spLocks/>
          </p:cNvSpPr>
          <p:nvPr/>
        </p:nvSpPr>
        <p:spPr bwMode="auto">
          <a:xfrm>
            <a:off x="609600" y="4912165"/>
            <a:ext cx="10123564" cy="85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rgbClr val="0F34A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pitchFamily="2" charset="-122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1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pitchFamily="2" charset="-122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 panose="02010600030101010101" pitchFamily="2" charset="-122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等线" panose="02010600030101010101" pitchFamily="2" charset="-122"/>
                <a:ea typeface="等线" panose="02010600030101010101" pitchFamily="2" charset="-122"/>
                <a:cs typeface="等线" panose="02010600030101010101" pitchFamily="2" charset="-122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457200" rtl="0" eaLnBrk="1" fontAlgn="base" latinLnBrk="0" hangingPunct="1">
              <a:lnSpc>
                <a:spcPts val="23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编制控制、真空、微波、高频、磁铁、注引、束诊等系统的基本参数表，初步开展沟通讨论。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marR="0" lvl="0" indent="-285750" algn="l" defTabSz="457200" rtl="0" eaLnBrk="1" fontAlgn="base" latinLnBrk="0" hangingPunct="1">
              <a:lnSpc>
                <a:spcPts val="23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TDR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撰写、文章发表正常进行中。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888858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9166" y="102991"/>
            <a:ext cx="11602929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注入器物理设计：</a:t>
            </a:r>
            <a:r>
              <a:rPr lang="en-US" altLang="zh-CN" sz="3200" b="1" dirty="0">
                <a:solidFill>
                  <a:schemeClr val="bg1"/>
                </a:solidFill>
              </a:rPr>
              <a:t>1.</a:t>
            </a:r>
            <a:r>
              <a:rPr lang="zh-CN" altLang="en-US" sz="3200" b="1" dirty="0">
                <a:solidFill>
                  <a:schemeClr val="bg1"/>
                </a:solidFill>
              </a:rPr>
              <a:t>电子直线低能段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271145" y="980440"/>
            <a:ext cx="11410950" cy="1052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继续完善直线注入器低能段物理设计，结合多目标优化算法，完成电子枪至低能段束流动力学仿真计算、误差分析与轨道校正设计。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完成整体注入器设计，各结果均满足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STCF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设计指标，相关设计结果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PRAB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（已接收）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7" name="图片 6" descr="L-band_layout_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8720" y="1965483"/>
            <a:ext cx="9634855" cy="1440530"/>
          </a:xfrm>
          <a:prstGeom prst="roundRect">
            <a:avLst>
              <a:gd name="adj" fmla="val 8984"/>
            </a:avLst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720" y="3310890"/>
            <a:ext cx="4478655" cy="33369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9785" y="3347720"/>
            <a:ext cx="4923790" cy="323342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4A0010DC-8B50-0EB7-0F0F-ED792EABAA23}"/>
              </a:ext>
            </a:extLst>
          </p:cNvPr>
          <p:cNvSpPr txBox="1"/>
          <p:nvPr/>
        </p:nvSpPr>
        <p:spPr>
          <a:xfrm>
            <a:off x="4535549" y="1938895"/>
            <a:ext cx="720000" cy="3812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EL2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49F16B0-7F45-ECEC-04C9-3E0D7639218D}"/>
              </a:ext>
            </a:extLst>
          </p:cNvPr>
          <p:cNvSpPr txBox="1"/>
          <p:nvPr/>
        </p:nvSpPr>
        <p:spPr>
          <a:xfrm>
            <a:off x="8153579" y="1938895"/>
            <a:ext cx="720000" cy="38125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21161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9166" y="102991"/>
            <a:ext cx="12011234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注入器物理设计： </a:t>
            </a:r>
            <a:r>
              <a:rPr lang="en-US" altLang="zh-CN" sz="3200" b="1" dirty="0">
                <a:solidFill>
                  <a:schemeClr val="bg1"/>
                </a:solidFill>
              </a:rPr>
              <a:t>2.</a:t>
            </a:r>
            <a:r>
              <a:rPr lang="zh-CN" altLang="en-US" sz="3200" b="1" dirty="0">
                <a:solidFill>
                  <a:schemeClr val="bg1"/>
                </a:solidFill>
              </a:rPr>
              <a:t>离轴</a:t>
            </a:r>
            <a:r>
              <a:rPr lang="en-US" altLang="zh-CN" sz="3200" b="1" dirty="0">
                <a:solidFill>
                  <a:schemeClr val="bg1"/>
                </a:solidFill>
              </a:rPr>
              <a:t>/</a:t>
            </a:r>
            <a:r>
              <a:rPr lang="zh-CN" altLang="en-US" sz="3200" b="1" dirty="0">
                <a:solidFill>
                  <a:schemeClr val="bg1"/>
                </a:solidFill>
              </a:rPr>
              <a:t>置换注入兼容方案电子直线加速器</a:t>
            </a:r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BADC2CC3-4DA5-46D8-BF02-38BF6CCE36B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656860" y="2126188"/>
          <a:ext cx="2276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15436">
                  <a:extLst>
                    <a:ext uri="{9D8B030D-6E8A-4147-A177-3AD203B41FA5}">
                      <a16:colId xmlns:a16="http://schemas.microsoft.com/office/drawing/2014/main" val="985912064"/>
                    </a:ext>
                  </a:extLst>
                </a:gridCol>
                <a:gridCol w="743512">
                  <a:extLst>
                    <a:ext uri="{9D8B030D-6E8A-4147-A177-3AD203B41FA5}">
                      <a16:colId xmlns:a16="http://schemas.microsoft.com/office/drawing/2014/main" val="704377873"/>
                    </a:ext>
                  </a:extLst>
                </a:gridCol>
                <a:gridCol w="817863">
                  <a:extLst>
                    <a:ext uri="{9D8B030D-6E8A-4147-A177-3AD203B41FA5}">
                      <a16:colId xmlns:a16="http://schemas.microsoft.com/office/drawing/2014/main" val="3960535102"/>
                    </a:ext>
                  </a:extLst>
                </a:gridCol>
              </a:tblGrid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3.5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683517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1.57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268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0.056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0.056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0.054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9168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0.11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0.09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73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0.08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93389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1.07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1.12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1.15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66379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0.98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0.95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0.94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289485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86DAD668-EAFB-4B40-A6C5-5DB34AE37AE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56049" y="2126188"/>
          <a:ext cx="3428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92810">
                  <a:extLst>
                    <a:ext uri="{9D8B030D-6E8A-4147-A177-3AD203B41FA5}">
                      <a16:colId xmlns:a16="http://schemas.microsoft.com/office/drawing/2014/main" val="1774852167"/>
                    </a:ext>
                  </a:extLst>
                </a:gridCol>
                <a:gridCol w="936001">
                  <a:extLst>
                    <a:ext uri="{9D8B030D-6E8A-4147-A177-3AD203B41FA5}">
                      <a16:colId xmlns:a16="http://schemas.microsoft.com/office/drawing/2014/main" val="985912064"/>
                    </a:ext>
                  </a:extLst>
                </a:gridCol>
              </a:tblGrid>
              <a:tr h="45257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188 MeV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683517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1.56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268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/>
                        <a:t>Energy spread (%)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2.36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9168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0.11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73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0.22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93389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0.97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66379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0.92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289485"/>
                  </a:ext>
                </a:extLst>
              </a:tr>
            </a:tbl>
          </a:graphicData>
        </a:graphic>
      </p:graphicFrame>
      <p:grpSp>
        <p:nvGrpSpPr>
          <p:cNvPr id="11" name="组合 10">
            <a:extLst>
              <a:ext uri="{FF2B5EF4-FFF2-40B4-BE49-F238E27FC236}">
                <a16:creationId xmlns:a16="http://schemas.microsoft.com/office/drawing/2014/main" id="{B345ACC4-6845-4B8D-AE6B-35C4262EC6E2}"/>
              </a:ext>
            </a:extLst>
          </p:cNvPr>
          <p:cNvGrpSpPr/>
          <p:nvPr/>
        </p:nvGrpSpPr>
        <p:grpSpPr>
          <a:xfrm>
            <a:off x="36779" y="5038674"/>
            <a:ext cx="11010419" cy="1605511"/>
            <a:chOff x="39303" y="5233653"/>
            <a:chExt cx="11010419" cy="1605511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6C7DAF6E-B1D8-475D-8A8E-6B15CBB0E7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0538" y="5589000"/>
              <a:ext cx="4419184" cy="1250164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122C1189-0AB8-4349-87E6-3C100110A9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303" y="5506478"/>
              <a:ext cx="6497667" cy="774431"/>
            </a:xfrm>
            <a:prstGeom prst="rect">
              <a:avLst/>
            </a:prstGeom>
          </p:spPr>
        </p:pic>
        <p:sp>
          <p:nvSpPr>
            <p:cNvPr id="14" name="object 4">
              <a:extLst>
                <a:ext uri="{FF2B5EF4-FFF2-40B4-BE49-F238E27FC236}">
                  <a16:creationId xmlns:a16="http://schemas.microsoft.com/office/drawing/2014/main" id="{B9A8D8D8-FFC2-4354-9634-403AF46CA813}"/>
                </a:ext>
              </a:extLst>
            </p:cNvPr>
            <p:cNvSpPr/>
            <p:nvPr/>
          </p:nvSpPr>
          <p:spPr>
            <a:xfrm rot="20633118">
              <a:off x="3294500" y="5233653"/>
              <a:ext cx="197109" cy="774431"/>
            </a:xfrm>
            <a:custGeom>
              <a:avLst/>
              <a:gdLst/>
              <a:ahLst/>
              <a:cxnLst/>
              <a:rect l="l" t="t" r="r" b="b"/>
              <a:pathLst>
                <a:path w="211455" h="1068070">
                  <a:moveTo>
                    <a:pt x="97364" y="900354"/>
                  </a:moveTo>
                  <a:lnTo>
                    <a:pt x="40640" y="906525"/>
                  </a:lnTo>
                  <a:lnTo>
                    <a:pt x="144399" y="1067714"/>
                  </a:lnTo>
                  <a:lnTo>
                    <a:pt x="195950" y="928750"/>
                  </a:lnTo>
                  <a:lnTo>
                    <a:pt x="100457" y="928750"/>
                  </a:lnTo>
                  <a:lnTo>
                    <a:pt x="97364" y="900354"/>
                  </a:lnTo>
                  <a:close/>
                </a:path>
                <a:path w="211455" h="1068070">
                  <a:moveTo>
                    <a:pt x="154260" y="894164"/>
                  </a:moveTo>
                  <a:lnTo>
                    <a:pt x="97364" y="900354"/>
                  </a:lnTo>
                  <a:lnTo>
                    <a:pt x="100457" y="928750"/>
                  </a:lnTo>
                  <a:lnTo>
                    <a:pt x="157353" y="922527"/>
                  </a:lnTo>
                  <a:lnTo>
                    <a:pt x="154260" y="894164"/>
                  </a:lnTo>
                  <a:close/>
                </a:path>
                <a:path w="211455" h="1068070">
                  <a:moveTo>
                    <a:pt x="211074" y="887983"/>
                  </a:moveTo>
                  <a:lnTo>
                    <a:pt x="154260" y="894164"/>
                  </a:lnTo>
                  <a:lnTo>
                    <a:pt x="157353" y="922527"/>
                  </a:lnTo>
                  <a:lnTo>
                    <a:pt x="100457" y="928750"/>
                  </a:lnTo>
                  <a:lnTo>
                    <a:pt x="195950" y="928750"/>
                  </a:lnTo>
                  <a:lnTo>
                    <a:pt x="211074" y="887983"/>
                  </a:lnTo>
                  <a:close/>
                </a:path>
                <a:path w="211455" h="1068070">
                  <a:moveTo>
                    <a:pt x="56769" y="0"/>
                  </a:moveTo>
                  <a:lnTo>
                    <a:pt x="0" y="6222"/>
                  </a:lnTo>
                  <a:lnTo>
                    <a:pt x="97364" y="900354"/>
                  </a:lnTo>
                  <a:lnTo>
                    <a:pt x="154260" y="894164"/>
                  </a:lnTo>
                  <a:lnTo>
                    <a:pt x="5676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1A77F34B-75C8-488F-9C2C-B34AE81EF431}"/>
                </a:ext>
              </a:extLst>
            </p:cNvPr>
            <p:cNvSpPr txBox="1"/>
            <p:nvPr/>
          </p:nvSpPr>
          <p:spPr>
            <a:xfrm>
              <a:off x="2535969" y="6280909"/>
              <a:ext cx="1080000" cy="4534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EL2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3CF46012-2BFC-47B5-BEA6-1925E41B5FA8}"/>
                </a:ext>
              </a:extLst>
            </p:cNvPr>
            <p:cNvSpPr txBox="1"/>
            <p:nvPr/>
          </p:nvSpPr>
          <p:spPr>
            <a:xfrm>
              <a:off x="7830492" y="6280909"/>
              <a:ext cx="1080000" cy="45345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ML</a:t>
              </a:r>
              <a:endPara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7" name="文本框 16">
            <a:extLst>
              <a:ext uri="{FF2B5EF4-FFF2-40B4-BE49-F238E27FC236}">
                <a16:creationId xmlns:a16="http://schemas.microsoft.com/office/drawing/2014/main" id="{351D663D-0973-4D78-BD47-FEA30A260C61}"/>
              </a:ext>
            </a:extLst>
          </p:cNvPr>
          <p:cNvSpPr txBox="1"/>
          <p:nvPr/>
        </p:nvSpPr>
        <p:spPr>
          <a:xfrm>
            <a:off x="3008860" y="1630652"/>
            <a:ext cx="3204000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ML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输出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BD188F3F-CDE1-4E5C-A50E-96F676D130DE}"/>
              </a:ext>
            </a:extLst>
          </p:cNvPr>
          <p:cNvSpPr txBox="1"/>
          <p:nvPr/>
        </p:nvSpPr>
        <p:spPr>
          <a:xfrm>
            <a:off x="98041" y="1630653"/>
            <a:ext cx="3486819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chicane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出口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5D5C960E-D593-4692-BA86-DE8B789F6D8F}"/>
              </a:ext>
            </a:extLst>
          </p:cNvPr>
          <p:cNvSpPr txBox="1"/>
          <p:nvPr/>
        </p:nvSpPr>
        <p:spPr>
          <a:xfrm>
            <a:off x="156049" y="840986"/>
            <a:ext cx="11826401" cy="77200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完成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1.0\2.0\3.5 GeV 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三个能量点、离轴（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1nC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）和置换（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8.5nC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）注入束光学优化。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完成包含尾场以及准直误差</a:t>
            </a: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(0.1mm 1mrad)</a:t>
            </a: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的误差分析计算。</a:t>
            </a:r>
          </a:p>
        </p:txBody>
      </p:sp>
      <p:graphicFrame>
        <p:nvGraphicFramePr>
          <p:cNvPr id="20" name="表格 19">
            <a:extLst>
              <a:ext uri="{FF2B5EF4-FFF2-40B4-BE49-F238E27FC236}">
                <a16:creationId xmlns:a16="http://schemas.microsoft.com/office/drawing/2014/main" id="{22C5CD29-39B0-4253-AB81-E963AD68EFE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878410" y="2132272"/>
          <a:ext cx="2276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715436">
                  <a:extLst>
                    <a:ext uri="{9D8B030D-6E8A-4147-A177-3AD203B41FA5}">
                      <a16:colId xmlns:a16="http://schemas.microsoft.com/office/drawing/2014/main" val="985912064"/>
                    </a:ext>
                  </a:extLst>
                </a:gridCol>
                <a:gridCol w="743512">
                  <a:extLst>
                    <a:ext uri="{9D8B030D-6E8A-4147-A177-3AD203B41FA5}">
                      <a16:colId xmlns:a16="http://schemas.microsoft.com/office/drawing/2014/main" val="704377873"/>
                    </a:ext>
                  </a:extLst>
                </a:gridCol>
                <a:gridCol w="817863">
                  <a:extLst>
                    <a:ext uri="{9D8B030D-6E8A-4147-A177-3AD203B41FA5}">
                      <a16:colId xmlns:a16="http://schemas.microsoft.com/office/drawing/2014/main" val="3960535102"/>
                    </a:ext>
                  </a:extLst>
                </a:gridCol>
              </a:tblGrid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1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2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3.5 GeV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683517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3.26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3.32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3.11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268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0.26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0.31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0.23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9168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0.14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0.16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0.15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73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0.38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0.39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0.09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93389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6.27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13.56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12.85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66379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5.53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7.90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4.88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289485"/>
                  </a:ext>
                </a:extLst>
              </a:tr>
            </a:tbl>
          </a:graphicData>
        </a:graphic>
      </p:graphicFrame>
      <p:graphicFrame>
        <p:nvGraphicFramePr>
          <p:cNvPr id="21" name="表格 20">
            <a:extLst>
              <a:ext uri="{FF2B5EF4-FFF2-40B4-BE49-F238E27FC236}">
                <a16:creationId xmlns:a16="http://schemas.microsoft.com/office/drawing/2014/main" id="{FDA312DC-013B-4876-B904-46F953BA6957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377599" y="2132272"/>
          <a:ext cx="3428811" cy="3167997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492810">
                  <a:extLst>
                    <a:ext uri="{9D8B030D-6E8A-4147-A177-3AD203B41FA5}">
                      <a16:colId xmlns:a16="http://schemas.microsoft.com/office/drawing/2014/main" val="1774852167"/>
                    </a:ext>
                  </a:extLst>
                </a:gridCol>
                <a:gridCol w="936001">
                  <a:extLst>
                    <a:ext uri="{9D8B030D-6E8A-4147-A177-3AD203B41FA5}">
                      <a16:colId xmlns:a16="http://schemas.microsoft.com/office/drawing/2014/main" val="985912064"/>
                    </a:ext>
                  </a:extLst>
                </a:gridCol>
              </a:tblGrid>
              <a:tr h="45257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Energy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bg1"/>
                          </a:solidFill>
                        </a:rPr>
                        <a:t>120 MeV</a:t>
                      </a:r>
                      <a:endParaRPr lang="zh-CN" alt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8683517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Beam length (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ps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3.21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268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/>
                        <a:t>Energy spread (%)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5.03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9168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Sigma_x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0.29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73428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Sigma_y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0.28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7493389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emittance_x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6.2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663796"/>
                  </a:ext>
                </a:extLst>
              </a:tr>
              <a:tr h="45257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Nor.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emittance_y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 (mm </a:t>
                      </a:r>
                      <a:r>
                        <a:rPr lang="en-US" altLang="zh-CN" sz="1400" b="1" dirty="0" err="1">
                          <a:solidFill>
                            <a:schemeClr val="tx1"/>
                          </a:solidFill>
                        </a:rPr>
                        <a:t>mrad</a:t>
                      </a:r>
                      <a:r>
                        <a:rPr lang="en-US" altLang="zh-CN" sz="1400" b="1" dirty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zh-CN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CN" sz="1400" b="0" dirty="0">
                          <a:solidFill>
                            <a:schemeClr val="tx1"/>
                          </a:solidFill>
                        </a:rPr>
                        <a:t>5.0</a:t>
                      </a:r>
                      <a:endParaRPr lang="zh-CN" alt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1289485"/>
                  </a:ext>
                </a:extLst>
              </a:tr>
            </a:tbl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4755EE95-4C8E-497F-97A7-1C2959844CAC}"/>
              </a:ext>
            </a:extLst>
          </p:cNvPr>
          <p:cNvSpPr txBox="1"/>
          <p:nvPr/>
        </p:nvSpPr>
        <p:spPr>
          <a:xfrm>
            <a:off x="9602040" y="1636736"/>
            <a:ext cx="2832369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8.5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ML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输出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A0F7588-A3A9-4483-AE7A-F89489C87B0B}"/>
              </a:ext>
            </a:extLst>
          </p:cNvPr>
          <p:cNvSpPr txBox="1"/>
          <p:nvPr/>
        </p:nvSpPr>
        <p:spPr>
          <a:xfrm>
            <a:off x="6319591" y="1636737"/>
            <a:ext cx="3558819" cy="4534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lnSpc>
                <a:spcPct val="130000"/>
              </a:lnSpc>
              <a:spcAft>
                <a:spcPts val="500"/>
              </a:spcAft>
              <a:defRPr sz="2400" b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8.5 </a:t>
            </a:r>
            <a:r>
              <a:rPr kumimoji="0" lang="en-US" altLang="zh-CN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nC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 chicane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出口</a:t>
            </a: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0FAA66B6-C722-42B4-A21E-452362087373}"/>
              </a:ext>
            </a:extLst>
          </p:cNvPr>
          <p:cNvSpPr/>
          <p:nvPr/>
        </p:nvSpPr>
        <p:spPr>
          <a:xfrm rot="2932242">
            <a:off x="11308985" y="5215713"/>
            <a:ext cx="164878" cy="918412"/>
          </a:xfrm>
          <a:custGeom>
            <a:avLst/>
            <a:gdLst/>
            <a:ahLst/>
            <a:cxnLst/>
            <a:rect l="l" t="t" r="r" b="b"/>
            <a:pathLst>
              <a:path w="211455" h="1068070">
                <a:moveTo>
                  <a:pt x="97364" y="900354"/>
                </a:moveTo>
                <a:lnTo>
                  <a:pt x="40640" y="906525"/>
                </a:lnTo>
                <a:lnTo>
                  <a:pt x="144399" y="1067714"/>
                </a:lnTo>
                <a:lnTo>
                  <a:pt x="195950" y="928750"/>
                </a:lnTo>
                <a:lnTo>
                  <a:pt x="100457" y="928750"/>
                </a:lnTo>
                <a:lnTo>
                  <a:pt x="97364" y="900354"/>
                </a:lnTo>
                <a:close/>
              </a:path>
              <a:path w="211455" h="1068070">
                <a:moveTo>
                  <a:pt x="154260" y="894164"/>
                </a:moveTo>
                <a:lnTo>
                  <a:pt x="97364" y="900354"/>
                </a:lnTo>
                <a:lnTo>
                  <a:pt x="100457" y="928750"/>
                </a:lnTo>
                <a:lnTo>
                  <a:pt x="157353" y="922527"/>
                </a:lnTo>
                <a:lnTo>
                  <a:pt x="154260" y="894164"/>
                </a:lnTo>
                <a:close/>
              </a:path>
              <a:path w="211455" h="1068070">
                <a:moveTo>
                  <a:pt x="211074" y="887983"/>
                </a:moveTo>
                <a:lnTo>
                  <a:pt x="154260" y="894164"/>
                </a:lnTo>
                <a:lnTo>
                  <a:pt x="157353" y="922527"/>
                </a:lnTo>
                <a:lnTo>
                  <a:pt x="100457" y="928750"/>
                </a:lnTo>
                <a:lnTo>
                  <a:pt x="195950" y="928750"/>
                </a:lnTo>
                <a:lnTo>
                  <a:pt x="211074" y="887983"/>
                </a:lnTo>
                <a:close/>
              </a:path>
              <a:path w="211455" h="1068070">
                <a:moveTo>
                  <a:pt x="56769" y="0"/>
                </a:moveTo>
                <a:lnTo>
                  <a:pt x="0" y="6222"/>
                </a:lnTo>
                <a:lnTo>
                  <a:pt x="97364" y="900354"/>
                </a:lnTo>
                <a:lnTo>
                  <a:pt x="154260" y="894164"/>
                </a:lnTo>
                <a:lnTo>
                  <a:pt x="5676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5467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C4795-9FED-78C1-A9F8-D1522A815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3D3F388-1D68-C8D5-243F-B7881C3B87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6" r="7075" b="3355"/>
          <a:stretch>
            <a:fillRect/>
          </a:stretch>
        </p:blipFill>
        <p:spPr>
          <a:xfrm>
            <a:off x="8344142" y="975931"/>
            <a:ext cx="3727570" cy="2890520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C31B1936-6ECE-AC4B-2255-AAD91C6E2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6578" y="128651"/>
            <a:ext cx="8639712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注入器物理设计：</a:t>
            </a:r>
            <a:r>
              <a:rPr lang="en-US" altLang="zh-CN" sz="3200" b="1" dirty="0">
                <a:solidFill>
                  <a:schemeClr val="bg1"/>
                </a:solidFill>
              </a:rPr>
              <a:t>3.</a:t>
            </a:r>
            <a:r>
              <a:rPr lang="zh-CN" altLang="en-US" sz="3200" b="1" dirty="0">
                <a:solidFill>
                  <a:schemeClr val="bg1"/>
                </a:solidFill>
              </a:rPr>
              <a:t>正电子阻尼环进展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097AF6B3-7F86-C83C-82F1-BD9C6B147D1E}"/>
              </a:ext>
            </a:extLst>
          </p:cNvPr>
          <p:cNvSpPr txBox="1"/>
          <p:nvPr/>
        </p:nvSpPr>
        <p:spPr>
          <a:xfrm>
            <a:off x="270932" y="1125508"/>
            <a:ext cx="8019962" cy="30358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2026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月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召开光学方案评审会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，经对比（反转二极磁铁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常规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FODO/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四六极组合），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最终采用反转二极磁铁方案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TDR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版光学设计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，周长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152.4 m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，水平自然发射度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9.62 nm·rad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（优于设计指标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11 nm·rad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），横向阻尼时间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23.2 </a:t>
            </a:r>
            <a:r>
              <a:rPr kumimoji="1" lang="en-US" altLang="zh-CN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ms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动力学孔径达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倍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rms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注入尺寸，确保大发射度正电子束团能被高效阻尼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完成误差分析与闭轨校正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，针对紧凑型磁铁间距优化布局：独立双向校正磁铁（</a:t>
            </a:r>
            <a:r>
              <a:rPr kumimoji="1" lang="en-US" altLang="zh-CN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kumimoji="1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）、四极复合（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块）、六极复合（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72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块）</a:t>
            </a:r>
            <a:endParaRPr kumimoji="1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完成注入与引出设计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，元件布局与硬件参数均处在合理范围。结合累积环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AR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，引出束参数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满足离轴</a:t>
            </a:r>
            <a:r>
              <a:rPr kumimoji="1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1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置换注入需求。</a:t>
            </a:r>
            <a:endParaRPr kumimoji="1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0" name="组合 9">
            <a:extLst>
              <a:ext uri="{FF2B5EF4-FFF2-40B4-BE49-F238E27FC236}">
                <a16:creationId xmlns:a16="http://schemas.microsoft.com/office/drawing/2014/main" id="{3612FEE4-021E-DE02-0681-764977E596FE}"/>
              </a:ext>
            </a:extLst>
          </p:cNvPr>
          <p:cNvGrpSpPr/>
          <p:nvPr/>
        </p:nvGrpSpPr>
        <p:grpSpPr>
          <a:xfrm>
            <a:off x="368280" y="4078593"/>
            <a:ext cx="11428287" cy="2466323"/>
            <a:chOff x="368280" y="4078593"/>
            <a:chExt cx="11428287" cy="2466323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913A3929-393A-511B-BC97-9D15E7F8FE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8280" y="4105651"/>
              <a:ext cx="3479579" cy="2439265"/>
            </a:xfrm>
            <a:prstGeom prst="rect">
              <a:avLst/>
            </a:prstGeom>
          </p:spPr>
        </p:pic>
        <p:pic>
          <p:nvPicPr>
            <p:cNvPr id="9" name="内容占位符 4">
              <a:extLst>
                <a:ext uri="{FF2B5EF4-FFF2-40B4-BE49-F238E27FC236}">
                  <a16:creationId xmlns:a16="http://schemas.microsoft.com/office/drawing/2014/main" id="{378F4627-C311-6F6A-5A70-72CF458E2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4311316" y="4078593"/>
              <a:ext cx="3479579" cy="2452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4222E517-EE4B-0610-1AFE-E1B727AF5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8380638" y="4105651"/>
              <a:ext cx="3343815" cy="1095207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E6A94D04-E3B4-4CC2-A568-616B56635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8380638" y="5331056"/>
              <a:ext cx="3415929" cy="1102025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FE681EFC-8C53-EFA4-9FE6-9FD78901330C}"/>
                </a:ext>
              </a:extLst>
            </p:cNvPr>
            <p:cNvSpPr txBox="1"/>
            <p:nvPr/>
          </p:nvSpPr>
          <p:spPr>
            <a:xfrm>
              <a:off x="1463675" y="5254521"/>
              <a:ext cx="1514475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动力学孔径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文本框 6">
              <a:extLst>
                <a:ext uri="{FF2B5EF4-FFF2-40B4-BE49-F238E27FC236}">
                  <a16:creationId xmlns:a16="http://schemas.microsoft.com/office/drawing/2014/main" id="{65173316-033E-CD95-4FA3-DC5C541097A7}"/>
                </a:ext>
              </a:extLst>
            </p:cNvPr>
            <p:cNvSpPr txBox="1"/>
            <p:nvPr/>
          </p:nvSpPr>
          <p:spPr>
            <a:xfrm>
              <a:off x="4660567" y="5254521"/>
              <a:ext cx="26038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误差分析与闭轨校正</a:t>
              </a:r>
              <a:endPara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4F7B076-AA04-EFB5-4852-95143B90C691}"/>
                </a:ext>
              </a:extLst>
            </p:cNvPr>
            <p:cNvSpPr txBox="1"/>
            <p:nvPr/>
          </p:nvSpPr>
          <p:spPr>
            <a:xfrm>
              <a:off x="8718878" y="5254521"/>
              <a:ext cx="260383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ctr">
                <a:defRPr kumimoji="1" i="0" u="none" strike="noStrike" cap="none" spc="0" normalizeH="0" baseline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zh-CN" alt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注入引出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1017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79166" y="76200"/>
            <a:ext cx="11852483" cy="705283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注入器物理设计： </a:t>
            </a:r>
            <a:r>
              <a:rPr lang="en-US" altLang="zh-CN" sz="3200" b="1" dirty="0">
                <a:solidFill>
                  <a:schemeClr val="bg1"/>
                </a:solidFill>
              </a:rPr>
              <a:t>4.</a:t>
            </a:r>
            <a:r>
              <a:rPr lang="zh-CN" altLang="en-US" sz="3200" b="1" dirty="0">
                <a:solidFill>
                  <a:schemeClr val="bg1"/>
                </a:solidFill>
              </a:rPr>
              <a:t>输运线物理设计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ECD76899-B38F-4F76-9F86-444C8ED1C812}"/>
              </a:ext>
            </a:extLst>
          </p:cNvPr>
          <p:cNvSpPr txBox="1"/>
          <p:nvPr/>
        </p:nvSpPr>
        <p:spPr>
          <a:xfrm>
            <a:off x="7508553" y="1151658"/>
            <a:ext cx="4366291" cy="2638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输运线布局优化后，装置整体长度约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690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(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比原版缩短约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米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对撞环输运线采用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60°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弯转段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+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双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DBA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直线匹配段的设计，抑制发射度增长、消除色散、满足注入点匹配要求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阻尼环注入线、引出线基本对称，实现轨道偏转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+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能散压缩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脉冲压缩功能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37A5B66-8BE9-F353-C367-67741637DAD0}"/>
              </a:ext>
            </a:extLst>
          </p:cNvPr>
          <p:cNvGrpSpPr/>
          <p:nvPr/>
        </p:nvGrpSpPr>
        <p:grpSpPr>
          <a:xfrm>
            <a:off x="3319602" y="4151377"/>
            <a:ext cx="5802158" cy="2449051"/>
            <a:chOff x="3319602" y="4151377"/>
            <a:chExt cx="5802158" cy="2343179"/>
          </a:xfrm>
        </p:grpSpPr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914C5A71-0548-427C-97B3-4542CD645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19602" y="4151377"/>
              <a:ext cx="5802158" cy="2343179"/>
            </a:xfrm>
            <a:prstGeom prst="rect">
              <a:avLst/>
            </a:prstGeom>
          </p:spPr>
        </p:pic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F3A11949-A8AE-446F-B8F2-4FA31FAB5C05}"/>
                </a:ext>
              </a:extLst>
            </p:cNvPr>
            <p:cNvSpPr txBox="1"/>
            <p:nvPr/>
          </p:nvSpPr>
          <p:spPr>
            <a:xfrm>
              <a:off x="3801010" y="4290468"/>
              <a:ext cx="1856391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阻尼环输运线</a:t>
              </a: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74D48C7D-E55D-9911-FA61-2318761EFC52}"/>
                </a:ext>
              </a:extLst>
            </p:cNvPr>
            <p:cNvSpPr txBox="1"/>
            <p:nvPr/>
          </p:nvSpPr>
          <p:spPr>
            <a:xfrm>
              <a:off x="4232812" y="5755508"/>
              <a:ext cx="544258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DR</a:t>
              </a: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/AR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60000"/>
                    <a:lumOff val="4000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44DD893-CFA4-FD42-1C31-AF4761A80E54}"/>
                </a:ext>
              </a:extLst>
            </p:cNvPr>
            <p:cNvSpPr txBox="1"/>
            <p:nvPr/>
          </p:nvSpPr>
          <p:spPr>
            <a:xfrm>
              <a:off x="8645898" y="5509492"/>
              <a:ext cx="360000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PL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1506F6C-467D-0F27-C641-7183D5299810}"/>
                </a:ext>
              </a:extLst>
            </p:cNvPr>
            <p:cNvSpPr txBox="1"/>
            <p:nvPr/>
          </p:nvSpPr>
          <p:spPr>
            <a:xfrm>
              <a:off x="8152798" y="5755508"/>
              <a:ext cx="360000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EL2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5A5C0E8C-60E8-4CD6-6AD2-602A62D4AB6D}"/>
              </a:ext>
            </a:extLst>
          </p:cNvPr>
          <p:cNvGrpSpPr/>
          <p:nvPr/>
        </p:nvGrpSpPr>
        <p:grpSpPr>
          <a:xfrm>
            <a:off x="79167" y="1151658"/>
            <a:ext cx="7435324" cy="2893662"/>
            <a:chOff x="79167" y="1151658"/>
            <a:chExt cx="7435324" cy="2893662"/>
          </a:xfrm>
        </p:grpSpPr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FDAFC0EE-0C54-01FF-413B-A5A9984747F0}"/>
                </a:ext>
              </a:extLst>
            </p:cNvPr>
            <p:cNvGrpSpPr/>
            <p:nvPr/>
          </p:nvGrpSpPr>
          <p:grpSpPr>
            <a:xfrm>
              <a:off x="79167" y="1151658"/>
              <a:ext cx="7435324" cy="2893662"/>
              <a:chOff x="79167" y="1151658"/>
              <a:chExt cx="7435324" cy="2893662"/>
            </a:xfrm>
          </p:grpSpPr>
          <p:grpSp>
            <p:nvGrpSpPr>
              <p:cNvPr id="4" name="组合 3">
                <a:extLst>
                  <a:ext uri="{FF2B5EF4-FFF2-40B4-BE49-F238E27FC236}">
                    <a16:creationId xmlns:a16="http://schemas.microsoft.com/office/drawing/2014/main" id="{9D57915D-D75D-19DA-259D-D89F8158C32C}"/>
                  </a:ext>
                </a:extLst>
              </p:cNvPr>
              <p:cNvGrpSpPr/>
              <p:nvPr/>
            </p:nvGrpSpPr>
            <p:grpSpPr>
              <a:xfrm>
                <a:off x="184150" y="1151658"/>
                <a:ext cx="7258050" cy="2843720"/>
                <a:chOff x="400050" y="1803400"/>
                <a:chExt cx="8540750" cy="3556000"/>
              </a:xfrm>
            </p:grpSpPr>
            <p:pic>
              <p:nvPicPr>
                <p:cNvPr id="5" name="图片 4">
                  <a:extLst>
                    <a:ext uri="{FF2B5EF4-FFF2-40B4-BE49-F238E27FC236}">
                      <a16:creationId xmlns:a16="http://schemas.microsoft.com/office/drawing/2014/main" id="{1A3474FF-7E1C-ABAF-AA70-952D84745AC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2508" t="16031" r="30746" b="24743"/>
                <a:stretch>
                  <a:fillRect/>
                </a:stretch>
              </p:blipFill>
              <p:spPr>
                <a:xfrm>
                  <a:off x="400050" y="1803400"/>
                  <a:ext cx="8540750" cy="3359150"/>
                </a:xfrm>
                <a:prstGeom prst="rect">
                  <a:avLst/>
                </a:prstGeom>
              </p:spPr>
            </p:pic>
            <p:pic>
              <p:nvPicPr>
                <p:cNvPr id="6" name="图片 5">
                  <a:extLst>
                    <a:ext uri="{FF2B5EF4-FFF2-40B4-BE49-F238E27FC236}">
                      <a16:creationId xmlns:a16="http://schemas.microsoft.com/office/drawing/2014/main" id="{AD15A7C9-BFA0-BD78-2140-AABE5B6A16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5931" t="88468" r="30747" b="6270"/>
                <a:stretch>
                  <a:fillRect/>
                </a:stretch>
              </p:blipFill>
              <p:spPr>
                <a:xfrm>
                  <a:off x="838200" y="5060950"/>
                  <a:ext cx="8102600" cy="298450"/>
                </a:xfrm>
                <a:prstGeom prst="rect">
                  <a:avLst/>
                </a:prstGeom>
              </p:spPr>
            </p:pic>
          </p:grpSp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D42AD331-1D34-F787-09FC-51E25845DDDC}"/>
                  </a:ext>
                </a:extLst>
              </p:cNvPr>
              <p:cNvSpPr txBox="1"/>
              <p:nvPr/>
            </p:nvSpPr>
            <p:spPr>
              <a:xfrm>
                <a:off x="5137555" y="2532908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ML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C24801FB-38B5-1A4E-BE0C-BB647112F02B}"/>
                  </a:ext>
                </a:extLst>
              </p:cNvPr>
              <p:cNvSpPr txBox="1"/>
              <p:nvPr/>
            </p:nvSpPr>
            <p:spPr>
              <a:xfrm>
                <a:off x="5104798" y="2208859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EL1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042A25B-4646-0126-D977-4323F4D3E94F}"/>
                  </a:ext>
                </a:extLst>
              </p:cNvPr>
              <p:cNvSpPr txBox="1"/>
              <p:nvPr/>
            </p:nvSpPr>
            <p:spPr>
              <a:xfrm>
                <a:off x="2624924" y="2208859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PL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189AE295-DC4A-0C15-3B32-C54B9F08C143}"/>
                  </a:ext>
                </a:extLst>
              </p:cNvPr>
              <p:cNvSpPr txBox="1"/>
              <p:nvPr/>
            </p:nvSpPr>
            <p:spPr>
              <a:xfrm>
                <a:off x="2984924" y="2208859"/>
                <a:ext cx="72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AMD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75FE237F-BF52-CF87-0938-D1F40A2105C0}"/>
                  </a:ext>
                </a:extLst>
              </p:cNvPr>
              <p:cNvSpPr txBox="1"/>
              <p:nvPr/>
            </p:nvSpPr>
            <p:spPr>
              <a:xfrm>
                <a:off x="3098198" y="2550778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EL2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EADFEF4-BDF5-382F-0370-88DD5CA2B3D5}"/>
                  </a:ext>
                </a:extLst>
              </p:cNvPr>
              <p:cNvSpPr txBox="1"/>
              <p:nvPr/>
            </p:nvSpPr>
            <p:spPr>
              <a:xfrm>
                <a:off x="1146712" y="2396358"/>
                <a:ext cx="544258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DR</a:t>
                </a: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>
                        <a:lumMod val="60000"/>
                        <a:lumOff val="40000"/>
                      </a:srgbClr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/AR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1F497D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C14438E-D688-429D-DFAF-706F03401A08}"/>
                  </a:ext>
                </a:extLst>
              </p:cNvPr>
              <p:cNvSpPr txBox="1"/>
              <p:nvPr/>
            </p:nvSpPr>
            <p:spPr>
              <a:xfrm>
                <a:off x="6957928" y="3706766"/>
                <a:ext cx="55656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x /m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5BF29C5E-86AC-1882-C4B6-F623B4DD80F9}"/>
                  </a:ext>
                </a:extLst>
              </p:cNvPr>
              <p:cNvSpPr txBox="1"/>
              <p:nvPr/>
            </p:nvSpPr>
            <p:spPr>
              <a:xfrm rot="16200000">
                <a:off x="-29838" y="2317361"/>
                <a:ext cx="55656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y /m</a:t>
                </a: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" name="文本框 24">
              <a:extLst>
                <a:ext uri="{FF2B5EF4-FFF2-40B4-BE49-F238E27FC236}">
                  <a16:creationId xmlns:a16="http://schemas.microsoft.com/office/drawing/2014/main" id="{BA042740-BFB1-3C67-230A-223E28F559FB}"/>
                </a:ext>
              </a:extLst>
            </p:cNvPr>
            <p:cNvSpPr txBox="1"/>
            <p:nvPr/>
          </p:nvSpPr>
          <p:spPr>
            <a:xfrm>
              <a:off x="7148553" y="2416049"/>
              <a:ext cx="360000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CR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C2A058CE-C1E9-EFC4-8177-4556E3DBD3BD}"/>
              </a:ext>
            </a:extLst>
          </p:cNvPr>
          <p:cNvGrpSpPr/>
          <p:nvPr/>
        </p:nvGrpSpPr>
        <p:grpSpPr>
          <a:xfrm>
            <a:off x="207278" y="4151378"/>
            <a:ext cx="3058337" cy="2343179"/>
            <a:chOff x="207278" y="4151378"/>
            <a:chExt cx="3058337" cy="2343179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1371CF5A-1DD4-E833-495B-059D9FB6EFC2}"/>
                </a:ext>
              </a:extLst>
            </p:cNvPr>
            <p:cNvGrpSpPr/>
            <p:nvPr/>
          </p:nvGrpSpPr>
          <p:grpSpPr>
            <a:xfrm>
              <a:off x="207278" y="4151378"/>
              <a:ext cx="3058337" cy="2343179"/>
              <a:chOff x="207278" y="4151378"/>
              <a:chExt cx="3058337" cy="2343179"/>
            </a:xfrm>
          </p:grpSpPr>
          <p:grpSp>
            <p:nvGrpSpPr>
              <p:cNvPr id="3" name="组合 2"/>
              <p:cNvGrpSpPr/>
              <p:nvPr/>
            </p:nvGrpSpPr>
            <p:grpSpPr>
              <a:xfrm>
                <a:off x="207278" y="4151378"/>
                <a:ext cx="3058337" cy="2343179"/>
                <a:chOff x="7905765" y="1600931"/>
                <a:chExt cx="3058337" cy="2343179"/>
              </a:xfrm>
            </p:grpSpPr>
            <p:pic>
              <p:nvPicPr>
                <p:cNvPr id="18" name="图片 17">
                  <a:extLst>
                    <a:ext uri="{FF2B5EF4-FFF2-40B4-BE49-F238E27FC236}">
                      <a16:creationId xmlns:a16="http://schemas.microsoft.com/office/drawing/2014/main" id="{020E54A5-9DF9-42B2-B62D-179A0F2C4F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rcRect/>
                <a:stretch/>
              </p:blipFill>
              <p:spPr>
                <a:xfrm>
                  <a:off x="7905765" y="1600931"/>
                  <a:ext cx="3058337" cy="2343179"/>
                </a:xfrm>
                <a:prstGeom prst="rect">
                  <a:avLst/>
                </a:prstGeom>
              </p:spPr>
            </p:pic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F3A11949-A8AE-446F-B8F2-4FA31FAB5C05}"/>
                    </a:ext>
                  </a:extLst>
                </p:cNvPr>
                <p:cNvSpPr txBox="1"/>
                <p:nvPr/>
              </p:nvSpPr>
              <p:spPr>
                <a:xfrm>
                  <a:off x="8251436" y="1740021"/>
                  <a:ext cx="1856391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zh-CN" altLang="en-US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1F497D"/>
                      </a:solidFill>
                      <a:effectLst/>
                      <a:uLnTx/>
                      <a:uFillTx/>
                      <a:latin typeface="微软雅黑" panose="020B0503020204020204" pitchFamily="34" charset="-122"/>
                      <a:ea typeface="微软雅黑" panose="020B0503020204020204" pitchFamily="34" charset="-122"/>
                      <a:cs typeface="+mn-cs"/>
                    </a:rPr>
                    <a:t>对撞环输运线</a:t>
                  </a: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1F497D"/>
                    </a:solidFill>
                    <a:effectLst/>
                    <a:uLnTx/>
                    <a:uFillTx/>
                    <a:latin typeface="Calibri"/>
                    <a:ea typeface="宋体" panose="02010600030101010101" pitchFamily="2" charset="-122"/>
                    <a:cs typeface="+mn-cs"/>
                  </a:endParaRPr>
                </a:p>
              </p:txBody>
            </p:sp>
          </p:grpSp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E4CF52F2-E753-FAB4-FCDE-1A1F3D27BBE3}"/>
                  </a:ext>
                </a:extLst>
              </p:cNvPr>
              <p:cNvSpPr txBox="1"/>
              <p:nvPr/>
            </p:nvSpPr>
            <p:spPr>
              <a:xfrm>
                <a:off x="2767998" y="5337950"/>
                <a:ext cx="360000" cy="180562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 lIns="36000" tIns="0" rIns="36000" bIns="0">
                <a:spAutoFit/>
              </a:bodyPr>
              <a:lstStyle>
                <a:defPPr>
                  <a:defRPr lang="zh-CN"/>
                </a:defPPr>
                <a:lvl1pPr algn="ctr">
                  <a:lnSpc>
                    <a:spcPct val="130000"/>
                  </a:lnSpc>
                  <a:spcAft>
                    <a:spcPts val="500"/>
                  </a:spcAft>
                  <a:defRPr sz="2400" b="0">
                    <a:solidFill>
                      <a:srgbClr val="0000FF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  <a:cs typeface="微软雅黑" panose="020B0503020204020204" pitchFamily="34" charset="-122"/>
                  </a:defRPr>
                </a:lvl1pPr>
              </a:lstStyle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5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CR</a:t>
                </a:r>
                <a:endParaRPr kumimoji="0" lang="zh-CN" alt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CC56696F-DB42-08F5-F14F-9AAD425AFC2F}"/>
                </a:ext>
              </a:extLst>
            </p:cNvPr>
            <p:cNvSpPr txBox="1"/>
            <p:nvPr/>
          </p:nvSpPr>
          <p:spPr>
            <a:xfrm>
              <a:off x="457439" y="5922348"/>
              <a:ext cx="360000" cy="180562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36000" tIns="0" rIns="36000" bIns="0">
              <a:spAutoFit/>
            </a:bodyPr>
            <a:lstStyle>
              <a:defPPr>
                <a:defRPr lang="zh-CN"/>
              </a:defPPr>
              <a:lvl1pPr algn="ctr">
                <a:lnSpc>
                  <a:spcPct val="130000"/>
                </a:lnSpc>
                <a:spcAft>
                  <a:spcPts val="500"/>
                </a:spcAft>
                <a:defRPr sz="2400" b="0">
                  <a:solidFill>
                    <a:srgbClr val="0000F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ML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2" name="文本框 31">
            <a:extLst>
              <a:ext uri="{FF2B5EF4-FFF2-40B4-BE49-F238E27FC236}">
                <a16:creationId xmlns:a16="http://schemas.microsoft.com/office/drawing/2014/main" id="{54C3EF78-3836-6B8B-F555-00489570A9C9}"/>
              </a:ext>
            </a:extLst>
          </p:cNvPr>
          <p:cNvSpPr txBox="1"/>
          <p:nvPr/>
        </p:nvSpPr>
        <p:spPr>
          <a:xfrm>
            <a:off x="9295175" y="3836435"/>
            <a:ext cx="2579669" cy="1099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ts val="27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完成了各段匹配设计；进一步优化正在进行中。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6362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6B31C47-9AB0-4C0E-8581-7BF9D3DDDD1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0674" y="1107391"/>
            <a:ext cx="4021872" cy="700547"/>
          </a:xfrm>
        </p:spPr>
        <p:txBody>
          <a:bodyPr/>
          <a:lstStyle/>
          <a:p>
            <a:r>
              <a:rPr lang="zh-CN" altLang="en-US" dirty="0"/>
              <a:t>分总体情况介绍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19426A9-2F32-49C7-BD85-37DD064FA5A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94896" y="1046009"/>
            <a:ext cx="719242" cy="761929"/>
          </a:xfrm>
        </p:spPr>
        <p:txBody>
          <a:bodyPr/>
          <a:lstStyle/>
          <a:p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A54BEED-88ED-4227-B9C1-F8D2AC177ED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4896" y="2096743"/>
            <a:ext cx="719242" cy="761929"/>
          </a:xfrm>
        </p:spPr>
        <p:txBody>
          <a:bodyPr/>
          <a:lstStyle/>
          <a:p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99D1E-A2C7-4BF7-B47A-8D42C7BFD50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94896" y="3176581"/>
            <a:ext cx="719242" cy="761929"/>
          </a:xfrm>
        </p:spPr>
        <p:txBody>
          <a:bodyPr/>
          <a:lstStyle/>
          <a:p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6" name="文本占位符 5">
            <a:extLst>
              <a:ext uri="{FF2B5EF4-FFF2-40B4-BE49-F238E27FC236}">
                <a16:creationId xmlns:a16="http://schemas.microsoft.com/office/drawing/2014/main" id="{9340CAF0-985E-47A1-8EDA-CE0724F5E8B1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94896" y="4229247"/>
            <a:ext cx="719242" cy="761929"/>
          </a:xfrm>
        </p:spPr>
        <p:txBody>
          <a:bodyPr/>
          <a:lstStyle/>
          <a:p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8" name="标题 7">
            <a:extLst>
              <a:ext uri="{FF2B5EF4-FFF2-40B4-BE49-F238E27FC236}">
                <a16:creationId xmlns:a16="http://schemas.microsoft.com/office/drawing/2014/main" id="{A8C574F7-3058-4DF4-A5A9-A7726D7EB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报告提纲</a:t>
            </a:r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C6368B30-8992-4E94-AA13-37BC3A984360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1440673" y="2126309"/>
            <a:ext cx="7756766" cy="700547"/>
          </a:xfrm>
        </p:spPr>
        <p:txBody>
          <a:bodyPr/>
          <a:lstStyle/>
          <a:p>
            <a:r>
              <a:rPr lang="zh-CN" altLang="en-US" dirty="0"/>
              <a:t>对撞环物理设计</a:t>
            </a:r>
          </a:p>
        </p:txBody>
      </p:sp>
      <p:sp>
        <p:nvSpPr>
          <p:cNvPr id="10" name="文本占位符 9">
            <a:extLst>
              <a:ext uri="{FF2B5EF4-FFF2-40B4-BE49-F238E27FC236}">
                <a16:creationId xmlns:a16="http://schemas.microsoft.com/office/drawing/2014/main" id="{A91A5B15-9535-4253-9729-9C35C1E590BD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440674" y="3207271"/>
            <a:ext cx="4021872" cy="700547"/>
          </a:xfrm>
        </p:spPr>
        <p:txBody>
          <a:bodyPr/>
          <a:lstStyle/>
          <a:p>
            <a:r>
              <a:rPr lang="zh-CN" altLang="en-US" dirty="0"/>
              <a:t>注入器物理设计</a:t>
            </a:r>
          </a:p>
        </p:txBody>
      </p:sp>
      <p:sp>
        <p:nvSpPr>
          <p:cNvPr id="11" name="文本占位符 10">
            <a:extLst>
              <a:ext uri="{FF2B5EF4-FFF2-40B4-BE49-F238E27FC236}">
                <a16:creationId xmlns:a16="http://schemas.microsoft.com/office/drawing/2014/main" id="{35ECDCEA-D39F-4F4C-B19C-5ADE81AD651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1440674" y="4261921"/>
            <a:ext cx="6373290" cy="700547"/>
          </a:xfrm>
        </p:spPr>
        <p:txBody>
          <a:bodyPr/>
          <a:lstStyle/>
          <a:p>
            <a:r>
              <a:rPr lang="zh-CN" altLang="en-US" dirty="0"/>
              <a:t>技术系统和束流测试平台</a:t>
            </a:r>
          </a:p>
        </p:txBody>
      </p:sp>
      <p:sp>
        <p:nvSpPr>
          <p:cNvPr id="12" name="文本占位符 5">
            <a:extLst>
              <a:ext uri="{FF2B5EF4-FFF2-40B4-BE49-F238E27FC236}">
                <a16:creationId xmlns:a16="http://schemas.microsoft.com/office/drawing/2014/main" id="{9A4A0F2C-ED5F-4E0F-BA31-E456DA446575}"/>
              </a:ext>
            </a:extLst>
          </p:cNvPr>
          <p:cNvSpPr txBox="1">
            <a:spLocks/>
          </p:cNvSpPr>
          <p:nvPr/>
        </p:nvSpPr>
        <p:spPr>
          <a:xfrm>
            <a:off x="594895" y="5281913"/>
            <a:ext cx="719242" cy="761929"/>
          </a:xfrm>
          <a:prstGeom prst="rect">
            <a:avLst/>
          </a:prstGeom>
          <a:solidFill>
            <a:srgbClr val="014B96"/>
          </a:solidFill>
          <a:ln>
            <a:noFill/>
          </a:ln>
        </p:spPr>
        <p:txBody>
          <a:bodyPr vert="horz" lIns="0" tIns="0" rIns="0" bIns="0" rtlCol="0" anchor="ctr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3600" b="0" kern="1200" baseline="0" dirty="0">
                <a:solidFill>
                  <a:schemeClr val="bg1"/>
                </a:solidFill>
                <a:latin typeface="Impact" panose="020B0806030902050204" pitchFamily="34" charset="0"/>
                <a:ea typeface="+mj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5</a:t>
            </a:r>
            <a:endParaRPr lang="en-US" dirty="0"/>
          </a:p>
        </p:txBody>
      </p:sp>
      <p:sp>
        <p:nvSpPr>
          <p:cNvPr id="13" name="文本占位符 10">
            <a:extLst>
              <a:ext uri="{FF2B5EF4-FFF2-40B4-BE49-F238E27FC236}">
                <a16:creationId xmlns:a16="http://schemas.microsoft.com/office/drawing/2014/main" id="{84793955-C050-4880-A85D-10F0431215C1}"/>
              </a:ext>
            </a:extLst>
          </p:cNvPr>
          <p:cNvSpPr txBox="1">
            <a:spLocks/>
          </p:cNvSpPr>
          <p:nvPr/>
        </p:nvSpPr>
        <p:spPr>
          <a:xfrm>
            <a:off x="1440673" y="5314587"/>
            <a:ext cx="6373290" cy="700547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b="1" kern="1200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dirty="0"/>
              <a:t>小结</a:t>
            </a:r>
          </a:p>
        </p:txBody>
      </p:sp>
    </p:spTree>
    <p:extLst>
      <p:ext uri="{BB962C8B-B14F-4D97-AF65-F5344CB8AC3E}">
        <p14:creationId xmlns:p14="http://schemas.microsoft.com/office/powerpoint/2010/main" val="26045693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E5FF03E5-B6D1-22F2-3A05-1D8032F9F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54008" y="2722458"/>
            <a:ext cx="4740368" cy="639163"/>
          </a:xfrm>
        </p:spPr>
        <p:txBody>
          <a:bodyPr/>
          <a:lstStyle/>
          <a:p>
            <a:r>
              <a:rPr lang="zh-CN" altLang="en-US" dirty="0"/>
              <a:t>技术系统和</a:t>
            </a:r>
            <a:endParaRPr lang="en-US" altLang="zh-CN" dirty="0"/>
          </a:p>
          <a:p>
            <a:r>
              <a:rPr lang="zh-CN" altLang="en-US" dirty="0"/>
              <a:t>束流测试平台</a:t>
            </a:r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771F0440-3971-2517-9CBE-F0E08F4604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09481" y="2722458"/>
            <a:ext cx="1399199" cy="1298784"/>
          </a:xfrm>
        </p:spPr>
        <p:txBody>
          <a:bodyPr>
            <a:normAutofit/>
          </a:bodyPr>
          <a:lstStyle/>
          <a:p>
            <a:r>
              <a:rPr lang="en-US" altLang="zh-CN" sz="6000" dirty="0"/>
              <a:t>4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4075247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381F1-7C2A-7CB3-F62B-E5FA3107B0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BE331611-ABC4-0ED1-2F01-FD13CF771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44103"/>
            <a:ext cx="10972800" cy="5082064"/>
          </a:xfrm>
        </p:spPr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zh-CN" altLang="en-US" sz="1800" dirty="0"/>
              <a:t>原理样机：</a:t>
            </a:r>
            <a:endParaRPr lang="en-US" altLang="zh-CN" sz="1800" dirty="0"/>
          </a:p>
          <a:p>
            <a:pPr lvl="1">
              <a:buFont typeface="Wingdings" panose="05000000000000000000" pitchFamily="2" charset="2"/>
              <a:buChar char="p"/>
            </a:pPr>
            <a:r>
              <a:rPr lang="zh-CN" altLang="en-US" sz="1700" dirty="0"/>
              <a:t>完成了双孔径</a:t>
            </a:r>
            <a:r>
              <a:rPr lang="en-US" altLang="zh-CN" sz="1700" dirty="0"/>
              <a:t>QD1</a:t>
            </a:r>
            <a:r>
              <a:rPr lang="zh-CN" altLang="en-US" sz="1700" dirty="0"/>
              <a:t>样机（</a:t>
            </a:r>
            <a:r>
              <a:rPr lang="en-US" altLang="zh-CN" sz="1700" dirty="0"/>
              <a:t>1:1</a:t>
            </a:r>
            <a:r>
              <a:rPr lang="zh-CN" altLang="en-US" sz="1700" dirty="0"/>
              <a:t>全尺寸）的制作，接近完成</a:t>
            </a:r>
            <a:r>
              <a:rPr lang="en-US" altLang="zh-CN" sz="1700" dirty="0"/>
              <a:t>QD1</a:t>
            </a:r>
            <a:r>
              <a:rPr lang="zh-CN" altLang="en-US" sz="1700" dirty="0"/>
              <a:t>样机测试</a:t>
            </a:r>
            <a:r>
              <a:rPr lang="en-US" altLang="zh-CN" sz="1700" dirty="0"/>
              <a:t>: </a:t>
            </a:r>
            <a:r>
              <a:rPr lang="zh-CN" altLang="en-US" sz="1700" dirty="0"/>
              <a:t>线圈达到设计电流；</a:t>
            </a:r>
            <a:r>
              <a:rPr lang="en-US" altLang="zh-CN" sz="1700" dirty="0"/>
              <a:t>AP2</a:t>
            </a:r>
            <a:r>
              <a:rPr lang="zh-CN" altLang="en-US" sz="1700" dirty="0"/>
              <a:t>孔径磁场满足样机要求；</a:t>
            </a:r>
            <a:r>
              <a:rPr lang="en-US" altLang="zh-CN" sz="1700" dirty="0">
                <a:solidFill>
                  <a:srgbClr val="0070C0"/>
                </a:solidFill>
              </a:rPr>
              <a:t>AP1</a:t>
            </a:r>
            <a:r>
              <a:rPr lang="zh-CN" altLang="en-US" sz="1700" dirty="0">
                <a:solidFill>
                  <a:srgbClr val="0070C0"/>
                </a:solidFill>
              </a:rPr>
              <a:t>孔径磁场测试即将开展；</a:t>
            </a:r>
            <a:endParaRPr lang="en-US" altLang="zh-CN" sz="17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p"/>
            </a:pPr>
            <a:r>
              <a:rPr lang="zh-CN" altLang="en-US" sz="1800" dirty="0"/>
              <a:t>技术设计</a:t>
            </a:r>
            <a:endParaRPr lang="en-US" altLang="zh-CN" sz="1800" dirty="0"/>
          </a:p>
          <a:p>
            <a:pPr lvl="1">
              <a:buFont typeface="Wingdings" panose="05000000000000000000" pitchFamily="2" charset="2"/>
              <a:buChar char="p"/>
            </a:pPr>
            <a:r>
              <a:rPr lang="zh-CN" altLang="en-US" sz="1700" dirty="0"/>
              <a:t>基本完成反螺线管电磁设计，除了</a:t>
            </a:r>
            <a:r>
              <a:rPr lang="en-US" altLang="zh-CN" sz="1700" dirty="0"/>
              <a:t>QD1</a:t>
            </a:r>
            <a:r>
              <a:rPr lang="zh-CN" altLang="en-US" sz="1700" dirty="0"/>
              <a:t>入口处的磁场外，其余磁场质量满足设计要求</a:t>
            </a:r>
            <a:endParaRPr lang="en-US" altLang="zh-CN" sz="1700" dirty="0"/>
          </a:p>
          <a:p>
            <a:pPr lvl="2">
              <a:buFont typeface="Wingdings" panose="05000000000000000000" pitchFamily="2" charset="2"/>
              <a:buChar char="p"/>
            </a:pPr>
            <a:r>
              <a:rPr lang="en-US" altLang="zh-CN" sz="1500" dirty="0"/>
              <a:t>QD1</a:t>
            </a:r>
            <a:r>
              <a:rPr lang="zh-CN" altLang="en-US" sz="1500" dirty="0"/>
              <a:t>入口处磁场从早期的</a:t>
            </a:r>
            <a:r>
              <a:rPr lang="en-US" altLang="zh-CN" sz="1500" dirty="0"/>
              <a:t>3000Gs</a:t>
            </a:r>
            <a:r>
              <a:rPr lang="zh-CN" altLang="en-US" sz="1500" dirty="0"/>
              <a:t>优化到</a:t>
            </a:r>
            <a:r>
              <a:rPr lang="en-US" altLang="zh-CN" sz="1500" dirty="0"/>
              <a:t>200Gs,</a:t>
            </a:r>
            <a:r>
              <a:rPr lang="zh-CN" altLang="en-US" sz="1500" dirty="0"/>
              <a:t>物理设计正评估磁场</a:t>
            </a:r>
            <a:endParaRPr lang="en-US" altLang="zh-CN" sz="1500" dirty="0"/>
          </a:p>
          <a:p>
            <a:pPr lvl="1">
              <a:buFont typeface="Wingdings" panose="05000000000000000000" pitchFamily="2" charset="2"/>
              <a:buChar char="p"/>
            </a:pPr>
            <a:r>
              <a:rPr lang="zh-CN" altLang="en-US" sz="1700" dirty="0"/>
              <a:t>完成</a:t>
            </a:r>
            <a:r>
              <a:rPr lang="en-US" altLang="zh-CN" sz="1700" dirty="0"/>
              <a:t>QD1</a:t>
            </a:r>
            <a:r>
              <a:rPr lang="zh-CN" altLang="en-US" sz="1700" dirty="0"/>
              <a:t>矫正线圈初步设计，可以满足各阶设计强度要求。</a:t>
            </a:r>
            <a:endParaRPr lang="en-US" altLang="zh-CN" sz="1700" dirty="0"/>
          </a:p>
          <a:p>
            <a:pPr lvl="2">
              <a:buFont typeface="Wingdings" panose="05000000000000000000" pitchFamily="2" charset="2"/>
              <a:buChar char="p"/>
            </a:pPr>
            <a:r>
              <a:rPr lang="zh-CN" altLang="en-US" sz="1500" dirty="0"/>
              <a:t>但每阶单独工作时，在相邻线圈具有不同程度的</a:t>
            </a:r>
            <a:r>
              <a:rPr lang="en-US" altLang="zh-CN" sz="1500" dirty="0"/>
              <a:t>x-talk</a:t>
            </a:r>
            <a:r>
              <a:rPr lang="zh-CN" altLang="en-US" sz="1500" dirty="0"/>
              <a:t>，物理设计正评估影响</a:t>
            </a:r>
            <a:endParaRPr lang="en-US" altLang="zh-CN" sz="1800" dirty="0"/>
          </a:p>
          <a:p>
            <a:pPr lvl="1">
              <a:buFont typeface="Wingdings" panose="05000000000000000000" pitchFamily="2" charset="2"/>
              <a:buChar char="p"/>
            </a:pPr>
            <a:endParaRPr lang="en-US" altLang="zh-CN" sz="2000" dirty="0"/>
          </a:p>
          <a:p>
            <a:pPr>
              <a:buFont typeface="Wingdings" panose="05000000000000000000" pitchFamily="2" charset="2"/>
              <a:buChar char="p"/>
            </a:pPr>
            <a:endParaRPr lang="zh-CN" altLang="en-US" sz="2000" dirty="0"/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34BC212E-4A17-D80B-4823-B6CB1D5B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对撞区超导磁铁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423D493-19F9-C9BF-EF79-10EF1403D4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8465"/>
          <a:stretch>
            <a:fillRect/>
          </a:stretch>
        </p:blipFill>
        <p:spPr>
          <a:xfrm>
            <a:off x="539370" y="4111855"/>
            <a:ext cx="4350400" cy="233307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040524D-2613-CBB4-1B69-2B46F1FC280C}"/>
              </a:ext>
            </a:extLst>
          </p:cNvPr>
          <p:cNvSpPr txBox="1"/>
          <p:nvPr/>
        </p:nvSpPr>
        <p:spPr>
          <a:xfrm>
            <a:off x="1589404" y="6444928"/>
            <a:ext cx="22503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QD1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矫正线圈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177C38D9-74AF-19A3-496A-33BBDE90555C}"/>
              </a:ext>
            </a:extLst>
          </p:cNvPr>
          <p:cNvSpPr txBox="1"/>
          <p:nvPr/>
        </p:nvSpPr>
        <p:spPr>
          <a:xfrm>
            <a:off x="8923507" y="6444927"/>
            <a:ext cx="283399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6</a:t>
            </a: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月份反螺线管电磁优化</a:t>
            </a:r>
          </a:p>
        </p:txBody>
      </p:sp>
      <p:graphicFrame>
        <p:nvGraphicFramePr>
          <p:cNvPr id="6" name="Object 11">
            <a:extLst>
              <a:ext uri="{FF2B5EF4-FFF2-40B4-BE49-F238E27FC236}">
                <a16:creationId xmlns:a16="http://schemas.microsoft.com/office/drawing/2014/main" id="{97E25994-011D-D07E-1705-53E51B73E7B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861300" y="3634051"/>
          <a:ext cx="4330700" cy="306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Graph" r:id="rId4" imgW="4275667" imgH="3023451" progId="Origin95.Graph">
                  <p:embed/>
                </p:oleObj>
              </mc:Choice>
              <mc:Fallback>
                <p:oleObj name="Graph" r:id="rId4" imgW="4275667" imgH="3023451" progId="Origin95.Graph">
                  <p:embed/>
                  <p:pic>
                    <p:nvPicPr>
                      <p:cNvPr id="6" name="Object 11">
                        <a:extLst>
                          <a:ext uri="{FF2B5EF4-FFF2-40B4-BE49-F238E27FC236}">
                            <a16:creationId xmlns:a16="http://schemas.microsoft.com/office/drawing/2014/main" id="{97E25994-011D-D07E-1705-53E51B73E7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1300" y="3634051"/>
                        <a:ext cx="4330700" cy="306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78EBF4D-0014-0AB9-D8D1-50CCC804A3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39370" y="4981402"/>
            <a:ext cx="1866604" cy="1434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789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25C5514F-A529-9EE2-BEE4-398E728D9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770" y="1024515"/>
            <a:ext cx="5784715" cy="511448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1800" dirty="0">
                <a:solidFill>
                  <a:schemeClr val="tx1"/>
                </a:solidFill>
              </a:rPr>
              <a:t>1</a:t>
            </a:r>
            <a:r>
              <a:rPr lang="zh-CN" altLang="en-US" sz="1800" dirty="0">
                <a:solidFill>
                  <a:schemeClr val="tx1"/>
                </a:solidFill>
              </a:rPr>
              <a:t>月底完成双孔径线圈绕制；</a:t>
            </a:r>
            <a:endParaRPr lang="en-US" altLang="zh-CN" sz="1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800" dirty="0">
                <a:solidFill>
                  <a:schemeClr val="tx1"/>
                </a:solidFill>
              </a:rPr>
              <a:t>春节前完成磁体</a:t>
            </a:r>
            <a:r>
              <a:rPr lang="en-US" altLang="zh-CN" sz="1800" dirty="0">
                <a:solidFill>
                  <a:schemeClr val="tx1"/>
                </a:solidFill>
              </a:rPr>
              <a:t>/</a:t>
            </a:r>
            <a:r>
              <a:rPr lang="zh-CN" altLang="en-US" sz="1800" dirty="0">
                <a:solidFill>
                  <a:schemeClr val="tx1"/>
                </a:solidFill>
              </a:rPr>
              <a:t>杜瓦</a:t>
            </a:r>
            <a:r>
              <a:rPr lang="en-US" altLang="zh-CN" sz="1800" dirty="0">
                <a:solidFill>
                  <a:schemeClr val="tx1"/>
                </a:solidFill>
              </a:rPr>
              <a:t>/</a:t>
            </a:r>
            <a:r>
              <a:rPr lang="zh-CN" altLang="en-US" sz="1800" dirty="0">
                <a:solidFill>
                  <a:schemeClr val="tx1"/>
                </a:solidFill>
              </a:rPr>
              <a:t>测磁结构集成；</a:t>
            </a:r>
            <a:endParaRPr lang="en-US" altLang="zh-CN" sz="1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800" b="1" u="sng" dirty="0">
                <a:solidFill>
                  <a:srgbClr val="002060"/>
                </a:solidFill>
              </a:rPr>
              <a:t>测试</a:t>
            </a:r>
            <a:r>
              <a:rPr lang="en-US" altLang="zh-CN" sz="1800" b="1" u="sng" dirty="0">
                <a:solidFill>
                  <a:srgbClr val="002060"/>
                </a:solidFill>
              </a:rPr>
              <a:t>1</a:t>
            </a:r>
            <a:r>
              <a:rPr lang="zh-CN" altLang="en-US" sz="1800" b="1" dirty="0">
                <a:solidFill>
                  <a:srgbClr val="002060"/>
                </a:solidFill>
              </a:rPr>
              <a:t>：</a:t>
            </a:r>
            <a:r>
              <a:rPr lang="en-US" altLang="zh-CN" sz="1800" dirty="0">
                <a:solidFill>
                  <a:schemeClr val="tx1"/>
                </a:solidFill>
              </a:rPr>
              <a:t>3</a:t>
            </a:r>
            <a:r>
              <a:rPr lang="zh-CN" altLang="en-US" sz="1800" dirty="0">
                <a:solidFill>
                  <a:schemeClr val="tx1"/>
                </a:solidFill>
              </a:rPr>
              <a:t>月份完成磁体通电实验（线圈没有失超锻炼，一次性达到</a:t>
            </a:r>
            <a:r>
              <a:rPr lang="en-US" altLang="zh-CN" sz="1800" dirty="0">
                <a:solidFill>
                  <a:schemeClr val="tx1"/>
                </a:solidFill>
              </a:rPr>
              <a:t>650A</a:t>
            </a:r>
            <a:r>
              <a:rPr lang="zh-CN" altLang="en-US" sz="1800" dirty="0">
                <a:solidFill>
                  <a:schemeClr val="tx1"/>
                </a:solidFill>
              </a:rPr>
              <a:t>（设计电流</a:t>
            </a:r>
            <a:r>
              <a:rPr lang="en-US" altLang="zh-CN" sz="1800" dirty="0">
                <a:solidFill>
                  <a:schemeClr val="tx1"/>
                </a:solidFill>
              </a:rPr>
              <a:t>602A</a:t>
            </a:r>
            <a:r>
              <a:rPr lang="zh-CN" altLang="en-US" sz="1800" dirty="0">
                <a:solidFill>
                  <a:schemeClr val="tx1"/>
                </a:solidFill>
              </a:rPr>
              <a:t>）</a:t>
            </a:r>
            <a:endParaRPr lang="en-US" altLang="zh-CN" sz="1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800" b="1" u="sng" dirty="0">
                <a:solidFill>
                  <a:srgbClr val="002060"/>
                </a:solidFill>
              </a:rPr>
              <a:t>测试</a:t>
            </a:r>
            <a:r>
              <a:rPr lang="en-US" altLang="zh-CN" sz="1800" b="1" u="sng" dirty="0">
                <a:solidFill>
                  <a:srgbClr val="002060"/>
                </a:solidFill>
              </a:rPr>
              <a:t>2</a:t>
            </a:r>
            <a:r>
              <a:rPr lang="zh-CN" altLang="en-US" sz="1800" b="1" dirty="0">
                <a:solidFill>
                  <a:srgbClr val="002060"/>
                </a:solidFill>
              </a:rPr>
              <a:t>：</a:t>
            </a:r>
            <a:r>
              <a:rPr lang="en-US" altLang="zh-CN" sz="1800" dirty="0">
                <a:solidFill>
                  <a:schemeClr val="tx1"/>
                </a:solidFill>
              </a:rPr>
              <a:t>5</a:t>
            </a:r>
            <a:r>
              <a:rPr lang="zh-CN" altLang="en-US" sz="1800" dirty="0">
                <a:solidFill>
                  <a:schemeClr val="tx1"/>
                </a:solidFill>
              </a:rPr>
              <a:t>月份完成测磁插入件修复，并实现双孔径之一（</a:t>
            </a:r>
            <a:r>
              <a:rPr lang="en-US" altLang="zh-CN" sz="1800" dirty="0">
                <a:solidFill>
                  <a:schemeClr val="tx1"/>
                </a:solidFill>
              </a:rPr>
              <a:t>AP2)</a:t>
            </a:r>
            <a:r>
              <a:rPr lang="zh-CN" altLang="en-US" sz="1800" dirty="0">
                <a:solidFill>
                  <a:schemeClr val="tx1"/>
                </a:solidFill>
              </a:rPr>
              <a:t>磁场质量测试（磁场质量满足样机要求）</a:t>
            </a:r>
            <a:endParaRPr lang="en-US" altLang="zh-CN" sz="1800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1800" b="1" u="sng" dirty="0">
                <a:solidFill>
                  <a:srgbClr val="002060"/>
                </a:solidFill>
              </a:rPr>
              <a:t>测试</a:t>
            </a:r>
            <a:r>
              <a:rPr lang="en-US" altLang="zh-CN" sz="1800" b="1" u="sng" dirty="0">
                <a:solidFill>
                  <a:srgbClr val="002060"/>
                </a:solidFill>
              </a:rPr>
              <a:t>3</a:t>
            </a:r>
            <a:r>
              <a:rPr lang="zh-CN" altLang="en-US" sz="1800" b="1" dirty="0">
                <a:solidFill>
                  <a:srgbClr val="002060"/>
                </a:solidFill>
              </a:rPr>
              <a:t>：</a:t>
            </a:r>
            <a:r>
              <a:rPr lang="zh-CN" altLang="en-US" sz="1800" dirty="0">
                <a:solidFill>
                  <a:schemeClr val="tx1"/>
                </a:solidFill>
              </a:rPr>
              <a:t>正准备开展另外双孔径（</a:t>
            </a:r>
            <a:r>
              <a:rPr lang="en-US" altLang="zh-CN" sz="1800" dirty="0">
                <a:solidFill>
                  <a:schemeClr val="tx1"/>
                </a:solidFill>
              </a:rPr>
              <a:t>AP1</a:t>
            </a:r>
            <a:r>
              <a:rPr lang="zh-CN" altLang="en-US" sz="1800" dirty="0">
                <a:solidFill>
                  <a:schemeClr val="tx1"/>
                </a:solidFill>
              </a:rPr>
              <a:t>）线圈磁场测量，预计</a:t>
            </a:r>
            <a:r>
              <a:rPr lang="en-US" altLang="zh-CN" sz="1800" dirty="0">
                <a:solidFill>
                  <a:schemeClr val="tx1"/>
                </a:solidFill>
              </a:rPr>
              <a:t>6</a:t>
            </a:r>
            <a:r>
              <a:rPr lang="zh-CN" altLang="en-US" sz="1800" dirty="0">
                <a:solidFill>
                  <a:schemeClr val="tx1"/>
                </a:solidFill>
              </a:rPr>
              <a:t>月底完成</a:t>
            </a:r>
          </a:p>
        </p:txBody>
      </p:sp>
      <p:sp>
        <p:nvSpPr>
          <p:cNvPr id="3" name="标题 2">
            <a:extLst>
              <a:ext uri="{FF2B5EF4-FFF2-40B4-BE49-F238E27FC236}">
                <a16:creationId xmlns:a16="http://schemas.microsoft.com/office/drawing/2014/main" id="{C75157C8-09BE-AD2A-5116-3DED13188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772" y="-5848"/>
            <a:ext cx="10515600" cy="804672"/>
          </a:xfrm>
        </p:spPr>
        <p:txBody>
          <a:bodyPr/>
          <a:lstStyle/>
          <a:p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IRSM QD1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原理样机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2026H1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9BA6F5A-6F00-8F8F-0AAC-E198AE8B2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668" y="3141534"/>
            <a:ext cx="4999973" cy="3265556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1C4FF550-77CB-F47E-4274-2AEA3C248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297" y="1364093"/>
            <a:ext cx="2380160" cy="988546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14C5C429-BB28-380F-DF30-18D639A9448A}"/>
              </a:ext>
            </a:extLst>
          </p:cNvPr>
          <p:cNvSpPr txBox="1"/>
          <p:nvPr/>
        </p:nvSpPr>
        <p:spPr>
          <a:xfrm>
            <a:off x="6244485" y="2334076"/>
            <a:ext cx="14414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绕制完的双线圈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972259E-3910-AA90-D846-8A5300180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7289" y="1069768"/>
            <a:ext cx="2195554" cy="171931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E21307BE-E366-1A4C-616C-F6D6C8E83500}"/>
              </a:ext>
            </a:extLst>
          </p:cNvPr>
          <p:cNvSpPr txBox="1"/>
          <p:nvPr/>
        </p:nvSpPr>
        <p:spPr>
          <a:xfrm>
            <a:off x="9941668" y="2746400"/>
            <a:ext cx="22503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磁体+杜瓦+磁测组装完成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5144555-EAB1-DD0A-10ED-BADAF31583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777" y="1157125"/>
            <a:ext cx="1157997" cy="1544599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852FD4DE-756E-83DF-AF29-95C82086679F}"/>
              </a:ext>
            </a:extLst>
          </p:cNvPr>
          <p:cNvSpPr txBox="1"/>
          <p:nvPr/>
        </p:nvSpPr>
        <p:spPr>
          <a:xfrm>
            <a:off x="8667523" y="2694127"/>
            <a:ext cx="9792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接线接头 </a:t>
            </a:r>
          </a:p>
        </p:txBody>
      </p: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231031DC-6EA1-3BC8-AEDA-B43F9356F41E}"/>
              </a:ext>
            </a:extLst>
          </p:cNvPr>
          <p:cNvCxnSpPr/>
          <p:nvPr/>
        </p:nvCxnSpPr>
        <p:spPr>
          <a:xfrm>
            <a:off x="7399507" y="3796838"/>
            <a:ext cx="4214865" cy="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文本框 14">
            <a:extLst>
              <a:ext uri="{FF2B5EF4-FFF2-40B4-BE49-F238E27FC236}">
                <a16:creationId xmlns:a16="http://schemas.microsoft.com/office/drawing/2014/main" id="{26ECC9D8-439F-07F5-5FF8-9073CDDD8C2C}"/>
              </a:ext>
            </a:extLst>
          </p:cNvPr>
          <p:cNvSpPr txBox="1"/>
          <p:nvPr/>
        </p:nvSpPr>
        <p:spPr>
          <a:xfrm>
            <a:off x="9317717" y="3790799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设计电流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9E48113A-03CA-F15A-F681-387645F93F1B}"/>
              </a:ext>
            </a:extLst>
          </p:cNvPr>
          <p:cNvSpPr txBox="1"/>
          <p:nvPr/>
        </p:nvSpPr>
        <p:spPr>
          <a:xfrm>
            <a:off x="8643956" y="6364409"/>
            <a:ext cx="22503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t>线圈电流及电源励磁电压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6D30976-7E7C-632E-08EB-064180EE8D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5646" y="4235530"/>
            <a:ext cx="3636516" cy="229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365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55811" y="30105"/>
            <a:ext cx="10515600" cy="705600"/>
          </a:xfrm>
        </p:spPr>
        <p:txBody>
          <a:bodyPr/>
          <a:lstStyle/>
          <a:p>
            <a:r>
              <a:rPr lang="en-US" altLang="zh-CN" dirty="0"/>
              <a:t>TM020</a:t>
            </a:r>
            <a:r>
              <a:rPr lang="zh-CN" altLang="en-US" dirty="0"/>
              <a:t>常温高频腔进展</a:t>
            </a:r>
          </a:p>
        </p:txBody>
      </p:sp>
      <p:pic>
        <p:nvPicPr>
          <p:cNvPr id="7" name="图片 6" descr="图示&#10;&#10;描述已自动生成"/>
          <p:cNvPicPr>
            <a:picLocks noChangeAspect="1"/>
          </p:cNvPicPr>
          <p:nvPr/>
        </p:nvPicPr>
        <p:blipFill>
          <a:blip r:embed="rId2"/>
          <a:srcRect t="8859"/>
          <a:stretch>
            <a:fillRect/>
          </a:stretch>
        </p:blipFill>
        <p:spPr>
          <a:xfrm>
            <a:off x="1828800" y="990297"/>
            <a:ext cx="8325485" cy="5484798"/>
          </a:xfrm>
          <a:prstGeom prst="rect">
            <a:avLst/>
          </a:prstGeom>
        </p:spPr>
      </p:pic>
      <p:sp>
        <p:nvSpPr>
          <p:cNvPr id="4" name="椭圆 3"/>
          <p:cNvSpPr/>
          <p:nvPr/>
        </p:nvSpPr>
        <p:spPr>
          <a:xfrm>
            <a:off x="1828800" y="5031828"/>
            <a:ext cx="2286000" cy="60960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C00000"/>
                </a:solidFill>
              </a14:hiddenFill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3" name="箭头: 右 2">
            <a:extLst>
              <a:ext uri="{FF2B5EF4-FFF2-40B4-BE49-F238E27FC236}">
                <a16:creationId xmlns:a16="http://schemas.microsoft.com/office/drawing/2014/main" id="{0B62ABA9-026C-42BE-3BC8-6285F82C6256}"/>
              </a:ext>
            </a:extLst>
          </p:cNvPr>
          <p:cNvSpPr/>
          <p:nvPr/>
        </p:nvSpPr>
        <p:spPr>
          <a:xfrm rot="2617604">
            <a:off x="1476610" y="4807525"/>
            <a:ext cx="528998" cy="304800"/>
          </a:xfrm>
          <a:prstGeom prst="right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965341-FB15-4DBE-A579-04465F8F05A4}"/>
              </a:ext>
            </a:extLst>
          </p:cNvPr>
          <p:cNvSpPr txBox="1"/>
          <p:nvPr/>
        </p:nvSpPr>
        <p:spPr>
          <a:xfrm>
            <a:off x="352194" y="4194697"/>
            <a:ext cx="15043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6</a:t>
            </a:r>
            <a:r>
              <a:rPr lang="zh-CN" altLang="en-US" dirty="0"/>
              <a:t>月</a:t>
            </a:r>
            <a:r>
              <a:rPr lang="en-US" altLang="zh-CN" dirty="0"/>
              <a:t>29</a:t>
            </a:r>
            <a:r>
              <a:rPr lang="zh-CN" altLang="en-US" dirty="0"/>
              <a:t>日工作进展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9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76300" y="18358"/>
            <a:ext cx="10515600" cy="705600"/>
          </a:xfrm>
        </p:spPr>
        <p:txBody>
          <a:bodyPr/>
          <a:lstStyle/>
          <a:p>
            <a:pPr algn="ctr"/>
            <a:r>
              <a:rPr lang="zh-CN" altLang="en-US" dirty="0"/>
              <a:t>总装配图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rcRect t="1228" b="1228"/>
          <a:stretch>
            <a:fillRect/>
          </a:stretch>
        </p:blipFill>
        <p:spPr>
          <a:xfrm>
            <a:off x="4069080" y="1468755"/>
            <a:ext cx="4679950" cy="5388610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 flipV="1">
            <a:off x="3114040" y="2109470"/>
            <a:ext cx="1884045" cy="2032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008505" y="1915795"/>
            <a:ext cx="11055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台阶波导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749030" y="2196465"/>
            <a:ext cx="1465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90</a:t>
            </a:r>
            <a:r>
              <a:rPr lang="zh-CN" altLang="en-US"/>
              <a:t>度弯波导</a:t>
            </a:r>
          </a:p>
        </p:txBody>
      </p:sp>
      <p:cxnSp>
        <p:nvCxnSpPr>
          <p:cNvPr id="7" name="直接箭头连接符 6"/>
          <p:cNvCxnSpPr>
            <a:stCxn id="6" idx="1"/>
          </p:cNvCxnSpPr>
          <p:nvPr/>
        </p:nvCxnSpPr>
        <p:spPr>
          <a:xfrm flipH="1">
            <a:off x="6688455" y="2380615"/>
            <a:ext cx="2060575" cy="25082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flipH="1">
            <a:off x="6134100" y="1849120"/>
            <a:ext cx="1155065" cy="26035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7381875" y="1642110"/>
            <a:ext cx="9169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陶瓷窗</a:t>
            </a:r>
          </a:p>
        </p:txBody>
      </p:sp>
      <p:cxnSp>
        <p:nvCxnSpPr>
          <p:cNvPr id="10" name="直接箭头连接符 9"/>
          <p:cNvCxnSpPr/>
          <p:nvPr/>
        </p:nvCxnSpPr>
        <p:spPr>
          <a:xfrm flipH="1">
            <a:off x="7115810" y="2784475"/>
            <a:ext cx="2084070" cy="9779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1" name="直接箭头连接符 10"/>
          <p:cNvCxnSpPr/>
          <p:nvPr/>
        </p:nvCxnSpPr>
        <p:spPr>
          <a:xfrm flipH="1">
            <a:off x="5669915" y="2884805"/>
            <a:ext cx="3516630" cy="21463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/>
        </p:nvCxnSpPr>
        <p:spPr>
          <a:xfrm flipH="1">
            <a:off x="7383145" y="2978150"/>
            <a:ext cx="1797050" cy="110871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/>
          <p:nvPr/>
        </p:nvCxnSpPr>
        <p:spPr>
          <a:xfrm flipH="1">
            <a:off x="6327140" y="3091815"/>
            <a:ext cx="2859405" cy="244475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9330690" y="2731135"/>
            <a:ext cx="10655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调谐器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279255" y="4281170"/>
            <a:ext cx="20345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真空泵及支撑组件</a:t>
            </a:r>
          </a:p>
        </p:txBody>
      </p:sp>
      <p:cxnSp>
        <p:nvCxnSpPr>
          <p:cNvPr id="18" name="直接箭头连接符 17"/>
          <p:cNvCxnSpPr>
            <a:stCxn id="17" idx="1"/>
          </p:cNvCxnSpPr>
          <p:nvPr/>
        </p:nvCxnSpPr>
        <p:spPr>
          <a:xfrm flipH="1">
            <a:off x="8157845" y="4465320"/>
            <a:ext cx="1121410" cy="38354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箭头连接符 18"/>
          <p:cNvCxnSpPr>
            <a:stCxn id="17" idx="1"/>
          </p:cNvCxnSpPr>
          <p:nvPr/>
        </p:nvCxnSpPr>
        <p:spPr>
          <a:xfrm flipH="1" flipV="1">
            <a:off x="8411845" y="4100830"/>
            <a:ext cx="867410" cy="364490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flipH="1" flipV="1">
            <a:off x="4831080" y="4114165"/>
            <a:ext cx="4429125" cy="35369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箭头连接符 20"/>
          <p:cNvCxnSpPr/>
          <p:nvPr/>
        </p:nvCxnSpPr>
        <p:spPr>
          <a:xfrm flipH="1" flipV="1">
            <a:off x="5118100" y="3359150"/>
            <a:ext cx="4135120" cy="1089025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359410" y="768350"/>
            <a:ext cx="11566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C00000"/>
                </a:solidFill>
              </a:rPr>
              <a:t>高频腔总装配主要包含：主腔体</a:t>
            </a:r>
            <a:r>
              <a:rPr lang="en-US" altLang="zh-CN" sz="2400" dirty="0">
                <a:solidFill>
                  <a:srgbClr val="C00000"/>
                </a:solidFill>
              </a:rPr>
              <a:t>x1</a:t>
            </a:r>
            <a:r>
              <a:rPr lang="zh-CN" altLang="en-US" sz="2400" dirty="0">
                <a:solidFill>
                  <a:srgbClr val="C00000"/>
                </a:solidFill>
              </a:rPr>
              <a:t>，耦合度调谐器</a:t>
            </a:r>
            <a:r>
              <a:rPr lang="en-US" altLang="zh-CN" sz="2400" dirty="0">
                <a:solidFill>
                  <a:srgbClr val="C00000"/>
                </a:solidFill>
              </a:rPr>
              <a:t>x1</a:t>
            </a:r>
            <a:r>
              <a:rPr lang="zh-CN" altLang="en-US" sz="2400" dirty="0">
                <a:solidFill>
                  <a:srgbClr val="C00000"/>
                </a:solidFill>
              </a:rPr>
              <a:t>，频率调谐器</a:t>
            </a:r>
            <a:r>
              <a:rPr lang="en-US" altLang="zh-CN" sz="2400" dirty="0">
                <a:solidFill>
                  <a:srgbClr val="C00000"/>
                </a:solidFill>
              </a:rPr>
              <a:t>x3</a:t>
            </a:r>
            <a:r>
              <a:rPr lang="zh-CN" altLang="en-US" sz="2400" dirty="0">
                <a:solidFill>
                  <a:srgbClr val="C00000"/>
                </a:solidFill>
              </a:rPr>
              <a:t>，台阶波导</a:t>
            </a:r>
            <a:r>
              <a:rPr lang="en-US" altLang="zh-CN" sz="2400" dirty="0">
                <a:solidFill>
                  <a:srgbClr val="C00000"/>
                </a:solidFill>
              </a:rPr>
              <a:t>+</a:t>
            </a:r>
            <a:r>
              <a:rPr lang="zh-CN" altLang="en-US" sz="2400" dirty="0">
                <a:solidFill>
                  <a:srgbClr val="C00000"/>
                </a:solidFill>
              </a:rPr>
              <a:t>陶瓷窗</a:t>
            </a:r>
            <a:r>
              <a:rPr lang="en-US" altLang="zh-CN" sz="2400" dirty="0">
                <a:solidFill>
                  <a:srgbClr val="C00000"/>
                </a:solidFill>
              </a:rPr>
              <a:t>+90</a:t>
            </a:r>
            <a:r>
              <a:rPr lang="zh-CN" altLang="en-US" sz="2400" dirty="0">
                <a:solidFill>
                  <a:srgbClr val="C00000"/>
                </a:solidFill>
              </a:rPr>
              <a:t>度弯波导</a:t>
            </a:r>
            <a:r>
              <a:rPr lang="en-US" altLang="zh-CN" sz="2400" dirty="0">
                <a:solidFill>
                  <a:srgbClr val="C00000"/>
                </a:solidFill>
              </a:rPr>
              <a:t>x1</a:t>
            </a:r>
            <a:r>
              <a:rPr lang="zh-CN" altLang="en-US" sz="2400" dirty="0">
                <a:solidFill>
                  <a:srgbClr val="C00000"/>
                </a:solidFill>
              </a:rPr>
              <a:t>、真空室</a:t>
            </a:r>
            <a:r>
              <a:rPr lang="en-US" altLang="zh-CN" sz="2400" dirty="0">
                <a:solidFill>
                  <a:srgbClr val="C00000"/>
                </a:solidFill>
              </a:rPr>
              <a:t>x2</a:t>
            </a:r>
            <a:r>
              <a:rPr lang="zh-CN" altLang="en-US" sz="2400" dirty="0">
                <a:solidFill>
                  <a:srgbClr val="C00000"/>
                </a:solidFill>
              </a:rPr>
              <a:t>、真空泵</a:t>
            </a:r>
            <a:r>
              <a:rPr lang="en-US" altLang="zh-CN" sz="2400" dirty="0">
                <a:solidFill>
                  <a:srgbClr val="C00000"/>
                </a:solidFill>
              </a:rPr>
              <a:t>x4</a:t>
            </a:r>
            <a:r>
              <a:rPr lang="zh-CN" altLang="en-US" sz="2400" dirty="0">
                <a:solidFill>
                  <a:srgbClr val="C00000"/>
                </a:solidFill>
              </a:rPr>
              <a:t>、支撑组件，目前台阶波导</a:t>
            </a:r>
            <a:r>
              <a:rPr lang="en-US" altLang="zh-CN" sz="2400" dirty="0">
                <a:solidFill>
                  <a:srgbClr val="C00000"/>
                </a:solidFill>
              </a:rPr>
              <a:t>+</a:t>
            </a:r>
            <a:r>
              <a:rPr lang="zh-CN" altLang="en-US" sz="2400" dirty="0">
                <a:solidFill>
                  <a:srgbClr val="C00000"/>
                </a:solidFill>
              </a:rPr>
              <a:t>陶瓷窗</a:t>
            </a:r>
            <a:r>
              <a:rPr lang="en-US" altLang="zh-CN" sz="2400" dirty="0">
                <a:solidFill>
                  <a:srgbClr val="C00000"/>
                </a:solidFill>
              </a:rPr>
              <a:t>+90</a:t>
            </a:r>
            <a:r>
              <a:rPr lang="zh-CN" altLang="en-US" sz="2400" dirty="0">
                <a:solidFill>
                  <a:srgbClr val="C00000"/>
                </a:solidFill>
              </a:rPr>
              <a:t>度弯波导暂未装配</a:t>
            </a:r>
          </a:p>
        </p:txBody>
      </p:sp>
      <p:cxnSp>
        <p:nvCxnSpPr>
          <p:cNvPr id="23" name="直接箭头连接符 22"/>
          <p:cNvCxnSpPr/>
          <p:nvPr/>
        </p:nvCxnSpPr>
        <p:spPr>
          <a:xfrm flipH="1" flipV="1">
            <a:off x="5669915" y="4708525"/>
            <a:ext cx="3369310" cy="148399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箭头连接符 23"/>
          <p:cNvCxnSpPr/>
          <p:nvPr/>
        </p:nvCxnSpPr>
        <p:spPr>
          <a:xfrm flipH="1" flipV="1">
            <a:off x="7381875" y="3723640"/>
            <a:ext cx="1657350" cy="2455545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/>
        </p:nvSpPr>
        <p:spPr>
          <a:xfrm>
            <a:off x="9180195" y="6063615"/>
            <a:ext cx="96837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>
                <a:sym typeface="+mn-ea"/>
              </a:rPr>
              <a:t>真空室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741363" y="6063615"/>
            <a:ext cx="28003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/>
              <a:t>腔体纵向长度</a:t>
            </a:r>
            <a:r>
              <a:rPr lang="en-US" altLang="zh-CN"/>
              <a:t>~0.5 m</a:t>
            </a:r>
          </a:p>
        </p:txBody>
      </p:sp>
      <p:pic>
        <p:nvPicPr>
          <p:cNvPr id="13" name="图片 12" descr="图片包含 室内, 建筑, 金属, 房间&#10;&#10;描述已自动生成">
            <a:extLst>
              <a:ext uri="{FF2B5EF4-FFF2-40B4-BE49-F238E27FC236}">
                <a16:creationId xmlns:a16="http://schemas.microsoft.com/office/drawing/2014/main" id="{4BAF7AB5-EF7C-9061-E138-9234043219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86" y="2905767"/>
            <a:ext cx="3777591" cy="2832086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03E396-230C-8278-13C2-9881BC424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400"/>
            <a:ext cx="10515600" cy="705600"/>
          </a:xfrm>
        </p:spPr>
        <p:txBody>
          <a:bodyPr/>
          <a:lstStyle/>
          <a:p>
            <a:r>
              <a:rPr lang="zh-CN" altLang="en-US" dirty="0"/>
              <a:t>最新工作进展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D4928700-2993-43B9-CDF2-804CD024B7B6}"/>
              </a:ext>
            </a:extLst>
          </p:cNvPr>
          <p:cNvSpPr txBox="1"/>
          <p:nvPr/>
        </p:nvSpPr>
        <p:spPr>
          <a:xfrm>
            <a:off x="593902" y="990600"/>
            <a:ext cx="4724400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/>
              <a:t>完成腔体总装</a:t>
            </a:r>
            <a:endParaRPr lang="en-US" altLang="zh-CN" sz="24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/>
              <a:t>对腔体做真空检漏</a:t>
            </a:r>
            <a:endParaRPr lang="en-US" altLang="zh-CN" sz="24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/>
              <a:t>搭建烘烤系统对腔体进行烘烤</a:t>
            </a:r>
            <a:endParaRPr lang="en-US" altLang="zh-CN" sz="2400" b="1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/>
              <a:t>烘烤后抽真空至小于</a:t>
            </a:r>
            <a:r>
              <a:rPr lang="en-US" altLang="zh-CN" sz="2400" b="1" dirty="0"/>
              <a:t>5E-9 mbar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400" b="1" dirty="0"/>
              <a:t>下一步开展出厂测试验收</a:t>
            </a:r>
            <a:endParaRPr lang="en-US" altLang="zh-CN" sz="2400" b="1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8BF5275-94B6-6D7F-20F5-A2C9B14572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7404" y="990600"/>
            <a:ext cx="4056858" cy="5410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B0BB24-5621-4AED-A2D7-315E9DC6C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3810000"/>
            <a:ext cx="42672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004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C6B0A4C-84E1-43D3-9A3F-81D7A93B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束流诊断技术进展</a:t>
            </a:r>
          </a:p>
        </p:txBody>
      </p:sp>
      <p:sp>
        <p:nvSpPr>
          <p:cNvPr id="4" name="Shape 3">
            <a:extLst>
              <a:ext uri="{FF2B5EF4-FFF2-40B4-BE49-F238E27FC236}">
                <a16:creationId xmlns:a16="http://schemas.microsoft.com/office/drawing/2014/main" id="{CF8C0C48-DB8E-408B-848F-747B3FFFA68E}"/>
              </a:ext>
            </a:extLst>
          </p:cNvPr>
          <p:cNvSpPr/>
          <p:nvPr/>
        </p:nvSpPr>
        <p:spPr>
          <a:xfrm>
            <a:off x="302111" y="1508760"/>
            <a:ext cx="5623560" cy="4617720"/>
          </a:xfrm>
          <a:prstGeom prst="roundRect">
            <a:avLst>
              <a:gd name="adj" fmla="val 1188"/>
            </a:avLst>
          </a:prstGeom>
          <a:solidFill>
            <a:srgbClr val="EEF3F8"/>
          </a:solidFill>
          <a:ln w="12700">
            <a:solidFill>
              <a:srgbClr val="0B5394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5" name="Text 4">
            <a:extLst>
              <a:ext uri="{FF2B5EF4-FFF2-40B4-BE49-F238E27FC236}">
                <a16:creationId xmlns:a16="http://schemas.microsoft.com/office/drawing/2014/main" id="{2B866C0D-37FF-4A10-B986-07C383B2362B}"/>
              </a:ext>
            </a:extLst>
          </p:cNvPr>
          <p:cNvSpPr/>
          <p:nvPr/>
        </p:nvSpPr>
        <p:spPr>
          <a:xfrm>
            <a:off x="484991" y="160020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B53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① 三维位置测量</a:t>
            </a:r>
            <a:endParaRPr lang="en-US" sz="1700" dirty="0"/>
          </a:p>
        </p:txBody>
      </p:sp>
      <p:sp>
        <p:nvSpPr>
          <p:cNvPr id="6" name="Text 5">
            <a:extLst>
              <a:ext uri="{FF2B5EF4-FFF2-40B4-BE49-F238E27FC236}">
                <a16:creationId xmlns:a16="http://schemas.microsoft.com/office/drawing/2014/main" id="{14DDA667-FF60-497F-B3D2-DD2CC7183BA2}"/>
              </a:ext>
            </a:extLst>
          </p:cNvPr>
          <p:cNvSpPr/>
          <p:nvPr/>
        </p:nvSpPr>
        <p:spPr>
          <a:xfrm>
            <a:off x="530711" y="2011680"/>
            <a:ext cx="51663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方案：随机采样(高速示波器，离线高精度) + 同步采样(RF锁相ADC，在线实时)。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随机采样达标：横向位置 5 µm、纵向相位 0.2 ps、电荷量 0.02%(均由PCA评估)。</a:t>
            </a:r>
            <a:endParaRPr lang="en-US" sz="115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同步采样(在线)：&lt;10 µm、&lt;0.8 ps @&gt;0.6 nC，满足在线诊断需求。</a:t>
            </a:r>
            <a:endParaRPr lang="en-US" sz="1150" dirty="0"/>
          </a:p>
        </p:txBody>
      </p:sp>
      <p:pic>
        <p:nvPicPr>
          <p:cNvPr id="7" name="Image 0" descr="/home/claude/sum/pos_results.png">
            <a:extLst>
              <a:ext uri="{FF2B5EF4-FFF2-40B4-BE49-F238E27FC236}">
                <a16:creationId xmlns:a16="http://schemas.microsoft.com/office/drawing/2014/main" id="{EBAA2E8B-5711-4954-9A53-52217292F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11" y="3429000"/>
            <a:ext cx="5120640" cy="2421039"/>
          </a:xfrm>
          <a:prstGeom prst="rect">
            <a:avLst/>
          </a:prstGeom>
        </p:spPr>
      </p:pic>
      <p:sp>
        <p:nvSpPr>
          <p:cNvPr id="8" name="Text 6">
            <a:extLst>
              <a:ext uri="{FF2B5EF4-FFF2-40B4-BE49-F238E27FC236}">
                <a16:creationId xmlns:a16="http://schemas.microsoft.com/office/drawing/2014/main" id="{E8A79AD4-3493-46E1-9E85-FA61F6B8713E}"/>
              </a:ext>
            </a:extLst>
          </p:cNvPr>
          <p:cNvSpPr/>
          <p:nvPr/>
        </p:nvSpPr>
        <p:spPr>
          <a:xfrm>
            <a:off x="530711" y="589788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逐束团逐圈 水平/垂直位置·纵向相位·电荷量（SSRF 实测验证）</a:t>
            </a:r>
            <a:endParaRPr lang="en-US" sz="95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76B5E7B5-A9F5-4459-B59E-0F2FD9A30507}"/>
              </a:ext>
            </a:extLst>
          </p:cNvPr>
          <p:cNvSpPr/>
          <p:nvPr/>
        </p:nvSpPr>
        <p:spPr>
          <a:xfrm>
            <a:off x="6108551" y="1508760"/>
            <a:ext cx="5742432" cy="4617720"/>
          </a:xfrm>
          <a:prstGeom prst="roundRect">
            <a:avLst>
              <a:gd name="adj" fmla="val 1188"/>
            </a:avLst>
          </a:prstGeom>
          <a:solidFill>
            <a:srgbClr val="EEF3F8"/>
          </a:solidFill>
          <a:ln w="12700">
            <a:solidFill>
              <a:srgbClr val="1C7293"/>
            </a:solidFill>
            <a:prstDash val="soli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 8">
            <a:extLst>
              <a:ext uri="{FF2B5EF4-FFF2-40B4-BE49-F238E27FC236}">
                <a16:creationId xmlns:a16="http://schemas.microsoft.com/office/drawing/2014/main" id="{4F2DA3F7-6F82-4ACB-890B-C4C3D7F5B60A}"/>
              </a:ext>
            </a:extLst>
          </p:cNvPr>
          <p:cNvSpPr/>
          <p:nvPr/>
        </p:nvSpPr>
        <p:spPr>
          <a:xfrm>
            <a:off x="6291431" y="160020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② 截面尺寸测量</a:t>
            </a:r>
            <a:endParaRPr lang="en-US" sz="1700" dirty="0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5AE0A3BC-7CEA-4B67-89FA-8189B3BE234D}"/>
              </a:ext>
            </a:extLst>
          </p:cNvPr>
          <p:cNvSpPr/>
          <p:nvPr/>
        </p:nvSpPr>
        <p:spPr>
          <a:xfrm>
            <a:off x="6337151" y="2011680"/>
            <a:ext cx="5303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双方案分工(同一光路)：聚焦成像+PMT 快速相对监测；空间干涉仪+PMT 高精度绝对尺寸。</a:t>
            </a:r>
            <a:endParaRPr lang="en-US" sz="1150" dirty="0"/>
          </a:p>
          <a:p>
            <a:pPr marL="342900" indent="-342900">
              <a:lnSpc>
                <a:spcPct val="112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多圈平均达标：逐束团 ~2–5 µm、单束团 ~8 µm；束团间标准差 6.8 µm，见束流负载效应。</a:t>
            </a:r>
            <a:endParaRPr lang="en-US" sz="1150" dirty="0"/>
          </a:p>
          <a:p>
            <a:pPr marL="342900" indent="-342900">
              <a:lnSpc>
                <a:spcPct val="112000"/>
              </a:lnSpc>
              <a:buSzPct val="100000"/>
              <a:buChar char="•"/>
            </a:pPr>
            <a:r>
              <a:rPr lang="en-US" sz="1150" dirty="0">
                <a:solidFill>
                  <a:srgbClr val="1A23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逐圈 ~75 µm 未达标(受可见度灵敏度限制)，为下一步攻关；增大 D→25–40 mm 预期 7–11 µm。</a:t>
            </a:r>
            <a:endParaRPr lang="en-US" sz="1150" dirty="0"/>
          </a:p>
        </p:txBody>
      </p:sp>
      <p:pic>
        <p:nvPicPr>
          <p:cNvPr id="12" name="Image 1" descr="/home/claude/sum/size_framework.png">
            <a:extLst>
              <a:ext uri="{FF2B5EF4-FFF2-40B4-BE49-F238E27FC236}">
                <a16:creationId xmlns:a16="http://schemas.microsoft.com/office/drawing/2014/main" id="{55855B59-8F90-454E-B2A1-B6B97EC0D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151" y="3657600"/>
            <a:ext cx="5303520" cy="1885932"/>
          </a:xfrm>
          <a:prstGeom prst="rect">
            <a:avLst/>
          </a:prstGeom>
        </p:spPr>
      </p:pic>
      <p:sp>
        <p:nvSpPr>
          <p:cNvPr id="13" name="Text 10">
            <a:extLst>
              <a:ext uri="{FF2B5EF4-FFF2-40B4-BE49-F238E27FC236}">
                <a16:creationId xmlns:a16="http://schemas.microsoft.com/office/drawing/2014/main" id="{D0FA81F9-CCBD-47D9-8AE6-144147D8B83F}"/>
              </a:ext>
            </a:extLst>
          </p:cNvPr>
          <p:cNvSpPr/>
          <p:nvPr/>
        </p:nvSpPr>
        <p:spPr>
          <a:xfrm>
            <a:off x="6337151" y="5577840"/>
            <a:ext cx="5303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50" i="1" dirty="0" err="1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截面尺寸测量系统框架（实验：聚焦成像</a:t>
            </a:r>
            <a:r>
              <a:rPr lang="zh-CN" altLang="en-US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测量</a:t>
            </a:r>
            <a:r>
              <a:rPr lang="en-US" altLang="zh-CN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</a:t>
            </a:r>
            <a:r>
              <a:rPr lang="en-US" sz="950" i="1" dirty="0" err="1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干涉仿真</a:t>
            </a:r>
            <a:r>
              <a:rPr lang="en-US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  <a:sym typeface="Wingdings" panose="05000000000000000000" pitchFamily="2" charset="2"/>
              </a:rPr>
              <a:t></a:t>
            </a:r>
            <a:r>
              <a:rPr lang="en-US" sz="950" i="1" dirty="0" err="1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干涉仪实测</a:t>
            </a:r>
            <a:r>
              <a:rPr lang="en-US" sz="9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）</a:t>
            </a:r>
            <a:endParaRPr lang="en-US" sz="950" dirty="0"/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4A9405FD-6ACF-48CD-AD9A-E5047968698D}"/>
              </a:ext>
            </a:extLst>
          </p:cNvPr>
          <p:cNvSpPr/>
          <p:nvPr/>
        </p:nvSpPr>
        <p:spPr>
          <a:xfrm>
            <a:off x="393551" y="6217920"/>
            <a:ext cx="11430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560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数据来源：SSRF 实测，外推至 STCF（束团电荷 8.34 nC、流强 2 A、自然束长 7.21 mm）</a:t>
            </a:r>
            <a:endParaRPr lang="en-US" sz="105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4CBF8A-A0B2-41D5-941D-F93A031EB78B}"/>
              </a:ext>
            </a:extLst>
          </p:cNvPr>
          <p:cNvSpPr/>
          <p:nvPr/>
        </p:nvSpPr>
        <p:spPr>
          <a:xfrm>
            <a:off x="125479" y="925883"/>
            <a:ext cx="55258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逐束团测量进展：三维位置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 + </a:t>
            </a:r>
            <a:r>
              <a:rPr lang="en-US" altLang="zh-CN" sz="2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截面尺寸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7693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C6B0A4C-84E1-43D3-9A3F-81D7A93B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束流诊断技术进展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4CBF8A-A0B2-41D5-941D-F93A031EB78B}"/>
              </a:ext>
            </a:extLst>
          </p:cNvPr>
          <p:cNvSpPr/>
          <p:nvPr/>
        </p:nvSpPr>
        <p:spPr>
          <a:xfrm>
            <a:off x="125479" y="925883"/>
            <a:ext cx="2954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逐束团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反馈样机研制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DC5D97AF-8883-4DA6-AE9C-734AB3364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0998" y="2618668"/>
            <a:ext cx="5236970" cy="1620664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A4CB1B3-66CC-4185-BF3D-23A253AE06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791" y="1342867"/>
            <a:ext cx="3974545" cy="232912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1EABE4C2-2BC3-4392-862D-5112EC945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84" y="4192236"/>
            <a:ext cx="4445252" cy="1620665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365816A4-EEF4-4A23-A0A5-CE236462C0D8}"/>
              </a:ext>
            </a:extLst>
          </p:cNvPr>
          <p:cNvSpPr txBox="1"/>
          <p:nvPr/>
        </p:nvSpPr>
        <p:spPr>
          <a:xfrm>
            <a:off x="1838440" y="3703689"/>
            <a:ext cx="57398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低噪声全屏蔽射频前端模块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6FF30B5-9877-41E3-9B7D-8980D45E02FC}"/>
              </a:ext>
            </a:extLst>
          </p:cNvPr>
          <p:cNvSpPr txBox="1"/>
          <p:nvPr/>
        </p:nvSpPr>
        <p:spPr>
          <a:xfrm>
            <a:off x="705315" y="5881613"/>
            <a:ext cx="53906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高采样率的数字处理器，通过滤波器算法实现束流信号的移相和增益处理，提高反馈效率。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4823C421-F50E-4D1F-91A6-38818E2E983B}"/>
              </a:ext>
            </a:extLst>
          </p:cNvPr>
          <p:cNvSpPr txBox="1"/>
          <p:nvPr/>
        </p:nvSpPr>
        <p:spPr>
          <a:xfrm>
            <a:off x="6488591" y="4376515"/>
            <a:ext cx="56252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kern="1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根据工作点设计滤波器参数，</a:t>
            </a:r>
            <a:r>
              <a:rPr lang="zh-CN" altLang="zh-CN" sz="1800" kern="100" dirty="0"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从原始误差信号中精确提取特定不稳定性的相位和振幅信息，并在目标工作点处提供精确的反馈增益和相移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132657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9C6B0A4C-84E1-43D3-9A3F-81D7A93B6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束流诊断技术进展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4CBF8A-A0B2-41D5-941D-F93A031EB78B}"/>
              </a:ext>
            </a:extLst>
          </p:cNvPr>
          <p:cNvSpPr/>
          <p:nvPr/>
        </p:nvSpPr>
        <p:spPr>
          <a:xfrm>
            <a:off x="125479" y="925883"/>
            <a:ext cx="121879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itchFamily="34" charset="-120"/>
              </a:rPr>
              <a:t>谐振腔束团电荷量和长度测量：完成探头和电子学研制，完成离线测试，准备束流实验</a:t>
            </a:r>
            <a:endParaRPr lang="zh-CN" altLang="en-US" sz="24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0DE9680-B915-4FCA-A337-A134C53735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12" y="1508759"/>
            <a:ext cx="4146503" cy="298933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3DCD293-06A9-4494-954E-8B796A6ACC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032" y="1430405"/>
            <a:ext cx="4023990" cy="3016447"/>
          </a:xfrm>
          <a:prstGeom prst="rect">
            <a:avLst/>
          </a:prstGeom>
        </p:spPr>
      </p:pic>
      <p:sp>
        <p:nvSpPr>
          <p:cNvPr id="12" name="内容占位符 4">
            <a:extLst>
              <a:ext uri="{FF2B5EF4-FFF2-40B4-BE49-F238E27FC236}">
                <a16:creationId xmlns:a16="http://schemas.microsoft.com/office/drawing/2014/main" id="{575B6A30-D51B-4FD1-90B0-9515CA5851AA}"/>
              </a:ext>
            </a:extLst>
          </p:cNvPr>
          <p:cNvSpPr txBox="1">
            <a:spLocks/>
          </p:cNvSpPr>
          <p:nvPr/>
        </p:nvSpPr>
        <p:spPr>
          <a:xfrm>
            <a:off x="622254" y="5107710"/>
            <a:ext cx="10947491" cy="10678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288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48000" indent="-2880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采用</a:t>
            </a:r>
            <a:r>
              <a:rPr lang="en-US" altLang="zh-CN" dirty="0"/>
              <a:t>1.68GHz</a:t>
            </a:r>
            <a:r>
              <a:rPr lang="zh-CN" altLang="en-US" dirty="0"/>
              <a:t>的</a:t>
            </a:r>
            <a:r>
              <a:rPr lang="en-US" altLang="zh-CN" dirty="0"/>
              <a:t>TM010</a:t>
            </a:r>
            <a:r>
              <a:rPr lang="zh-CN" altLang="en-US" dirty="0"/>
              <a:t>模式和</a:t>
            </a:r>
            <a:r>
              <a:rPr lang="en-US" altLang="zh-CN" dirty="0"/>
              <a:t>4.9GHz</a:t>
            </a:r>
            <a:r>
              <a:rPr lang="zh-CN" altLang="en-US" dirty="0"/>
              <a:t>的</a:t>
            </a:r>
            <a:r>
              <a:rPr lang="en-US" altLang="zh-CN" dirty="0"/>
              <a:t>TM020</a:t>
            </a:r>
            <a:r>
              <a:rPr lang="zh-CN" altLang="en-US" dirty="0"/>
              <a:t>模式实现束团电荷量与束团长度同时测量</a:t>
            </a:r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腔壁采用无氧铜，实现高品质因数（</a:t>
            </a:r>
            <a:r>
              <a:rPr lang="en-US" altLang="zh-CN" dirty="0"/>
              <a:t>~4500/6200</a:t>
            </a:r>
            <a:r>
              <a:rPr lang="zh-CN" altLang="en-US" dirty="0"/>
              <a:t>），大幅提高信号信噪比</a:t>
            </a:r>
            <a:endParaRPr lang="en-US" altLang="zh-CN" dirty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CN" altLang="en-US" dirty="0"/>
              <a:t>采用下变频处理方案，两模式均下变频至</a:t>
            </a:r>
            <a:r>
              <a:rPr lang="en-US" altLang="zh-CN" dirty="0"/>
              <a:t>~20MHz</a:t>
            </a:r>
            <a:r>
              <a:rPr lang="zh-CN" altLang="en-US" dirty="0"/>
              <a:t>中频信号</a:t>
            </a:r>
            <a:endParaRPr lang="en-US" altLang="zh-CN" dirty="0"/>
          </a:p>
          <a:p>
            <a:pPr lvl="1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endParaRPr lang="zh-CN" altLang="en-US" dirty="0"/>
          </a:p>
        </p:txBody>
      </p:sp>
      <p:sp>
        <p:nvSpPr>
          <p:cNvPr id="13" name="内容占位符 4">
            <a:extLst>
              <a:ext uri="{FF2B5EF4-FFF2-40B4-BE49-F238E27FC236}">
                <a16:creationId xmlns:a16="http://schemas.microsoft.com/office/drawing/2014/main" id="{AD2DD45E-48B2-4256-9028-F7FD3E44B73E}"/>
              </a:ext>
            </a:extLst>
          </p:cNvPr>
          <p:cNvSpPr txBox="1">
            <a:spLocks/>
          </p:cNvSpPr>
          <p:nvPr/>
        </p:nvSpPr>
        <p:spPr>
          <a:xfrm>
            <a:off x="1365970" y="4625051"/>
            <a:ext cx="2074993" cy="533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288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48000" indent="-2880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zh-CN" altLang="en-US" dirty="0"/>
              <a:t>谐振腔加工</a:t>
            </a:r>
          </a:p>
        </p:txBody>
      </p:sp>
      <p:sp>
        <p:nvSpPr>
          <p:cNvPr id="14" name="内容占位符 4">
            <a:extLst>
              <a:ext uri="{FF2B5EF4-FFF2-40B4-BE49-F238E27FC236}">
                <a16:creationId xmlns:a16="http://schemas.microsoft.com/office/drawing/2014/main" id="{070C777B-84CF-484D-B2D4-EC2AFBD755F4}"/>
              </a:ext>
            </a:extLst>
          </p:cNvPr>
          <p:cNvSpPr txBox="1">
            <a:spLocks/>
          </p:cNvSpPr>
          <p:nvPr/>
        </p:nvSpPr>
        <p:spPr>
          <a:xfrm>
            <a:off x="7402907" y="4446852"/>
            <a:ext cx="2320954" cy="533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28800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83A7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648000" indent="-288000" algn="just" defTabSz="914400" rtl="0" eaLnBrk="1" latinLnBrk="0" hangingPunct="1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 baseline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lang="en-US" altLang="zh-CN" dirty="0"/>
              <a:t>S</a:t>
            </a:r>
            <a:r>
              <a:rPr lang="zh-CN" altLang="en-US" dirty="0"/>
              <a:t>参数与谐振模式</a:t>
            </a:r>
          </a:p>
        </p:txBody>
      </p:sp>
    </p:spTree>
    <p:extLst>
      <p:ext uri="{BB962C8B-B14F-4D97-AF65-F5344CB8AC3E}">
        <p14:creationId xmlns:p14="http://schemas.microsoft.com/office/powerpoint/2010/main" val="37127131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2500" t="21111" r="10000" b="17407"/>
          <a:stretch>
            <a:fillRect/>
          </a:stretch>
        </p:blipFill>
        <p:spPr>
          <a:xfrm>
            <a:off x="9296400" y="5432425"/>
            <a:ext cx="1962150" cy="110363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机械准直与</a:t>
            </a:r>
            <a:r>
              <a:rPr dirty="0">
                <a:latin typeface="微软雅黑" panose="020B0503020204020204" pitchFamily="34" charset="-122"/>
                <a:ea typeface="微软雅黑" panose="020B0503020204020204" pitchFamily="34" charset="-122"/>
              </a:rPr>
              <a:t>MDI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57200" y="2819400"/>
            <a:ext cx="7609205" cy="18281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1600" b="1" dirty="0">
                <a:sym typeface="+mn-ea"/>
              </a:rPr>
              <a:t>IPchamber</a:t>
            </a:r>
            <a:r>
              <a:rPr lang="zh-CN" altLang="en-US" sz="1600" b="1" dirty="0">
                <a:sym typeface="+mn-ea"/>
              </a:rPr>
              <a:t>进展</a:t>
            </a:r>
            <a:endParaRPr lang="zh-CN" altLang="zh-CN" sz="1600" b="1" dirty="0">
              <a:sym typeface="+mn-ea"/>
            </a:endParaRPr>
          </a:p>
          <a:p>
            <a:pPr lvl="0">
              <a:lnSpc>
                <a:spcPct val="150000"/>
              </a:lnSpc>
            </a:pPr>
            <a:r>
              <a:rPr lang="en-US" altLang="zh-CN" sz="1600" dirty="0">
                <a:sym typeface="+mn-ea"/>
              </a:rPr>
              <a:t>1</a:t>
            </a:r>
            <a:r>
              <a:rPr lang="zh-CN" altLang="en-US" sz="1600" dirty="0">
                <a:sym typeface="+mn-ea"/>
              </a:rPr>
              <a:t>、</a:t>
            </a:r>
            <a:r>
              <a:rPr lang="zh-CN" altLang="zh-CN" sz="1600" dirty="0">
                <a:sym typeface="+mn-ea"/>
              </a:rPr>
              <a:t>对中心束流管结构和几何尺寸进行了优化、氦气流速可降低（</a:t>
            </a:r>
            <a:r>
              <a:rPr lang="en-US" altLang="zh-CN" sz="1600" dirty="0">
                <a:sym typeface="+mn-ea"/>
              </a:rPr>
              <a:t>2g/s</a:t>
            </a:r>
            <a:r>
              <a:rPr lang="zh-CN" altLang="zh-CN" sz="1600" dirty="0">
                <a:sym typeface="+mn-ea"/>
              </a:rPr>
              <a:t>，</a:t>
            </a:r>
            <a:r>
              <a:rPr lang="en-US" altLang="zh-CN" sz="1600" dirty="0">
                <a:sym typeface="+mn-ea"/>
              </a:rPr>
              <a:t>0.3MPa</a:t>
            </a:r>
            <a:r>
              <a:rPr lang="zh-CN" altLang="zh-CN" sz="1600" dirty="0">
                <a:sym typeface="+mn-ea"/>
              </a:rPr>
              <a:t>）；</a:t>
            </a:r>
            <a:endParaRPr lang="en-US" altLang="zh-CN" sz="1600" dirty="0">
              <a:sym typeface="+mn-ea"/>
            </a:endParaRPr>
          </a:p>
          <a:p>
            <a:pPr lvl="0">
              <a:lnSpc>
                <a:spcPct val="150000"/>
              </a:lnSpc>
            </a:pPr>
            <a:r>
              <a:rPr lang="en-US" altLang="zh-CN" sz="1600" dirty="0">
                <a:sym typeface="+mn-ea"/>
              </a:rPr>
              <a:t>2</a:t>
            </a:r>
            <a:r>
              <a:rPr lang="zh-CN" altLang="en-US" sz="1600" dirty="0">
                <a:sym typeface="+mn-ea"/>
              </a:rPr>
              <a:t>、</a:t>
            </a:r>
            <a:r>
              <a:rPr lang="zh-CN" altLang="zh-CN" sz="1600" dirty="0">
                <a:sym typeface="+mn-ea"/>
              </a:rPr>
              <a:t>除中心铍管材料以外，外延管为铬锆铜。铍管厚度可适当减薄（内外铍管厚度分别减</a:t>
            </a:r>
            <a:r>
              <a:rPr lang="en-US" altLang="zh-CN" sz="1600" dirty="0">
                <a:sym typeface="+mn-ea"/>
              </a:rPr>
              <a:t>0.1mm</a:t>
            </a:r>
            <a:r>
              <a:rPr lang="zh-CN" altLang="zh-CN" sz="1600" dirty="0">
                <a:sym typeface="+mn-ea"/>
              </a:rPr>
              <a:t>至</a:t>
            </a:r>
            <a:r>
              <a:rPr lang="en-US" altLang="zh-CN" sz="1600" dirty="0">
                <a:sym typeface="+mn-ea"/>
              </a:rPr>
              <a:t>0.5mm</a:t>
            </a:r>
            <a:r>
              <a:rPr lang="zh-CN" altLang="zh-CN" sz="1600" dirty="0">
                <a:sym typeface="+mn-ea"/>
              </a:rPr>
              <a:t>和</a:t>
            </a:r>
            <a:r>
              <a:rPr lang="en-US" altLang="zh-CN" sz="1600" dirty="0">
                <a:sym typeface="+mn-ea"/>
              </a:rPr>
              <a:t>0.3mm</a:t>
            </a:r>
            <a:r>
              <a:rPr lang="zh-CN" altLang="zh-CN" sz="1600" dirty="0">
                <a:sym typeface="+mn-ea"/>
              </a:rPr>
              <a:t>），有利于降低物质量。</a:t>
            </a:r>
            <a:endParaRPr lang="zh-CN" altLang="zh-CN" sz="1600" dirty="0"/>
          </a:p>
          <a:p>
            <a:pPr lvl="0">
              <a:lnSpc>
                <a:spcPct val="150000"/>
              </a:lnSpc>
            </a:pPr>
            <a:r>
              <a:rPr lang="en-US" altLang="zh-CN" sz="1600" dirty="0">
                <a:sym typeface="+mn-ea"/>
              </a:rPr>
              <a:t> 3</a:t>
            </a:r>
            <a:r>
              <a:rPr lang="zh-CN" altLang="en-US" sz="1600" dirty="0">
                <a:sym typeface="+mn-ea"/>
              </a:rPr>
              <a:t>、</a:t>
            </a:r>
            <a:r>
              <a:rPr lang="zh-CN" altLang="zh-CN" sz="1600" dirty="0">
                <a:sym typeface="+mn-ea"/>
              </a:rPr>
              <a:t>正在进行中心束流管工艺验证样机的设计，并搭建冷却系统的测试装置。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28600" y="804545"/>
            <a:ext cx="8577580" cy="23069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26670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zh-CN" altLang="en-US" sz="1600" b="1">
                <a:latin typeface="Tahoma" panose="020B0604030504040204"/>
                <a:ea typeface="仿宋" panose="02010609060101010101" charset="-122"/>
                <a:sym typeface="+mn-ea"/>
              </a:rPr>
              <a:t>机械部分进展</a:t>
            </a:r>
          </a:p>
          <a:p>
            <a:pPr marL="533400" indent="-26670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AutoNum type="arabicPeriod"/>
            </a:pPr>
            <a:r>
              <a:rPr lang="zh-CN" altLang="en-US" sz="1600">
                <a:latin typeface="+mn-ea"/>
                <a:cs typeface="+mn-ea"/>
                <a:sym typeface="+mn-ea"/>
              </a:rPr>
              <a:t>更新了</a:t>
            </a:r>
            <a:r>
              <a:rPr lang="en-US" altLang="zh-CN" sz="1600">
                <a:latin typeface="+mn-ea"/>
                <a:cs typeface="+mn-ea"/>
                <a:sym typeface="+mn-ea"/>
              </a:rPr>
              <a:t>RVC</a:t>
            </a:r>
            <a:r>
              <a:rPr lang="zh-CN" altLang="en-US" sz="1600">
                <a:latin typeface="+mn-ea"/>
                <a:cs typeface="+mn-ea"/>
                <a:sym typeface="+mn-ea"/>
              </a:rPr>
              <a:t>和</a:t>
            </a:r>
            <a:r>
              <a:rPr lang="en-US" altLang="zh-CN" sz="1600">
                <a:latin typeface="+mn-ea"/>
                <a:cs typeface="+mn-ea"/>
                <a:sym typeface="+mn-ea"/>
              </a:rPr>
              <a:t>IRSM</a:t>
            </a:r>
            <a:r>
              <a:rPr lang="zh-CN" altLang="en-US" sz="1600">
                <a:latin typeface="+mn-ea"/>
                <a:cs typeface="+mn-ea"/>
                <a:sym typeface="+mn-ea"/>
              </a:rPr>
              <a:t>设计与计算。</a:t>
            </a:r>
            <a:endParaRPr lang="zh-CN" altLang="en-US" sz="1600">
              <a:latin typeface="+mn-ea"/>
              <a:cs typeface="+mn-ea"/>
            </a:endParaRPr>
          </a:p>
          <a:p>
            <a:pPr marL="26670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en-US" altLang="zh-CN" sz="1600">
                <a:latin typeface="+mn-ea"/>
                <a:cs typeface="+mn-ea"/>
                <a:sym typeface="+mn-ea"/>
              </a:rPr>
              <a:t>2. MDI</a:t>
            </a:r>
            <a:r>
              <a:rPr lang="zh-CN" altLang="en-US" sz="1600">
                <a:latin typeface="+mn-ea"/>
                <a:cs typeface="+mn-ea"/>
                <a:sym typeface="+mn-ea"/>
              </a:rPr>
              <a:t>机械集成样机设计，进入到工程图绘制阶段，进入制造阶段</a:t>
            </a:r>
            <a:r>
              <a:rPr lang="zh-CN" altLang="en-US" sz="1600">
                <a:latin typeface="Tahoma" panose="020B0604030504040204"/>
                <a:ea typeface="仿宋" panose="02010609060101010101" charset="-122"/>
                <a:sym typeface="+mn-ea"/>
              </a:rPr>
              <a:t>。</a:t>
            </a:r>
          </a:p>
          <a:p>
            <a:pPr marL="26670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en-US" altLang="zh-CN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3. </a:t>
            </a:r>
            <a:r>
              <a:rPr lang="zh-CN" altLang="en-US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完成初版的</a:t>
            </a:r>
            <a:r>
              <a:rPr lang="en-US" altLang="zh-CN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STCF</a:t>
            </a:r>
            <a:r>
              <a:rPr lang="zh-CN" altLang="en-US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对撞环及注入段的三维建模</a:t>
            </a:r>
          </a:p>
          <a:p>
            <a:pPr marL="26670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r>
              <a:rPr lang="en-US" altLang="zh-CN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4. </a:t>
            </a:r>
            <a:r>
              <a:rPr lang="zh-CN" altLang="en-US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与谱仪</a:t>
            </a:r>
            <a:r>
              <a:rPr lang="en-US" altLang="zh-CN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ITKW/ITKM </a:t>
            </a:r>
            <a:r>
              <a:rPr lang="zh-CN" altLang="en-US" sz="1600">
                <a:solidFill>
                  <a:schemeClr val="tx1"/>
                </a:solidFill>
                <a:latin typeface="Tahoma" panose="020B0604030504040204"/>
                <a:ea typeface="仿宋" panose="02010609060101010101" charset="-122"/>
                <a:sym typeface="+mn-ea"/>
              </a:rPr>
              <a:t>进行三维结构干涉协调，支撑与安装过程的协调。</a:t>
            </a:r>
          </a:p>
          <a:p>
            <a:pPr marL="26670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Times New Roman" panose="02020603050405020304"/>
              <a:buNone/>
            </a:pPr>
            <a:endParaRPr lang="zh-CN" altLang="en-US" sz="1600">
              <a:solidFill>
                <a:schemeClr val="tx1"/>
              </a:solidFill>
              <a:latin typeface="Tahoma" panose="020B0604030504040204"/>
              <a:ea typeface="仿宋" panose="02010609060101010101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5400" y="874395"/>
            <a:ext cx="2764155" cy="16344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533400" y="4800600"/>
            <a:ext cx="7383780" cy="1076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1600" b="1">
                <a:latin typeface="+mn-ea"/>
                <a:cs typeface="+mn-ea"/>
              </a:rPr>
              <a:t>MDI</a:t>
            </a:r>
            <a:r>
              <a:rPr lang="zh-CN" altLang="en-US" sz="1600" b="1">
                <a:latin typeface="+mn-ea"/>
                <a:cs typeface="+mn-ea"/>
              </a:rPr>
              <a:t>准直进展</a:t>
            </a:r>
          </a:p>
          <a:p>
            <a:endParaRPr lang="zh-CN" altLang="en-US" sz="1600" b="1">
              <a:latin typeface="+mn-ea"/>
              <a:cs typeface="+mn-ea"/>
            </a:endParaRPr>
          </a:p>
          <a:p>
            <a:r>
              <a:rPr lang="en-US" altLang="zh-CN" sz="1600" dirty="0"/>
              <a:t>         </a:t>
            </a:r>
            <a:r>
              <a:rPr lang="zh-CN" altLang="zh-CN" sz="1600" dirty="0">
                <a:latin typeface="+mn-ea"/>
                <a:cs typeface="+mn-ea"/>
              </a:rPr>
              <a:t>调研了KEK和CEPC关于对撞区MDI的超导四极磁铁在降温和复温过程中的中心基准不重复问题，发表两篇论文，进行了</a:t>
            </a:r>
            <a:r>
              <a:rPr lang="en-US" altLang="zh-CN" sz="1600" dirty="0">
                <a:latin typeface="+mn-ea"/>
                <a:cs typeface="+mn-ea"/>
              </a:rPr>
              <a:t>TDR</a:t>
            </a:r>
            <a:r>
              <a:rPr lang="zh-CN" altLang="en-US" sz="1600" dirty="0">
                <a:latin typeface="+mn-ea"/>
                <a:cs typeface="+mn-ea"/>
              </a:rPr>
              <a:t>撰写。</a:t>
            </a:r>
          </a:p>
        </p:txBody>
      </p:sp>
      <p:pic>
        <p:nvPicPr>
          <p:cNvPr id="2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3962400"/>
            <a:ext cx="2382520" cy="1150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0" y="2506345"/>
            <a:ext cx="1336040" cy="1368425"/>
          </a:xfrm>
          <a:prstGeom prst="rect">
            <a:avLst/>
          </a:prstGeom>
        </p:spPr>
      </p:pic>
      <p:pic>
        <p:nvPicPr>
          <p:cNvPr id="12" name="内容占位符 3"/>
          <p:cNvPicPr>
            <a:picLocks noChangeAspect="1"/>
          </p:cNvPicPr>
          <p:nvPr/>
        </p:nvPicPr>
        <p:blipFill>
          <a:blip r:embed="rId6"/>
          <a:srcRect l="50540"/>
          <a:stretch>
            <a:fillRect/>
          </a:stretch>
        </p:blipFill>
        <p:spPr>
          <a:xfrm>
            <a:off x="10396855" y="2508885"/>
            <a:ext cx="1221740" cy="13658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E5FF03E5-B6D1-22F2-3A05-1D8032F9F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73328" y="3052268"/>
            <a:ext cx="5762981" cy="639163"/>
          </a:xfrm>
        </p:spPr>
        <p:txBody>
          <a:bodyPr/>
          <a:lstStyle/>
          <a:p>
            <a:r>
              <a:rPr lang="zh-CN" altLang="en-US" dirty="0"/>
              <a:t>分总体情况介绍</a:t>
            </a:r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771F0440-3971-2517-9CBE-F0E08F4604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09481" y="2722458"/>
            <a:ext cx="1399199" cy="1298784"/>
          </a:xfrm>
        </p:spPr>
        <p:txBody>
          <a:bodyPr>
            <a:normAutofit/>
          </a:bodyPr>
          <a:lstStyle/>
          <a:p>
            <a:r>
              <a:rPr lang="en-US" altLang="zh-CN" sz="6000" dirty="0"/>
              <a:t>1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4599092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90436-4A10-06B9-1CFC-06571DA2D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42CAD606-DE25-5335-F194-05CF31F98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9353" y="89405"/>
            <a:ext cx="4723410" cy="609600"/>
          </a:xfrm>
        </p:spPr>
        <p:txBody>
          <a:bodyPr>
            <a:noAutofit/>
          </a:bodyPr>
          <a:lstStyle/>
          <a:p>
            <a:pPr marL="0" lvl="1" indent="0" algn="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常规磁铁、电源系统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902C075-932D-D68A-CE3F-8F11FA433AD9}"/>
              </a:ext>
            </a:extLst>
          </p:cNvPr>
          <p:cNvSpPr txBox="1"/>
          <p:nvPr/>
        </p:nvSpPr>
        <p:spPr>
          <a:xfrm>
            <a:off x="92034" y="867597"/>
            <a:ext cx="11902044" cy="2161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常规磁铁系统包含注入器与对撞环系统常规磁铁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注入器与对撞环磁铁均已完成基于最新版本参数的物理设计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磁铁预研器件：阻尼扭摆磁铁的铁心与永磁铁部件已完成粗加工，线圈完成部分绕制，预计八月总装集成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电源预研器件：束流测试平台电源完成了出厂测试，目前已运抵加速器测试大厅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A720F0-55E3-8ACB-2C81-ED31D73046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58"/>
          <a:stretch>
            <a:fillRect/>
          </a:stretch>
        </p:blipFill>
        <p:spPr>
          <a:xfrm>
            <a:off x="4270400" y="4525920"/>
            <a:ext cx="2346978" cy="176564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F9019A3-91BD-A3F8-72B5-E4BABA87B6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942" y="2516869"/>
            <a:ext cx="3142252" cy="194336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C70FF00-B593-755F-4BDE-7DDDCF1DFB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479" y="4495265"/>
            <a:ext cx="3617027" cy="195736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C3D096B-EDBF-71DA-2736-E933D8F155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43"/>
          <a:stretch>
            <a:fillRect/>
          </a:stretch>
        </p:blipFill>
        <p:spPr>
          <a:xfrm>
            <a:off x="4270400" y="2605731"/>
            <a:ext cx="2346978" cy="176564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19117446-3185-D0A5-8021-B70386DC942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153" y="4460238"/>
            <a:ext cx="2435932" cy="1826949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DB80FC5A-8D14-2341-72BA-D8EDD89E4D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6153" y="2516869"/>
            <a:ext cx="2435932" cy="1826949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3E59CF7-9E00-8E9C-09A7-17EF3E23A44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29"/>
          <a:stretch>
            <a:fillRect/>
          </a:stretch>
        </p:blipFill>
        <p:spPr>
          <a:xfrm>
            <a:off x="6701654" y="2614637"/>
            <a:ext cx="1106484" cy="176564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901C5CA-AC9F-85A5-8F6E-0E5B40EF04C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13" r="30199" b="32188"/>
          <a:stretch>
            <a:fillRect/>
          </a:stretch>
        </p:blipFill>
        <p:spPr>
          <a:xfrm>
            <a:off x="6701654" y="4462906"/>
            <a:ext cx="1106484" cy="1891669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5AC0FA3A-A0C4-A170-4CC7-02B31A18E1B2}"/>
              </a:ext>
            </a:extLst>
          </p:cNvPr>
          <p:cNvSpPr txBox="1"/>
          <p:nvPr/>
        </p:nvSpPr>
        <p:spPr>
          <a:xfrm>
            <a:off x="618770" y="6284039"/>
            <a:ext cx="3086103" cy="33718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阻尼扭摆磁铁物理设计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C535732E-DCB5-41E6-18F4-E2C5D4BA080B}"/>
              </a:ext>
            </a:extLst>
          </p:cNvPr>
          <p:cNvSpPr txBox="1"/>
          <p:nvPr/>
        </p:nvSpPr>
        <p:spPr>
          <a:xfrm>
            <a:off x="4270400" y="6277516"/>
            <a:ext cx="3537738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阻尼扭摆磁铁：铁心、线圈、支座等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50F20A61-C977-9CB5-752D-99042D8AD122}"/>
              </a:ext>
            </a:extLst>
          </p:cNvPr>
          <p:cNvSpPr txBox="1"/>
          <p:nvPr/>
        </p:nvSpPr>
        <p:spPr>
          <a:xfrm>
            <a:off x="8836153" y="6277516"/>
            <a:ext cx="2435932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束流测试平台电源</a:t>
            </a:r>
          </a:p>
        </p:txBody>
      </p:sp>
    </p:spTree>
    <p:extLst>
      <p:ext uri="{BB962C8B-B14F-4D97-AF65-F5344CB8AC3E}">
        <p14:creationId xmlns:p14="http://schemas.microsoft.com/office/powerpoint/2010/main" val="2989110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D4FC8-67F5-2A43-ACFA-58B886CBD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B360809A-592E-7123-FB1A-4BC8873AC7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903" b="3867"/>
          <a:stretch>
            <a:fillRect/>
          </a:stretch>
        </p:blipFill>
        <p:spPr>
          <a:xfrm>
            <a:off x="5067815" y="1262290"/>
            <a:ext cx="2708233" cy="249031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1A2C529-D1A8-8D44-BBB2-4B930F1FA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13292" y="3990364"/>
            <a:ext cx="3140321" cy="2405752"/>
          </a:xfrm>
          <a:prstGeom prst="rect">
            <a:avLst/>
          </a:prstGeom>
        </p:spPr>
      </p:pic>
      <p:sp>
        <p:nvSpPr>
          <p:cNvPr id="2" name="内容占位符 1">
            <a:extLst>
              <a:ext uri="{FF2B5EF4-FFF2-40B4-BE49-F238E27FC236}">
                <a16:creationId xmlns:a16="http://schemas.microsoft.com/office/drawing/2014/main" id="{A098A7F3-D531-756D-93FC-2AEA7EEEA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6200" y="100850"/>
            <a:ext cx="4723410" cy="609600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常规磁铁、电源系统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47DFCBBF-DE93-0D08-641A-9DCE3FD53500}"/>
              </a:ext>
            </a:extLst>
          </p:cNvPr>
          <p:cNvSpPr txBox="1"/>
          <p:nvPr/>
        </p:nvSpPr>
        <p:spPr>
          <a:xfrm>
            <a:off x="144978" y="859755"/>
            <a:ext cx="11902044" cy="915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完成注入器与对撞环系统常规磁铁设计，各项指标满足物理要求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C7AC4BBC-47D4-3AB7-F6F5-0854159CFACD}"/>
              </a:ext>
            </a:extLst>
          </p:cNvPr>
          <p:cNvSpPr txBox="1"/>
          <p:nvPr/>
        </p:nvSpPr>
        <p:spPr>
          <a:xfrm>
            <a:off x="677394" y="6277516"/>
            <a:ext cx="3360995" cy="33718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注入器电二极磁铁物理设计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14073C3-DFDD-5639-8113-9BB302CFD0E4}"/>
              </a:ext>
            </a:extLst>
          </p:cNvPr>
          <p:cNvSpPr txBox="1"/>
          <p:nvPr/>
        </p:nvSpPr>
        <p:spPr>
          <a:xfrm>
            <a:off x="5340115" y="6265679"/>
            <a:ext cx="2435933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弧区六极磁铁物理设计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9C5C4FDD-B5A2-8810-5AA1-1676EAD42F03}"/>
              </a:ext>
            </a:extLst>
          </p:cNvPr>
          <p:cNvSpPr txBox="1"/>
          <p:nvPr/>
        </p:nvSpPr>
        <p:spPr>
          <a:xfrm>
            <a:off x="8836153" y="6277516"/>
            <a:ext cx="3090982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CN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ML</a:t>
            </a:r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三合一四极磁铁组物理设计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CD5655C-BF02-BBA2-20E2-DFD89328D6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8847" y="4094604"/>
            <a:ext cx="3430464" cy="2197272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1E43A702-89A5-1A61-4F30-80A8C9E9EBC4}"/>
              </a:ext>
            </a:extLst>
          </p:cNvPr>
          <p:cNvGrpSpPr/>
          <p:nvPr/>
        </p:nvGrpSpPr>
        <p:grpSpPr>
          <a:xfrm>
            <a:off x="565021" y="1612721"/>
            <a:ext cx="3782569" cy="1923292"/>
            <a:chOff x="221340" y="1957593"/>
            <a:chExt cx="4973392" cy="2382602"/>
          </a:xfrm>
        </p:grpSpPr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5FE7A9C1-26BE-7587-CEA1-F07871A1E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21340" y="1957593"/>
              <a:ext cx="4973392" cy="2382602"/>
            </a:xfrm>
            <a:prstGeom prst="rect">
              <a:avLst/>
            </a:prstGeom>
          </p:spPr>
        </p:pic>
        <p:sp>
          <p:nvSpPr>
            <p:cNvPr id="23" name="箭头: 下 22">
              <a:extLst>
                <a:ext uri="{FF2B5EF4-FFF2-40B4-BE49-F238E27FC236}">
                  <a16:creationId xmlns:a16="http://schemas.microsoft.com/office/drawing/2014/main" id="{E6A8BD44-D347-CA17-7820-526E3056C8AA}"/>
                </a:ext>
              </a:extLst>
            </p:cNvPr>
            <p:cNvSpPr/>
            <p:nvPr/>
          </p:nvSpPr>
          <p:spPr>
            <a:xfrm rot="10800000">
              <a:off x="2449817" y="2980396"/>
              <a:ext cx="257649" cy="50327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箭头: 下 23">
              <a:extLst>
                <a:ext uri="{FF2B5EF4-FFF2-40B4-BE49-F238E27FC236}">
                  <a16:creationId xmlns:a16="http://schemas.microsoft.com/office/drawing/2014/main" id="{836DB3DD-6B02-729E-BC52-A54FE7DCA5E8}"/>
                </a:ext>
              </a:extLst>
            </p:cNvPr>
            <p:cNvSpPr/>
            <p:nvPr/>
          </p:nvSpPr>
          <p:spPr>
            <a:xfrm rot="5400000">
              <a:off x="1392609" y="2906231"/>
              <a:ext cx="257649" cy="50327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箭头: 下 24">
              <a:extLst>
                <a:ext uri="{FF2B5EF4-FFF2-40B4-BE49-F238E27FC236}">
                  <a16:creationId xmlns:a16="http://schemas.microsoft.com/office/drawing/2014/main" id="{9D4EA135-E735-B781-15E2-5FD2F9257622}"/>
                </a:ext>
              </a:extLst>
            </p:cNvPr>
            <p:cNvSpPr/>
            <p:nvPr/>
          </p:nvSpPr>
          <p:spPr>
            <a:xfrm rot="16200000">
              <a:off x="3508164" y="2906231"/>
              <a:ext cx="257649" cy="503275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26" name="文本框 25">
              <a:extLst>
                <a:ext uri="{FF2B5EF4-FFF2-40B4-BE49-F238E27FC236}">
                  <a16:creationId xmlns:a16="http://schemas.microsoft.com/office/drawing/2014/main" id="{32D2FCED-03DD-3E4C-E014-447E9FF23106}"/>
                </a:ext>
              </a:extLst>
            </p:cNvPr>
            <p:cNvSpPr txBox="1"/>
            <p:nvPr/>
          </p:nvSpPr>
          <p:spPr>
            <a:xfrm>
              <a:off x="1580590" y="2319197"/>
              <a:ext cx="2253752" cy="388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b="1" dirty="0"/>
                <a:t>电磁纯铁</a:t>
              </a:r>
              <a:r>
                <a:rPr lang="en-US" altLang="zh-CN" sz="1600" b="1" dirty="0"/>
                <a:t>(</a:t>
              </a:r>
              <a:r>
                <a:rPr lang="zh-CN" altLang="en-US" sz="1600" b="1" dirty="0"/>
                <a:t>绿色</a:t>
              </a:r>
              <a:r>
                <a:rPr lang="en-US" altLang="zh-CN" sz="1600" b="1" dirty="0"/>
                <a:t>)</a:t>
              </a:r>
              <a:endParaRPr lang="zh-CN" altLang="en-US" sz="1600" b="1" dirty="0"/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0D783F7D-D5DD-EE13-E766-36FDF89B6C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945" y="4345371"/>
            <a:ext cx="3867892" cy="1842265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A3B11E47-142F-FD2E-A3AC-E6CB483AA67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165"/>
          <a:stretch>
            <a:fillRect/>
          </a:stretch>
        </p:blipFill>
        <p:spPr>
          <a:xfrm>
            <a:off x="8528847" y="1034644"/>
            <a:ext cx="3398288" cy="2617166"/>
          </a:xfrm>
          <a:prstGeom prst="rect">
            <a:avLst/>
          </a:prstGeom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876727F3-472A-D7D9-0764-6E9EC50DD0A7}"/>
              </a:ext>
            </a:extLst>
          </p:cNvPr>
          <p:cNvSpPr txBox="1"/>
          <p:nvPr/>
        </p:nvSpPr>
        <p:spPr>
          <a:xfrm>
            <a:off x="677394" y="3653965"/>
            <a:ext cx="3360995" cy="337185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注入器永磁二极磁铁物理设计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98D541C9-BA96-14A2-8334-B91999C42B2C}"/>
              </a:ext>
            </a:extLst>
          </p:cNvPr>
          <p:cNvSpPr txBox="1"/>
          <p:nvPr/>
        </p:nvSpPr>
        <p:spPr>
          <a:xfrm>
            <a:off x="5266884" y="3651810"/>
            <a:ext cx="2435933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弧区四极磁铁物理设计</a:t>
            </a:r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F4A6EDC5-192E-31D6-89D2-D1974A5AEEDB}"/>
              </a:ext>
            </a:extLst>
          </p:cNvPr>
          <p:cNvSpPr txBox="1"/>
          <p:nvPr/>
        </p:nvSpPr>
        <p:spPr>
          <a:xfrm>
            <a:off x="8873838" y="3651810"/>
            <a:ext cx="2709132" cy="338554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输运线长四极磁铁物理设计</a:t>
            </a:r>
          </a:p>
        </p:txBody>
      </p:sp>
    </p:spTree>
    <p:extLst>
      <p:ext uri="{BB962C8B-B14F-4D97-AF65-F5344CB8AC3E}">
        <p14:creationId xmlns:p14="http://schemas.microsoft.com/office/powerpoint/2010/main" val="23049867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32378" y="77450"/>
            <a:ext cx="9727244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正电子源研究进展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973AE3E-A993-4A01-9365-884544FB00D0}"/>
              </a:ext>
            </a:extLst>
          </p:cNvPr>
          <p:cNvSpPr txBox="1"/>
          <p:nvPr/>
        </p:nvSpPr>
        <p:spPr>
          <a:xfrm>
            <a:off x="271145" y="980440"/>
            <a:ext cx="11410950" cy="7403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系统性研究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AMD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磁场位形对正电子收集效率的影响，磁场下降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L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和磁场峰值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T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有一个最佳值。</a:t>
            </a:r>
          </a:p>
          <a:p>
            <a:pPr marL="285750" marR="0" lvl="0" indent="-285750" algn="l" defTabSz="914400" rtl="0" eaLnBrk="1" fontAlgn="auto" latinLnBrk="0" hangingPunct="1">
              <a:lnSpc>
                <a:spcPts val="23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完成超导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AMD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的初步设计，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18T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下的超导</a:t>
            </a:r>
            <a:r>
              <a:rPr kumimoji="1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AMD</a:t>
            </a:r>
            <a:r>
              <a:rPr kumimoji="1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产额提升明显。</a:t>
            </a:r>
            <a:endParaRPr kumimoji="1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7881978E-1017-4EA8-A8FE-13121ACDF3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227" y="4127501"/>
            <a:ext cx="3149532" cy="2103031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4D856A65-DB01-470A-9F79-9CF5FE1A93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/>
        </p:blipFill>
        <p:spPr>
          <a:xfrm>
            <a:off x="4105753" y="2079545"/>
            <a:ext cx="3692593" cy="4095911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14051AFF-5FF1-4600-BFD3-CE1ECCC1D8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145" y="1962453"/>
            <a:ext cx="3938409" cy="2621399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081D588-F719-4C37-8F8E-ABFF4E837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85" y="1962453"/>
            <a:ext cx="2988978" cy="22610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4350FDD-1B8E-4285-B6CE-FAE1EB0DFD16}"/>
                  </a:ext>
                </a:extLst>
              </p:cNvPr>
              <p:cNvSpPr txBox="1"/>
              <p:nvPr/>
            </p:nvSpPr>
            <p:spPr>
              <a:xfrm>
                <a:off x="8274452" y="4744772"/>
                <a:ext cx="3692593" cy="123110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84023E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4023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Wingdings 2" panose="05020102010507070707" pitchFamily="18" charset="2"/>
                  </a:rPr>
                  <a:t>    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LTS-18T: +94.3% </a:t>
                </a:r>
                <a:r>
                  <a: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收集</a:t>
                </a:r>
                <a14:m>
                  <m:oMath xmlns:m="http://schemas.openxmlformats.org/officeDocument/2006/math">
                    <m:r>
                      <a:rPr kumimoji="0" lang="zh-CN" altLang="en-US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效率</m:t>
                    </m:r>
                    <m:r>
                      <a:rPr kumimoji="0" lang="en-US" altLang="zh-CN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</m:oMath>
                </a14:m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84023E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4023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Wingdings 2" panose="05020102010507070707" pitchFamily="18" charset="2"/>
                  </a:rPr>
                  <a:t>    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LTS-15T: +66.6%</a:t>
                </a:r>
                <a:r>
                  <a: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收集</a:t>
                </a:r>
                <a14:m>
                  <m:oMath xmlns:m="http://schemas.openxmlformats.org/officeDocument/2006/math">
                    <m:r>
                      <a:rPr kumimoji="0" lang="zh-CN" altLang="en-US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效率</m:t>
                    </m:r>
                    <m:r>
                      <a:rPr kumimoji="0" lang="en-US" altLang="zh-CN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</m:oMath>
                </a14:m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>
                    <a:srgbClr val="84023E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4023E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  <a:sym typeface="Wingdings 2" panose="05020102010507070707" pitchFamily="18" charset="2"/>
                  </a:rPr>
                  <a:t>    </a:t>
                </a:r>
                <a:r>
                  <a:rPr kumimoji="0" lang="en-US" altLang="zh-CN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HTS-15T: +35.9%</a:t>
                </a:r>
                <a:r>
                  <a:rPr kumimoji="0" lang="zh-CN" alt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收集</a:t>
                </a:r>
                <a14:m>
                  <m:oMath xmlns:m="http://schemas.openxmlformats.org/officeDocument/2006/math">
                    <m:r>
                      <a:rPr kumimoji="0" lang="zh-CN" altLang="en-US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效率</m:t>
                    </m:r>
                    <m:r>
                      <a:rPr kumimoji="0" lang="en-US" altLang="zh-CN" sz="18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↑</m:t>
                    </m:r>
                  </m:oMath>
                </a14:m>
                <a:endParaRPr kumimoji="0" lang="en-US" altLang="zh-CN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04350FDD-1B8E-4285-B6CE-FAE1EB0DFD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4452" y="4744772"/>
                <a:ext cx="3692593" cy="1231106"/>
              </a:xfrm>
              <a:prstGeom prst="rect">
                <a:avLst/>
              </a:prstGeom>
              <a:blipFill>
                <a:blip r:embed="rId7"/>
                <a:stretch>
                  <a:fillRect t="-3465" b="-74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09991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1232378" y="77450"/>
            <a:ext cx="9727244" cy="521454"/>
          </a:xfrm>
        </p:spPr>
        <p:txBody>
          <a:bodyPr/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</a:rPr>
              <a:t>正电子源研究进展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EEC517F-3037-4957-AE81-0AE0F8BAC663}"/>
              </a:ext>
            </a:extLst>
          </p:cNvPr>
          <p:cNvSpPr txBox="1"/>
          <p:nvPr/>
        </p:nvSpPr>
        <p:spPr>
          <a:xfrm>
            <a:off x="1" y="833057"/>
            <a:ext cx="4058986" cy="348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AMD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阻抗和电感测量</a:t>
            </a:r>
            <a:endParaRPr kumimoji="1"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99055798-0B7A-4F1B-BD46-5BA58E7841FD}"/>
              </a:ext>
            </a:extLst>
          </p:cNvPr>
          <p:cNvSpPr txBox="1"/>
          <p:nvPr/>
        </p:nvSpPr>
        <p:spPr>
          <a:xfrm>
            <a:off x="4066507" y="856501"/>
            <a:ext cx="4058986" cy="348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AMD</a:t>
            </a:r>
            <a:r>
              <a:rPr kumimoji="1" lang="zh-CN" altLang="en-US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电源大电流下磁场测量</a:t>
            </a:r>
            <a:endParaRPr kumimoji="1"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FB8A7893-0C3F-4963-B1FD-FF43DEB92CB8}"/>
              </a:ext>
            </a:extLst>
          </p:cNvPr>
          <p:cNvSpPr txBox="1"/>
          <p:nvPr/>
        </p:nvSpPr>
        <p:spPr>
          <a:xfrm>
            <a:off x="8168499" y="865041"/>
            <a:ext cx="4058986" cy="348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正电子出厂测试和安装</a:t>
            </a:r>
            <a:endParaRPr kumimoji="1" lang="zh-CN" altLang="en-US" sz="160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23B431F-4C94-4C2A-9315-9B91B57477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17"/>
          <a:stretch>
            <a:fillRect/>
          </a:stretch>
        </p:blipFill>
        <p:spPr>
          <a:xfrm>
            <a:off x="127669" y="1432724"/>
            <a:ext cx="3508073" cy="2428048"/>
          </a:xfrm>
          <a:prstGeom prst="rect">
            <a:avLst/>
          </a:prstGeom>
        </p:spPr>
      </p:pic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ED4B4C98-DC12-4770-B815-B1A695E43B1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05196"/>
              </p:ext>
            </p:extLst>
          </p:nvPr>
        </p:nvGraphicFramePr>
        <p:xfrm>
          <a:off x="127669" y="4268469"/>
          <a:ext cx="3803650" cy="24431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AxGlyph" r:id="rId5" imgW="3702549" imgH="2100095" progId="AxGlyph.Document">
                  <p:embed/>
                </p:oleObj>
              </mc:Choice>
              <mc:Fallback>
                <p:oleObj name="AxGlyph" r:id="rId5" imgW="3702549" imgH="2100095" progId="AxGlyph.Document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ED4B4C98-DC12-4770-B815-B1A695E43B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 r="11151"/>
                      <a:stretch>
                        <a:fillRect/>
                      </a:stretch>
                    </p:blipFill>
                    <p:spPr bwMode="auto">
                      <a:xfrm>
                        <a:off x="127669" y="4268469"/>
                        <a:ext cx="3803650" cy="244317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E5980CAE-1119-40D4-9D46-C8CB1E78007B}"/>
              </a:ext>
            </a:extLst>
          </p:cNvPr>
          <p:cNvSpPr txBox="1"/>
          <p:nvPr/>
        </p:nvSpPr>
        <p:spPr>
          <a:xfrm>
            <a:off x="731308" y="4767645"/>
            <a:ext cx="2400300" cy="564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eaLnBrk="1" latinLnBrk="0" hangingPunct="1">
              <a:lnSpc>
                <a:spcPct val="200000"/>
              </a:lnSpc>
              <a:spcBef>
                <a:spcPts val="600"/>
              </a:spcBef>
              <a:buClrTx/>
              <a:buSzPts val="1800"/>
            </a:pPr>
            <a:r>
              <a:rPr lang="zh-CN" altLang="en-US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阻抗以及电感的测量</a:t>
            </a:r>
            <a:endParaRPr lang="zh-CN" altLang="zh-CN" sz="18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3B33E01-7BF6-49A9-ABA3-62C9D61785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001" b="7528"/>
          <a:stretch/>
        </p:blipFill>
        <p:spPr>
          <a:xfrm>
            <a:off x="7803345" y="1469617"/>
            <a:ext cx="1924763" cy="2818717"/>
          </a:xfrm>
          <a:prstGeom prst="rect">
            <a:avLst/>
          </a:prstGeom>
        </p:spPr>
      </p:pic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DA757887-950E-42CE-8AA3-380D7C41E2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3123025"/>
              </p:ext>
            </p:extLst>
          </p:nvPr>
        </p:nvGraphicFramePr>
        <p:xfrm>
          <a:off x="4562267" y="4292807"/>
          <a:ext cx="7212463" cy="24632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AxGlyph" r:id="rId8" imgW="6355910" imgH="1936992" progId="AxGlyph.Document">
                  <p:embed/>
                </p:oleObj>
              </mc:Choice>
              <mc:Fallback>
                <p:oleObj name="AxGlyph" r:id="rId8" imgW="6355910" imgH="1936992" progId="AxGlyph.Document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DA757887-950E-42CE-8AA3-380D7C41E2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 r="11151"/>
                      <a:stretch>
                        <a:fillRect/>
                      </a:stretch>
                    </p:blipFill>
                    <p:spPr bwMode="auto">
                      <a:xfrm>
                        <a:off x="4562267" y="4292807"/>
                        <a:ext cx="7212463" cy="24632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图片 16">
            <a:extLst>
              <a:ext uri="{FF2B5EF4-FFF2-40B4-BE49-F238E27FC236}">
                <a16:creationId xmlns:a16="http://schemas.microsoft.com/office/drawing/2014/main" id="{5346A786-2B98-4584-A9E2-44BA60C5A1F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36424" y="1432724"/>
            <a:ext cx="3261816" cy="247636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97A031A1-FC31-4B82-AF40-C7F2E8095CEA}"/>
              </a:ext>
            </a:extLst>
          </p:cNvPr>
          <p:cNvSpPr txBox="1"/>
          <p:nvPr/>
        </p:nvSpPr>
        <p:spPr>
          <a:xfrm>
            <a:off x="5196736" y="4914457"/>
            <a:ext cx="1889760" cy="56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eaLnBrk="1" latinLnBrk="0" hangingPunct="1">
              <a:lnSpc>
                <a:spcPct val="200000"/>
              </a:lnSpc>
              <a:spcBef>
                <a:spcPts val="600"/>
              </a:spcBef>
              <a:buClrTx/>
              <a:buSzPts val="1800"/>
            </a:pPr>
            <a:r>
              <a:rPr lang="zh-CN" altLang="en-US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峰值磁场的测量</a:t>
            </a:r>
            <a:endParaRPr lang="zh-CN" altLang="zh-CN" sz="18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24050417-6A7C-4BC5-8146-D1DB747F16E7}"/>
              </a:ext>
            </a:extLst>
          </p:cNvPr>
          <p:cNvSpPr txBox="1"/>
          <p:nvPr/>
        </p:nvSpPr>
        <p:spPr>
          <a:xfrm>
            <a:off x="9417376" y="4584931"/>
            <a:ext cx="2400300" cy="564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eaLnBrk="1" latinLnBrk="0" hangingPunct="1">
              <a:lnSpc>
                <a:spcPct val="200000"/>
              </a:lnSpc>
              <a:spcBef>
                <a:spcPts val="600"/>
              </a:spcBef>
              <a:buClrTx/>
              <a:buSzPts val="1800"/>
            </a:pPr>
            <a:r>
              <a:rPr lang="zh-CN" altLang="en-US" sz="1800" b="1" kern="1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轴线上磁场的分布</a:t>
            </a:r>
            <a:endParaRPr lang="zh-CN" altLang="zh-CN" sz="1800" b="1" dirty="0">
              <a:solidFill>
                <a:srgbClr val="FF0000"/>
              </a:solidFill>
              <a:effectLst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AB6D50DD-1FBF-4686-A0B0-D961477D841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30509" y="1432724"/>
            <a:ext cx="1865622" cy="283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5966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8F78DB58-A9C0-4ACF-A86F-EEF0631CA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4029" y="0"/>
            <a:ext cx="10515600" cy="804672"/>
          </a:xfrm>
        </p:spPr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准直器进展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FF452999-1BCD-4381-BF5F-8B8D991227B6}"/>
              </a:ext>
            </a:extLst>
          </p:cNvPr>
          <p:cNvSpPr txBox="1"/>
          <p:nvPr/>
        </p:nvSpPr>
        <p:spPr>
          <a:xfrm>
            <a:off x="224118" y="833057"/>
            <a:ext cx="4058986" cy="70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真空性能（</a:t>
            </a:r>
            <a:r>
              <a:rPr kumimoji="1" lang="en-US" altLang="zh-CN" sz="1600" b="1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@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孙坤）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lvl="0" indent="-36000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1"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HC03 </a:t>
            </a:r>
            <a:r>
              <a:rPr kumimoji="1"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动态气载和功率密度分布</a:t>
            </a:r>
            <a:r>
              <a:rPr kumimoji="1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1" lang="zh-CN" altLang="en-US" sz="1600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4162BF88-6267-4F83-B78C-8ED0D0B8C4A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73611" y="1539212"/>
            <a:ext cx="3960000" cy="140029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D3799D7-DB07-403A-8875-8D7D935A9E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93" y="3009842"/>
            <a:ext cx="3960000" cy="1234808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0AA150EB-2E5F-4F63-8B9C-D99252C33A5B}"/>
              </a:ext>
            </a:extLst>
          </p:cNvPr>
          <p:cNvSpPr txBox="1"/>
          <p:nvPr/>
        </p:nvSpPr>
        <p:spPr>
          <a:xfrm>
            <a:off x="276846" y="4242329"/>
            <a:ext cx="4050858" cy="70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marR="0" lvl="0" indent="-36000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zh-CN" altLang="en-US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同步辐射光</a:t>
            </a:r>
            <a:r>
              <a:rPr kumimoji="1" lang="en-US" altLang="zh-CN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kumimoji="1" lang="zh-CN" altLang="en-US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热效应（</a:t>
            </a:r>
            <a:r>
              <a:rPr kumimoji="1" lang="zh-CN" altLang="en-US" sz="1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迭代优化</a:t>
            </a:r>
            <a:r>
              <a:rPr kumimoji="1" lang="zh-CN" altLang="en-US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）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00" lvl="0" indent="-36000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1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峰值温度：铜</a:t>
            </a:r>
            <a:r>
              <a:rPr kumimoji="1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557.2</a:t>
            </a:r>
            <a:r>
              <a:rPr kumimoji="1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℃；水管壁</a:t>
            </a:r>
            <a:r>
              <a:rPr kumimoji="1" lang="en-US" altLang="zh-CN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164.1</a:t>
            </a:r>
            <a:r>
              <a:rPr kumimoji="1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℃。</a:t>
            </a:r>
            <a:endParaRPr kumimoji="1" lang="zh-CN" altLang="en-US" sz="1600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7C2BD0C9-0E87-4AB0-9106-77F4155BD4B0}"/>
              </a:ext>
            </a:extLst>
          </p:cNvPr>
          <p:cNvSpPr txBox="1"/>
          <p:nvPr/>
        </p:nvSpPr>
        <p:spPr>
          <a:xfrm>
            <a:off x="4290624" y="856501"/>
            <a:ext cx="4058986" cy="70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束流阻抗（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@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何天龙）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lvl="0" indent="-36000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1"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结果均很小，基本没有高次模影响。</a:t>
            </a:r>
          </a:p>
        </p:txBody>
      </p:sp>
      <p:pic>
        <p:nvPicPr>
          <p:cNvPr id="9" name="内容占位符 5">
            <a:extLst>
              <a:ext uri="{FF2B5EF4-FFF2-40B4-BE49-F238E27FC236}">
                <a16:creationId xmlns:a16="http://schemas.microsoft.com/office/drawing/2014/main" id="{62252165-40B4-46C7-AC03-F5E0FA90A8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407352" y="1539212"/>
            <a:ext cx="191821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B750D93E-B276-4B21-B82B-7B30ED39AA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1897" y="2979212"/>
            <a:ext cx="1918219" cy="14400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95C6C0B-4962-484B-8A8E-9067C8472C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605" y="1515342"/>
            <a:ext cx="1918219" cy="1440000"/>
          </a:xfrm>
          <a:prstGeom prst="rect">
            <a:avLst/>
          </a:prstGeom>
        </p:spPr>
      </p:pic>
      <p:pic>
        <p:nvPicPr>
          <p:cNvPr id="12" name="内容占位符 3">
            <a:extLst>
              <a:ext uri="{FF2B5EF4-FFF2-40B4-BE49-F238E27FC236}">
                <a16:creationId xmlns:a16="http://schemas.microsoft.com/office/drawing/2014/main" id="{F1E12C2F-AC39-4633-8809-BC93929CF1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6386150" y="2935852"/>
            <a:ext cx="1918219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0C6F7A9A-8322-4BAE-A69A-73B322668243}"/>
              </a:ext>
            </a:extLst>
          </p:cNvPr>
          <p:cNvSpPr txBox="1"/>
          <p:nvPr/>
        </p:nvSpPr>
        <p:spPr>
          <a:xfrm>
            <a:off x="8315279" y="856501"/>
            <a:ext cx="4058986" cy="70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辐射屏蔽（</a:t>
            </a:r>
            <a:r>
              <a:rPr kumimoji="1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@</a:t>
            </a:r>
            <a:r>
              <a:rPr kumimoji="1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陈志）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60000" lvl="0" indent="-36000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1"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人员可达</a:t>
            </a:r>
            <a:r>
              <a:rPr kumimoji="1"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/</a:t>
            </a:r>
            <a:r>
              <a:rPr kumimoji="1" lang="zh-CN" altLang="en-US" sz="1600" dirty="0">
                <a:solidFill>
                  <a:prstClr val="black"/>
                </a:solidFill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不可达区域；环境剂量率。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E0FD5191-2CAF-406E-8636-B87E2829000E}"/>
              </a:ext>
            </a:extLst>
          </p:cNvPr>
          <p:cNvPicPr/>
          <p:nvPr/>
        </p:nvPicPr>
        <p:blipFill>
          <a:blip r:embed="rId8"/>
          <a:stretch>
            <a:fillRect/>
          </a:stretch>
        </p:blipFill>
        <p:spPr>
          <a:xfrm>
            <a:off x="8632016" y="1511915"/>
            <a:ext cx="3546667" cy="32400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11C84FC3-BA31-4C8E-8756-C3D6BBB1A782}"/>
              </a:ext>
            </a:extLst>
          </p:cNvPr>
          <p:cNvPicPr/>
          <p:nvPr/>
        </p:nvPicPr>
        <p:blipFill>
          <a:blip r:embed="rId9"/>
          <a:stretch>
            <a:fillRect/>
          </a:stretch>
        </p:blipFill>
        <p:spPr>
          <a:xfrm>
            <a:off x="8785349" y="4751915"/>
            <a:ext cx="3240000" cy="1862095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3BE774F8-FC77-44F0-8AC6-231D131FC194}"/>
              </a:ext>
            </a:extLst>
          </p:cNvPr>
          <p:cNvSpPr txBox="1"/>
          <p:nvPr/>
        </p:nvSpPr>
        <p:spPr>
          <a:xfrm>
            <a:off x="4298752" y="4416516"/>
            <a:ext cx="4050858" cy="70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marR="0" lvl="0" indent="-360000" algn="l" defTabSz="914400" rtl="0" eaLnBrk="1" fontAlgn="auto" latinLnBrk="0" hangingPunct="1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1" lang="zh-CN" altLang="en-US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束流阻抗</a:t>
            </a:r>
            <a:r>
              <a:rPr kumimoji="1" lang="en-US" altLang="zh-CN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-</a:t>
            </a:r>
            <a:r>
              <a:rPr kumimoji="1" lang="zh-CN" altLang="en-US" sz="1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热效应</a:t>
            </a:r>
            <a:endParaRPr kumimoji="1" lang="en-US" altLang="zh-CN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60000" lvl="0" indent="-360000">
              <a:lnSpc>
                <a:spcPct val="114000"/>
              </a:lnSpc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defRPr/>
            </a:pPr>
            <a:r>
              <a:rPr kumimoji="1"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温升：刮束器</a:t>
            </a:r>
            <a:r>
              <a:rPr kumimoji="1"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4.05</a:t>
            </a:r>
            <a:r>
              <a:rPr kumimoji="1"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℃；真空室</a:t>
            </a:r>
            <a:r>
              <a:rPr kumimoji="1" lang="en-US" altLang="zh-CN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5.86</a:t>
            </a:r>
            <a:r>
              <a:rPr kumimoji="1" lang="zh-CN" altLang="en-US" sz="16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℃</a:t>
            </a:r>
            <a:r>
              <a:rPr kumimoji="1" lang="zh-CN" altLang="en-US" sz="1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。</a:t>
            </a:r>
            <a:endParaRPr kumimoji="1" lang="zh-CN" altLang="en-US" sz="1600" dirty="0">
              <a:solidFill>
                <a:prstClr val="black"/>
              </a:solidFill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9FEAA6CD-51AF-4316-AED2-8A35CF8A713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293" y="5160591"/>
            <a:ext cx="2264665" cy="126000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B78C11A-AC24-45AA-87B2-AA8642AD173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684" y="5160591"/>
            <a:ext cx="2264665" cy="12600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048099BF-BB5C-471F-B889-ED9BF1FE9A1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32332" y="5426618"/>
            <a:ext cx="2199961" cy="12240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4068022-EBFD-4DA3-BB90-30799DCFE8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2293" y="4956971"/>
            <a:ext cx="2199961" cy="12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375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9BF24-661D-F187-079E-D0A6A4FE6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540F2D04-B6CF-AB9F-5A1C-B66172506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4079" y="76200"/>
            <a:ext cx="10863841" cy="609600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注入引出研究进展</a:t>
            </a: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A353D60B-E1BB-4331-8FF6-5D8F55D2ADB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834" y="4326783"/>
            <a:ext cx="3136205" cy="1739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5DE7D9DA-DA8B-479A-A2B2-A49677040A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8" t="12184" r="24282"/>
          <a:stretch>
            <a:fillRect/>
          </a:stretch>
        </p:blipFill>
        <p:spPr bwMode="auto">
          <a:xfrm>
            <a:off x="185702" y="4326783"/>
            <a:ext cx="2577312" cy="1739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22421177-BE63-41FE-A499-7366823FAD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323" y="4294957"/>
            <a:ext cx="3252569" cy="1803467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文本框 28">
            <a:extLst>
              <a:ext uri="{FF2B5EF4-FFF2-40B4-BE49-F238E27FC236}">
                <a16:creationId xmlns:a16="http://schemas.microsoft.com/office/drawing/2014/main" id="{589B5A4B-E0BB-4554-8977-63382D844919}"/>
              </a:ext>
            </a:extLst>
          </p:cNvPr>
          <p:cNvSpPr txBox="1"/>
          <p:nvPr/>
        </p:nvSpPr>
        <p:spPr>
          <a:xfrm>
            <a:off x="420008" y="6096399"/>
            <a:ext cx="163504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/>
              <a:t>条带型冲击磁铁样机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2C68DEEC-C1D7-4FF4-885D-224CD8CCF13B}"/>
              </a:ext>
            </a:extLst>
          </p:cNvPr>
          <p:cNvSpPr txBox="1"/>
          <p:nvPr/>
        </p:nvSpPr>
        <p:spPr>
          <a:xfrm>
            <a:off x="2763014" y="6096399"/>
            <a:ext cx="3437953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/>
              <a:t>特性阻抗测试，奇模阻抗</a:t>
            </a:r>
            <a:r>
              <a:rPr lang="en-US" altLang="zh-CN" sz="1200" b="1" dirty="0"/>
              <a:t>50Ω</a:t>
            </a:r>
            <a:r>
              <a:rPr lang="zh-CN" altLang="en-US" sz="1200" b="1" dirty="0"/>
              <a:t>，偶模阻抗</a:t>
            </a:r>
            <a:r>
              <a:rPr lang="en-US" altLang="zh-CN" sz="1200" b="1" dirty="0"/>
              <a:t>60Ω</a:t>
            </a:r>
            <a:endParaRPr lang="zh-CN" altLang="en-US" sz="1200" b="1" dirty="0"/>
          </a:p>
        </p:txBody>
      </p:sp>
      <p:sp>
        <p:nvSpPr>
          <p:cNvPr id="31" name="文本框 30">
            <a:extLst>
              <a:ext uri="{FF2B5EF4-FFF2-40B4-BE49-F238E27FC236}">
                <a16:creationId xmlns:a16="http://schemas.microsoft.com/office/drawing/2014/main" id="{6CE1B71E-F0D7-4208-AFE0-939080BAFDCE}"/>
              </a:ext>
            </a:extLst>
          </p:cNvPr>
          <p:cNvSpPr txBox="1"/>
          <p:nvPr/>
        </p:nvSpPr>
        <p:spPr>
          <a:xfrm>
            <a:off x="6493928" y="6096399"/>
            <a:ext cx="190171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/>
              <a:t>高压脉冲测试</a:t>
            </a:r>
          </a:p>
        </p:txBody>
      </p:sp>
      <p:graphicFrame>
        <p:nvGraphicFramePr>
          <p:cNvPr id="32" name="表格 31">
            <a:extLst>
              <a:ext uri="{FF2B5EF4-FFF2-40B4-BE49-F238E27FC236}">
                <a16:creationId xmlns:a16="http://schemas.microsoft.com/office/drawing/2014/main" id="{D79541D3-BFDA-48A5-A51D-99D55E198D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486428"/>
              </p:ext>
            </p:extLst>
          </p:nvPr>
        </p:nvGraphicFramePr>
        <p:xfrm>
          <a:off x="8944892" y="4407835"/>
          <a:ext cx="2857161" cy="164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4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71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65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参数名称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测量值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电脉冲上升时间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0.6ns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10%-90%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电脉冲平顶时间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4.2ns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90%-90%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电脉冲下降时间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1.2ns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90%-10%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电脉冲总宽度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6ns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10%-10%</a:t>
                      </a: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39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脉冲电压幅值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最大到</a:t>
                      </a:r>
                      <a:r>
                        <a:rPr lang="en-US" altLang="zh-CN" sz="1200" dirty="0">
                          <a:solidFill>
                            <a:srgbClr val="C0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20kV</a:t>
                      </a:r>
                      <a:endParaRPr lang="zh-CN" altLang="en-US" sz="1200" dirty="0">
                        <a:solidFill>
                          <a:srgbClr val="C0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3" name="文本框 32">
            <a:extLst>
              <a:ext uri="{FF2B5EF4-FFF2-40B4-BE49-F238E27FC236}">
                <a16:creationId xmlns:a16="http://schemas.microsoft.com/office/drawing/2014/main" id="{71696C55-6262-4049-A6EB-5C590BCDCEFF}"/>
              </a:ext>
            </a:extLst>
          </p:cNvPr>
          <p:cNvSpPr txBox="1"/>
          <p:nvPr/>
        </p:nvSpPr>
        <p:spPr>
          <a:xfrm>
            <a:off x="268204" y="1168982"/>
            <a:ext cx="9852145" cy="2815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-8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月：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快脉冲电源系统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建成，测试平台完成测试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-10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月：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优化条带型磁铁的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物理设计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，完成了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工程设计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：完成了条带型冲击磁铁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关键部件加工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：完成了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集成组装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，并进行了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真空与水压测试</a:t>
            </a:r>
            <a:endParaRPr lang="en-US" altLang="zh-CN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-5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：完成了条带型冲击磁铁样机的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关键参数测试</a:t>
            </a: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6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-7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：形成完整的</a:t>
            </a:r>
            <a:r>
              <a:rPr lang="zh-CN" alt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设计与测试报告</a:t>
            </a:r>
            <a:endParaRPr lang="zh-CN" altLang="en-US" sz="200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82F6139D-DC1F-4B55-B219-C2C6F1FA8F55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3" b="3161"/>
          <a:stretch>
            <a:fillRect/>
          </a:stretch>
        </p:blipFill>
        <p:spPr bwMode="auto">
          <a:xfrm>
            <a:off x="9240655" y="966728"/>
            <a:ext cx="2376188" cy="1322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id="{F24E0CFF-3F10-48EB-BAB3-F04F695720CF}"/>
              </a:ext>
            </a:extLst>
          </p:cNvPr>
          <p:cNvSpPr txBox="1"/>
          <p:nvPr/>
        </p:nvSpPr>
        <p:spPr>
          <a:xfrm>
            <a:off x="9677193" y="2289618"/>
            <a:ext cx="163504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/>
              <a:t>快脉冲电源测试</a:t>
            </a: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06C12618-A7E3-4E76-8D54-0F785427456A}"/>
              </a:ext>
            </a:extLst>
          </p:cNvPr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46" r="9179"/>
          <a:stretch>
            <a:fillRect/>
          </a:stretch>
        </p:blipFill>
        <p:spPr bwMode="auto">
          <a:xfrm>
            <a:off x="9277774" y="2595518"/>
            <a:ext cx="2433885" cy="14224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7" name="文本框 36">
            <a:extLst>
              <a:ext uri="{FF2B5EF4-FFF2-40B4-BE49-F238E27FC236}">
                <a16:creationId xmlns:a16="http://schemas.microsoft.com/office/drawing/2014/main" id="{D953A47B-EB5F-40C6-AD90-795A8A494C77}"/>
              </a:ext>
            </a:extLst>
          </p:cNvPr>
          <p:cNvSpPr txBox="1"/>
          <p:nvPr/>
        </p:nvSpPr>
        <p:spPr>
          <a:xfrm>
            <a:off x="9752820" y="4017958"/>
            <a:ext cx="163504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1200" b="1" dirty="0"/>
              <a:t>真空测试</a:t>
            </a:r>
          </a:p>
        </p:txBody>
      </p:sp>
    </p:spTree>
    <p:extLst>
      <p:ext uri="{BB962C8B-B14F-4D97-AF65-F5344CB8AC3E}">
        <p14:creationId xmlns:p14="http://schemas.microsoft.com/office/powerpoint/2010/main" val="22048578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4079" y="76200"/>
            <a:ext cx="10863841" cy="609600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控制系统设计进展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28600" y="902970"/>
            <a:ext cx="7133590" cy="30340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基本完成控制需求统计，包括设备控制、联锁、定时需求</a:t>
            </a: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初步完成以下部分技术报告编写</a:t>
            </a:r>
            <a:endParaRPr kumimoji="0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控制平台，控制网络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设备控制，上层软件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定时系统，流数据采集</a:t>
            </a:r>
          </a:p>
          <a:p>
            <a:pPr marL="742950" marR="0" lvl="1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控制室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&amp;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机房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1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目前正在进行联锁系统技术设计</a:t>
            </a: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endParaRPr kumimoji="1" lang="en-US" altLang="zh-CN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2205" y="4059555"/>
            <a:ext cx="4488815" cy="251904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520" y="4044315"/>
            <a:ext cx="2471420" cy="253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4870" y="4058920"/>
            <a:ext cx="3915410" cy="2519045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2205" y="1506855"/>
            <a:ext cx="4488815" cy="2430145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ctr">
              <a:lnSpc>
                <a:spcPct val="120000"/>
              </a:lnSpc>
              <a:spcBef>
                <a:spcPct val="20000"/>
              </a:spcBef>
            </a:pPr>
            <a:r>
              <a:rPr lang="zh-CN" altLang="en-US" sz="3200" kern="1200" dirty="0"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直线功率源系统进展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8143" y="1032660"/>
            <a:ext cx="11715598" cy="1482552"/>
          </a:xfrm>
        </p:spPr>
        <p:txBody>
          <a:bodyPr>
            <a:noAutofit/>
          </a:bodyPr>
          <a:lstStyle/>
          <a:p>
            <a:pPr marL="0" lvl="1" indent="0">
              <a:lnSpc>
                <a:spcPct val="150000"/>
              </a:lnSpc>
              <a:buNone/>
            </a:pPr>
            <a:r>
              <a:rPr lang="zh-CN" altLang="en-US" sz="1800" b="1" dirty="0">
                <a:solidFill>
                  <a:prstClr val="black"/>
                </a:solidFill>
                <a:latin typeface="Calibri"/>
                <a:cs typeface="+mn-cs"/>
              </a:rPr>
              <a:t>依托束流测试平台，定制国产化</a:t>
            </a:r>
            <a:r>
              <a:rPr lang="en-US" altLang="zh-CN" sz="1800" b="1" dirty="0">
                <a:solidFill>
                  <a:prstClr val="black"/>
                </a:solidFill>
                <a:latin typeface="Calibri"/>
                <a:cs typeface="+mn-cs"/>
              </a:rPr>
              <a:t>S</a:t>
            </a:r>
            <a:r>
              <a:rPr lang="zh-CN" altLang="en-US" sz="1800" b="1" dirty="0">
                <a:solidFill>
                  <a:prstClr val="black"/>
                </a:solidFill>
                <a:latin typeface="Calibri"/>
                <a:cs typeface="+mn-cs"/>
              </a:rPr>
              <a:t>波段高功率源</a:t>
            </a:r>
            <a:endParaRPr lang="en-US" altLang="zh-CN" sz="1800" b="1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80000"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>
                <a:solidFill>
                  <a:prstClr val="black"/>
                </a:solidFill>
                <a:latin typeface="Calibri"/>
                <a:cs typeface="+mn-cs"/>
              </a:rPr>
              <a:t>硬件陆续齐套，正开展系统调试：湖北汉光</a:t>
            </a:r>
            <a:r>
              <a:rPr lang="en-US" altLang="zh-CN" sz="1800" dirty="0">
                <a:solidFill>
                  <a:prstClr val="black"/>
                </a:solidFill>
                <a:latin typeface="Calibri"/>
                <a:cs typeface="+mn-cs"/>
              </a:rPr>
              <a:t>418B</a:t>
            </a:r>
            <a:r>
              <a:rPr lang="zh-CN" altLang="en-US" sz="1800" dirty="0">
                <a:solidFill>
                  <a:prstClr val="black"/>
                </a:solidFill>
                <a:latin typeface="Calibri"/>
                <a:cs typeface="+mn-cs"/>
              </a:rPr>
              <a:t>速调管已</a:t>
            </a:r>
            <a:r>
              <a:rPr lang="zh-CN" altLang="en-US" sz="1800" dirty="0">
                <a:solidFill>
                  <a:prstClr val="black"/>
                </a:solidFill>
                <a:latin typeface="Calibri"/>
              </a:rPr>
              <a:t>完成出厂测试验收</a:t>
            </a:r>
            <a:endParaRPr lang="en-US" altLang="zh-CN" sz="1800" dirty="0">
              <a:solidFill>
                <a:prstClr val="black"/>
              </a:solidFill>
              <a:latin typeface="Calibri"/>
              <a:cs typeface="+mn-cs"/>
            </a:endParaRPr>
          </a:p>
          <a:p>
            <a:pPr marL="180000" lvl="1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800" dirty="0">
                <a:solidFill>
                  <a:prstClr val="black"/>
                </a:solidFill>
                <a:latin typeface="Calibri"/>
                <a:cs typeface="+mn-cs"/>
              </a:rPr>
              <a:t>已完成两套机柜和冷却组件齐套，已完成一套的低工作比调试、峰值功率已加满。另外三套正在调试</a:t>
            </a:r>
            <a:endParaRPr lang="en-US" altLang="zh-CN" sz="180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749728F-70CB-4FEF-8FB6-C8F05B643E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138" y="194727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D9D5B20-2D19-4073-AE71-50346E125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12" y="2635624"/>
            <a:ext cx="4267200" cy="3738546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0D95B10-5A20-45F4-AD57-AFD9F3E6EC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3682" y="2942374"/>
            <a:ext cx="3735168" cy="2800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1127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7D78DBA3-798D-4777-B5E8-67A200BA0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辐射防护评估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D2888E5-0232-4B8F-B04E-5030EFF4869D}"/>
              </a:ext>
            </a:extLst>
          </p:cNvPr>
          <p:cNvSpPr>
            <a:spLocks noGrp="1"/>
          </p:cNvSpPr>
          <p:nvPr/>
        </p:nvSpPr>
        <p:spPr>
          <a:xfrm>
            <a:off x="342900" y="952500"/>
            <a:ext cx="5595303" cy="2966357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A3EA555-947B-4A50-9048-F28C04E9F6C2}"/>
              </a:ext>
            </a:extLst>
          </p:cNvPr>
          <p:cNvSpPr txBox="1"/>
          <p:nvPr/>
        </p:nvSpPr>
        <p:spPr>
          <a:xfrm>
            <a:off x="313605" y="94403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对撞区域模拟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FF4B29A-3FAC-4CEF-8092-D3F6A60A8BD7}"/>
              </a:ext>
            </a:extLst>
          </p:cNvPr>
          <p:cNvSpPr>
            <a:spLocks noGrp="1"/>
          </p:cNvSpPr>
          <p:nvPr/>
        </p:nvSpPr>
        <p:spPr>
          <a:xfrm>
            <a:off x="6229352" y="952500"/>
            <a:ext cx="5797186" cy="2966357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337BC5C-B8A4-4C7C-9F90-2F6898924097}"/>
              </a:ext>
            </a:extLst>
          </p:cNvPr>
          <p:cNvSpPr txBox="1"/>
          <p:nvPr/>
        </p:nvSpPr>
        <p:spPr>
          <a:xfrm>
            <a:off x="6229352" y="94403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准直器模拟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A46E80A4-105E-4B53-AAAF-093595FDF2FE}"/>
              </a:ext>
            </a:extLst>
          </p:cNvPr>
          <p:cNvSpPr>
            <a:spLocks noGrp="1"/>
          </p:cNvSpPr>
          <p:nvPr/>
        </p:nvSpPr>
        <p:spPr>
          <a:xfrm>
            <a:off x="308462" y="4014273"/>
            <a:ext cx="5619750" cy="2524125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25A0D3C-7C18-4A9C-869F-60F97266F090}"/>
              </a:ext>
            </a:extLst>
          </p:cNvPr>
          <p:cNvSpPr txBox="1"/>
          <p:nvPr/>
        </p:nvSpPr>
        <p:spPr>
          <a:xfrm>
            <a:off x="294511" y="401213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活化计算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ED1DBBD1-E67B-4FF7-A42F-BBC7EAB21AB5}"/>
              </a:ext>
            </a:extLst>
          </p:cNvPr>
          <p:cNvSpPr>
            <a:spLocks noGrp="1"/>
          </p:cNvSpPr>
          <p:nvPr/>
        </p:nvSpPr>
        <p:spPr>
          <a:xfrm>
            <a:off x="6344939" y="3997656"/>
            <a:ext cx="5619750" cy="2524125"/>
          </a:xfrm>
          <a:prstGeom prst="roundRect">
            <a:avLst>
              <a:gd name="adj" fmla="val 3019"/>
            </a:avLst>
          </a:prstGeom>
          <a:solidFill>
            <a:srgbClr val="FFFFFF"/>
          </a:solidFill>
          <a:ln w="9525">
            <a:solidFill>
              <a:srgbClr val="CBD5E1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ajor"/>
        </p:style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1FCD7CD-157A-4DCC-8F71-283D0F9F5002}"/>
              </a:ext>
            </a:extLst>
          </p:cNvPr>
          <p:cNvSpPr txBox="1"/>
          <p:nvPr/>
        </p:nvSpPr>
        <p:spPr>
          <a:xfrm>
            <a:off x="6332483" y="3997656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废束桶计算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C837680-BF71-477F-BA30-2BFF501652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982" b="24982"/>
          <a:stretch>
            <a:fillRect/>
          </a:stretch>
        </p:blipFill>
        <p:spPr>
          <a:xfrm>
            <a:off x="552450" y="1308831"/>
            <a:ext cx="5200650" cy="1295400"/>
          </a:xfrm>
          <a:prstGeom prst="roundRect">
            <a:avLst>
              <a:gd name="adj" fmla="val 3676"/>
            </a:avLst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894A9342-1572-47F5-8254-C3469B79520E}"/>
              </a:ext>
            </a:extLst>
          </p:cNvPr>
          <p:cNvSpPr txBox="1"/>
          <p:nvPr/>
        </p:nvSpPr>
        <p:spPr>
          <a:xfrm>
            <a:off x="342900" y="2639887"/>
            <a:ext cx="2781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源项：托歇克散射本底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D66F1CC9-1349-41A9-B57C-41100E19257F}"/>
              </a:ext>
            </a:extLst>
          </p:cNvPr>
          <p:cNvSpPr txBox="1"/>
          <p:nvPr/>
        </p:nvSpPr>
        <p:spPr>
          <a:xfrm>
            <a:off x="3235053" y="2639887"/>
            <a:ext cx="28969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模型：探测器等效结构 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40E37C7B-1A83-4B24-958E-220E3EDFF69C}"/>
              </a:ext>
            </a:extLst>
          </p:cNvPr>
          <p:cNvSpPr txBox="1"/>
          <p:nvPr/>
        </p:nvSpPr>
        <p:spPr>
          <a:xfrm>
            <a:off x="342900" y="3009219"/>
            <a:ext cx="5329767" cy="858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结果：给出使人员可达区域满足剂量限值所需的探测器外侧屏蔽厚度</a:t>
            </a: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80CC6562-0BDC-4AB4-B390-4C9CA77EAD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251" r="49395"/>
          <a:stretch/>
        </p:blipFill>
        <p:spPr>
          <a:xfrm>
            <a:off x="9168765" y="4303637"/>
            <a:ext cx="2492862" cy="1432895"/>
          </a:xfrm>
          <a:prstGeom prst="roundRect">
            <a:avLst>
              <a:gd name="adj" fmla="val 4464"/>
            </a:avLst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0FFD1113-C3FB-4180-A42B-864F52291D5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518" r="16518"/>
          <a:stretch>
            <a:fillRect/>
          </a:stretch>
        </p:blipFill>
        <p:spPr>
          <a:xfrm>
            <a:off x="7001897" y="4547150"/>
            <a:ext cx="1428750" cy="1066800"/>
          </a:xfrm>
          <a:prstGeom prst="roundRect">
            <a:avLst>
              <a:gd name="adj" fmla="val 4464"/>
            </a:avLst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2C9A1761-AA14-4E4E-A4AD-D299C5FCBD9B}"/>
              </a:ext>
            </a:extLst>
          </p:cNvPr>
          <p:cNvSpPr txBox="1"/>
          <p:nvPr/>
        </p:nvSpPr>
        <p:spPr>
          <a:xfrm>
            <a:off x="6601266" y="5753568"/>
            <a:ext cx="3704860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正电子靶段束流桶初步模拟计算</a:t>
            </a:r>
            <a:endParaRPr lang="en-US" altLang="zh-CN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对撞环废束桶初步模拟计算</a:t>
            </a:r>
          </a:p>
        </p:txBody>
      </p:sp>
      <p:pic>
        <p:nvPicPr>
          <p:cNvPr id="19" name="Picture 2" descr="准直器简化建模">
            <a:extLst>
              <a:ext uri="{FF2B5EF4-FFF2-40B4-BE49-F238E27FC236}">
                <a16:creationId xmlns:a16="http://schemas.microsoft.com/office/drawing/2014/main" id="{3B8DA149-A1A4-488F-8A7D-89C376067B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083" y="1422301"/>
            <a:ext cx="1757892" cy="122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Image">
            <a:extLst>
              <a:ext uri="{FF2B5EF4-FFF2-40B4-BE49-F238E27FC236}">
                <a16:creationId xmlns:a16="http://schemas.microsoft.com/office/drawing/2014/main" id="{0768C821-4575-4702-A330-09161D2BE6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2034" r="1731" b="3892"/>
          <a:stretch/>
        </p:blipFill>
        <p:spPr bwMode="auto">
          <a:xfrm>
            <a:off x="9182070" y="1387883"/>
            <a:ext cx="2248111" cy="1369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71290CD1-D696-476B-BF0A-ACA34C574F5C}"/>
              </a:ext>
            </a:extLst>
          </p:cNvPr>
          <p:cNvSpPr txBox="1"/>
          <p:nvPr/>
        </p:nvSpPr>
        <p:spPr>
          <a:xfrm>
            <a:off x="6233870" y="2712459"/>
            <a:ext cx="3058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源项：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HC7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上损失的电子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82B933EF-9F49-4A07-8600-3CCB8E80ED05}"/>
              </a:ext>
            </a:extLst>
          </p:cNvPr>
          <p:cNvSpPr txBox="1"/>
          <p:nvPr/>
        </p:nvSpPr>
        <p:spPr>
          <a:xfrm>
            <a:off x="9332523" y="2706274"/>
            <a:ext cx="2329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模型：准直器及其外部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厚混凝土墙</a:t>
            </a: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08FF7EEA-3EEF-4A71-BABB-497E3D8B0784}"/>
              </a:ext>
            </a:extLst>
          </p:cNvPr>
          <p:cNvSpPr txBox="1"/>
          <p:nvPr/>
        </p:nvSpPr>
        <p:spPr>
          <a:xfrm>
            <a:off x="6229350" y="3296989"/>
            <a:ext cx="5615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结果：</a:t>
            </a:r>
            <a:r>
              <a:rPr lang="en-US" altLang="zh-CN" dirty="0">
                <a:latin typeface="黑体" panose="02010609060101010101" pitchFamily="49" charset="-122"/>
                <a:ea typeface="黑体" panose="02010609060101010101" pitchFamily="49" charset="-122"/>
              </a:rPr>
              <a:t>1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m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厚屏蔽墙在目前的准直器设计下外侧剂量率水平大约为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250 </a:t>
            </a:r>
            <a:r>
              <a:rPr lang="en-US" altLang="zh-CN" dirty="0" err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μSv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/h</a:t>
            </a:r>
            <a:endParaRPr lang="zh-CN" altLang="en-US" dirty="0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24" name="图片 23">
            <a:extLst>
              <a:ext uri="{FF2B5EF4-FFF2-40B4-BE49-F238E27FC236}">
                <a16:creationId xmlns:a16="http://schemas.microsoft.com/office/drawing/2014/main" id="{7B802FB1-5738-4C5A-B5C8-5A20B09ABB4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6490" r="63072" b="47348"/>
          <a:stretch/>
        </p:blipFill>
        <p:spPr>
          <a:xfrm>
            <a:off x="695285" y="4547150"/>
            <a:ext cx="2111327" cy="1162976"/>
          </a:xfrm>
          <a:prstGeom prst="roundRect">
            <a:avLst>
              <a:gd name="adj" fmla="val 6452"/>
            </a:avLst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651C462B-7E0C-4231-90D1-3005A0C68F4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70" t="52783" r="64284" b="11461"/>
          <a:stretch/>
        </p:blipFill>
        <p:spPr>
          <a:xfrm>
            <a:off x="3351941" y="4527751"/>
            <a:ext cx="2030942" cy="1182375"/>
          </a:xfrm>
          <a:prstGeom prst="roundRect">
            <a:avLst>
              <a:gd name="adj" fmla="val 6452"/>
            </a:avLst>
          </a:prstGeom>
        </p:spPr>
      </p:pic>
      <p:sp>
        <p:nvSpPr>
          <p:cNvPr id="26" name="文本框 25">
            <a:extLst>
              <a:ext uri="{FF2B5EF4-FFF2-40B4-BE49-F238E27FC236}">
                <a16:creationId xmlns:a16="http://schemas.microsoft.com/office/drawing/2014/main" id="{19428655-222B-46E9-B1C5-77FC25A23FAE}"/>
              </a:ext>
            </a:extLst>
          </p:cNvPr>
          <p:cNvSpPr txBox="1"/>
          <p:nvPr/>
        </p:nvSpPr>
        <p:spPr>
          <a:xfrm>
            <a:off x="236211" y="5680537"/>
            <a:ext cx="583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模型：加速器隧道包括束流管，冷却水管，混凝土层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4F4E4C75-E0C3-4209-8CE7-98D65D018A9E}"/>
              </a:ext>
            </a:extLst>
          </p:cNvPr>
          <p:cNvSpPr txBox="1"/>
          <p:nvPr/>
        </p:nvSpPr>
        <p:spPr>
          <a:xfrm>
            <a:off x="236211" y="6058337"/>
            <a:ext cx="5839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结果：持续</a:t>
            </a:r>
            <a:r>
              <a:rPr lang="zh-CN" altLang="en-US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运行 </a:t>
            </a:r>
            <a:r>
              <a:rPr lang="en-US" altLang="zh-CN" dirty="0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30 </a:t>
            </a:r>
            <a:r>
              <a:rPr lang="zh-CN" altLang="en-US" dirty="0">
                <a:latin typeface="黑体" panose="02010609060101010101" pitchFamily="49" charset="-122"/>
                <a:ea typeface="黑体" panose="02010609060101010101" pitchFamily="49" charset="-122"/>
              </a:rPr>
              <a:t>年后的剩余辐射剂量率分布</a:t>
            </a:r>
          </a:p>
        </p:txBody>
      </p:sp>
    </p:spTree>
    <p:extLst>
      <p:ext uri="{BB962C8B-B14F-4D97-AF65-F5344CB8AC3E}">
        <p14:creationId xmlns:p14="http://schemas.microsoft.com/office/powerpoint/2010/main" val="9070234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>
            <a:extLst>
              <a:ext uri="{FF2B5EF4-FFF2-40B4-BE49-F238E27FC236}">
                <a16:creationId xmlns:a16="http://schemas.microsoft.com/office/drawing/2014/main" id="{626FF770-4BC0-43BB-B9E7-1BEA960447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896" y="1033726"/>
            <a:ext cx="6539363" cy="5379016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主要硬件到货情况</a:t>
            </a:r>
            <a:endParaRPr lang="en-US" altLang="zh-CN" sz="2400" dirty="0"/>
          </a:p>
          <a:p>
            <a:pPr lvl="1"/>
            <a:r>
              <a:rPr lang="zh-CN" altLang="en-US" sz="2000" dirty="0"/>
              <a:t>已到货：磁铁、电源、部分加速管零件、部分束测件、真空泵阀规及非标管道、正电子源、部分支撑、功率源</a:t>
            </a:r>
            <a:r>
              <a:rPr lang="en-US" altLang="zh-CN" sz="2000" dirty="0"/>
              <a:t>2</a:t>
            </a:r>
            <a:r>
              <a:rPr lang="zh-CN" altLang="en-US" sz="2000" dirty="0"/>
              <a:t>套</a:t>
            </a:r>
            <a:endParaRPr lang="en-US" altLang="zh-CN" sz="2000" dirty="0"/>
          </a:p>
          <a:p>
            <a:pPr lvl="1"/>
            <a:r>
              <a:rPr lang="zh-CN" altLang="en-US" sz="2000" dirty="0"/>
              <a:t>完成出厂测试：速调管、脉冲压缩器</a:t>
            </a:r>
            <a:endParaRPr lang="en-US" altLang="zh-CN" sz="2000" dirty="0"/>
          </a:p>
          <a:p>
            <a:pPr lvl="1"/>
            <a:r>
              <a:rPr lang="zh-CN" altLang="en-US" sz="2000" dirty="0"/>
              <a:t>即将完成：功率源</a:t>
            </a:r>
            <a:r>
              <a:rPr lang="en-US" altLang="zh-CN" sz="2000" dirty="0"/>
              <a:t>2</a:t>
            </a:r>
            <a:r>
              <a:rPr lang="zh-CN" altLang="en-US" sz="2000" dirty="0"/>
              <a:t>套、磁号电源、电子枪及阴极置换系统、激光系统部分设备、波导、波导支撑</a:t>
            </a:r>
            <a:endParaRPr lang="en-US" altLang="zh-CN" sz="2000" dirty="0"/>
          </a:p>
          <a:p>
            <a:pPr lvl="1"/>
            <a:r>
              <a:rPr lang="zh-CN" altLang="en-US" sz="2000" dirty="0"/>
              <a:t>未启动：水冷系统改造</a:t>
            </a:r>
            <a:endParaRPr lang="en-US" altLang="zh-CN" sz="2000" dirty="0"/>
          </a:p>
          <a:p>
            <a:r>
              <a:rPr lang="zh-CN" altLang="en-US" sz="2400" dirty="0"/>
              <a:t>场地情况</a:t>
            </a:r>
            <a:endParaRPr lang="en-US" altLang="zh-CN" sz="2400" dirty="0"/>
          </a:p>
          <a:p>
            <a:pPr lvl="1"/>
            <a:r>
              <a:rPr lang="zh-CN" altLang="en-US" sz="2000" dirty="0"/>
              <a:t>电源间：电柜改造、桥架开孔已完成，即将完成静电地板铺设及桥架安装</a:t>
            </a:r>
            <a:endParaRPr lang="en-US" altLang="zh-CN" sz="2000" dirty="0"/>
          </a:p>
          <a:p>
            <a:pPr lvl="1"/>
            <a:r>
              <a:rPr lang="zh-CN" altLang="en-US" sz="2000" dirty="0"/>
              <a:t>束线间：完成准直网建立、支架就位、设备粗就位（磁号、磁铁、束流垃圾箱、真空室）</a:t>
            </a:r>
            <a:endParaRPr lang="en-US" altLang="zh-CN" sz="2000" dirty="0"/>
          </a:p>
          <a:p>
            <a:pPr lvl="1"/>
            <a:r>
              <a:rPr lang="zh-CN" altLang="en-US" sz="2000" dirty="0"/>
              <a:t>其他：完成人身设备安全联锁安装调试，等待环评现场检查</a:t>
            </a:r>
            <a:endParaRPr lang="en-US" altLang="zh-CN" sz="2000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C294E26E-B6D0-4C71-83EF-9468D416D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 fontScale="92500" lnSpcReduction="20000"/>
          </a:bodyPr>
          <a:lstStyle/>
          <a:p>
            <a:fld id="{8B80FCF1-5380-5140-9600-F1CFBEB352AB}" type="slidenum">
              <a:rPr lang="x-none" smtClean="0"/>
              <a:pPr/>
              <a:t>39</a:t>
            </a:fld>
            <a:endParaRPr lang="x-none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7247628C-FB1F-42D2-AF82-CD8A64339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413" y="0"/>
            <a:ext cx="10008704" cy="731836"/>
          </a:xfrm>
        </p:spPr>
        <p:txBody>
          <a:bodyPr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束流测试平台进展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FE4A9F5-E369-404B-BD58-D29195E0D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576" y="1344926"/>
            <a:ext cx="3477489" cy="463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45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937EBE-7F86-4083-BCEF-3640F40B4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年度推进情况</a:t>
            </a:r>
          </a:p>
        </p:txBody>
      </p:sp>
      <p:sp>
        <p:nvSpPr>
          <p:cNvPr id="30" name="内容占位符 2">
            <a:extLst>
              <a:ext uri="{FF2B5EF4-FFF2-40B4-BE49-F238E27FC236}">
                <a16:creationId xmlns:a16="http://schemas.microsoft.com/office/drawing/2014/main" id="{6E25EE77-E878-48ED-ADA2-9002047ED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184" y="1053687"/>
            <a:ext cx="11655632" cy="5667788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迭代物理设计</a:t>
            </a:r>
            <a:endParaRPr lang="en-US" altLang="zh-CN" sz="2400" dirty="0"/>
          </a:p>
          <a:p>
            <a:pPr lvl="1"/>
            <a:r>
              <a:rPr lang="zh-CN" altLang="en-US" sz="2000" dirty="0"/>
              <a:t>对撞环：多次迭代，束束、集体效应、误差等更充分考虑，理论亮度与寿命显著提升（分会报告）</a:t>
            </a:r>
            <a:endParaRPr lang="en-US" altLang="zh-CN" sz="2000" dirty="0"/>
          </a:p>
          <a:p>
            <a:pPr lvl="1"/>
            <a:r>
              <a:rPr lang="zh-CN" altLang="en-US" sz="2000" dirty="0"/>
              <a:t>注入器：完成阻尼环、直线加速器和输运线方案设计，初步固化总体布局（分会报告）</a:t>
            </a:r>
            <a:endParaRPr lang="en-US" altLang="zh-CN" sz="2000" dirty="0"/>
          </a:p>
          <a:p>
            <a:r>
              <a:rPr lang="zh-CN" altLang="en-US" sz="2400" dirty="0"/>
              <a:t>推进技术研究</a:t>
            </a:r>
            <a:endParaRPr lang="en-US" altLang="zh-CN" sz="2400" dirty="0"/>
          </a:p>
          <a:p>
            <a:pPr lvl="1"/>
            <a:r>
              <a:rPr lang="zh-CN" altLang="en-US" sz="2000" dirty="0"/>
              <a:t>关键技术正常推进（技术分会）</a:t>
            </a:r>
            <a:endParaRPr lang="en-US" altLang="zh-CN" sz="2000" dirty="0"/>
          </a:p>
          <a:p>
            <a:pPr lvl="1"/>
            <a:r>
              <a:rPr lang="zh-CN" altLang="en-US" sz="2000" dirty="0"/>
              <a:t>超导磁铁、高频腔样机已经基本完成，其他样机正在紧密研制，相关实验积极推进</a:t>
            </a:r>
            <a:endParaRPr lang="en-US" altLang="zh-CN" sz="2000" dirty="0"/>
          </a:p>
          <a:p>
            <a:r>
              <a:rPr lang="zh-CN" altLang="en-US" sz="2400" dirty="0"/>
              <a:t>推进束流测试平台建设</a:t>
            </a:r>
            <a:endParaRPr lang="en-US" altLang="zh-CN" sz="2400" dirty="0"/>
          </a:p>
          <a:p>
            <a:pPr lvl="1"/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6</a:t>
            </a:r>
            <a:r>
              <a:rPr lang="zh-CN" altLang="en-US" sz="2000" dirty="0"/>
              <a:t>月底，已进行现场检查；绝大部分设备已经进场安装</a:t>
            </a:r>
            <a:endParaRPr lang="en-US" altLang="zh-CN" sz="2000" dirty="0"/>
          </a:p>
          <a:p>
            <a:r>
              <a:rPr lang="zh-CN" altLang="en-US" sz="2400" dirty="0"/>
              <a:t>推进</a:t>
            </a:r>
            <a:r>
              <a:rPr lang="en-US" altLang="zh-CN" sz="2400" dirty="0"/>
              <a:t>TDR</a:t>
            </a:r>
          </a:p>
          <a:p>
            <a:pPr lvl="1"/>
            <a:r>
              <a:rPr lang="zh-CN" altLang="en-US" sz="2000" dirty="0"/>
              <a:t>各系统有序推进，大部分系统在</a:t>
            </a:r>
            <a:r>
              <a:rPr lang="en-US" altLang="zh-CN" sz="2000" dirty="0"/>
              <a:t>9</a:t>
            </a:r>
            <a:r>
              <a:rPr lang="zh-CN" altLang="en-US" sz="2000" dirty="0"/>
              <a:t>月前能够完成框架至初稿的版本</a:t>
            </a:r>
            <a:endParaRPr lang="en-US" altLang="zh-CN" sz="2400" dirty="0"/>
          </a:p>
          <a:p>
            <a:r>
              <a:rPr lang="zh-CN" altLang="en-US" sz="2400" dirty="0"/>
              <a:t>支持项目申报</a:t>
            </a:r>
            <a:endParaRPr lang="en-US" altLang="zh-CN" sz="2400" dirty="0"/>
          </a:p>
          <a:p>
            <a:pPr lvl="1"/>
            <a:r>
              <a:rPr lang="en-US" altLang="zh-CN" sz="2000" dirty="0"/>
              <a:t>2025</a:t>
            </a:r>
            <a:r>
              <a:rPr lang="zh-CN" altLang="en-US" sz="2000" dirty="0"/>
              <a:t>年</a:t>
            </a:r>
            <a:r>
              <a:rPr lang="en-US" altLang="zh-CN" sz="2000" dirty="0"/>
              <a:t>9</a:t>
            </a:r>
            <a:r>
              <a:rPr lang="zh-CN" altLang="en-US" sz="2000" dirty="0"/>
              <a:t>月，形成建议书完整版本</a:t>
            </a:r>
            <a:endParaRPr lang="en-US" altLang="zh-CN" sz="2000" dirty="0"/>
          </a:p>
          <a:p>
            <a:pPr lvl="1"/>
            <a:r>
              <a:rPr lang="en-US" altLang="zh-CN" sz="2000" dirty="0"/>
              <a:t>2026</a:t>
            </a:r>
            <a:r>
              <a:rPr lang="zh-CN" altLang="en-US" sz="2000" dirty="0"/>
              <a:t>年</a:t>
            </a:r>
            <a:r>
              <a:rPr lang="en-US" altLang="zh-CN" sz="2000" dirty="0"/>
              <a:t>1</a:t>
            </a:r>
            <a:r>
              <a:rPr lang="zh-CN" altLang="en-US" sz="2000" dirty="0"/>
              <a:t>月</a:t>
            </a:r>
            <a:r>
              <a:rPr lang="en-US" altLang="zh-CN" sz="2000" dirty="0"/>
              <a:t>-3</a:t>
            </a:r>
            <a:r>
              <a:rPr lang="zh-CN" altLang="en-US" sz="2000" dirty="0"/>
              <a:t>月，持续参与项目申报流程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8336776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1212EC92-13FA-420D-9A34-6ADEF8EE95ED}"/>
              </a:ext>
            </a:extLst>
          </p:cNvPr>
          <p:cNvSpPr/>
          <p:nvPr/>
        </p:nvSpPr>
        <p:spPr>
          <a:xfrm>
            <a:off x="80665" y="3266581"/>
            <a:ext cx="3668598" cy="2356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5</a:t>
            </a:r>
            <a:r>
              <a:rPr lang="zh-CN" altLang="en-US" dirty="0">
                <a:solidFill>
                  <a:schemeClr val="tx1"/>
                </a:solidFill>
              </a:rPr>
              <a:t>月</a:t>
            </a:r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312B229A-1FBB-4142-912F-7FAF327D9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>
            <a:normAutofit fontScale="92500" lnSpcReduction="20000"/>
          </a:bodyPr>
          <a:lstStyle/>
          <a:p>
            <a:fld id="{8B80FCF1-5380-5140-9600-F1CFBEB352AB}" type="slidenum">
              <a:rPr lang="x-none" smtClean="0"/>
              <a:pPr/>
              <a:t>40</a:t>
            </a:fld>
            <a:endParaRPr lang="x-none" dirty="0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id="{B0B30E78-61BF-4097-85D9-6AE51228F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束流测试平台安装计划更新</a:t>
            </a:r>
            <a:endParaRPr lang="zh-CN" altLang="en-US" dirty="0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C282E27F-F3DC-406C-8626-EB1A9CFAC6A3}"/>
              </a:ext>
            </a:extLst>
          </p:cNvPr>
          <p:cNvSpPr/>
          <p:nvPr/>
        </p:nvSpPr>
        <p:spPr>
          <a:xfrm>
            <a:off x="138173" y="1981019"/>
            <a:ext cx="1490597" cy="5198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安装环境清理（已完成）</a:t>
            </a:r>
          </a:p>
        </p:txBody>
      </p:sp>
      <p:cxnSp>
        <p:nvCxnSpPr>
          <p:cNvPr id="14" name="连接符: 肘形 13">
            <a:extLst>
              <a:ext uri="{FF2B5EF4-FFF2-40B4-BE49-F238E27FC236}">
                <a16:creationId xmlns:a16="http://schemas.microsoft.com/office/drawing/2014/main" id="{D2C59007-9504-4C39-905E-25556373A87D}"/>
              </a:ext>
            </a:extLst>
          </p:cNvPr>
          <p:cNvCxnSpPr>
            <a:cxnSpLocks/>
            <a:endCxn id="12" idx="2"/>
          </p:cNvCxnSpPr>
          <p:nvPr/>
        </p:nvCxnSpPr>
        <p:spPr>
          <a:xfrm rot="16200000" flipV="1">
            <a:off x="823593" y="2560728"/>
            <a:ext cx="892800" cy="773041"/>
          </a:xfrm>
          <a:prstGeom prst="bentConnector3">
            <a:avLst/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3B72D896-F04B-448C-864D-468E13A391F0}"/>
              </a:ext>
            </a:extLst>
          </p:cNvPr>
          <p:cNvSpPr/>
          <p:nvPr/>
        </p:nvSpPr>
        <p:spPr>
          <a:xfrm>
            <a:off x="3826249" y="3266581"/>
            <a:ext cx="3486346" cy="2356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6</a:t>
            </a:r>
            <a:r>
              <a:rPr lang="zh-CN" altLang="en-US" dirty="0">
                <a:solidFill>
                  <a:schemeClr val="tx1"/>
                </a:solidFill>
              </a:rPr>
              <a:t>月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B19CA43-1334-49E6-B718-BC6338AF65BD}"/>
              </a:ext>
            </a:extLst>
          </p:cNvPr>
          <p:cNvSpPr/>
          <p:nvPr/>
        </p:nvSpPr>
        <p:spPr>
          <a:xfrm>
            <a:off x="7389580" y="3266581"/>
            <a:ext cx="1982771" cy="2356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7</a:t>
            </a:r>
            <a:r>
              <a:rPr lang="zh-CN" altLang="en-US" dirty="0">
                <a:solidFill>
                  <a:schemeClr val="tx1"/>
                </a:solidFill>
              </a:rPr>
              <a:t>月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F2641643-55CB-482B-B176-8017C5123EF5}"/>
              </a:ext>
            </a:extLst>
          </p:cNvPr>
          <p:cNvSpPr/>
          <p:nvPr/>
        </p:nvSpPr>
        <p:spPr>
          <a:xfrm>
            <a:off x="9449337" y="3266581"/>
            <a:ext cx="2080182" cy="23567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8</a:t>
            </a:r>
            <a:r>
              <a:rPr lang="zh-CN" altLang="en-US" dirty="0">
                <a:solidFill>
                  <a:schemeClr val="tx1"/>
                </a:solidFill>
              </a:rPr>
              <a:t>月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1BD600FB-E359-43A9-8850-D6F92E90FF16}"/>
              </a:ext>
            </a:extLst>
          </p:cNvPr>
          <p:cNvSpPr/>
          <p:nvPr/>
        </p:nvSpPr>
        <p:spPr>
          <a:xfrm>
            <a:off x="1733780" y="1622687"/>
            <a:ext cx="1490597" cy="878162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电源间静电地板设计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（已完成）</a:t>
            </a:r>
          </a:p>
        </p:txBody>
      </p:sp>
      <p:cxnSp>
        <p:nvCxnSpPr>
          <p:cNvPr id="22" name="连接符: 肘形 21">
            <a:extLst>
              <a:ext uri="{FF2B5EF4-FFF2-40B4-BE49-F238E27FC236}">
                <a16:creationId xmlns:a16="http://schemas.microsoft.com/office/drawing/2014/main" id="{562BA59F-0B5A-49ED-ABED-2A0C0D82F2A6}"/>
              </a:ext>
            </a:extLst>
          </p:cNvPr>
          <p:cNvCxnSpPr>
            <a:cxnSpLocks/>
          </p:cNvCxnSpPr>
          <p:nvPr/>
        </p:nvCxnSpPr>
        <p:spPr>
          <a:xfrm rot="16200000" flipV="1">
            <a:off x="2393977" y="2546972"/>
            <a:ext cx="890847" cy="773041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183114C6-E9D4-4C4C-9DBD-BA1AEB1A76A3}"/>
              </a:ext>
            </a:extLst>
          </p:cNvPr>
          <p:cNvSpPr/>
          <p:nvPr/>
        </p:nvSpPr>
        <p:spPr>
          <a:xfrm>
            <a:off x="3349845" y="5373927"/>
            <a:ext cx="1490597" cy="885446"/>
          </a:xfrm>
          <a:prstGeom prst="roundRect">
            <a:avLst/>
          </a:prstGeom>
          <a:solidFill>
            <a:srgbClr val="4E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工艺桥架设计确认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（已完成）</a:t>
            </a:r>
          </a:p>
        </p:txBody>
      </p:sp>
      <p:cxnSp>
        <p:nvCxnSpPr>
          <p:cNvPr id="30" name="连接符: 肘形 29">
            <a:extLst>
              <a:ext uri="{FF2B5EF4-FFF2-40B4-BE49-F238E27FC236}">
                <a16:creationId xmlns:a16="http://schemas.microsoft.com/office/drawing/2014/main" id="{B9173FAF-E295-4405-A6F0-721DB5A65B9D}"/>
              </a:ext>
            </a:extLst>
          </p:cNvPr>
          <p:cNvCxnSpPr>
            <a:cxnSpLocks/>
            <a:endCxn id="29" idx="0"/>
          </p:cNvCxnSpPr>
          <p:nvPr/>
        </p:nvCxnSpPr>
        <p:spPr>
          <a:xfrm rot="16200000" flipH="1">
            <a:off x="3063706" y="4342488"/>
            <a:ext cx="1982227" cy="80650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23C428D9-76E7-43EE-9D4F-9E85E9D9D82C}"/>
              </a:ext>
            </a:extLst>
          </p:cNvPr>
          <p:cNvSpPr/>
          <p:nvPr/>
        </p:nvSpPr>
        <p:spPr>
          <a:xfrm>
            <a:off x="5344867" y="1199161"/>
            <a:ext cx="2400607" cy="657131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静电底板加工及安装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（已完成）</a:t>
            </a:r>
          </a:p>
        </p:txBody>
      </p:sp>
      <p:cxnSp>
        <p:nvCxnSpPr>
          <p:cNvPr id="39" name="连接符: 肘形 38">
            <a:extLst>
              <a:ext uri="{FF2B5EF4-FFF2-40B4-BE49-F238E27FC236}">
                <a16:creationId xmlns:a16="http://schemas.microsoft.com/office/drawing/2014/main" id="{3D38E4A8-4283-4821-8DD3-7F94311FEE0C}"/>
              </a:ext>
            </a:extLst>
          </p:cNvPr>
          <p:cNvCxnSpPr>
            <a:cxnSpLocks/>
          </p:cNvCxnSpPr>
          <p:nvPr/>
        </p:nvCxnSpPr>
        <p:spPr>
          <a:xfrm rot="16200000" flipV="1">
            <a:off x="6104100" y="2307019"/>
            <a:ext cx="1535407" cy="63395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矩形: 圆角 39">
            <a:extLst>
              <a:ext uri="{FF2B5EF4-FFF2-40B4-BE49-F238E27FC236}">
                <a16:creationId xmlns:a16="http://schemas.microsoft.com/office/drawing/2014/main" id="{A8F7A1D0-DE6E-4FAD-89C4-A4B07B6D06D6}"/>
              </a:ext>
            </a:extLst>
          </p:cNvPr>
          <p:cNvSpPr/>
          <p:nvPr/>
        </p:nvSpPr>
        <p:spPr>
          <a:xfrm>
            <a:off x="8688618" y="994813"/>
            <a:ext cx="1949413" cy="731836"/>
          </a:xfrm>
          <a:prstGeom prst="roundRect">
            <a:avLst/>
          </a:prstGeom>
          <a:solidFill>
            <a:srgbClr val="4E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 工艺桥架施工完成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（延期）</a:t>
            </a:r>
          </a:p>
        </p:txBody>
      </p:sp>
      <p:cxnSp>
        <p:nvCxnSpPr>
          <p:cNvPr id="41" name="连接符: 肘形 40">
            <a:extLst>
              <a:ext uri="{FF2B5EF4-FFF2-40B4-BE49-F238E27FC236}">
                <a16:creationId xmlns:a16="http://schemas.microsoft.com/office/drawing/2014/main" id="{F394803B-709F-469C-B0DF-4B88E593AA70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8695547" y="2156418"/>
            <a:ext cx="1712882" cy="73804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CF21054-6AD0-41C8-A198-7AF267735143}"/>
              </a:ext>
            </a:extLst>
          </p:cNvPr>
          <p:cNvSpPr/>
          <p:nvPr/>
        </p:nvSpPr>
        <p:spPr>
          <a:xfrm>
            <a:off x="2460940" y="4146808"/>
            <a:ext cx="1490597" cy="878161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准直网建立及投点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（已完成）</a:t>
            </a:r>
          </a:p>
        </p:txBody>
      </p:sp>
      <p:cxnSp>
        <p:nvCxnSpPr>
          <p:cNvPr id="43" name="连接符: 肘形 42">
            <a:extLst>
              <a:ext uri="{FF2B5EF4-FFF2-40B4-BE49-F238E27FC236}">
                <a16:creationId xmlns:a16="http://schemas.microsoft.com/office/drawing/2014/main" id="{9B236706-F7E1-4F98-9C4B-A825E7033432}"/>
              </a:ext>
            </a:extLst>
          </p:cNvPr>
          <p:cNvCxnSpPr>
            <a:cxnSpLocks/>
            <a:endCxn id="42" idx="0"/>
          </p:cNvCxnSpPr>
          <p:nvPr/>
        </p:nvCxnSpPr>
        <p:spPr>
          <a:xfrm rot="5400000">
            <a:off x="2995888" y="3602053"/>
            <a:ext cx="755107" cy="334403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721ADCDF-5225-467F-9BC2-6606BD43AD6F}"/>
              </a:ext>
            </a:extLst>
          </p:cNvPr>
          <p:cNvSpPr/>
          <p:nvPr/>
        </p:nvSpPr>
        <p:spPr>
          <a:xfrm>
            <a:off x="4423280" y="4146809"/>
            <a:ext cx="1490597" cy="87816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机械支撑安装就位</a:t>
            </a:r>
            <a:endParaRPr lang="en-US" altLang="zh-CN" sz="1600" dirty="0"/>
          </a:p>
          <a:p>
            <a:pPr algn="ctr"/>
            <a:r>
              <a:rPr lang="en-US" altLang="zh-CN" sz="1600" dirty="0"/>
              <a:t>(</a:t>
            </a:r>
            <a:r>
              <a:rPr lang="zh-CN" altLang="en-US" sz="1600" dirty="0"/>
              <a:t>已完成）</a:t>
            </a:r>
          </a:p>
        </p:txBody>
      </p:sp>
      <p:cxnSp>
        <p:nvCxnSpPr>
          <p:cNvPr id="47" name="连接符: 肘形 46">
            <a:extLst>
              <a:ext uri="{FF2B5EF4-FFF2-40B4-BE49-F238E27FC236}">
                <a16:creationId xmlns:a16="http://schemas.microsoft.com/office/drawing/2014/main" id="{C9179D14-9610-43E5-BA34-8DC6B97933A3}"/>
              </a:ext>
            </a:extLst>
          </p:cNvPr>
          <p:cNvCxnSpPr>
            <a:cxnSpLocks/>
          </p:cNvCxnSpPr>
          <p:nvPr/>
        </p:nvCxnSpPr>
        <p:spPr>
          <a:xfrm rot="5400000">
            <a:off x="5468620" y="3488303"/>
            <a:ext cx="723373" cy="583522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矩形: 圆角 56">
            <a:extLst>
              <a:ext uri="{FF2B5EF4-FFF2-40B4-BE49-F238E27FC236}">
                <a16:creationId xmlns:a16="http://schemas.microsoft.com/office/drawing/2014/main" id="{AD27E6E7-4EA0-4F15-921A-0C325ACFA50C}"/>
              </a:ext>
            </a:extLst>
          </p:cNvPr>
          <p:cNvSpPr/>
          <p:nvPr/>
        </p:nvSpPr>
        <p:spPr>
          <a:xfrm>
            <a:off x="6254877" y="4146809"/>
            <a:ext cx="1490597" cy="76579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到货设备的安装及准直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（部分完成）</a:t>
            </a:r>
          </a:p>
        </p:txBody>
      </p:sp>
      <p:cxnSp>
        <p:nvCxnSpPr>
          <p:cNvPr id="58" name="连接符: 肘形 57">
            <a:extLst>
              <a:ext uri="{FF2B5EF4-FFF2-40B4-BE49-F238E27FC236}">
                <a16:creationId xmlns:a16="http://schemas.microsoft.com/office/drawing/2014/main" id="{DA6396A5-A9D0-49CB-AE07-40C6369BE04C}"/>
              </a:ext>
            </a:extLst>
          </p:cNvPr>
          <p:cNvCxnSpPr>
            <a:cxnSpLocks/>
          </p:cNvCxnSpPr>
          <p:nvPr/>
        </p:nvCxnSpPr>
        <p:spPr>
          <a:xfrm rot="5400000">
            <a:off x="6634844" y="3717049"/>
            <a:ext cx="775289" cy="84230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矩形: 圆角 58">
            <a:extLst>
              <a:ext uri="{FF2B5EF4-FFF2-40B4-BE49-F238E27FC236}">
                <a16:creationId xmlns:a16="http://schemas.microsoft.com/office/drawing/2014/main" id="{F68AA08A-664B-4563-9879-811C0A50CE58}"/>
              </a:ext>
            </a:extLst>
          </p:cNvPr>
          <p:cNvSpPr/>
          <p:nvPr/>
        </p:nvSpPr>
        <p:spPr>
          <a:xfrm>
            <a:off x="9953390" y="1981019"/>
            <a:ext cx="1490597" cy="519830"/>
          </a:xfrm>
          <a:prstGeom prst="roundRect">
            <a:avLst/>
          </a:prstGeom>
          <a:solidFill>
            <a:srgbClr val="4E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电缆敷设完成（</a:t>
            </a:r>
            <a:r>
              <a:rPr lang="en-US" altLang="zh-CN" sz="1600" dirty="0"/>
              <a:t>9</a:t>
            </a:r>
            <a:r>
              <a:rPr lang="zh-CN" altLang="en-US" sz="1600" dirty="0"/>
              <a:t>月中旬）</a:t>
            </a:r>
          </a:p>
        </p:txBody>
      </p:sp>
      <p:cxnSp>
        <p:nvCxnSpPr>
          <p:cNvPr id="60" name="连接符: 肘形 59">
            <a:extLst>
              <a:ext uri="{FF2B5EF4-FFF2-40B4-BE49-F238E27FC236}">
                <a16:creationId xmlns:a16="http://schemas.microsoft.com/office/drawing/2014/main" id="{CBAD9881-F465-4479-865B-B725B4647D1F}"/>
              </a:ext>
            </a:extLst>
          </p:cNvPr>
          <p:cNvCxnSpPr>
            <a:cxnSpLocks/>
            <a:stCxn id="20" idx="3"/>
          </p:cNvCxnSpPr>
          <p:nvPr/>
        </p:nvCxnSpPr>
        <p:spPr>
          <a:xfrm flipH="1" flipV="1">
            <a:off x="10698689" y="2499182"/>
            <a:ext cx="830830" cy="885234"/>
          </a:xfrm>
          <a:prstGeom prst="bentConnector4">
            <a:avLst>
              <a:gd name="adj1" fmla="val -27515"/>
              <a:gd name="adj2" fmla="val 56656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矩形: 圆角 61">
            <a:extLst>
              <a:ext uri="{FF2B5EF4-FFF2-40B4-BE49-F238E27FC236}">
                <a16:creationId xmlns:a16="http://schemas.microsoft.com/office/drawing/2014/main" id="{3BB8C4FA-C9C1-4360-BF7B-C7F6BBDD0F41}"/>
              </a:ext>
            </a:extLst>
          </p:cNvPr>
          <p:cNvSpPr/>
          <p:nvPr/>
        </p:nvSpPr>
        <p:spPr>
          <a:xfrm>
            <a:off x="10204726" y="4141749"/>
            <a:ext cx="1490597" cy="51983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最后</a:t>
            </a:r>
            <a:r>
              <a:rPr lang="en-US" altLang="zh-CN" sz="1600" dirty="0"/>
              <a:t>2</a:t>
            </a:r>
            <a:r>
              <a:rPr lang="zh-CN" altLang="en-US" sz="1600" dirty="0"/>
              <a:t>根加速管安装完成</a:t>
            </a:r>
          </a:p>
        </p:txBody>
      </p:sp>
      <p:cxnSp>
        <p:nvCxnSpPr>
          <p:cNvPr id="63" name="连接符: 肘形 62">
            <a:extLst>
              <a:ext uri="{FF2B5EF4-FFF2-40B4-BE49-F238E27FC236}">
                <a16:creationId xmlns:a16="http://schemas.microsoft.com/office/drawing/2014/main" id="{9759FFA9-FAB7-442E-AD66-E67C6CB6C563}"/>
              </a:ext>
            </a:extLst>
          </p:cNvPr>
          <p:cNvCxnSpPr>
            <a:cxnSpLocks/>
            <a:endCxn id="62" idx="0"/>
          </p:cNvCxnSpPr>
          <p:nvPr/>
        </p:nvCxnSpPr>
        <p:spPr>
          <a:xfrm rot="5400000">
            <a:off x="10629631" y="3701472"/>
            <a:ext cx="760671" cy="119882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矩形: 圆角 64">
            <a:extLst>
              <a:ext uri="{FF2B5EF4-FFF2-40B4-BE49-F238E27FC236}">
                <a16:creationId xmlns:a16="http://schemas.microsoft.com/office/drawing/2014/main" id="{9E39CABD-F91C-4293-B8F1-91E27F076183}"/>
              </a:ext>
            </a:extLst>
          </p:cNvPr>
          <p:cNvSpPr/>
          <p:nvPr/>
        </p:nvSpPr>
        <p:spPr>
          <a:xfrm>
            <a:off x="4851920" y="1981019"/>
            <a:ext cx="1490597" cy="51983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水冷改造开始招标（延期）</a:t>
            </a:r>
          </a:p>
        </p:txBody>
      </p:sp>
      <p:cxnSp>
        <p:nvCxnSpPr>
          <p:cNvPr id="66" name="连接符: 肘形 65">
            <a:extLst>
              <a:ext uri="{FF2B5EF4-FFF2-40B4-BE49-F238E27FC236}">
                <a16:creationId xmlns:a16="http://schemas.microsoft.com/office/drawing/2014/main" id="{64A1F2D7-5B7E-4547-919E-D51783B53348}"/>
              </a:ext>
            </a:extLst>
          </p:cNvPr>
          <p:cNvCxnSpPr>
            <a:cxnSpLocks/>
          </p:cNvCxnSpPr>
          <p:nvPr/>
        </p:nvCxnSpPr>
        <p:spPr>
          <a:xfrm rot="16200000" flipV="1">
            <a:off x="6045286" y="2509448"/>
            <a:ext cx="890013" cy="874490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: 圆角 67">
            <a:extLst>
              <a:ext uri="{FF2B5EF4-FFF2-40B4-BE49-F238E27FC236}">
                <a16:creationId xmlns:a16="http://schemas.microsoft.com/office/drawing/2014/main" id="{39B31568-1F2D-4282-9C96-EEE6FBD0743D}"/>
              </a:ext>
            </a:extLst>
          </p:cNvPr>
          <p:cNvSpPr/>
          <p:nvPr/>
        </p:nvSpPr>
        <p:spPr>
          <a:xfrm>
            <a:off x="8306710" y="1968445"/>
            <a:ext cx="1490597" cy="51983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水冷管道改造开始</a:t>
            </a:r>
          </a:p>
        </p:txBody>
      </p:sp>
      <p:cxnSp>
        <p:nvCxnSpPr>
          <p:cNvPr id="69" name="连接符: 肘形 68">
            <a:extLst>
              <a:ext uri="{FF2B5EF4-FFF2-40B4-BE49-F238E27FC236}">
                <a16:creationId xmlns:a16="http://schemas.microsoft.com/office/drawing/2014/main" id="{0521535C-0329-49C6-B89F-0B39323FA2A5}"/>
              </a:ext>
            </a:extLst>
          </p:cNvPr>
          <p:cNvCxnSpPr>
            <a:cxnSpLocks/>
            <a:endCxn id="68" idx="2"/>
          </p:cNvCxnSpPr>
          <p:nvPr/>
        </p:nvCxnSpPr>
        <p:spPr>
          <a:xfrm rot="5400000" flipH="1" flipV="1">
            <a:off x="8475677" y="2802979"/>
            <a:ext cx="891036" cy="261628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矩形: 圆角 72">
            <a:extLst>
              <a:ext uri="{FF2B5EF4-FFF2-40B4-BE49-F238E27FC236}">
                <a16:creationId xmlns:a16="http://schemas.microsoft.com/office/drawing/2014/main" id="{FEE1AB72-F734-4D22-8FB5-1230BDF4BE48}"/>
              </a:ext>
            </a:extLst>
          </p:cNvPr>
          <p:cNvSpPr/>
          <p:nvPr/>
        </p:nvSpPr>
        <p:spPr>
          <a:xfrm>
            <a:off x="6738071" y="1968445"/>
            <a:ext cx="1490597" cy="51983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供配电改造开始</a:t>
            </a:r>
          </a:p>
        </p:txBody>
      </p:sp>
      <p:cxnSp>
        <p:nvCxnSpPr>
          <p:cNvPr id="74" name="连接符: 肘形 73">
            <a:extLst>
              <a:ext uri="{FF2B5EF4-FFF2-40B4-BE49-F238E27FC236}">
                <a16:creationId xmlns:a16="http://schemas.microsoft.com/office/drawing/2014/main" id="{920E7A5C-A8FC-498C-BAF9-9DC54329A72C}"/>
              </a:ext>
            </a:extLst>
          </p:cNvPr>
          <p:cNvCxnSpPr>
            <a:cxnSpLocks/>
          </p:cNvCxnSpPr>
          <p:nvPr/>
        </p:nvCxnSpPr>
        <p:spPr>
          <a:xfrm rot="16200000" flipV="1">
            <a:off x="7201425" y="2766123"/>
            <a:ext cx="891036" cy="334742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矩形: 圆角 75">
            <a:extLst>
              <a:ext uri="{FF2B5EF4-FFF2-40B4-BE49-F238E27FC236}">
                <a16:creationId xmlns:a16="http://schemas.microsoft.com/office/drawing/2014/main" id="{EF3335D1-963E-4F68-A6A6-1149F340D4AE}"/>
              </a:ext>
            </a:extLst>
          </p:cNvPr>
          <p:cNvSpPr/>
          <p:nvPr/>
        </p:nvSpPr>
        <p:spPr>
          <a:xfrm>
            <a:off x="7565360" y="5373927"/>
            <a:ext cx="1490597" cy="51983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速调管、机柜安装</a:t>
            </a:r>
          </a:p>
        </p:txBody>
      </p:sp>
      <p:cxnSp>
        <p:nvCxnSpPr>
          <p:cNvPr id="77" name="连接符: 肘形 76">
            <a:extLst>
              <a:ext uri="{FF2B5EF4-FFF2-40B4-BE49-F238E27FC236}">
                <a16:creationId xmlns:a16="http://schemas.microsoft.com/office/drawing/2014/main" id="{632D8EC2-8748-420F-B9B4-12EB1954E59A}"/>
              </a:ext>
            </a:extLst>
          </p:cNvPr>
          <p:cNvCxnSpPr>
            <a:cxnSpLocks/>
            <a:endCxn id="76" idx="0"/>
          </p:cNvCxnSpPr>
          <p:nvPr/>
        </p:nvCxnSpPr>
        <p:spPr>
          <a:xfrm rot="5400000">
            <a:off x="7630188" y="4051992"/>
            <a:ext cx="2002406" cy="641464"/>
          </a:xfrm>
          <a:prstGeom prst="bentConnector3">
            <a:avLst>
              <a:gd name="adj1" fmla="val 50000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DA3BC044-F68F-456C-89EE-94C703A4EDC8}"/>
              </a:ext>
            </a:extLst>
          </p:cNvPr>
          <p:cNvSpPr/>
          <p:nvPr/>
        </p:nvSpPr>
        <p:spPr>
          <a:xfrm>
            <a:off x="5127396" y="5373927"/>
            <a:ext cx="1937207" cy="878159"/>
          </a:xfrm>
          <a:prstGeom prst="roundRect">
            <a:avLst/>
          </a:prstGeom>
          <a:solidFill>
            <a:srgbClr val="4E8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 辐射防护相关线缆敷设完成</a:t>
            </a:r>
            <a:endParaRPr lang="en-US" altLang="zh-CN" sz="1600" dirty="0"/>
          </a:p>
          <a:p>
            <a:pPr algn="ctr"/>
            <a:r>
              <a:rPr lang="zh-CN" altLang="en-US" sz="1600" dirty="0"/>
              <a:t>（完成）</a:t>
            </a:r>
          </a:p>
        </p:txBody>
      </p:sp>
      <p:cxnSp>
        <p:nvCxnSpPr>
          <p:cNvPr id="88" name="连接符: 肘形 87">
            <a:extLst>
              <a:ext uri="{FF2B5EF4-FFF2-40B4-BE49-F238E27FC236}">
                <a16:creationId xmlns:a16="http://schemas.microsoft.com/office/drawing/2014/main" id="{FCEB6662-CBF6-4516-AF03-6496CF70BAEB}"/>
              </a:ext>
            </a:extLst>
          </p:cNvPr>
          <p:cNvCxnSpPr>
            <a:cxnSpLocks/>
            <a:endCxn id="87" idx="0"/>
          </p:cNvCxnSpPr>
          <p:nvPr/>
        </p:nvCxnSpPr>
        <p:spPr>
          <a:xfrm rot="5400000">
            <a:off x="5446495" y="4078507"/>
            <a:ext cx="1944925" cy="645914"/>
          </a:xfrm>
          <a:prstGeom prst="bentConnector3">
            <a:avLst>
              <a:gd name="adj1" fmla="val 27813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连接符: 肘形 90">
            <a:extLst>
              <a:ext uri="{FF2B5EF4-FFF2-40B4-BE49-F238E27FC236}">
                <a16:creationId xmlns:a16="http://schemas.microsoft.com/office/drawing/2014/main" id="{FE91DDE6-5A5A-44E0-89A3-E74BCA6138A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891137" y="3829603"/>
            <a:ext cx="1423948" cy="522765"/>
          </a:xfrm>
          <a:prstGeom prst="bentConnector3">
            <a:avLst>
              <a:gd name="adj1" fmla="val 40732"/>
            </a:avLst>
          </a:prstGeom>
          <a:ln>
            <a:solidFill>
              <a:schemeClr val="accent6">
                <a:lumMod val="50000"/>
              </a:schemeClr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矩形: 圆角 95">
            <a:extLst>
              <a:ext uri="{FF2B5EF4-FFF2-40B4-BE49-F238E27FC236}">
                <a16:creationId xmlns:a16="http://schemas.microsoft.com/office/drawing/2014/main" id="{7D89B247-B22C-43D1-B665-8E0500E0F6E1}"/>
              </a:ext>
            </a:extLst>
          </p:cNvPr>
          <p:cNvSpPr/>
          <p:nvPr/>
        </p:nvSpPr>
        <p:spPr>
          <a:xfrm>
            <a:off x="10596429" y="4798250"/>
            <a:ext cx="1490597" cy="519830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波导安装完成</a:t>
            </a:r>
          </a:p>
        </p:txBody>
      </p:sp>
    </p:spTree>
    <p:extLst>
      <p:ext uri="{BB962C8B-B14F-4D97-AF65-F5344CB8AC3E}">
        <p14:creationId xmlns:p14="http://schemas.microsoft.com/office/powerpoint/2010/main" val="15520136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E5FF03E5-B6D1-22F2-3A05-1D8032F9F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08680" y="3052268"/>
            <a:ext cx="4740368" cy="639163"/>
          </a:xfrm>
        </p:spPr>
        <p:txBody>
          <a:bodyPr/>
          <a:lstStyle/>
          <a:p>
            <a:r>
              <a:rPr lang="zh-CN" altLang="en-US" dirty="0"/>
              <a:t>小结</a:t>
            </a:r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771F0440-3971-2517-9CBE-F0E08F4604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09481" y="2722458"/>
            <a:ext cx="1399199" cy="1298784"/>
          </a:xfrm>
        </p:spPr>
        <p:txBody>
          <a:bodyPr>
            <a:normAutofit/>
          </a:bodyPr>
          <a:lstStyle/>
          <a:p>
            <a:r>
              <a:rPr lang="en-US" altLang="zh-CN" sz="6000" dirty="0"/>
              <a:t>5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2974835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D61AC68-9240-4DAC-B1D9-6A7C17597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CN" altLang="en-US" b="1" dirty="0"/>
              <a:t>小结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B7A333-7341-4150-A33F-1351DE21DE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184" y="1053687"/>
            <a:ext cx="11655632" cy="41541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/>
              <a:t>一年来持续取得进展，在国内外影响力持续扩大，获得更多关注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继续得到国内外同行和兄弟单位鼎力支持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未来在新的阶段还将持续开展工作，在深度、广度两方面提升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2A2480FD-8581-4C22-A7A5-5E845ABA9C1C}"/>
              </a:ext>
            </a:extLst>
          </p:cNvPr>
          <p:cNvSpPr txBox="1"/>
          <p:nvPr/>
        </p:nvSpPr>
        <p:spPr>
          <a:xfrm>
            <a:off x="338447" y="4438353"/>
            <a:ext cx="1165563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感谢广大同行和同事们的支持！</a:t>
            </a:r>
            <a:endParaRPr lang="en-US" altLang="zh-CN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6124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5D346B-2D0E-4BD3-A272-782A0413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团队和管理情况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A122A4B-6CBF-482F-9E29-2D27EDFB6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3" y="1258784"/>
            <a:ext cx="11780323" cy="5272645"/>
          </a:xfrm>
        </p:spPr>
        <p:txBody>
          <a:bodyPr>
            <a:normAutofit/>
          </a:bodyPr>
          <a:lstStyle/>
          <a:p>
            <a:r>
              <a:rPr lang="zh-CN" altLang="en-US" sz="2400" dirty="0"/>
              <a:t>分总体月例会、系统周会、</a:t>
            </a:r>
            <a:r>
              <a:rPr lang="en-US" altLang="zh-CN" sz="2400" dirty="0"/>
              <a:t>MDI</a:t>
            </a:r>
            <a:r>
              <a:rPr lang="zh-CN" altLang="en-US" sz="2400" dirty="0"/>
              <a:t>交流会稳定进行</a:t>
            </a:r>
            <a:endParaRPr lang="en-US" altLang="zh-CN" sz="2400" dirty="0"/>
          </a:p>
          <a:p>
            <a:pPr lvl="1"/>
            <a:r>
              <a:rPr lang="zh-CN" altLang="en-US" sz="2000" dirty="0"/>
              <a:t>季度：</a:t>
            </a:r>
            <a:r>
              <a:rPr lang="en-US" altLang="zh-CN" sz="2000" dirty="0"/>
              <a:t>MDI</a:t>
            </a:r>
            <a:r>
              <a:rPr lang="zh-CN" altLang="en-US" sz="2000" dirty="0"/>
              <a:t>；周会：对撞环物理，注入器物理；双周会：束测</a:t>
            </a:r>
            <a:r>
              <a:rPr lang="en-US" altLang="zh-CN" sz="2000" dirty="0"/>
              <a:t>-</a:t>
            </a:r>
            <a:r>
              <a:rPr lang="zh-CN" altLang="en-US" sz="2000" dirty="0"/>
              <a:t>微波；</a:t>
            </a:r>
            <a:r>
              <a:rPr lang="zh-CN" altLang="en-US" sz="2000" dirty="0">
                <a:solidFill>
                  <a:srgbClr val="FF0000"/>
                </a:solidFill>
              </a:rPr>
              <a:t>真空；高频；</a:t>
            </a:r>
            <a:r>
              <a:rPr lang="zh-CN" altLang="en-US" sz="2000" dirty="0"/>
              <a:t>束流测试平台</a:t>
            </a:r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pPr lvl="1"/>
            <a:endParaRPr lang="en-US" altLang="zh-CN" sz="2000" dirty="0"/>
          </a:p>
          <a:p>
            <a:r>
              <a:rPr lang="zh-CN" altLang="en-US" sz="2400" dirty="0"/>
              <a:t>内部交流研讨会，随时开展</a:t>
            </a:r>
            <a:endParaRPr lang="en-US" altLang="zh-CN" sz="2400" dirty="0"/>
          </a:p>
          <a:p>
            <a:pPr lvl="1"/>
            <a:r>
              <a:rPr lang="zh-CN" altLang="en-US" sz="2000" dirty="0"/>
              <a:t>超导磁铁；谱仪</a:t>
            </a:r>
            <a:r>
              <a:rPr lang="en-US" altLang="zh-CN" sz="2000" dirty="0"/>
              <a:t>-</a:t>
            </a:r>
            <a:r>
              <a:rPr lang="zh-CN" altLang="en-US" sz="2000" dirty="0"/>
              <a:t>束测联合、物理</a:t>
            </a:r>
            <a:r>
              <a:rPr lang="en-US" altLang="zh-CN" sz="2000" dirty="0"/>
              <a:t>-</a:t>
            </a:r>
            <a:r>
              <a:rPr lang="zh-CN" altLang="en-US" sz="2000" dirty="0"/>
              <a:t>磁铁联合等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80DDBF-2E38-4D1E-B6B7-22CBAC6D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0544-9409-4C9D-945B-4A6B8E7E7D39}" type="slidenum">
              <a:rPr lang="zh-CN" altLang="en-US" smtClean="0"/>
              <a:pPr/>
              <a:t>5</a:t>
            </a:fld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11588C58-B403-4CBA-8AE1-2F386F20936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47"/>
          <a:stretch/>
        </p:blipFill>
        <p:spPr>
          <a:xfrm>
            <a:off x="1297575" y="2140002"/>
            <a:ext cx="5336307" cy="332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7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>
            <a:extLst>
              <a:ext uri="{FF2B5EF4-FFF2-40B4-BE49-F238E27FC236}">
                <a16:creationId xmlns:a16="http://schemas.microsoft.com/office/drawing/2014/main" id="{5B6E27F0-479E-BC57-D2D7-43AB8B26E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/>
              <a:t>组织架构更新情况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EF70CCE1-D5B0-42D8-9875-A99741957AEC}"/>
              </a:ext>
            </a:extLst>
          </p:cNvPr>
          <p:cNvSpPr/>
          <p:nvPr/>
        </p:nvSpPr>
        <p:spPr>
          <a:xfrm>
            <a:off x="266330" y="1128530"/>
            <a:ext cx="2503502" cy="120629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分管副经理：冷用斌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总工程师：唐靖宇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副总工程师：殷立新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(SARI)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58B62F94-5B60-4629-93FF-C8736A678B89}"/>
              </a:ext>
            </a:extLst>
          </p:cNvPr>
          <p:cNvSpPr/>
          <p:nvPr/>
        </p:nvSpPr>
        <p:spPr>
          <a:xfrm>
            <a:off x="266330" y="2701358"/>
            <a:ext cx="2503502" cy="6987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分总体主任：唐靖宇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分总体副主任：罗箐</a:t>
            </a: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4520EE98-6272-4081-9EA6-B04EC3BDA2A8}"/>
              </a:ext>
            </a:extLst>
          </p:cNvPr>
          <p:cNvCxnSpPr>
            <a:cxnSpLocks/>
            <a:stCxn id="2" idx="2"/>
            <a:endCxn id="13" idx="0"/>
          </p:cNvCxnSpPr>
          <p:nvPr/>
        </p:nvCxnSpPr>
        <p:spPr>
          <a:xfrm>
            <a:off x="1518081" y="2334828"/>
            <a:ext cx="0" cy="3665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01C0608-9213-4900-9729-659943CE3CB1}"/>
              </a:ext>
            </a:extLst>
          </p:cNvPr>
          <p:cNvSpPr/>
          <p:nvPr/>
        </p:nvSpPr>
        <p:spPr>
          <a:xfrm>
            <a:off x="3290656" y="1129595"/>
            <a:ext cx="2586361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对撞环物理设计：邹野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A2C68A9D-16A8-4E9B-8D17-6A23515FDA20}"/>
              </a:ext>
            </a:extLst>
          </p:cNvPr>
          <p:cNvSpPr/>
          <p:nvPr/>
        </p:nvSpPr>
        <p:spPr>
          <a:xfrm>
            <a:off x="3299556" y="1942726"/>
            <a:ext cx="2586361" cy="7377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/>
              <a:t>注入器物理设计：原有进（</a:t>
            </a:r>
            <a:r>
              <a:rPr lang="en-US" altLang="zh-CN" sz="1600" dirty="0"/>
              <a:t>IMP</a:t>
            </a:r>
            <a:r>
              <a:rPr lang="zh-CN" altLang="en-US" sz="1600" dirty="0"/>
              <a:t>），谷端（</a:t>
            </a:r>
            <a:r>
              <a:rPr lang="en-US" altLang="zh-CN" sz="1600" dirty="0"/>
              <a:t>SARI</a:t>
            </a:r>
            <a:r>
              <a:rPr lang="zh-CN" altLang="en-US" sz="1600" dirty="0"/>
              <a:t>），张艾霖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A3791469-61A1-4B80-9230-80CFB016CC41}"/>
              </a:ext>
            </a:extLst>
          </p:cNvPr>
          <p:cNvSpPr/>
          <p:nvPr/>
        </p:nvSpPr>
        <p:spPr>
          <a:xfrm>
            <a:off x="3290656" y="2868627"/>
            <a:ext cx="2586361" cy="10146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对撞区超导磁铁和低温：马文彬（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HMFL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），魏绍清（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IPP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），何崇超（</a:t>
            </a:r>
            <a:r>
              <a:rPr lang="en-US" altLang="zh-CN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ISAF</a:t>
            </a:r>
            <a:r>
              <a:rPr lang="zh-CN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9" name="左大括号 8">
            <a:extLst>
              <a:ext uri="{FF2B5EF4-FFF2-40B4-BE49-F238E27FC236}">
                <a16:creationId xmlns:a16="http://schemas.microsoft.com/office/drawing/2014/main" id="{0C924780-7E07-41CF-96B3-40684CD19BD9}"/>
              </a:ext>
            </a:extLst>
          </p:cNvPr>
          <p:cNvSpPr/>
          <p:nvPr/>
        </p:nvSpPr>
        <p:spPr>
          <a:xfrm>
            <a:off x="2846819" y="1543147"/>
            <a:ext cx="366850" cy="4387138"/>
          </a:xfrm>
          <a:prstGeom prst="leftBrace">
            <a:avLst>
              <a:gd name="adj1" fmla="val 8333"/>
              <a:gd name="adj2" fmla="val 4877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: 圆角 24">
            <a:extLst>
              <a:ext uri="{FF2B5EF4-FFF2-40B4-BE49-F238E27FC236}">
                <a16:creationId xmlns:a16="http://schemas.microsoft.com/office/drawing/2014/main" id="{9A81F27D-8E66-4BDA-B41F-5668A0B496B0}"/>
              </a:ext>
            </a:extLst>
          </p:cNvPr>
          <p:cNvSpPr/>
          <p:nvPr/>
        </p:nvSpPr>
        <p:spPr>
          <a:xfrm>
            <a:off x="3299554" y="4117489"/>
            <a:ext cx="2586361" cy="4473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环高频：韦业龙</a:t>
            </a:r>
          </a:p>
        </p:txBody>
      </p:sp>
      <p:sp>
        <p:nvSpPr>
          <p:cNvPr id="26" name="矩形: 圆角 25">
            <a:extLst>
              <a:ext uri="{FF2B5EF4-FFF2-40B4-BE49-F238E27FC236}">
                <a16:creationId xmlns:a16="http://schemas.microsoft.com/office/drawing/2014/main" id="{10217738-3405-4269-8274-3BC3BA10555C}"/>
              </a:ext>
            </a:extLst>
          </p:cNvPr>
          <p:cNvSpPr/>
          <p:nvPr/>
        </p:nvSpPr>
        <p:spPr>
          <a:xfrm>
            <a:off x="3299554" y="4940134"/>
            <a:ext cx="2586361" cy="4048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束测：罗箐</a:t>
            </a: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ECC0D10E-B47C-43F0-8549-8E15937D4FC9}"/>
              </a:ext>
            </a:extLst>
          </p:cNvPr>
          <p:cNvSpPr/>
          <p:nvPr/>
        </p:nvSpPr>
        <p:spPr>
          <a:xfrm>
            <a:off x="3290656" y="5579205"/>
            <a:ext cx="2586361" cy="8809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常规磁铁和电源：</a:t>
            </a:r>
            <a:endParaRPr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安世忠（</a:t>
            </a:r>
            <a:r>
              <a:rPr lang="en-US" altLang="zh-CN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CIAE</a:t>
            </a:r>
            <a:r>
              <a:rPr lang="zh-CN" alt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），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石才土，张海燕</a:t>
            </a: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1A7B5A3D-9A79-4119-9F4F-907C57F73BFE}"/>
              </a:ext>
            </a:extLst>
          </p:cNvPr>
          <p:cNvSpPr/>
          <p:nvPr/>
        </p:nvSpPr>
        <p:spPr>
          <a:xfrm>
            <a:off x="6405240" y="2045094"/>
            <a:ext cx="2303754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注入引出：樊宽军（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HUST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），尚风雷</a:t>
            </a:r>
          </a:p>
        </p:txBody>
      </p:sp>
      <p:sp>
        <p:nvSpPr>
          <p:cNvPr id="33" name="矩形: 圆角 32">
            <a:extLst>
              <a:ext uri="{FF2B5EF4-FFF2-40B4-BE49-F238E27FC236}">
                <a16:creationId xmlns:a16="http://schemas.microsoft.com/office/drawing/2014/main" id="{9554567A-C651-4782-8428-ED26BBD877AD}"/>
              </a:ext>
            </a:extLst>
          </p:cNvPr>
          <p:cNvSpPr/>
          <p:nvPr/>
        </p:nvSpPr>
        <p:spPr>
          <a:xfrm>
            <a:off x="6405240" y="1182862"/>
            <a:ext cx="2303754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真空：孙坤（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AUST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C8AA0E0A-6997-4F0B-BC6C-F59528A0500A}"/>
              </a:ext>
            </a:extLst>
          </p:cNvPr>
          <p:cNvSpPr/>
          <p:nvPr/>
        </p:nvSpPr>
        <p:spPr>
          <a:xfrm>
            <a:off x="6405240" y="2906657"/>
            <a:ext cx="2303754" cy="64230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控制：陈广花（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</a:p>
        </p:txBody>
      </p:sp>
      <p:sp>
        <p:nvSpPr>
          <p:cNvPr id="35" name="矩形: 圆角 34">
            <a:extLst>
              <a:ext uri="{FF2B5EF4-FFF2-40B4-BE49-F238E27FC236}">
                <a16:creationId xmlns:a16="http://schemas.microsoft.com/office/drawing/2014/main" id="{D26AD043-FD48-48B4-BD5A-5DFF08E901BC}"/>
              </a:ext>
            </a:extLst>
          </p:cNvPr>
          <p:cNvSpPr/>
          <p:nvPr/>
        </p:nvSpPr>
        <p:spPr>
          <a:xfrm>
            <a:off x="6405240" y="3802281"/>
            <a:ext cx="2303754" cy="858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机械、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MDI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和准直：吴军（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SARI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），李勋锋（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IET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），罗涛</a:t>
            </a:r>
          </a:p>
        </p:txBody>
      </p:sp>
      <p:sp>
        <p:nvSpPr>
          <p:cNvPr id="36" name="矩形: 圆角 35">
            <a:extLst>
              <a:ext uri="{FF2B5EF4-FFF2-40B4-BE49-F238E27FC236}">
                <a16:creationId xmlns:a16="http://schemas.microsoft.com/office/drawing/2014/main" id="{05585654-E065-460D-A9BE-01D14F745A80}"/>
              </a:ext>
            </a:extLst>
          </p:cNvPr>
          <p:cNvSpPr/>
          <p:nvPr/>
        </p:nvSpPr>
        <p:spPr>
          <a:xfrm>
            <a:off x="6405240" y="4837580"/>
            <a:ext cx="2303754" cy="6270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电子源：李任恺（</a:t>
            </a:r>
            <a:r>
              <a:rPr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），何志刚</a:t>
            </a:r>
          </a:p>
        </p:txBody>
      </p:sp>
      <p:sp>
        <p:nvSpPr>
          <p:cNvPr id="38" name="矩形: 圆角 37">
            <a:extLst>
              <a:ext uri="{FF2B5EF4-FFF2-40B4-BE49-F238E27FC236}">
                <a16:creationId xmlns:a16="http://schemas.microsoft.com/office/drawing/2014/main" id="{D4C4B156-34AC-41DC-A3B2-6A5E241C4FBE}"/>
              </a:ext>
            </a:extLst>
          </p:cNvPr>
          <p:cNvSpPr/>
          <p:nvPr/>
        </p:nvSpPr>
        <p:spPr>
          <a:xfrm>
            <a:off x="6405240" y="5717968"/>
            <a:ext cx="2303754" cy="4566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微波：庞健</a:t>
            </a:r>
          </a:p>
        </p:txBody>
      </p:sp>
      <p:sp>
        <p:nvSpPr>
          <p:cNvPr id="39" name="矩形: 圆角 38">
            <a:extLst>
              <a:ext uri="{FF2B5EF4-FFF2-40B4-BE49-F238E27FC236}">
                <a16:creationId xmlns:a16="http://schemas.microsoft.com/office/drawing/2014/main" id="{1CF64FED-E734-42DD-9A4A-02EB664F7705}"/>
              </a:ext>
            </a:extLst>
          </p:cNvPr>
          <p:cNvSpPr/>
          <p:nvPr/>
        </p:nvSpPr>
        <p:spPr>
          <a:xfrm>
            <a:off x="9237217" y="1609197"/>
            <a:ext cx="2303754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直线功率源：刘超</a:t>
            </a: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0BEDE84A-4E57-4F25-ABA3-1EC322DC198F}"/>
              </a:ext>
            </a:extLst>
          </p:cNvPr>
          <p:cNvSpPr/>
          <p:nvPr/>
        </p:nvSpPr>
        <p:spPr>
          <a:xfrm>
            <a:off x="9237217" y="2518093"/>
            <a:ext cx="2303754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正电子源和准直器：张艾霖，王安鑫</a:t>
            </a: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B1D327E1-24A8-4A77-8085-7BD02389D05C}"/>
              </a:ext>
            </a:extLst>
          </p:cNvPr>
          <p:cNvSpPr/>
          <p:nvPr/>
        </p:nvSpPr>
        <p:spPr>
          <a:xfrm>
            <a:off x="9237217" y="3426989"/>
            <a:ext cx="2303754" cy="6114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辐射屏蔽：陈志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B9935DEA-69C0-4358-B9CC-D0F118551FC9}"/>
              </a:ext>
            </a:extLst>
          </p:cNvPr>
          <p:cNvSpPr txBox="1"/>
          <p:nvPr/>
        </p:nvSpPr>
        <p:spPr>
          <a:xfrm>
            <a:off x="9077486" y="4902893"/>
            <a:ext cx="27414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合作单位：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en-US" altLang="zh-CN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+1</a:t>
            </a:r>
            <a:endParaRPr lang="en-US" altLang="zh-CN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教职工：近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&gt;60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余人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研究生：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余人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&gt;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近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</a:rPr>
              <a:t>人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FFCFB07-0CFF-4770-A738-D96AF811E345}"/>
              </a:ext>
            </a:extLst>
          </p:cNvPr>
          <p:cNvSpPr txBox="1"/>
          <p:nvPr/>
        </p:nvSpPr>
        <p:spPr>
          <a:xfrm>
            <a:off x="288665" y="4179265"/>
            <a:ext cx="2614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顾问专家：</a:t>
            </a:r>
            <a:endParaRPr lang="en-US" altLang="zh-CN" dirty="0"/>
          </a:p>
          <a:p>
            <a:r>
              <a:rPr lang="zh-CN" altLang="en-US" dirty="0"/>
              <a:t>裴国玺、王东、杨建成、李为民、王琳、王勇等</a:t>
            </a: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779327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54A55A-B4B5-4ABA-B3BD-A61D86222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合作、对外展示情况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727CEFC-7B4A-495A-9C91-E43830E80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754" y="1258784"/>
            <a:ext cx="8724058" cy="4918179"/>
          </a:xfrm>
        </p:spPr>
        <p:txBody>
          <a:bodyPr>
            <a:normAutofit lnSpcReduction="10000"/>
          </a:bodyPr>
          <a:lstStyle/>
          <a:p>
            <a:r>
              <a:rPr lang="zh-CN" altLang="en-US" dirty="0"/>
              <a:t>国内合作单位增加</a:t>
            </a:r>
            <a:endParaRPr lang="en-US" altLang="zh-CN" dirty="0"/>
          </a:p>
          <a:p>
            <a:pPr lvl="1"/>
            <a:r>
              <a:rPr lang="zh-CN" altLang="en-US" dirty="0"/>
              <a:t>原子能科学技术研究院（磁铁）</a:t>
            </a:r>
            <a:endParaRPr lang="en-US" altLang="zh-CN" dirty="0"/>
          </a:p>
          <a:p>
            <a:r>
              <a:rPr lang="zh-CN" altLang="en-US" dirty="0"/>
              <a:t>国际交流推进</a:t>
            </a:r>
            <a:endParaRPr lang="en-US" altLang="zh-CN" dirty="0"/>
          </a:p>
          <a:p>
            <a:pPr lvl="1"/>
            <a:r>
              <a:rPr lang="en-US" altLang="zh-CN" dirty="0"/>
              <a:t>2025</a:t>
            </a:r>
            <a:r>
              <a:rPr lang="zh-CN" altLang="en-US" dirty="0"/>
              <a:t>年</a:t>
            </a:r>
            <a:r>
              <a:rPr lang="en-US" altLang="zh-CN" dirty="0"/>
              <a:t>11</a:t>
            </a:r>
            <a:r>
              <a:rPr lang="zh-CN" altLang="en-US" dirty="0"/>
              <a:t>月国际会议成功举办</a:t>
            </a:r>
            <a:endParaRPr lang="en-US" altLang="zh-CN" dirty="0"/>
          </a:p>
          <a:p>
            <a:pPr lvl="1"/>
            <a:r>
              <a:rPr lang="zh-CN" altLang="en-US" dirty="0"/>
              <a:t>分总体负责人唐靖宇教授多次在</a:t>
            </a:r>
            <a:r>
              <a:rPr lang="en-US" altLang="zh-CN" dirty="0"/>
              <a:t>IPAC</a:t>
            </a:r>
            <a:r>
              <a:rPr lang="zh-CN" altLang="en-US" dirty="0"/>
              <a:t>、</a:t>
            </a:r>
            <a:r>
              <a:rPr lang="en-US" altLang="zh-CN" dirty="0"/>
              <a:t>ICFA</a:t>
            </a:r>
            <a:r>
              <a:rPr lang="zh-CN" altLang="en-US" dirty="0"/>
              <a:t>等高端会议介绍</a:t>
            </a:r>
            <a:r>
              <a:rPr lang="en-US" altLang="zh-CN" dirty="0"/>
              <a:t>STCF</a:t>
            </a:r>
            <a:r>
              <a:rPr lang="zh-CN" altLang="en-US" dirty="0"/>
              <a:t>情况</a:t>
            </a:r>
            <a:endParaRPr lang="en-US" altLang="zh-CN" dirty="0"/>
          </a:p>
          <a:p>
            <a:pPr lvl="1"/>
            <a:r>
              <a:rPr lang="zh-CN" altLang="en-US" dirty="0"/>
              <a:t>在国际大会（</a:t>
            </a:r>
            <a:r>
              <a:rPr lang="en-US" altLang="zh-CN" dirty="0"/>
              <a:t>IPAC</a:t>
            </a:r>
            <a:r>
              <a:rPr lang="zh-CN" altLang="en-US" dirty="0"/>
              <a:t>）、国内会议（束流物理交流会等）获得广泛关注</a:t>
            </a:r>
            <a:endParaRPr lang="en-US" altLang="zh-CN" dirty="0"/>
          </a:p>
          <a:p>
            <a:pPr lvl="1"/>
            <a:r>
              <a:rPr lang="en-US" altLang="zh-CN" dirty="0"/>
              <a:t>BINP</a:t>
            </a:r>
            <a:r>
              <a:rPr lang="zh-CN" altLang="en-US" dirty="0"/>
              <a:t>、</a:t>
            </a:r>
            <a:r>
              <a:rPr lang="en-US" altLang="zh-CN" dirty="0"/>
              <a:t>KEK</a:t>
            </a:r>
            <a:r>
              <a:rPr lang="zh-CN" altLang="en-US" dirty="0"/>
              <a:t>多位专家来访，</a:t>
            </a:r>
            <a:r>
              <a:rPr lang="en-US" altLang="zh-CN" dirty="0"/>
              <a:t>KEK</a:t>
            </a:r>
            <a:r>
              <a:rPr lang="zh-CN" altLang="en-US" dirty="0"/>
              <a:t>两位专家继续作为国际高级客座专家</a:t>
            </a:r>
            <a:endParaRPr lang="en-US" altLang="zh-CN" dirty="0"/>
          </a:p>
          <a:p>
            <a:r>
              <a:rPr lang="zh-CN" altLang="en-US" dirty="0"/>
              <a:t>加速器概念设计报告发表</a:t>
            </a:r>
            <a:endParaRPr lang="en-US" altLang="zh-CN" dirty="0"/>
          </a:p>
          <a:p>
            <a:pPr lvl="1"/>
            <a:r>
              <a:rPr lang="en-US" altLang="zh-CN" dirty="0"/>
              <a:t>2026</a:t>
            </a:r>
            <a:r>
              <a:rPr lang="zh-CN" altLang="en-US" dirty="0"/>
              <a:t>年</a:t>
            </a:r>
            <a:r>
              <a:rPr lang="en-US" altLang="zh-CN" dirty="0"/>
              <a:t>1</a:t>
            </a:r>
            <a:r>
              <a:rPr lang="zh-CN" altLang="en-US" dirty="0"/>
              <a:t>月，加速器概念设计报告发表于核技术英文版</a:t>
            </a:r>
          </a:p>
          <a:p>
            <a:pPr lvl="1"/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44E8C9B-1DC4-4487-B204-18157C914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D0544-9409-4C9D-945B-4A6B8E7E7D39}" type="slidenum">
              <a:rPr lang="zh-CN" altLang="en-US" smtClean="0"/>
              <a:pPr/>
              <a:t>7</a:t>
            </a:fld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7200DA2-6302-4A39-BE59-30A7BC2EBA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383" y="2206032"/>
            <a:ext cx="2531320" cy="3378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6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占位符 14">
            <a:extLst>
              <a:ext uri="{FF2B5EF4-FFF2-40B4-BE49-F238E27FC236}">
                <a16:creationId xmlns:a16="http://schemas.microsoft.com/office/drawing/2014/main" id="{E5FF03E5-B6D1-22F2-3A05-1D8032F9FE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6103" y="3052268"/>
            <a:ext cx="5762981" cy="639163"/>
          </a:xfrm>
        </p:spPr>
        <p:txBody>
          <a:bodyPr/>
          <a:lstStyle/>
          <a:p>
            <a:r>
              <a:rPr lang="zh-CN" altLang="en-US" dirty="0"/>
              <a:t>对撞环物理设计</a:t>
            </a:r>
          </a:p>
        </p:txBody>
      </p:sp>
      <p:sp>
        <p:nvSpPr>
          <p:cNvPr id="18" name="文本占位符 17">
            <a:extLst>
              <a:ext uri="{FF2B5EF4-FFF2-40B4-BE49-F238E27FC236}">
                <a16:creationId xmlns:a16="http://schemas.microsoft.com/office/drawing/2014/main" id="{771F0440-3971-2517-9CBE-F0E08F46044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509481" y="2722458"/>
            <a:ext cx="1399199" cy="1298784"/>
          </a:xfrm>
        </p:spPr>
        <p:txBody>
          <a:bodyPr>
            <a:normAutofit/>
          </a:bodyPr>
          <a:lstStyle/>
          <a:p>
            <a:r>
              <a:rPr lang="en-US" altLang="zh-CN" sz="6000" dirty="0"/>
              <a:t>2</a:t>
            </a:r>
            <a:endParaRPr lang="zh-CN" altLang="en-US" sz="6000" dirty="0"/>
          </a:p>
        </p:txBody>
      </p:sp>
    </p:spTree>
    <p:extLst>
      <p:ext uri="{BB962C8B-B14F-4D97-AF65-F5344CB8AC3E}">
        <p14:creationId xmlns:p14="http://schemas.microsoft.com/office/powerpoint/2010/main" val="3773426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4079" y="76200"/>
            <a:ext cx="10863841" cy="609600"/>
          </a:xfrm>
        </p:spPr>
        <p:txBody>
          <a:bodyPr>
            <a:noAutofit/>
          </a:bodyPr>
          <a:lstStyle/>
          <a:p>
            <a:pPr marL="0" lvl="1" indent="0" algn="ctr">
              <a:lnSpc>
                <a:spcPct val="120000"/>
              </a:lnSpc>
              <a:buNone/>
            </a:pPr>
            <a:r>
              <a:rPr lang="en-US" altLang="zh-CN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2. </a:t>
            </a: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对撞环物理设计进展：</a:t>
            </a:r>
            <a:r>
              <a:rPr lang="en-US" altLang="zh-CN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Lattice</a:t>
            </a: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设计与优化（</a:t>
            </a:r>
            <a:r>
              <a:rPr lang="en-US" altLang="zh-CN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V5</a:t>
            </a:r>
            <a:r>
              <a:rPr lang="zh-CN" altLang="en-US" sz="3200" b="1" dirty="0">
                <a:solidFill>
                  <a:schemeClr val="bg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Times New Roman" panose="02020603050405020304" pitchFamily="18" charset="0"/>
              </a:rPr>
              <a:t>）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048BA5D-1EDB-4653-96EB-8A38F5DF9546}"/>
                  </a:ext>
                </a:extLst>
              </p:cNvPr>
              <p:cNvSpPr txBox="1"/>
              <p:nvPr/>
            </p:nvSpPr>
            <p:spPr>
              <a:xfrm>
                <a:off x="228600" y="903223"/>
                <a:ext cx="7233204" cy="4377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marR="0" lvl="0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发布第五版对撞环物理参数（与第四版比较）：</a:t>
                </a:r>
                <a:endPara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周长由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860m 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缩短到 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825.5m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（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利于降低造价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Bucket number: 1376 (32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的倍数</a:t>
                </a:r>
                <a:r>
                  <a:rPr kumimoji="0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) 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（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利于注入</a:t>
                </a: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对撞点处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zh-CN" sz="18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</m:ctrlPr>
                      </m:sSubSupPr>
                      <m:e>
                        <m:r>
                          <a:rPr kumimoji="1" lang="zh-CN" altLang="en-US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𝛽</m:t>
                        </m:r>
                      </m:e>
                      <m:sub>
                        <m:r>
                          <a:rPr kumimoji="1" lang="en-US" altLang="zh-CN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𝑥</m:t>
                        </m:r>
                      </m:sub>
                      <m:sup>
                        <m:r>
                          <a:rPr kumimoji="1" lang="en-US" altLang="zh-CN" sz="1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+mn-cs"/>
                          </a:rPr>
                          <m:t>∗</m:t>
                        </m:r>
                      </m:sup>
                    </m:sSubSup>
                  </m:oMath>
                </a14:m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由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60 mm 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降到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 40 mm 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（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利于抑制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X-Z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不稳定性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高频段采用长漂移节布局（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利于高频腔整体放置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阻尼扭摆器峰值场强由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1.6 T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增加到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1.9 T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（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利于缩短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DW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长度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742950" marR="0" lvl="1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能散和动量压缩因子稍微增加：约</a:t>
                </a:r>
                <a:r>
                  <a:rPr kumimoji="1" lang="en-US" altLang="zh-CN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10% 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（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利于增加托歇克寿命</a:t>
                </a:r>
                <a:r>
                  <a:rPr kumimoji="1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）</a:t>
                </a:r>
                <a:endParaRPr kumimoji="1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1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Touschek</a:t>
                </a:r>
                <a:r>
                  <a:rPr kumimoji="1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寿命较</a:t>
                </a:r>
                <a:r>
                  <a:rPr kumimoji="1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V4</a:t>
                </a:r>
                <a:r>
                  <a:rPr kumimoji="1" lang="zh-CN" alt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版本综合提升约</a:t>
                </a:r>
                <a:r>
                  <a:rPr kumimoji="1" lang="en-US" altLang="zh-CN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微软雅黑" panose="020B0503020204020204" pitchFamily="34" charset="-122"/>
                    <a:ea typeface="微软雅黑" panose="020B0503020204020204" pitchFamily="34" charset="-122"/>
                    <a:cs typeface="+mn-cs"/>
                  </a:rPr>
                  <a:t>40%</a:t>
                </a:r>
              </a:p>
              <a:p>
                <a:pPr marL="285750" marR="0" lvl="0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1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  <a:p>
                <a:pPr marL="285750" marR="0" lvl="0" indent="-28575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1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</mc:Choice>
        <mc:Fallback xmlns=""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A048BA5D-1EDB-4653-96EB-8A38F5DF9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903223"/>
                <a:ext cx="7233204" cy="4377609"/>
              </a:xfrm>
              <a:prstGeom prst="rect">
                <a:avLst/>
              </a:prstGeom>
              <a:blipFill>
                <a:blip r:embed="rId3"/>
                <a:stretch>
                  <a:fillRect l="-759" r="-31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图片 5">
            <a:extLst>
              <a:ext uri="{FF2B5EF4-FFF2-40B4-BE49-F238E27FC236}">
                <a16:creationId xmlns:a16="http://schemas.microsoft.com/office/drawing/2014/main" id="{AE51C170-D6FA-4EEE-8C20-C686F1C19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973" y="1401034"/>
            <a:ext cx="4646326" cy="444249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235CFB6A-C48F-497F-9C0D-4642D62EEE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5359" y="2554827"/>
            <a:ext cx="3140133" cy="2350753"/>
          </a:xfrm>
          <a:prstGeom prst="rect">
            <a:avLst/>
          </a:prstGeom>
        </p:spPr>
      </p:pic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EC3ACE18-A30C-4479-A30A-2E90EF2B773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91550" y="4659377"/>
          <a:ext cx="6534151" cy="12954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9949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48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48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4803">
                  <a:extLst>
                    <a:ext uri="{9D8B030D-6E8A-4147-A177-3AD203B41FA5}">
                      <a16:colId xmlns:a16="http://schemas.microsoft.com/office/drawing/2014/main" val="621198169"/>
                    </a:ext>
                  </a:extLst>
                </a:gridCol>
                <a:gridCol w="1134803">
                  <a:extLst>
                    <a:ext uri="{9D8B030D-6E8A-4147-A177-3AD203B41FA5}">
                      <a16:colId xmlns:a16="http://schemas.microsoft.com/office/drawing/2014/main" val="2898193506"/>
                    </a:ext>
                  </a:extLst>
                </a:gridCol>
              </a:tblGrid>
              <a:tr h="4318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dirty="0">
                          <a:solidFill>
                            <a:schemeClr val="bg1"/>
                          </a:solidFill>
                        </a:rPr>
                        <a:t>能量</a:t>
                      </a:r>
                      <a:r>
                        <a:rPr lang="en-US" altLang="zh-CN" sz="1800" b="1" dirty="0">
                          <a:solidFill>
                            <a:schemeClr val="bg1"/>
                          </a:solidFill>
                        </a:rPr>
                        <a:t>(GeV)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altLang="zh-CN" sz="1800" b="1" dirty="0">
                        <a:solidFill>
                          <a:schemeClr val="bg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zh-CN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</a:rPr>
                        <a:t>1.5</a:t>
                      </a:r>
                      <a:endParaRPr lang="zh-CN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chemeClr val="bg1"/>
                          </a:solidFill>
                        </a:rPr>
                        <a:t>3.5</a:t>
                      </a:r>
                      <a:endParaRPr lang="zh-CN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800" b="1" dirty="0">
                          <a:solidFill>
                            <a:srgbClr val="0F34A6"/>
                          </a:solidFill>
                        </a:rPr>
                        <a:t>亮度</a:t>
                      </a:r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(cm</a:t>
                      </a:r>
                      <a:r>
                        <a:rPr lang="en-US" altLang="zh-CN" sz="1800" b="1" baseline="30000" dirty="0">
                          <a:solidFill>
                            <a:srgbClr val="0F34A6"/>
                          </a:solidFill>
                        </a:rPr>
                        <a:t>-2</a:t>
                      </a:r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s</a:t>
                      </a:r>
                      <a:r>
                        <a:rPr lang="en-US" altLang="zh-CN" sz="1800" b="1" baseline="30000" dirty="0">
                          <a:solidFill>
                            <a:srgbClr val="0F34A6"/>
                          </a:solidFill>
                        </a:rPr>
                        <a:t>-1</a:t>
                      </a:r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)</a:t>
                      </a:r>
                      <a:endParaRPr lang="en-US" altLang="zh-CN" sz="1800" b="1" dirty="0">
                        <a:solidFill>
                          <a:srgbClr val="0F34A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1.02E+35</a:t>
                      </a:r>
                      <a:endParaRPr lang="en-US" altLang="zh-CN" sz="1800" b="1" dirty="0">
                        <a:solidFill>
                          <a:srgbClr val="0F34A6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7.95E+33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2.64E+34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3.31E+34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187976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Touschek</a:t>
                      </a:r>
                      <a:r>
                        <a:rPr lang="zh-CN" altLang="en-US" sz="1800" b="1" dirty="0">
                          <a:solidFill>
                            <a:srgbClr val="0F34A6"/>
                          </a:solidFill>
                        </a:rPr>
                        <a:t>寿命</a:t>
                      </a:r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(s)</a:t>
                      </a:r>
                      <a:endParaRPr lang="zh-CN" altLang="en-US" sz="1800" b="1" kern="1200" dirty="0">
                        <a:solidFill>
                          <a:srgbClr val="0F34A6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364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267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371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800" b="1" dirty="0">
                          <a:solidFill>
                            <a:srgbClr val="0F34A6"/>
                          </a:solidFill>
                        </a:rPr>
                        <a:t>10972</a:t>
                      </a:r>
                      <a:endParaRPr lang="zh-CN" altLang="en-US" sz="1800" b="1" dirty="0">
                        <a:solidFill>
                          <a:srgbClr val="0F34A6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9188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演示文稿6" id="{CFF483ED-0F0C-432F-A2C0-9AFAB8F07EED}" vid="{3A0E59C7-957D-48D4-AFFD-41DFE4DD0A35}"/>
    </a:ext>
  </a:extLst>
</a:theme>
</file>

<file path=ppt/theme/theme2.xml><?xml version="1.0" encoding="utf-8"?>
<a:theme xmlns:a="http://schemas.openxmlformats.org/drawingml/2006/main" name="简约主题1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简约主题1" id="{8726733B-1585-4EFA-96D3-CD0EAD92F069}" vid="{A378D2D5-E8DA-42F7-8DEF-892FD3E627BC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模板二 代表陶粲的报告</Template>
  <TotalTime>3375</TotalTime>
  <Words>3836</Words>
  <Application>Microsoft Office PowerPoint</Application>
  <PresentationFormat>宽屏</PresentationFormat>
  <Paragraphs>505</Paragraphs>
  <Slides>42</Slides>
  <Notes>16</Notes>
  <HiddenSlides>0</HiddenSlides>
  <MMClips>0</MMClips>
  <ScaleCrop>false</ScaleCrop>
  <HeadingPairs>
    <vt:vector size="8" baseType="variant">
      <vt:variant>
        <vt:lpstr>已用的字体</vt:lpstr>
      </vt:variant>
      <vt:variant>
        <vt:i4>21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42</vt:i4>
      </vt:variant>
    </vt:vector>
  </HeadingPairs>
  <TitlesOfParts>
    <vt:vector size="67" baseType="lpstr">
      <vt:lpstr>MiSans VF Bold</vt:lpstr>
      <vt:lpstr>MiSans VF Regular</vt:lpstr>
      <vt:lpstr>ＭＳ Ｐゴシック</vt:lpstr>
      <vt:lpstr>ＭＳ Ｐゴシック</vt:lpstr>
      <vt:lpstr>等线</vt:lpstr>
      <vt:lpstr>等线 Light</vt:lpstr>
      <vt:lpstr>方正舒体</vt:lpstr>
      <vt:lpstr>仿宋</vt:lpstr>
      <vt:lpstr>黑体</vt:lpstr>
      <vt:lpstr>楷体</vt:lpstr>
      <vt:lpstr>宋体</vt:lpstr>
      <vt:lpstr>Microsoft YaHei</vt:lpstr>
      <vt:lpstr>Microsoft YaHei</vt:lpstr>
      <vt:lpstr>Arial</vt:lpstr>
      <vt:lpstr>Calibri</vt:lpstr>
      <vt:lpstr>Cambria Math</vt:lpstr>
      <vt:lpstr>Impact</vt:lpstr>
      <vt:lpstr>Tahoma</vt:lpstr>
      <vt:lpstr>Times New Roman</vt:lpstr>
      <vt:lpstr>Wingdings</vt:lpstr>
      <vt:lpstr>Wingdings 2</vt:lpstr>
      <vt:lpstr>Office 主题​​</vt:lpstr>
      <vt:lpstr>简约主题1</vt:lpstr>
      <vt:lpstr>Graph</vt:lpstr>
      <vt:lpstr>AxGlyph</vt:lpstr>
      <vt:lpstr>超级陶粲装置 加速器研究进展</vt:lpstr>
      <vt:lpstr>报告提纲</vt:lpstr>
      <vt:lpstr>PowerPoint 演示文稿</vt:lpstr>
      <vt:lpstr>年度推进情况</vt:lpstr>
      <vt:lpstr>团队和管理情况</vt:lpstr>
      <vt:lpstr>组织架构更新情况</vt:lpstr>
      <vt:lpstr>合作、对外展示情况</vt:lpstr>
      <vt:lpstr>PowerPoint 演示文稿</vt:lpstr>
      <vt:lpstr>PowerPoint 演示文稿</vt:lpstr>
      <vt:lpstr>光学设计</vt:lpstr>
      <vt:lpstr>束流动力学</vt:lpstr>
      <vt:lpstr>PowerPoint 演示文稿</vt:lpstr>
      <vt:lpstr>PowerPoint 演示文稿</vt:lpstr>
      <vt:lpstr>PowerPoint 演示文稿</vt:lpstr>
      <vt:lpstr>注入器物理设计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对撞区超导磁铁</vt:lpstr>
      <vt:lpstr>IRSM QD1原理样机 2026H1</vt:lpstr>
      <vt:lpstr>TM020常温高频腔进展</vt:lpstr>
      <vt:lpstr>总装配图</vt:lpstr>
      <vt:lpstr>最新工作进展</vt:lpstr>
      <vt:lpstr>束流诊断技术进展</vt:lpstr>
      <vt:lpstr>束流诊断技术进展</vt:lpstr>
      <vt:lpstr>束流诊断技术进展</vt:lpstr>
      <vt:lpstr>机械准直与MDI</vt:lpstr>
      <vt:lpstr>PowerPoint 演示文稿</vt:lpstr>
      <vt:lpstr>PowerPoint 演示文稿</vt:lpstr>
      <vt:lpstr>PowerPoint 演示文稿</vt:lpstr>
      <vt:lpstr>PowerPoint 演示文稿</vt:lpstr>
      <vt:lpstr>准直器进展</vt:lpstr>
      <vt:lpstr>PowerPoint 演示文稿</vt:lpstr>
      <vt:lpstr>PowerPoint 演示文稿</vt:lpstr>
      <vt:lpstr>直线功率源系统进展</vt:lpstr>
      <vt:lpstr>辐射防护评估</vt:lpstr>
      <vt:lpstr>束流测试平台进展</vt:lpstr>
      <vt:lpstr>束流测试平台安装计划更新</vt:lpstr>
      <vt:lpstr>PowerPoint 演示文稿</vt:lpstr>
      <vt:lpstr>小结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Qing Luo</dc:creator>
  <cp:lastModifiedBy>Windows User</cp:lastModifiedBy>
  <cp:revision>38</cp:revision>
  <dcterms:created xsi:type="dcterms:W3CDTF">2025-06-25T04:52:11Z</dcterms:created>
  <dcterms:modified xsi:type="dcterms:W3CDTF">2026-06-30T17:11:47Z</dcterms:modified>
</cp:coreProperties>
</file>