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57" r:id="rId3"/>
    <p:sldId id="258" r:id="rId4"/>
    <p:sldId id="3998" r:id="rId5"/>
    <p:sldId id="3999" r:id="rId6"/>
    <p:sldId id="4020" r:id="rId7"/>
    <p:sldId id="3997" r:id="rId8"/>
    <p:sldId id="5071" r:id="rId9"/>
    <p:sldId id="5112" r:id="rId10"/>
    <p:sldId id="5072" r:id="rId11"/>
    <p:sldId id="5073" r:id="rId12"/>
    <p:sldId id="5099" r:id="rId13"/>
    <p:sldId id="5101" r:id="rId14"/>
    <p:sldId id="5105" r:id="rId15"/>
    <p:sldId id="263" r:id="rId16"/>
    <p:sldId id="4003" r:id="rId17"/>
    <p:sldId id="4005" r:id="rId18"/>
    <p:sldId id="5090" r:id="rId19"/>
    <p:sldId id="5091" r:id="rId20"/>
    <p:sldId id="262" r:id="rId21"/>
    <p:sldId id="5086" r:id="rId22"/>
    <p:sldId id="5117" r:id="rId23"/>
    <p:sldId id="5113" r:id="rId24"/>
    <p:sldId id="5115" r:id="rId25"/>
    <p:sldId id="5116" r:id="rId26"/>
    <p:sldId id="4055" r:id="rId27"/>
    <p:sldId id="4056" r:id="rId28"/>
    <p:sldId id="4058" r:id="rId29"/>
    <p:sldId id="4015" r:id="rId30"/>
    <p:sldId id="265" r:id="rId31"/>
    <p:sldId id="4008"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FF"/>
    <a:srgbClr val="014B96"/>
    <a:srgbClr val="D9D9D9"/>
    <a:srgbClr val="0066FF"/>
    <a:srgbClr val="82ABE8"/>
    <a:srgbClr val="4C8E7A"/>
    <a:srgbClr val="083A7C"/>
    <a:srgbClr val="3333CC"/>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0898" autoAdjust="0"/>
  </p:normalViewPr>
  <p:slideViewPr>
    <p:cSldViewPr snapToGrid="0">
      <p:cViewPr>
        <p:scale>
          <a:sx n="80" d="100"/>
          <a:sy n="80" d="100"/>
        </p:scale>
        <p:origin x="691" y="48"/>
      </p:cViewPr>
      <p:guideLst/>
    </p:cSldViewPr>
  </p:slideViewPr>
  <p:notesTextViewPr>
    <p:cViewPr>
      <p:scale>
        <a:sx n="1" d="1"/>
        <a:sy n="1" d="1"/>
      </p:scale>
      <p:origin x="0" y="0"/>
    </p:cViewPr>
  </p:notesTextViewPr>
  <p:notesViewPr>
    <p:cSldViewPr snapToGrid="0">
      <p:cViewPr varScale="1">
        <p:scale>
          <a:sx n="83" d="100"/>
          <a:sy n="83" d="100"/>
        </p:scale>
        <p:origin x="2352" y="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2d7ac09e1f2b12b4" providerId="LiveId" clId="{0215826A-E0EC-4874-8EC2-02276D0654C9}"/>
    <pc:docChg chg="undo custSel addSld delSld modSld sldOrd">
      <pc:chgData name="" userId="2d7ac09e1f2b12b4" providerId="LiveId" clId="{0215826A-E0EC-4874-8EC2-02276D0654C9}" dt="2026-07-01T14:39:50.504" v="2170"/>
      <pc:docMkLst>
        <pc:docMk/>
      </pc:docMkLst>
      <pc:sldChg chg="addSp delSp modSp">
        <pc:chgData name="" userId="2d7ac09e1f2b12b4" providerId="LiveId" clId="{0215826A-E0EC-4874-8EC2-02276D0654C9}" dt="2026-07-01T13:48:02.166" v="1369"/>
        <pc:sldMkLst>
          <pc:docMk/>
          <pc:sldMk cId="1645666765" sldId="257"/>
        </pc:sldMkLst>
        <pc:spChg chg="add del mod">
          <ac:chgData name="" userId="2d7ac09e1f2b12b4" providerId="LiveId" clId="{0215826A-E0EC-4874-8EC2-02276D0654C9}" dt="2026-07-01T13:48:02.166" v="1369"/>
          <ac:spMkLst>
            <pc:docMk/>
            <pc:sldMk cId="1645666765" sldId="257"/>
            <ac:spMk id="3" creationId="{ACCF8D76-E92C-4FDC-8E9E-DC4F528F354C}"/>
          </ac:spMkLst>
        </pc:spChg>
        <pc:spChg chg="mod">
          <ac:chgData name="" userId="2d7ac09e1f2b12b4" providerId="LiveId" clId="{0215826A-E0EC-4874-8EC2-02276D0654C9}" dt="2026-07-01T13:47:59.906" v="1368" actId="6549"/>
          <ac:spMkLst>
            <pc:docMk/>
            <pc:sldMk cId="1645666765" sldId="257"/>
            <ac:spMk id="19" creationId="{4D395366-D33B-9ED7-4BC9-74D07A58BBA6}"/>
          </ac:spMkLst>
        </pc:spChg>
      </pc:sldChg>
      <pc:sldChg chg="modSp ord">
        <pc:chgData name="" userId="2d7ac09e1f2b12b4" providerId="LiveId" clId="{0215826A-E0EC-4874-8EC2-02276D0654C9}" dt="2026-07-01T13:48:20.770" v="1373" actId="1076"/>
        <pc:sldMkLst>
          <pc:docMk/>
          <pc:sldMk cId="3460414534" sldId="262"/>
        </pc:sldMkLst>
        <pc:spChg chg="mod">
          <ac:chgData name="" userId="2d7ac09e1f2b12b4" providerId="LiveId" clId="{0215826A-E0EC-4874-8EC2-02276D0654C9}" dt="2026-07-01T13:48:20.770" v="1373" actId="1076"/>
          <ac:spMkLst>
            <pc:docMk/>
            <pc:sldMk cId="3460414534" sldId="262"/>
            <ac:spMk id="15" creationId="{E5FF03E5-B6D1-22F2-3A05-1D8032F9FE2D}"/>
          </ac:spMkLst>
        </pc:spChg>
        <pc:spChg chg="mod">
          <ac:chgData name="" userId="2d7ac09e1f2b12b4" providerId="LiveId" clId="{0215826A-E0EC-4874-8EC2-02276D0654C9}" dt="2026-07-01T13:47:15.939" v="1359" actId="20577"/>
          <ac:spMkLst>
            <pc:docMk/>
            <pc:sldMk cId="3460414534" sldId="262"/>
            <ac:spMk id="18" creationId="{771F0440-3971-2517-9CBE-F0E08F460443}"/>
          </ac:spMkLst>
        </pc:spChg>
      </pc:sldChg>
      <pc:sldChg chg="del">
        <pc:chgData name="" userId="2d7ac09e1f2b12b4" providerId="LiveId" clId="{0215826A-E0EC-4874-8EC2-02276D0654C9}" dt="2026-07-01T13:46:59.004" v="1351" actId="2696"/>
        <pc:sldMkLst>
          <pc:docMk/>
          <pc:sldMk cId="973366361" sldId="263"/>
        </pc:sldMkLst>
      </pc:sldChg>
      <pc:sldChg chg="modSp add">
        <pc:chgData name="" userId="2d7ac09e1f2b12b4" providerId="LiveId" clId="{0215826A-E0EC-4874-8EC2-02276D0654C9}" dt="2026-07-01T13:47:30.115" v="1361" actId="20577"/>
        <pc:sldMkLst>
          <pc:docMk/>
          <pc:sldMk cId="1259791937" sldId="263"/>
        </pc:sldMkLst>
        <pc:spChg chg="mod">
          <ac:chgData name="" userId="2d7ac09e1f2b12b4" providerId="LiveId" clId="{0215826A-E0EC-4874-8EC2-02276D0654C9}" dt="2026-07-01T13:47:10.417" v="1358" actId="14100"/>
          <ac:spMkLst>
            <pc:docMk/>
            <pc:sldMk cId="1259791937" sldId="263"/>
            <ac:spMk id="15" creationId="{E5FF03E5-B6D1-22F2-3A05-1D8032F9FE2D}"/>
          </ac:spMkLst>
        </pc:spChg>
        <pc:spChg chg="mod">
          <ac:chgData name="" userId="2d7ac09e1f2b12b4" providerId="LiveId" clId="{0215826A-E0EC-4874-8EC2-02276D0654C9}" dt="2026-07-01T13:47:30.115" v="1361" actId="20577"/>
          <ac:spMkLst>
            <pc:docMk/>
            <pc:sldMk cId="1259791937" sldId="263"/>
            <ac:spMk id="18" creationId="{771F0440-3971-2517-9CBE-F0E08F460443}"/>
          </ac:spMkLst>
        </pc:spChg>
      </pc:sldChg>
      <pc:sldChg chg="modSp">
        <pc:chgData name="" userId="2d7ac09e1f2b12b4" providerId="LiveId" clId="{0215826A-E0EC-4874-8EC2-02276D0654C9}" dt="2026-07-01T07:55:29.655" v="506" actId="1076"/>
        <pc:sldMkLst>
          <pc:docMk/>
          <pc:sldMk cId="1312625630" sldId="3997"/>
        </pc:sldMkLst>
        <pc:spChg chg="mod">
          <ac:chgData name="" userId="2d7ac09e1f2b12b4" providerId="LiveId" clId="{0215826A-E0EC-4874-8EC2-02276D0654C9}" dt="2026-07-01T07:55:29.655" v="506" actId="1076"/>
          <ac:spMkLst>
            <pc:docMk/>
            <pc:sldMk cId="1312625630" sldId="3997"/>
            <ac:spMk id="15" creationId="{E5FF03E5-B6D1-22F2-3A05-1D8032F9FE2D}"/>
          </ac:spMkLst>
        </pc:spChg>
      </pc:sldChg>
      <pc:sldChg chg="modSp">
        <pc:chgData name="" userId="2d7ac09e1f2b12b4" providerId="LiveId" clId="{0215826A-E0EC-4874-8EC2-02276D0654C9}" dt="2026-07-01T07:20:54.040" v="237"/>
        <pc:sldMkLst>
          <pc:docMk/>
          <pc:sldMk cId="2075657084" sldId="3998"/>
        </pc:sldMkLst>
        <pc:spChg chg="mod">
          <ac:chgData name="" userId="2d7ac09e1f2b12b4" providerId="LiveId" clId="{0215826A-E0EC-4874-8EC2-02276D0654C9}" dt="2026-07-01T07:20:54.040" v="237"/>
          <ac:spMkLst>
            <pc:docMk/>
            <pc:sldMk cId="2075657084" sldId="3998"/>
            <ac:spMk id="5" creationId="{68F33B4B-1F5B-1480-6688-05D35158ECD4}"/>
          </ac:spMkLst>
        </pc:spChg>
      </pc:sldChg>
      <pc:sldChg chg="modSp">
        <pc:chgData name="" userId="2d7ac09e1f2b12b4" providerId="LiveId" clId="{0215826A-E0EC-4874-8EC2-02276D0654C9}" dt="2026-07-01T07:38:33.900" v="308"/>
        <pc:sldMkLst>
          <pc:docMk/>
          <pc:sldMk cId="3811524053" sldId="3999"/>
        </pc:sldMkLst>
        <pc:spChg chg="mod">
          <ac:chgData name="" userId="2d7ac09e1f2b12b4" providerId="LiveId" clId="{0215826A-E0EC-4874-8EC2-02276D0654C9}" dt="2026-07-01T07:30:37.690" v="251"/>
          <ac:spMkLst>
            <pc:docMk/>
            <pc:sldMk cId="3811524053" sldId="3999"/>
            <ac:spMk id="2" creationId="{0BEEFA25-2F4D-4BD4-B77E-4D6D0430A15D}"/>
          </ac:spMkLst>
        </pc:spChg>
        <pc:spChg chg="mod">
          <ac:chgData name="" userId="2d7ac09e1f2b12b4" providerId="LiveId" clId="{0215826A-E0EC-4874-8EC2-02276D0654C9}" dt="2026-07-01T07:38:33.900" v="308"/>
          <ac:spMkLst>
            <pc:docMk/>
            <pc:sldMk cId="3811524053" sldId="3999"/>
            <ac:spMk id="5" creationId="{68F33B4B-1F5B-1480-6688-05D35158ECD4}"/>
          </ac:spMkLst>
        </pc:spChg>
      </pc:sldChg>
      <pc:sldChg chg="del">
        <pc:chgData name="" userId="2d7ac09e1f2b12b4" providerId="LiveId" clId="{0215826A-E0EC-4874-8EC2-02276D0654C9}" dt="2026-07-01T07:42:43.090" v="309" actId="2696"/>
        <pc:sldMkLst>
          <pc:docMk/>
          <pc:sldMk cId="1866950572" sldId="4001"/>
        </pc:sldMkLst>
      </pc:sldChg>
      <pc:sldChg chg="del ord">
        <pc:chgData name="" userId="2d7ac09e1f2b12b4" providerId="LiveId" clId="{0215826A-E0EC-4874-8EC2-02276D0654C9}" dt="2026-07-01T13:46:59.004" v="1352" actId="2696"/>
        <pc:sldMkLst>
          <pc:docMk/>
          <pc:sldMk cId="2045492817" sldId="4003"/>
        </pc:sldMkLst>
      </pc:sldChg>
      <pc:sldChg chg="add">
        <pc:chgData name="" userId="2d7ac09e1f2b12b4" providerId="LiveId" clId="{0215826A-E0EC-4874-8EC2-02276D0654C9}" dt="2026-07-01T13:47:01.564" v="1356"/>
        <pc:sldMkLst>
          <pc:docMk/>
          <pc:sldMk cId="3408752041" sldId="4003"/>
        </pc:sldMkLst>
      </pc:sldChg>
      <pc:sldChg chg="add">
        <pc:chgData name="" userId="2d7ac09e1f2b12b4" providerId="LiveId" clId="{0215826A-E0EC-4874-8EC2-02276D0654C9}" dt="2026-07-01T13:47:01.564" v="1356"/>
        <pc:sldMkLst>
          <pc:docMk/>
          <pc:sldMk cId="149986557" sldId="4005"/>
        </pc:sldMkLst>
      </pc:sldChg>
      <pc:sldChg chg="addSp delSp modSp del ord">
        <pc:chgData name="" userId="2d7ac09e1f2b12b4" providerId="LiveId" clId="{0215826A-E0EC-4874-8EC2-02276D0654C9}" dt="2026-07-01T13:46:59.020" v="1353" actId="2696"/>
        <pc:sldMkLst>
          <pc:docMk/>
          <pc:sldMk cId="2525139152" sldId="4005"/>
        </pc:sldMkLst>
        <pc:spChg chg="mod">
          <ac:chgData name="" userId="2d7ac09e1f2b12b4" providerId="LiveId" clId="{0215826A-E0EC-4874-8EC2-02276D0654C9}" dt="2026-07-01T13:45:11.417" v="1339" actId="20577"/>
          <ac:spMkLst>
            <pc:docMk/>
            <pc:sldMk cId="2525139152" sldId="4005"/>
            <ac:spMk id="2" creationId="{78F9C553-ACC1-4178-956C-4973FA60A645}"/>
          </ac:spMkLst>
        </pc:spChg>
        <pc:spChg chg="del mod">
          <ac:chgData name="" userId="2d7ac09e1f2b12b4" providerId="LiveId" clId="{0215826A-E0EC-4874-8EC2-02276D0654C9}" dt="2026-07-01T13:46:10.850" v="1350" actId="478"/>
          <ac:spMkLst>
            <pc:docMk/>
            <pc:sldMk cId="2525139152" sldId="4005"/>
            <ac:spMk id="4" creationId="{FB4E66EF-E4FB-4A57-BCA4-642FBD9FA2CB}"/>
          </ac:spMkLst>
        </pc:spChg>
        <pc:spChg chg="del">
          <ac:chgData name="" userId="2d7ac09e1f2b12b4" providerId="LiveId" clId="{0215826A-E0EC-4874-8EC2-02276D0654C9}" dt="2026-07-01T13:41:33.501" v="1304" actId="478"/>
          <ac:spMkLst>
            <pc:docMk/>
            <pc:sldMk cId="2525139152" sldId="4005"/>
            <ac:spMk id="9" creationId="{2EDA3BC0-DE2B-4A22-9C54-E4F5BCB67B0C}"/>
          </ac:spMkLst>
        </pc:spChg>
        <pc:spChg chg="del">
          <ac:chgData name="" userId="2d7ac09e1f2b12b4" providerId="LiveId" clId="{0215826A-E0EC-4874-8EC2-02276D0654C9}" dt="2026-07-01T13:41:33.501" v="1304" actId="478"/>
          <ac:spMkLst>
            <pc:docMk/>
            <pc:sldMk cId="2525139152" sldId="4005"/>
            <ac:spMk id="11" creationId="{31E4E946-D058-4F81-9139-0B94DA7EDC54}"/>
          </ac:spMkLst>
        </pc:spChg>
        <pc:picChg chg="del mod">
          <ac:chgData name="" userId="2d7ac09e1f2b12b4" providerId="LiveId" clId="{0215826A-E0EC-4874-8EC2-02276D0654C9}" dt="2026-07-01T13:46:05.937" v="1348" actId="478"/>
          <ac:picMkLst>
            <pc:docMk/>
            <pc:sldMk cId="2525139152" sldId="4005"/>
            <ac:picMk id="5" creationId="{3107A336-5E60-4F25-B8D3-FDC64D2BA7EA}"/>
          </ac:picMkLst>
        </pc:picChg>
        <pc:picChg chg="del">
          <ac:chgData name="" userId="2d7ac09e1f2b12b4" providerId="LiveId" clId="{0215826A-E0EC-4874-8EC2-02276D0654C9}" dt="2026-07-01T13:41:35.482" v="1305" actId="478"/>
          <ac:picMkLst>
            <pc:docMk/>
            <pc:sldMk cId="2525139152" sldId="4005"/>
            <ac:picMk id="6" creationId="{F3185157-32AD-4A9D-B6E9-A652FEB150BC}"/>
          </ac:picMkLst>
        </pc:picChg>
        <pc:picChg chg="mod">
          <ac:chgData name="" userId="2d7ac09e1f2b12b4" providerId="LiveId" clId="{0215826A-E0EC-4874-8EC2-02276D0654C9}" dt="2026-07-01T13:46:07.877" v="1349" actId="1076"/>
          <ac:picMkLst>
            <pc:docMk/>
            <pc:sldMk cId="2525139152" sldId="4005"/>
            <ac:picMk id="8" creationId="{DE3263FD-F313-C9FC-FD45-12D765471E9A}"/>
          </ac:picMkLst>
        </pc:picChg>
        <pc:picChg chg="del">
          <ac:chgData name="" userId="2d7ac09e1f2b12b4" providerId="LiveId" clId="{0215826A-E0EC-4874-8EC2-02276D0654C9}" dt="2026-07-01T13:41:33.501" v="1304" actId="478"/>
          <ac:picMkLst>
            <pc:docMk/>
            <pc:sldMk cId="2525139152" sldId="4005"/>
            <ac:picMk id="10" creationId="{A08ECE43-1CBA-44D9-87D7-61DA73D2A2CD}"/>
          </ac:picMkLst>
        </pc:picChg>
        <pc:picChg chg="add del mod">
          <ac:chgData name="" userId="2d7ac09e1f2b12b4" providerId="LiveId" clId="{0215826A-E0EC-4874-8EC2-02276D0654C9}" dt="2026-07-01T13:45:57.560" v="1344" actId="478"/>
          <ac:picMkLst>
            <pc:docMk/>
            <pc:sldMk cId="2525139152" sldId="4005"/>
            <ac:picMk id="12" creationId="{E0138E17-E1CE-4D97-B4E0-89540660848C}"/>
          </ac:picMkLst>
        </pc:picChg>
      </pc:sldChg>
      <pc:sldChg chg="del">
        <pc:chgData name="" userId="2d7ac09e1f2b12b4" providerId="LiveId" clId="{0215826A-E0EC-4874-8EC2-02276D0654C9}" dt="2026-07-01T13:41:46.969" v="1308" actId="2696"/>
        <pc:sldMkLst>
          <pc:docMk/>
          <pc:sldMk cId="3619226717" sldId="4006"/>
        </pc:sldMkLst>
      </pc:sldChg>
      <pc:sldChg chg="modSp">
        <pc:chgData name="" userId="2d7ac09e1f2b12b4" providerId="LiveId" clId="{0215826A-E0EC-4874-8EC2-02276D0654C9}" dt="2026-07-01T14:39:50.504" v="2170"/>
        <pc:sldMkLst>
          <pc:docMk/>
          <pc:sldMk cId="2630774479" sldId="4008"/>
        </pc:sldMkLst>
        <pc:spChg chg="mod">
          <ac:chgData name="" userId="2d7ac09e1f2b12b4" providerId="LiveId" clId="{0215826A-E0EC-4874-8EC2-02276D0654C9}" dt="2026-07-01T14:39:50.504" v="2170"/>
          <ac:spMkLst>
            <pc:docMk/>
            <pc:sldMk cId="2630774479" sldId="4008"/>
            <ac:spMk id="5" creationId="{323FBE62-6E72-4D99-81AD-7F2EFF7FD5BA}"/>
          </ac:spMkLst>
        </pc:spChg>
      </pc:sldChg>
      <pc:sldChg chg="del">
        <pc:chgData name="" userId="2d7ac09e1f2b12b4" providerId="LiveId" clId="{0215826A-E0EC-4874-8EC2-02276D0654C9}" dt="2026-07-01T13:47:38.639" v="1362" actId="2696"/>
        <pc:sldMkLst>
          <pc:docMk/>
          <pc:sldMk cId="1426928506" sldId="4011"/>
        </pc:sldMkLst>
      </pc:sldChg>
      <pc:sldChg chg="addSp delSp modSp add">
        <pc:chgData name="" userId="2d7ac09e1f2b12b4" providerId="LiveId" clId="{0215826A-E0EC-4874-8EC2-02276D0654C9}" dt="2026-07-01T14:39:37.385" v="2152"/>
        <pc:sldMkLst>
          <pc:docMk/>
          <pc:sldMk cId="2188556121" sldId="4015"/>
        </pc:sldMkLst>
        <pc:spChg chg="add del mod">
          <ac:chgData name="" userId="2d7ac09e1f2b12b4" providerId="LiveId" clId="{0215826A-E0EC-4874-8EC2-02276D0654C9}" dt="2026-07-01T14:34:09.709" v="2097" actId="478"/>
          <ac:spMkLst>
            <pc:docMk/>
            <pc:sldMk cId="2188556121" sldId="4015"/>
            <ac:spMk id="2" creationId="{26D65DD6-0F17-4027-85F6-AFBB797C7892}"/>
          </ac:spMkLst>
        </pc:spChg>
        <pc:spChg chg="mod">
          <ac:chgData name="" userId="2d7ac09e1f2b12b4" providerId="LiveId" clId="{0215826A-E0EC-4874-8EC2-02276D0654C9}" dt="2026-07-01T14:34:05.972" v="2096"/>
          <ac:spMkLst>
            <pc:docMk/>
            <pc:sldMk cId="2188556121" sldId="4015"/>
            <ac:spMk id="3" creationId="{233DFED1-3401-421D-83A9-481EF3DBB7DD}"/>
          </ac:spMkLst>
        </pc:spChg>
        <pc:spChg chg="add del mod">
          <ac:chgData name="" userId="2d7ac09e1f2b12b4" providerId="LiveId" clId="{0215826A-E0EC-4874-8EC2-02276D0654C9}" dt="2026-07-01T14:34:01.026" v="2094" actId="478"/>
          <ac:spMkLst>
            <pc:docMk/>
            <pc:sldMk cId="2188556121" sldId="4015"/>
            <ac:spMk id="4" creationId="{8D46072B-D9B1-4786-BEAB-7F48DEAC843A}"/>
          </ac:spMkLst>
        </pc:spChg>
        <pc:spChg chg="add mod">
          <ac:chgData name="" userId="2d7ac09e1f2b12b4" providerId="LiveId" clId="{0215826A-E0EC-4874-8EC2-02276D0654C9}" dt="2026-07-01T14:39:37.385" v="2152"/>
          <ac:spMkLst>
            <pc:docMk/>
            <pc:sldMk cId="2188556121" sldId="4015"/>
            <ac:spMk id="7" creationId="{FD20E50A-BB52-4755-86CF-2A5EA9A19B9A}"/>
          </ac:spMkLst>
        </pc:spChg>
        <pc:spChg chg="add del mod">
          <ac:chgData name="" userId="2d7ac09e1f2b12b4" providerId="LiveId" clId="{0215826A-E0EC-4874-8EC2-02276D0654C9}" dt="2026-07-01T14:34:18.280" v="2103" actId="478"/>
          <ac:spMkLst>
            <pc:docMk/>
            <pc:sldMk cId="2188556121" sldId="4015"/>
            <ac:spMk id="8" creationId="{48F35365-E23E-4D07-8DCF-8DFE32BEA544}"/>
          </ac:spMkLst>
        </pc:spChg>
      </pc:sldChg>
      <pc:sldChg chg="del">
        <pc:chgData name="" userId="2d7ac09e1f2b12b4" providerId="LiveId" clId="{0215826A-E0EC-4874-8EC2-02276D0654C9}" dt="2026-07-01T13:47:42.025" v="1363" actId="2696"/>
        <pc:sldMkLst>
          <pc:docMk/>
          <pc:sldMk cId="2224999753" sldId="4017"/>
        </pc:sldMkLst>
      </pc:sldChg>
      <pc:sldChg chg="del">
        <pc:chgData name="" userId="2d7ac09e1f2b12b4" providerId="LiveId" clId="{0215826A-E0EC-4874-8EC2-02276D0654C9}" dt="2026-07-01T13:47:47.841" v="1365" actId="2696"/>
        <pc:sldMkLst>
          <pc:docMk/>
          <pc:sldMk cId="3170722741" sldId="4018"/>
        </pc:sldMkLst>
      </pc:sldChg>
      <pc:sldChg chg="modSp">
        <pc:chgData name="" userId="2d7ac09e1f2b12b4" providerId="LiveId" clId="{0215826A-E0EC-4874-8EC2-02276D0654C9}" dt="2026-07-01T08:53:21.848" v="1004"/>
        <pc:sldMkLst>
          <pc:docMk/>
          <pc:sldMk cId="3006565503" sldId="4020"/>
        </pc:sldMkLst>
        <pc:spChg chg="mod">
          <ac:chgData name="" userId="2d7ac09e1f2b12b4" providerId="LiveId" clId="{0215826A-E0EC-4874-8EC2-02276D0654C9}" dt="2026-07-01T08:53:21.848" v="1004"/>
          <ac:spMkLst>
            <pc:docMk/>
            <pc:sldMk cId="3006565503" sldId="4020"/>
            <ac:spMk id="3" creationId="{73990423-4236-4CBA-B3DB-0BECF852A43D}"/>
          </ac:spMkLst>
        </pc:spChg>
      </pc:sldChg>
      <pc:sldChg chg="del">
        <pc:chgData name="" userId="2d7ac09e1f2b12b4" providerId="LiveId" clId="{0215826A-E0EC-4874-8EC2-02276D0654C9}" dt="2026-07-01T08:31:58.879" v="974" actId="2696"/>
        <pc:sldMkLst>
          <pc:docMk/>
          <pc:sldMk cId="1643556337" sldId="4021"/>
        </pc:sldMkLst>
      </pc:sldChg>
      <pc:sldChg chg="del">
        <pc:chgData name="" userId="2d7ac09e1f2b12b4" providerId="LiveId" clId="{0215826A-E0EC-4874-8EC2-02276D0654C9}" dt="2026-07-01T08:31:58.958" v="975" actId="2696"/>
        <pc:sldMkLst>
          <pc:docMk/>
          <pc:sldMk cId="894442666" sldId="4025"/>
        </pc:sldMkLst>
      </pc:sldChg>
      <pc:sldChg chg="del">
        <pc:chgData name="" userId="2d7ac09e1f2b12b4" providerId="LiveId" clId="{0215826A-E0EC-4874-8EC2-02276D0654C9}" dt="2026-07-01T08:31:59.010" v="976" actId="2696"/>
        <pc:sldMkLst>
          <pc:docMk/>
          <pc:sldMk cId="2443813103" sldId="4026"/>
        </pc:sldMkLst>
      </pc:sldChg>
      <pc:sldChg chg="del">
        <pc:chgData name="" userId="2d7ac09e1f2b12b4" providerId="LiveId" clId="{0215826A-E0EC-4874-8EC2-02276D0654C9}" dt="2026-07-01T08:31:59.252" v="977" actId="2696"/>
        <pc:sldMkLst>
          <pc:docMk/>
          <pc:sldMk cId="2211078120" sldId="4027"/>
        </pc:sldMkLst>
      </pc:sldChg>
      <pc:sldChg chg="del">
        <pc:chgData name="" userId="2d7ac09e1f2b12b4" providerId="LiveId" clId="{0215826A-E0EC-4874-8EC2-02276D0654C9}" dt="2026-07-01T13:47:44.549" v="1364" actId="2696"/>
        <pc:sldMkLst>
          <pc:docMk/>
          <pc:sldMk cId="2242383451" sldId="4028"/>
        </pc:sldMkLst>
      </pc:sldChg>
      <pc:sldChg chg="modSp add">
        <pc:chgData name="" userId="2d7ac09e1f2b12b4" providerId="LiveId" clId="{0215826A-E0EC-4874-8EC2-02276D0654C9}" dt="2026-07-01T14:39:18.217" v="2127"/>
        <pc:sldMkLst>
          <pc:docMk/>
          <pc:sldMk cId="2534542962" sldId="4055"/>
        </pc:sldMkLst>
        <pc:spChg chg="mod">
          <ac:chgData name="" userId="2d7ac09e1f2b12b4" providerId="LiveId" clId="{0215826A-E0EC-4874-8EC2-02276D0654C9}" dt="2026-07-01T14:39:18.217" v="2127"/>
          <ac:spMkLst>
            <pc:docMk/>
            <pc:sldMk cId="2534542962" sldId="4055"/>
            <ac:spMk id="4" creationId="{4385BD8C-B1FD-4F46-94D3-A375C1F313E9}"/>
          </ac:spMkLst>
        </pc:spChg>
      </pc:sldChg>
      <pc:sldChg chg="add">
        <pc:chgData name="" userId="2d7ac09e1f2b12b4" providerId="LiveId" clId="{0215826A-E0EC-4874-8EC2-02276D0654C9}" dt="2026-07-01T14:39:12.940" v="2125"/>
        <pc:sldMkLst>
          <pc:docMk/>
          <pc:sldMk cId="125487924" sldId="4056"/>
        </pc:sldMkLst>
      </pc:sldChg>
      <pc:sldChg chg="add">
        <pc:chgData name="" userId="2d7ac09e1f2b12b4" providerId="LiveId" clId="{0215826A-E0EC-4874-8EC2-02276D0654C9}" dt="2026-07-01T14:39:12.940" v="2125"/>
        <pc:sldMkLst>
          <pc:docMk/>
          <pc:sldMk cId="1632298751" sldId="4058"/>
        </pc:sldMkLst>
      </pc:sldChg>
      <pc:sldChg chg="modSp add">
        <pc:chgData name="" userId="2d7ac09e1f2b12b4" providerId="LiveId" clId="{0215826A-E0EC-4874-8EC2-02276D0654C9}" dt="2026-07-01T08:54:46.918" v="1007"/>
        <pc:sldMkLst>
          <pc:docMk/>
          <pc:sldMk cId="957847490" sldId="5071"/>
        </pc:sldMkLst>
        <pc:spChg chg="mod">
          <ac:chgData name="" userId="2d7ac09e1f2b12b4" providerId="LiveId" clId="{0215826A-E0EC-4874-8EC2-02276D0654C9}" dt="2026-07-01T08:21:06.568" v="912"/>
          <ac:spMkLst>
            <pc:docMk/>
            <pc:sldMk cId="957847490" sldId="5071"/>
            <ac:spMk id="4" creationId="{ED30DD16-E616-A220-7662-5F4675F1B44D}"/>
          </ac:spMkLst>
        </pc:spChg>
        <pc:graphicFrameChg chg="mod modGraphic">
          <ac:chgData name="" userId="2d7ac09e1f2b12b4" providerId="LiveId" clId="{0215826A-E0EC-4874-8EC2-02276D0654C9}" dt="2026-07-01T08:54:46.918" v="1007"/>
          <ac:graphicFrameMkLst>
            <pc:docMk/>
            <pc:sldMk cId="957847490" sldId="5071"/>
            <ac:graphicFrameMk id="8" creationId="{701294F8-9D61-40B3-8AEB-01BB9F4C293E}"/>
          </ac:graphicFrameMkLst>
        </pc:graphicFrameChg>
      </pc:sldChg>
      <pc:sldChg chg="modSp add">
        <pc:chgData name="" userId="2d7ac09e1f2b12b4" providerId="LiveId" clId="{0215826A-E0EC-4874-8EC2-02276D0654C9}" dt="2026-07-01T09:26:13.899" v="1282" actId="20577"/>
        <pc:sldMkLst>
          <pc:docMk/>
          <pc:sldMk cId="1053581072" sldId="5072"/>
        </pc:sldMkLst>
        <pc:spChg chg="mod">
          <ac:chgData name="" userId="2d7ac09e1f2b12b4" providerId="LiveId" clId="{0215826A-E0EC-4874-8EC2-02276D0654C9}" dt="2026-07-01T09:26:13.899" v="1282" actId="20577"/>
          <ac:spMkLst>
            <pc:docMk/>
            <pc:sldMk cId="1053581072" sldId="5072"/>
            <ac:spMk id="2" creationId="{DC6A881B-5896-4810-8677-1C423523C3D9}"/>
          </ac:spMkLst>
        </pc:spChg>
      </pc:sldChg>
      <pc:sldChg chg="modSp add">
        <pc:chgData name="" userId="2d7ac09e1f2b12b4" providerId="LiveId" clId="{0215826A-E0EC-4874-8EC2-02276D0654C9}" dt="2026-07-01T09:29:01.606" v="1291" actId="207"/>
        <pc:sldMkLst>
          <pc:docMk/>
          <pc:sldMk cId="1473019885" sldId="5073"/>
        </pc:sldMkLst>
        <pc:spChg chg="mod">
          <ac:chgData name="" userId="2d7ac09e1f2b12b4" providerId="LiveId" clId="{0215826A-E0EC-4874-8EC2-02276D0654C9}" dt="2026-07-01T09:26:17.725" v="1285" actId="20577"/>
          <ac:spMkLst>
            <pc:docMk/>
            <pc:sldMk cId="1473019885" sldId="5073"/>
            <ac:spMk id="2" creationId="{DC6A881B-5896-4810-8677-1C423523C3D9}"/>
          </ac:spMkLst>
        </pc:spChg>
        <pc:graphicFrameChg chg="mod modGraphic">
          <ac:chgData name="" userId="2d7ac09e1f2b12b4" providerId="LiveId" clId="{0215826A-E0EC-4874-8EC2-02276D0654C9}" dt="2026-07-01T09:29:01.606" v="1291" actId="207"/>
          <ac:graphicFrameMkLst>
            <pc:docMk/>
            <pc:sldMk cId="1473019885" sldId="5073"/>
            <ac:graphicFrameMk id="6" creationId="{8008605B-7A6E-4097-8C94-EA973BB6B516}"/>
          </ac:graphicFrameMkLst>
        </pc:graphicFrameChg>
      </pc:sldChg>
      <pc:sldChg chg="addSp delSp modSp add">
        <pc:chgData name="" userId="2d7ac09e1f2b12b4" providerId="LiveId" clId="{0215826A-E0EC-4874-8EC2-02276D0654C9}" dt="2026-07-01T14:37:13.329" v="2119" actId="20577"/>
        <pc:sldMkLst>
          <pc:docMk/>
          <pc:sldMk cId="1594288339" sldId="5086"/>
        </pc:sldMkLst>
        <pc:spChg chg="mod">
          <ac:chgData name="" userId="2d7ac09e1f2b12b4" providerId="LiveId" clId="{0215826A-E0EC-4874-8EC2-02276D0654C9}" dt="2026-07-01T14:08:19.759" v="1655"/>
          <ac:spMkLst>
            <pc:docMk/>
            <pc:sldMk cId="1594288339" sldId="5086"/>
            <ac:spMk id="2" creationId="{7A804E69-0833-EBB5-79BC-9D03BADE5220}"/>
          </ac:spMkLst>
        </pc:spChg>
        <pc:spChg chg="del">
          <ac:chgData name="" userId="2d7ac09e1f2b12b4" providerId="LiveId" clId="{0215826A-E0EC-4874-8EC2-02276D0654C9}" dt="2026-07-01T14:16:15.652" v="1657" actId="478"/>
          <ac:spMkLst>
            <pc:docMk/>
            <pc:sldMk cId="1594288339" sldId="5086"/>
            <ac:spMk id="5" creationId="{1DDA8FD7-4C6D-6E8A-1DF8-83CF53A0E103}"/>
          </ac:spMkLst>
        </pc:spChg>
        <pc:spChg chg="add mod">
          <ac:chgData name="" userId="2d7ac09e1f2b12b4" providerId="LiveId" clId="{0215826A-E0EC-4874-8EC2-02276D0654C9}" dt="2026-07-01T14:37:13.329" v="2119" actId="20577"/>
          <ac:spMkLst>
            <pc:docMk/>
            <pc:sldMk cId="1594288339" sldId="5086"/>
            <ac:spMk id="7" creationId="{25949A80-367D-44AF-B26F-FD5CE5ECEEA4}"/>
          </ac:spMkLst>
        </pc:spChg>
        <pc:picChg chg="del mod">
          <ac:chgData name="" userId="2d7ac09e1f2b12b4" providerId="LiveId" clId="{0215826A-E0EC-4874-8EC2-02276D0654C9}" dt="2026-07-01T14:16:17.450" v="1658" actId="478"/>
          <ac:picMkLst>
            <pc:docMk/>
            <pc:sldMk cId="1594288339" sldId="5086"/>
            <ac:picMk id="3" creationId="{B55B1BCC-309C-EF1D-2B83-D3061CF04D4B}"/>
          </ac:picMkLst>
        </pc:picChg>
        <pc:picChg chg="del">
          <ac:chgData name="" userId="2d7ac09e1f2b12b4" providerId="LiveId" clId="{0215826A-E0EC-4874-8EC2-02276D0654C9}" dt="2026-07-01T14:16:19.007" v="1659" actId="478"/>
          <ac:picMkLst>
            <pc:docMk/>
            <pc:sldMk cId="1594288339" sldId="5086"/>
            <ac:picMk id="4" creationId="{902185C0-132C-8308-1246-27D7685D1035}"/>
          </ac:picMkLst>
        </pc:picChg>
        <pc:picChg chg="add">
          <ac:chgData name="" userId="2d7ac09e1f2b12b4" providerId="LiveId" clId="{0215826A-E0EC-4874-8EC2-02276D0654C9}" dt="2026-07-01T14:16:19.502" v="1660"/>
          <ac:picMkLst>
            <pc:docMk/>
            <pc:sldMk cId="1594288339" sldId="5086"/>
            <ac:picMk id="6" creationId="{8A43DD7B-A571-41A4-AC3A-3D74BBE141DD}"/>
          </ac:picMkLst>
        </pc:picChg>
      </pc:sldChg>
      <pc:sldChg chg="modSp add">
        <pc:chgData name="" userId="2d7ac09e1f2b12b4" providerId="LiveId" clId="{0215826A-E0EC-4874-8EC2-02276D0654C9}" dt="2026-07-01T14:16:46.935" v="1661" actId="2711"/>
        <pc:sldMkLst>
          <pc:docMk/>
          <pc:sldMk cId="470660758" sldId="5090"/>
        </pc:sldMkLst>
        <pc:spChg chg="mod">
          <ac:chgData name="" userId="2d7ac09e1f2b12b4" providerId="LiveId" clId="{0215826A-E0EC-4874-8EC2-02276D0654C9}" dt="2026-07-01T14:16:46.935" v="1661" actId="2711"/>
          <ac:spMkLst>
            <pc:docMk/>
            <pc:sldMk cId="470660758" sldId="5090"/>
            <ac:spMk id="10" creationId="{60FB97BA-6AB8-4E28-86DD-9E86CE63DA32}"/>
          </ac:spMkLst>
        </pc:spChg>
      </pc:sldChg>
      <pc:sldChg chg="modSp add del">
        <pc:chgData name="" userId="2d7ac09e1f2b12b4" providerId="LiveId" clId="{0215826A-E0EC-4874-8EC2-02276D0654C9}" dt="2026-07-01T13:46:59.020" v="1354" actId="2696"/>
        <pc:sldMkLst>
          <pc:docMk/>
          <pc:sldMk cId="987880898" sldId="5090"/>
        </pc:sldMkLst>
        <pc:spChg chg="mod">
          <ac:chgData name="" userId="2d7ac09e1f2b12b4" providerId="LiveId" clId="{0215826A-E0EC-4874-8EC2-02276D0654C9}" dt="2026-07-01T13:43:07.892" v="1315"/>
          <ac:spMkLst>
            <pc:docMk/>
            <pc:sldMk cId="987880898" sldId="5090"/>
            <ac:spMk id="4" creationId="{ED30DD16-E616-A220-7662-5F4675F1B44D}"/>
          </ac:spMkLst>
        </pc:spChg>
        <pc:spChg chg="mod">
          <ac:chgData name="" userId="2d7ac09e1f2b12b4" providerId="LiveId" clId="{0215826A-E0EC-4874-8EC2-02276D0654C9}" dt="2026-07-01T13:43:24.132" v="1327"/>
          <ac:spMkLst>
            <pc:docMk/>
            <pc:sldMk cId="987880898" sldId="5090"/>
            <ac:spMk id="10" creationId="{60FB97BA-6AB8-4E28-86DD-9E86CE63DA32}"/>
          </ac:spMkLst>
        </pc:spChg>
        <pc:spChg chg="mod">
          <ac:chgData name="" userId="2d7ac09e1f2b12b4" providerId="LiveId" clId="{0215826A-E0EC-4874-8EC2-02276D0654C9}" dt="2026-07-01T13:43:29.316" v="1328" actId="1076"/>
          <ac:spMkLst>
            <pc:docMk/>
            <pc:sldMk cId="987880898" sldId="5090"/>
            <ac:spMk id="14" creationId="{D0241092-7AC3-48B7-9607-EA9600EFE949}"/>
          </ac:spMkLst>
        </pc:spChg>
        <pc:spChg chg="mod">
          <ac:chgData name="" userId="2d7ac09e1f2b12b4" providerId="LiveId" clId="{0215826A-E0EC-4874-8EC2-02276D0654C9}" dt="2026-07-01T13:43:34.607" v="1329" actId="1076"/>
          <ac:spMkLst>
            <pc:docMk/>
            <pc:sldMk cId="987880898" sldId="5090"/>
            <ac:spMk id="19" creationId="{AC8FB687-1F98-4B42-BBCA-B37BFE29E61D}"/>
          </ac:spMkLst>
        </pc:spChg>
        <pc:spChg chg="mod">
          <ac:chgData name="" userId="2d7ac09e1f2b12b4" providerId="LiveId" clId="{0215826A-E0EC-4874-8EC2-02276D0654C9}" dt="2026-07-01T13:43:36.471" v="1330" actId="1076"/>
          <ac:spMkLst>
            <pc:docMk/>
            <pc:sldMk cId="987880898" sldId="5090"/>
            <ac:spMk id="20" creationId="{4EDBBF66-F15F-42E7-A478-569AEC991B80}"/>
          </ac:spMkLst>
        </pc:spChg>
        <pc:picChg chg="mod">
          <ac:chgData name="" userId="2d7ac09e1f2b12b4" providerId="LiveId" clId="{0215826A-E0EC-4874-8EC2-02276D0654C9}" dt="2026-07-01T13:43:29.316" v="1328" actId="1076"/>
          <ac:picMkLst>
            <pc:docMk/>
            <pc:sldMk cId="987880898" sldId="5090"/>
            <ac:picMk id="5" creationId="{1931A9BF-358F-4898-9DED-33E619414A3E}"/>
          </ac:picMkLst>
        </pc:picChg>
        <pc:picChg chg="mod">
          <ac:chgData name="" userId="2d7ac09e1f2b12b4" providerId="LiveId" clId="{0215826A-E0EC-4874-8EC2-02276D0654C9}" dt="2026-07-01T13:43:29.316" v="1328" actId="1076"/>
          <ac:picMkLst>
            <pc:docMk/>
            <pc:sldMk cId="987880898" sldId="5090"/>
            <ac:picMk id="8" creationId="{06DAB302-80DE-4D8A-9DEC-3F9A8049B410}"/>
          </ac:picMkLst>
        </pc:picChg>
        <pc:picChg chg="mod">
          <ac:chgData name="" userId="2d7ac09e1f2b12b4" providerId="LiveId" clId="{0215826A-E0EC-4874-8EC2-02276D0654C9}" dt="2026-07-01T13:43:39.852" v="1332" actId="1076"/>
          <ac:picMkLst>
            <pc:docMk/>
            <pc:sldMk cId="987880898" sldId="5090"/>
            <ac:picMk id="17" creationId="{BA8AC9F2-CE2E-46FD-BF19-E952205129AA}"/>
          </ac:picMkLst>
        </pc:picChg>
      </pc:sldChg>
      <pc:sldChg chg="add">
        <pc:chgData name="" userId="2d7ac09e1f2b12b4" providerId="LiveId" clId="{0215826A-E0EC-4874-8EC2-02276D0654C9}" dt="2026-07-01T13:47:01.564" v="1356"/>
        <pc:sldMkLst>
          <pc:docMk/>
          <pc:sldMk cId="1368111047" sldId="5091"/>
        </pc:sldMkLst>
      </pc:sldChg>
      <pc:sldChg chg="delSp modSp add del">
        <pc:chgData name="" userId="2d7ac09e1f2b12b4" providerId="LiveId" clId="{0215826A-E0EC-4874-8EC2-02276D0654C9}" dt="2026-07-01T13:46:59.020" v="1355" actId="2696"/>
        <pc:sldMkLst>
          <pc:docMk/>
          <pc:sldMk cId="1731113773" sldId="5091"/>
        </pc:sldMkLst>
        <pc:spChg chg="mod">
          <ac:chgData name="" userId="2d7ac09e1f2b12b4" providerId="LiveId" clId="{0215826A-E0EC-4874-8EC2-02276D0654C9}" dt="2026-07-01T13:43:50.442" v="1335"/>
          <ac:spMkLst>
            <pc:docMk/>
            <pc:sldMk cId="1731113773" sldId="5091"/>
            <ac:spMk id="4" creationId="{ED30DD16-E616-A220-7662-5F4675F1B44D}"/>
          </ac:spMkLst>
        </pc:spChg>
        <pc:spChg chg="mod">
          <ac:chgData name="" userId="2d7ac09e1f2b12b4" providerId="LiveId" clId="{0215826A-E0EC-4874-8EC2-02276D0654C9}" dt="2026-07-01T13:44:01.487" v="1338" actId="1076"/>
          <ac:spMkLst>
            <pc:docMk/>
            <pc:sldMk cId="1731113773" sldId="5091"/>
            <ac:spMk id="11" creationId="{7869DF0F-3A04-44A6-A9BD-720A86179AEC}"/>
          </ac:spMkLst>
        </pc:spChg>
        <pc:spChg chg="del mod">
          <ac:chgData name="" userId="2d7ac09e1f2b12b4" providerId="LiveId" clId="{0215826A-E0EC-4874-8EC2-02276D0654C9}" dt="2026-07-01T13:43:52.949" v="1336" actId="478"/>
          <ac:spMkLst>
            <pc:docMk/>
            <pc:sldMk cId="1731113773" sldId="5091"/>
            <ac:spMk id="15" creationId="{3D922FF2-3333-4B6B-A0D9-90D3D578FDD2}"/>
          </ac:spMkLst>
        </pc:spChg>
        <pc:spChg chg="mod">
          <ac:chgData name="" userId="2d7ac09e1f2b12b4" providerId="LiveId" clId="{0215826A-E0EC-4874-8EC2-02276D0654C9}" dt="2026-07-01T13:43:57.136" v="1337" actId="1076"/>
          <ac:spMkLst>
            <pc:docMk/>
            <pc:sldMk cId="1731113773" sldId="5091"/>
            <ac:spMk id="18" creationId="{BA62CD1E-5604-40B6-A4E0-302D41F13072}"/>
          </ac:spMkLst>
        </pc:spChg>
        <pc:picChg chg="mod">
          <ac:chgData name="" userId="2d7ac09e1f2b12b4" providerId="LiveId" clId="{0215826A-E0EC-4874-8EC2-02276D0654C9}" dt="2026-07-01T13:44:01.487" v="1338" actId="1076"/>
          <ac:picMkLst>
            <pc:docMk/>
            <pc:sldMk cId="1731113773" sldId="5091"/>
            <ac:picMk id="5" creationId="{98361BC3-ECD4-4581-ACDC-1AE4130240AD}"/>
          </ac:picMkLst>
        </pc:picChg>
        <pc:picChg chg="mod">
          <ac:chgData name="" userId="2d7ac09e1f2b12b4" providerId="LiveId" clId="{0215826A-E0EC-4874-8EC2-02276D0654C9}" dt="2026-07-01T13:44:01.487" v="1338" actId="1076"/>
          <ac:picMkLst>
            <pc:docMk/>
            <pc:sldMk cId="1731113773" sldId="5091"/>
            <ac:picMk id="7" creationId="{B6637F57-5884-43D4-BB5D-0C49F6713A55}"/>
          </ac:picMkLst>
        </pc:picChg>
        <pc:picChg chg="mod">
          <ac:chgData name="" userId="2d7ac09e1f2b12b4" providerId="LiveId" clId="{0215826A-E0EC-4874-8EC2-02276D0654C9}" dt="2026-07-01T13:43:57.136" v="1337" actId="1076"/>
          <ac:picMkLst>
            <pc:docMk/>
            <pc:sldMk cId="1731113773" sldId="5091"/>
            <ac:picMk id="14" creationId="{B298C67E-C351-4F06-9DBC-FE3C9E290C0D}"/>
          </ac:picMkLst>
        </pc:picChg>
      </pc:sldChg>
      <pc:sldChg chg="add del">
        <pc:chgData name="" userId="2d7ac09e1f2b12b4" providerId="LiveId" clId="{0215826A-E0EC-4874-8EC2-02276D0654C9}" dt="2026-07-01T09:03:49.976" v="1008" actId="2696"/>
        <pc:sldMkLst>
          <pc:docMk/>
          <pc:sldMk cId="2712191959" sldId="5098"/>
        </pc:sldMkLst>
      </pc:sldChg>
      <pc:sldChg chg="modSp add">
        <pc:chgData name="" userId="2d7ac09e1f2b12b4" providerId="LiveId" clId="{0215826A-E0EC-4874-8EC2-02276D0654C9}" dt="2026-07-01T09:16:42.367" v="1108"/>
        <pc:sldMkLst>
          <pc:docMk/>
          <pc:sldMk cId="2561874942" sldId="5099"/>
        </pc:sldMkLst>
        <pc:spChg chg="mod">
          <ac:chgData name="" userId="2d7ac09e1f2b12b4" providerId="LiveId" clId="{0215826A-E0EC-4874-8EC2-02276D0654C9}" dt="2026-07-01T09:15:57.083" v="1062" actId="1076"/>
          <ac:spMkLst>
            <pc:docMk/>
            <pc:sldMk cId="2561874942" sldId="5099"/>
            <ac:spMk id="2" creationId="{884CADB1-D9EE-4BBA-B780-749454549D1B}"/>
          </ac:spMkLst>
        </pc:spChg>
        <pc:spChg chg="mod">
          <ac:chgData name="" userId="2d7ac09e1f2b12b4" providerId="LiveId" clId="{0215826A-E0EC-4874-8EC2-02276D0654C9}" dt="2026-07-01T09:15:49.302" v="1060"/>
          <ac:spMkLst>
            <pc:docMk/>
            <pc:sldMk cId="2561874942" sldId="5099"/>
            <ac:spMk id="4" creationId="{ED30DD16-E616-A220-7662-5F4675F1B44D}"/>
          </ac:spMkLst>
        </pc:spChg>
        <pc:spChg chg="mod">
          <ac:chgData name="" userId="2d7ac09e1f2b12b4" providerId="LiveId" clId="{0215826A-E0EC-4874-8EC2-02276D0654C9}" dt="2026-07-01T09:16:42.367" v="1108"/>
          <ac:spMkLst>
            <pc:docMk/>
            <pc:sldMk cId="2561874942" sldId="5099"/>
            <ac:spMk id="7" creationId="{4D11B19A-5A5C-43DB-8592-D74A2D180480}"/>
          </ac:spMkLst>
        </pc:spChg>
        <pc:picChg chg="mod">
          <ac:chgData name="" userId="2d7ac09e1f2b12b4" providerId="LiveId" clId="{0215826A-E0EC-4874-8EC2-02276D0654C9}" dt="2026-07-01T09:16:03.998" v="1066" actId="1076"/>
          <ac:picMkLst>
            <pc:docMk/>
            <pc:sldMk cId="2561874942" sldId="5099"/>
            <ac:picMk id="5" creationId="{C0ACC020-1A56-49DE-A291-97893CE07853}"/>
          </ac:picMkLst>
        </pc:picChg>
        <pc:picChg chg="mod">
          <ac:chgData name="" userId="2d7ac09e1f2b12b4" providerId="LiveId" clId="{0215826A-E0EC-4874-8EC2-02276D0654C9}" dt="2026-07-01T09:16:35.427" v="1103" actId="1076"/>
          <ac:picMkLst>
            <pc:docMk/>
            <pc:sldMk cId="2561874942" sldId="5099"/>
            <ac:picMk id="8" creationId="{E97C0DD1-2406-47CF-8C9B-76A7287029DD}"/>
          </ac:picMkLst>
        </pc:picChg>
        <pc:picChg chg="mod">
          <ac:chgData name="" userId="2d7ac09e1f2b12b4" providerId="LiveId" clId="{0215826A-E0EC-4874-8EC2-02276D0654C9}" dt="2026-07-01T09:16:33.239" v="1102" actId="1076"/>
          <ac:picMkLst>
            <pc:docMk/>
            <pc:sldMk cId="2561874942" sldId="5099"/>
            <ac:picMk id="9" creationId="{11BC68D6-49DF-4754-81EB-BD83740FFF77}"/>
          </ac:picMkLst>
        </pc:picChg>
        <pc:picChg chg="mod">
          <ac:chgData name="" userId="2d7ac09e1f2b12b4" providerId="LiveId" clId="{0215826A-E0EC-4874-8EC2-02276D0654C9}" dt="2026-07-01T09:16:06.686" v="1068" actId="1076"/>
          <ac:picMkLst>
            <pc:docMk/>
            <pc:sldMk cId="2561874942" sldId="5099"/>
            <ac:picMk id="10" creationId="{C87FA024-9FAB-4852-8CB1-EE191C920376}"/>
          </ac:picMkLst>
        </pc:picChg>
      </pc:sldChg>
      <pc:sldChg chg="add del">
        <pc:chgData name="" userId="2d7ac09e1f2b12b4" providerId="LiveId" clId="{0215826A-E0EC-4874-8EC2-02276D0654C9}" dt="2026-07-01T09:03:57.497" v="1009" actId="2696"/>
        <pc:sldMkLst>
          <pc:docMk/>
          <pc:sldMk cId="723647776" sldId="5100"/>
        </pc:sldMkLst>
      </pc:sldChg>
      <pc:sldChg chg="modSp add">
        <pc:chgData name="" userId="2d7ac09e1f2b12b4" providerId="LiveId" clId="{0215826A-E0EC-4874-8EC2-02276D0654C9}" dt="2026-07-01T09:29:23.853" v="1295"/>
        <pc:sldMkLst>
          <pc:docMk/>
          <pc:sldMk cId="95444365" sldId="5101"/>
        </pc:sldMkLst>
        <pc:spChg chg="mod">
          <ac:chgData name="" userId="2d7ac09e1f2b12b4" providerId="LiveId" clId="{0215826A-E0EC-4874-8EC2-02276D0654C9}" dt="2026-07-01T09:24:29.901" v="1230" actId="20577"/>
          <ac:spMkLst>
            <pc:docMk/>
            <pc:sldMk cId="95444365" sldId="5101"/>
            <ac:spMk id="4" creationId="{ED30DD16-E616-A220-7662-5F4675F1B44D}"/>
          </ac:spMkLst>
        </pc:spChg>
        <pc:spChg chg="mod">
          <ac:chgData name="" userId="2d7ac09e1f2b12b4" providerId="LiveId" clId="{0215826A-E0EC-4874-8EC2-02276D0654C9}" dt="2026-07-01T09:29:23.853" v="1295"/>
          <ac:spMkLst>
            <pc:docMk/>
            <pc:sldMk cId="95444365" sldId="5101"/>
            <ac:spMk id="7" creationId="{4D11B19A-5A5C-43DB-8592-D74A2D180480}"/>
          </ac:spMkLst>
        </pc:spChg>
      </pc:sldChg>
      <pc:sldChg chg="add del">
        <pc:chgData name="" userId="2d7ac09e1f2b12b4" providerId="LiveId" clId="{0215826A-E0EC-4874-8EC2-02276D0654C9}" dt="2026-07-01T09:15:36.889" v="1048" actId="2696"/>
        <pc:sldMkLst>
          <pc:docMk/>
          <pc:sldMk cId="177652733" sldId="5102"/>
        </pc:sldMkLst>
      </pc:sldChg>
      <pc:sldChg chg="add del">
        <pc:chgData name="" userId="2d7ac09e1f2b12b4" providerId="LiveId" clId="{0215826A-E0EC-4874-8EC2-02276D0654C9}" dt="2026-07-01T09:15:36.923" v="1049" actId="2696"/>
        <pc:sldMkLst>
          <pc:docMk/>
          <pc:sldMk cId="3367240267" sldId="5103"/>
        </pc:sldMkLst>
      </pc:sldChg>
      <pc:sldChg chg="addSp modSp add">
        <pc:chgData name="" userId="2d7ac09e1f2b12b4" providerId="LiveId" clId="{0215826A-E0EC-4874-8EC2-02276D0654C9}" dt="2026-07-01T09:25:30.396" v="1260" actId="1076"/>
        <pc:sldMkLst>
          <pc:docMk/>
          <pc:sldMk cId="1508273967" sldId="5105"/>
        </pc:sldMkLst>
        <pc:spChg chg="add mod">
          <ac:chgData name="" userId="2d7ac09e1f2b12b4" providerId="LiveId" clId="{0215826A-E0EC-4874-8EC2-02276D0654C9}" dt="2026-07-01T09:25:30.396" v="1260" actId="1076"/>
          <ac:spMkLst>
            <pc:docMk/>
            <pc:sldMk cId="1508273967" sldId="5105"/>
            <ac:spMk id="2" creationId="{5DC3951F-C2A7-4529-B2C5-BAA9AD7D4114}"/>
          </ac:spMkLst>
        </pc:spChg>
        <pc:spChg chg="mod">
          <ac:chgData name="" userId="2d7ac09e1f2b12b4" providerId="LiveId" clId="{0215826A-E0EC-4874-8EC2-02276D0654C9}" dt="2026-07-01T09:23:55.868" v="1222"/>
          <ac:spMkLst>
            <pc:docMk/>
            <pc:sldMk cId="1508273967" sldId="5105"/>
            <ac:spMk id="4" creationId="{ED30DD16-E616-A220-7662-5F4675F1B44D}"/>
          </ac:spMkLst>
        </pc:spChg>
      </pc:sldChg>
      <pc:sldChg chg="modSp add del">
        <pc:chgData name="" userId="2d7ac09e1f2b12b4" providerId="LiveId" clId="{0215826A-E0EC-4874-8EC2-02276D0654C9}" dt="2026-07-01T09:15:36.957" v="1050" actId="2696"/>
        <pc:sldMkLst>
          <pc:docMk/>
          <pc:sldMk cId="2372991031" sldId="5110"/>
        </pc:sldMkLst>
        <pc:spChg chg="mod">
          <ac:chgData name="" userId="2d7ac09e1f2b12b4" providerId="LiveId" clId="{0215826A-E0EC-4874-8EC2-02276D0654C9}" dt="2026-07-01T08:26:37.036" v="955" actId="20577"/>
          <ac:spMkLst>
            <pc:docMk/>
            <pc:sldMk cId="2372991031" sldId="5110"/>
            <ac:spMk id="4" creationId="{ED30DD16-E616-A220-7662-5F4675F1B44D}"/>
          </ac:spMkLst>
        </pc:spChg>
      </pc:sldChg>
      <pc:sldChg chg="add del">
        <pc:chgData name="" userId="2d7ac09e1f2b12b4" providerId="LiveId" clId="{0215826A-E0EC-4874-8EC2-02276D0654C9}" dt="2026-07-01T09:04:07.124" v="1010" actId="2696"/>
        <pc:sldMkLst>
          <pc:docMk/>
          <pc:sldMk cId="3324199749" sldId="5111"/>
        </pc:sldMkLst>
      </pc:sldChg>
      <pc:sldChg chg="modSp add">
        <pc:chgData name="" userId="2d7ac09e1f2b12b4" providerId="LiveId" clId="{0215826A-E0EC-4874-8EC2-02276D0654C9}" dt="2026-07-01T08:18:54.266" v="840" actId="20577"/>
        <pc:sldMkLst>
          <pc:docMk/>
          <pc:sldMk cId="884737105" sldId="5112"/>
        </pc:sldMkLst>
        <pc:graphicFrameChg chg="mod modGraphic">
          <ac:chgData name="" userId="2d7ac09e1f2b12b4" providerId="LiveId" clId="{0215826A-E0EC-4874-8EC2-02276D0654C9}" dt="2026-07-01T08:18:54.266" v="840" actId="20577"/>
          <ac:graphicFrameMkLst>
            <pc:docMk/>
            <pc:sldMk cId="884737105" sldId="5112"/>
            <ac:graphicFrameMk id="8" creationId="{701294F8-9D61-40B3-8AEB-01BB9F4C293E}"/>
          </ac:graphicFrameMkLst>
        </pc:graphicFrameChg>
      </pc:sldChg>
      <pc:sldChg chg="add del">
        <pc:chgData name="" userId="2d7ac09e1f2b12b4" providerId="LiveId" clId="{0215826A-E0EC-4874-8EC2-02276D0654C9}" dt="2026-07-01T14:02:54.673" v="1477" actId="2696"/>
        <pc:sldMkLst>
          <pc:docMk/>
          <pc:sldMk cId="1413153797" sldId="5113"/>
        </pc:sldMkLst>
      </pc:sldChg>
      <pc:sldChg chg="addSp delSp modSp add">
        <pc:chgData name="" userId="2d7ac09e1f2b12b4" providerId="LiveId" clId="{0215826A-E0EC-4874-8EC2-02276D0654C9}" dt="2026-07-01T14:07:32.225" v="1647"/>
        <pc:sldMkLst>
          <pc:docMk/>
          <pc:sldMk cId="3934795372" sldId="5113"/>
        </pc:sldMkLst>
        <pc:spChg chg="mod">
          <ac:chgData name="" userId="2d7ac09e1f2b12b4" providerId="LiveId" clId="{0215826A-E0EC-4874-8EC2-02276D0654C9}" dt="2026-07-01T14:03:13.029" v="1502"/>
          <ac:spMkLst>
            <pc:docMk/>
            <pc:sldMk cId="3934795372" sldId="5113"/>
            <ac:spMk id="4" creationId="{ED30DD16-E616-A220-7662-5F4675F1B44D}"/>
          </ac:spMkLst>
        </pc:spChg>
        <pc:spChg chg="add mod">
          <ac:chgData name="" userId="2d7ac09e1f2b12b4" providerId="LiveId" clId="{0215826A-E0EC-4874-8EC2-02276D0654C9}" dt="2026-07-01T14:07:06.644" v="1604" actId="14100"/>
          <ac:spMkLst>
            <pc:docMk/>
            <pc:sldMk cId="3934795372" sldId="5113"/>
            <ac:spMk id="9" creationId="{FF9170EB-E829-4538-9D10-96AFF9D53EFC}"/>
          </ac:spMkLst>
        </pc:spChg>
        <pc:spChg chg="add mod">
          <ac:chgData name="" userId="2d7ac09e1f2b12b4" providerId="LiveId" clId="{0215826A-E0EC-4874-8EC2-02276D0654C9}" dt="2026-07-01T14:07:32.225" v="1647"/>
          <ac:spMkLst>
            <pc:docMk/>
            <pc:sldMk cId="3934795372" sldId="5113"/>
            <ac:spMk id="10" creationId="{750DA448-8FBE-4E92-B536-13BF49B98426}"/>
          </ac:spMkLst>
        </pc:spChg>
        <pc:spChg chg="del">
          <ac:chgData name="" userId="2d7ac09e1f2b12b4" providerId="LiveId" clId="{0215826A-E0EC-4874-8EC2-02276D0654C9}" dt="2026-07-01T14:03:17.133" v="1503" actId="478"/>
          <ac:spMkLst>
            <pc:docMk/>
            <pc:sldMk cId="3934795372" sldId="5113"/>
            <ac:spMk id="11" creationId="{7869DF0F-3A04-44A6-A9BD-720A86179AEC}"/>
          </ac:spMkLst>
        </pc:spChg>
        <pc:spChg chg="del">
          <ac:chgData name="" userId="2d7ac09e1f2b12b4" providerId="LiveId" clId="{0215826A-E0EC-4874-8EC2-02276D0654C9}" dt="2026-07-01T14:03:17.133" v="1503" actId="478"/>
          <ac:spMkLst>
            <pc:docMk/>
            <pc:sldMk cId="3934795372" sldId="5113"/>
            <ac:spMk id="18" creationId="{BA62CD1E-5604-40B6-A4E0-302D41F13072}"/>
          </ac:spMkLst>
        </pc:spChg>
        <pc:picChg chg="del">
          <ac:chgData name="" userId="2d7ac09e1f2b12b4" providerId="LiveId" clId="{0215826A-E0EC-4874-8EC2-02276D0654C9}" dt="2026-07-01T14:03:17.133" v="1503" actId="478"/>
          <ac:picMkLst>
            <pc:docMk/>
            <pc:sldMk cId="3934795372" sldId="5113"/>
            <ac:picMk id="5" creationId="{98361BC3-ECD4-4581-ACDC-1AE4130240AD}"/>
          </ac:picMkLst>
        </pc:picChg>
        <pc:picChg chg="del">
          <ac:chgData name="" userId="2d7ac09e1f2b12b4" providerId="LiveId" clId="{0215826A-E0EC-4874-8EC2-02276D0654C9}" dt="2026-07-01T14:03:17.133" v="1503" actId="478"/>
          <ac:picMkLst>
            <pc:docMk/>
            <pc:sldMk cId="3934795372" sldId="5113"/>
            <ac:picMk id="7" creationId="{B6637F57-5884-43D4-BB5D-0C49F6713A55}"/>
          </ac:picMkLst>
        </pc:picChg>
        <pc:picChg chg="add mod">
          <ac:chgData name="" userId="2d7ac09e1f2b12b4" providerId="LiveId" clId="{0215826A-E0EC-4874-8EC2-02276D0654C9}" dt="2026-07-01T14:03:33.798" v="1507" actId="1076"/>
          <ac:picMkLst>
            <pc:docMk/>
            <pc:sldMk cId="3934795372" sldId="5113"/>
            <ac:picMk id="8" creationId="{7A763F3E-FCD2-47A2-BC7F-7369DE43D4F9}"/>
          </ac:picMkLst>
        </pc:picChg>
        <pc:picChg chg="del">
          <ac:chgData name="" userId="2d7ac09e1f2b12b4" providerId="LiveId" clId="{0215826A-E0EC-4874-8EC2-02276D0654C9}" dt="2026-07-01T14:03:17.133" v="1503" actId="478"/>
          <ac:picMkLst>
            <pc:docMk/>
            <pc:sldMk cId="3934795372" sldId="5113"/>
            <ac:picMk id="14" creationId="{B298C67E-C351-4F06-9DBC-FE3C9E290C0D}"/>
          </ac:picMkLst>
        </pc:picChg>
      </pc:sldChg>
      <pc:sldChg chg="addSp delSp add del">
        <pc:chgData name="" userId="2d7ac09e1f2b12b4" providerId="LiveId" clId="{0215826A-E0EC-4874-8EC2-02276D0654C9}" dt="2026-07-01T14:31:41.747" v="2091" actId="2696"/>
        <pc:sldMkLst>
          <pc:docMk/>
          <pc:sldMk cId="3578259252" sldId="5114"/>
        </pc:sldMkLst>
        <pc:spChg chg="del">
          <ac:chgData name="" userId="2d7ac09e1f2b12b4" providerId="LiveId" clId="{0215826A-E0EC-4874-8EC2-02276D0654C9}" dt="2026-07-01T14:21:08.857" v="1866" actId="478"/>
          <ac:spMkLst>
            <pc:docMk/>
            <pc:sldMk cId="3578259252" sldId="5114"/>
            <ac:spMk id="3" creationId="{271C2639-E2BF-46B9-A635-0D528AE2943D}"/>
          </ac:spMkLst>
        </pc:spChg>
        <pc:spChg chg="add">
          <ac:chgData name="" userId="2d7ac09e1f2b12b4" providerId="LiveId" clId="{0215826A-E0EC-4874-8EC2-02276D0654C9}" dt="2026-07-01T14:21:09.422" v="1867"/>
          <ac:spMkLst>
            <pc:docMk/>
            <pc:sldMk cId="3578259252" sldId="5114"/>
            <ac:spMk id="4" creationId="{89997144-B472-4CA8-BD09-A0FBC0DE636E}"/>
          </ac:spMkLst>
        </pc:spChg>
      </pc:sldChg>
      <pc:sldChg chg="addSp delSp modSp add">
        <pc:chgData name="" userId="2d7ac09e1f2b12b4" providerId="LiveId" clId="{0215826A-E0EC-4874-8EC2-02276D0654C9}" dt="2026-07-01T14:29:15.453" v="2028" actId="478"/>
        <pc:sldMkLst>
          <pc:docMk/>
          <pc:sldMk cId="3234933078" sldId="5115"/>
        </pc:sldMkLst>
        <pc:spChg chg="mod">
          <ac:chgData name="" userId="2d7ac09e1f2b12b4" providerId="LiveId" clId="{0215826A-E0EC-4874-8EC2-02276D0654C9}" dt="2026-07-01T14:22:49.752" v="1881"/>
          <ac:spMkLst>
            <pc:docMk/>
            <pc:sldMk cId="3234933078" sldId="5115"/>
            <ac:spMk id="4" creationId="{ED30DD16-E616-A220-7662-5F4675F1B44D}"/>
          </ac:spMkLst>
        </pc:spChg>
        <pc:spChg chg="del">
          <ac:chgData name="" userId="2d7ac09e1f2b12b4" providerId="LiveId" clId="{0215826A-E0EC-4874-8EC2-02276D0654C9}" dt="2026-07-01T14:22:02.684" v="1869" actId="478"/>
          <ac:spMkLst>
            <pc:docMk/>
            <pc:sldMk cId="3234933078" sldId="5115"/>
            <ac:spMk id="9" creationId="{FF9170EB-E829-4538-9D10-96AFF9D53EFC}"/>
          </ac:spMkLst>
        </pc:spChg>
        <pc:spChg chg="del">
          <ac:chgData name="" userId="2d7ac09e1f2b12b4" providerId="LiveId" clId="{0215826A-E0EC-4874-8EC2-02276D0654C9}" dt="2026-07-01T14:22:02.684" v="1869" actId="478"/>
          <ac:spMkLst>
            <pc:docMk/>
            <pc:sldMk cId="3234933078" sldId="5115"/>
            <ac:spMk id="10" creationId="{750DA448-8FBE-4E92-B536-13BF49B98426}"/>
          </ac:spMkLst>
        </pc:spChg>
        <pc:spChg chg="add del mod">
          <ac:chgData name="" userId="2d7ac09e1f2b12b4" providerId="LiveId" clId="{0215826A-E0EC-4874-8EC2-02276D0654C9}" dt="2026-07-01T14:22:22.507" v="1872" actId="478"/>
          <ac:spMkLst>
            <pc:docMk/>
            <pc:sldMk cId="3234933078" sldId="5115"/>
            <ac:spMk id="11" creationId="{9A7AFDED-F241-49EF-94E6-1F397F24ACBC}"/>
          </ac:spMkLst>
        </pc:spChg>
        <pc:spChg chg="add mod">
          <ac:chgData name="" userId="2d7ac09e1f2b12b4" providerId="LiveId" clId="{0215826A-E0EC-4874-8EC2-02276D0654C9}" dt="2026-07-01T14:26:21.606" v="1972"/>
          <ac:spMkLst>
            <pc:docMk/>
            <pc:sldMk cId="3234933078" sldId="5115"/>
            <ac:spMk id="13" creationId="{75C8040D-8586-4E51-BCFC-49EC400072F7}"/>
          </ac:spMkLst>
        </pc:spChg>
        <pc:spChg chg="add del">
          <ac:chgData name="" userId="2d7ac09e1f2b12b4" providerId="LiveId" clId="{0215826A-E0EC-4874-8EC2-02276D0654C9}" dt="2026-07-01T14:24:38.874" v="1916"/>
          <ac:spMkLst>
            <pc:docMk/>
            <pc:sldMk cId="3234933078" sldId="5115"/>
            <ac:spMk id="14" creationId="{DCD37AAB-AD2F-45F7-AE27-911ECAD95A5A}"/>
          </ac:spMkLst>
        </pc:spChg>
        <pc:spChg chg="add mod">
          <ac:chgData name="" userId="2d7ac09e1f2b12b4" providerId="LiveId" clId="{0215826A-E0EC-4874-8EC2-02276D0654C9}" dt="2026-07-01T14:29:10.050" v="2027" actId="14100"/>
          <ac:spMkLst>
            <pc:docMk/>
            <pc:sldMk cId="3234933078" sldId="5115"/>
            <ac:spMk id="15" creationId="{99B7DB54-036F-4717-9D3A-1E17B6EE7C9F}"/>
          </ac:spMkLst>
        </pc:spChg>
        <pc:spChg chg="add mod">
          <ac:chgData name="" userId="2d7ac09e1f2b12b4" providerId="LiveId" clId="{0215826A-E0EC-4874-8EC2-02276D0654C9}" dt="2026-07-01T14:29:05.400" v="2026" actId="14100"/>
          <ac:spMkLst>
            <pc:docMk/>
            <pc:sldMk cId="3234933078" sldId="5115"/>
            <ac:spMk id="16" creationId="{03DBDAB0-7331-4F82-BCAA-AF9379CF89D7}"/>
          </ac:spMkLst>
        </pc:spChg>
        <pc:spChg chg="add mod">
          <ac:chgData name="" userId="2d7ac09e1f2b12b4" providerId="LiveId" clId="{0215826A-E0EC-4874-8EC2-02276D0654C9}" dt="2026-07-01T14:28:19.913" v="2017" actId="1076"/>
          <ac:spMkLst>
            <pc:docMk/>
            <pc:sldMk cId="3234933078" sldId="5115"/>
            <ac:spMk id="17" creationId="{51608AA8-50AC-49CC-B9BB-C7F932C88983}"/>
          </ac:spMkLst>
        </pc:spChg>
        <pc:spChg chg="add mod">
          <ac:chgData name="" userId="2d7ac09e1f2b12b4" providerId="LiveId" clId="{0215826A-E0EC-4874-8EC2-02276D0654C9}" dt="2026-07-01T14:28:36.347" v="2018" actId="255"/>
          <ac:spMkLst>
            <pc:docMk/>
            <pc:sldMk cId="3234933078" sldId="5115"/>
            <ac:spMk id="18" creationId="{DAA7900B-ACE1-4528-B35C-F79E3F7303E9}"/>
          </ac:spMkLst>
        </pc:spChg>
        <pc:spChg chg="add mod">
          <ac:chgData name="" userId="2d7ac09e1f2b12b4" providerId="LiveId" clId="{0215826A-E0EC-4874-8EC2-02276D0654C9}" dt="2026-07-01T14:28:19.913" v="2017" actId="1076"/>
          <ac:spMkLst>
            <pc:docMk/>
            <pc:sldMk cId="3234933078" sldId="5115"/>
            <ac:spMk id="19" creationId="{E2F1F72C-DFBC-4BAB-B4FF-EBD7864DB1B1}"/>
          </ac:spMkLst>
        </pc:spChg>
        <pc:spChg chg="add mod">
          <ac:chgData name="" userId="2d7ac09e1f2b12b4" providerId="LiveId" clId="{0215826A-E0EC-4874-8EC2-02276D0654C9}" dt="2026-07-01T14:28:36.347" v="2018" actId="255"/>
          <ac:spMkLst>
            <pc:docMk/>
            <pc:sldMk cId="3234933078" sldId="5115"/>
            <ac:spMk id="20" creationId="{8A3DE6FA-725F-4D65-A4FC-5899EC5B804A}"/>
          </ac:spMkLst>
        </pc:spChg>
        <pc:spChg chg="add mod">
          <ac:chgData name="" userId="2d7ac09e1f2b12b4" providerId="LiveId" clId="{0215826A-E0EC-4874-8EC2-02276D0654C9}" dt="2026-07-01T14:28:19.913" v="2017" actId="1076"/>
          <ac:spMkLst>
            <pc:docMk/>
            <pc:sldMk cId="3234933078" sldId="5115"/>
            <ac:spMk id="21" creationId="{4B433957-D890-4862-B34D-CEAA4989B534}"/>
          </ac:spMkLst>
        </pc:spChg>
        <pc:spChg chg="add mod">
          <ac:chgData name="" userId="2d7ac09e1f2b12b4" providerId="LiveId" clId="{0215826A-E0EC-4874-8EC2-02276D0654C9}" dt="2026-07-01T14:28:36.347" v="2018" actId="255"/>
          <ac:spMkLst>
            <pc:docMk/>
            <pc:sldMk cId="3234933078" sldId="5115"/>
            <ac:spMk id="22" creationId="{1D0A4B44-5BDC-4989-A259-BD9C69D06D86}"/>
          </ac:spMkLst>
        </pc:spChg>
        <pc:spChg chg="add mod">
          <ac:chgData name="" userId="2d7ac09e1f2b12b4" providerId="LiveId" clId="{0215826A-E0EC-4874-8EC2-02276D0654C9}" dt="2026-07-01T14:28:19.913" v="2017" actId="1076"/>
          <ac:spMkLst>
            <pc:docMk/>
            <pc:sldMk cId="3234933078" sldId="5115"/>
            <ac:spMk id="23" creationId="{3E501B3E-E697-40C3-A0AD-D27FC2ACE937}"/>
          </ac:spMkLst>
        </pc:spChg>
        <pc:spChg chg="add mod">
          <ac:chgData name="" userId="2d7ac09e1f2b12b4" providerId="LiveId" clId="{0215826A-E0EC-4874-8EC2-02276D0654C9}" dt="2026-07-01T14:28:36.347" v="2018" actId="255"/>
          <ac:spMkLst>
            <pc:docMk/>
            <pc:sldMk cId="3234933078" sldId="5115"/>
            <ac:spMk id="24" creationId="{78914225-F51B-45E2-935F-2D249AF4B5C8}"/>
          </ac:spMkLst>
        </pc:spChg>
        <pc:spChg chg="add mod">
          <ac:chgData name="" userId="2d7ac09e1f2b12b4" providerId="LiveId" clId="{0215826A-E0EC-4874-8EC2-02276D0654C9}" dt="2026-07-01T14:29:01.198" v="2025" actId="14100"/>
          <ac:spMkLst>
            <pc:docMk/>
            <pc:sldMk cId="3234933078" sldId="5115"/>
            <ac:spMk id="25" creationId="{9424B957-8122-4C60-B867-7738948B3E64}"/>
          </ac:spMkLst>
        </pc:spChg>
        <pc:spChg chg="add mod">
          <ac:chgData name="" userId="2d7ac09e1f2b12b4" providerId="LiveId" clId="{0215826A-E0EC-4874-8EC2-02276D0654C9}" dt="2026-07-01T14:28:59.016" v="2024" actId="14100"/>
          <ac:spMkLst>
            <pc:docMk/>
            <pc:sldMk cId="3234933078" sldId="5115"/>
            <ac:spMk id="26" creationId="{FDF2887B-5315-4120-8F0F-0A8F2A93AEC0}"/>
          </ac:spMkLst>
        </pc:spChg>
        <pc:spChg chg="add mod">
          <ac:chgData name="" userId="2d7ac09e1f2b12b4" providerId="LiveId" clId="{0215826A-E0EC-4874-8EC2-02276D0654C9}" dt="2026-07-01T14:28:19.913" v="2017" actId="1076"/>
          <ac:spMkLst>
            <pc:docMk/>
            <pc:sldMk cId="3234933078" sldId="5115"/>
            <ac:spMk id="27" creationId="{3D4A79A1-2920-45CE-8942-3200D924E462}"/>
          </ac:spMkLst>
        </pc:spChg>
        <pc:spChg chg="add mod">
          <ac:chgData name="" userId="2d7ac09e1f2b12b4" providerId="LiveId" clId="{0215826A-E0EC-4874-8EC2-02276D0654C9}" dt="2026-07-01T14:28:36.347" v="2018" actId="255"/>
          <ac:spMkLst>
            <pc:docMk/>
            <pc:sldMk cId="3234933078" sldId="5115"/>
            <ac:spMk id="28" creationId="{B8AB5E2D-0E4F-4439-A323-F97641C54CE6}"/>
          </ac:spMkLst>
        </pc:spChg>
        <pc:spChg chg="add mod">
          <ac:chgData name="" userId="2d7ac09e1f2b12b4" providerId="LiveId" clId="{0215826A-E0EC-4874-8EC2-02276D0654C9}" dt="2026-07-01T14:28:19.913" v="2017" actId="1076"/>
          <ac:spMkLst>
            <pc:docMk/>
            <pc:sldMk cId="3234933078" sldId="5115"/>
            <ac:spMk id="29" creationId="{C981A518-88FB-4011-A603-1BB2CC39E558}"/>
          </ac:spMkLst>
        </pc:spChg>
        <pc:spChg chg="add mod">
          <ac:chgData name="" userId="2d7ac09e1f2b12b4" providerId="LiveId" clId="{0215826A-E0EC-4874-8EC2-02276D0654C9}" dt="2026-07-01T14:28:36.347" v="2018" actId="255"/>
          <ac:spMkLst>
            <pc:docMk/>
            <pc:sldMk cId="3234933078" sldId="5115"/>
            <ac:spMk id="30" creationId="{1D80C19D-29D4-4A62-A50E-9585500089B8}"/>
          </ac:spMkLst>
        </pc:spChg>
        <pc:spChg chg="add mod">
          <ac:chgData name="" userId="2d7ac09e1f2b12b4" providerId="LiveId" clId="{0215826A-E0EC-4874-8EC2-02276D0654C9}" dt="2026-07-01T14:28:19.913" v="2017" actId="1076"/>
          <ac:spMkLst>
            <pc:docMk/>
            <pc:sldMk cId="3234933078" sldId="5115"/>
            <ac:spMk id="31" creationId="{4317FEB6-1D63-4FF3-8253-0362B7340B42}"/>
          </ac:spMkLst>
        </pc:spChg>
        <pc:spChg chg="add mod">
          <ac:chgData name="" userId="2d7ac09e1f2b12b4" providerId="LiveId" clId="{0215826A-E0EC-4874-8EC2-02276D0654C9}" dt="2026-07-01T14:28:36.347" v="2018" actId="255"/>
          <ac:spMkLst>
            <pc:docMk/>
            <pc:sldMk cId="3234933078" sldId="5115"/>
            <ac:spMk id="32" creationId="{9F27B29E-899B-4393-9E53-CD3A813CE618}"/>
          </ac:spMkLst>
        </pc:spChg>
        <pc:spChg chg="add mod">
          <ac:chgData name="" userId="2d7ac09e1f2b12b4" providerId="LiveId" clId="{0215826A-E0EC-4874-8EC2-02276D0654C9}" dt="2026-07-01T14:28:19.913" v="2017" actId="1076"/>
          <ac:spMkLst>
            <pc:docMk/>
            <pc:sldMk cId="3234933078" sldId="5115"/>
            <ac:spMk id="33" creationId="{EA9FD659-3847-4EAB-A55F-E38B47F7D541}"/>
          </ac:spMkLst>
        </pc:spChg>
        <pc:spChg chg="add mod">
          <ac:chgData name="" userId="2d7ac09e1f2b12b4" providerId="LiveId" clId="{0215826A-E0EC-4874-8EC2-02276D0654C9}" dt="2026-07-01T14:28:36.347" v="2018" actId="255"/>
          <ac:spMkLst>
            <pc:docMk/>
            <pc:sldMk cId="3234933078" sldId="5115"/>
            <ac:spMk id="34" creationId="{F7E4A3D6-DEF4-44DA-8A7C-C60D9959355F}"/>
          </ac:spMkLst>
        </pc:spChg>
        <pc:spChg chg="add del mod">
          <ac:chgData name="" userId="2d7ac09e1f2b12b4" providerId="LiveId" clId="{0215826A-E0EC-4874-8EC2-02276D0654C9}" dt="2026-07-01T14:29:15.453" v="2028" actId="478"/>
          <ac:spMkLst>
            <pc:docMk/>
            <pc:sldMk cId="3234933078" sldId="5115"/>
            <ac:spMk id="35" creationId="{A9BBB787-F0DE-4261-BDC9-0124178EB675}"/>
          </ac:spMkLst>
        </pc:spChg>
        <pc:picChg chg="add del mod">
          <ac:chgData name="" userId="2d7ac09e1f2b12b4" providerId="LiveId" clId="{0215826A-E0EC-4874-8EC2-02276D0654C9}" dt="2026-07-01T14:22:22.507" v="1872" actId="478"/>
          <ac:picMkLst>
            <pc:docMk/>
            <pc:sldMk cId="3234933078" sldId="5115"/>
            <ac:picMk id="6" creationId="{7535D3D6-5BF5-4F1C-BFBF-B806B2A27D09}"/>
          </ac:picMkLst>
        </pc:picChg>
        <pc:picChg chg="add del mod">
          <ac:chgData name="" userId="2d7ac09e1f2b12b4" providerId="LiveId" clId="{0215826A-E0EC-4874-8EC2-02276D0654C9}" dt="2026-07-01T14:22:22.507" v="1872" actId="478"/>
          <ac:picMkLst>
            <pc:docMk/>
            <pc:sldMk cId="3234933078" sldId="5115"/>
            <ac:picMk id="7" creationId="{0B545ABC-6F79-4C5C-9CFF-F993A6F5E284}"/>
          </ac:picMkLst>
        </pc:picChg>
        <pc:picChg chg="del">
          <ac:chgData name="" userId="2d7ac09e1f2b12b4" providerId="LiveId" clId="{0215826A-E0EC-4874-8EC2-02276D0654C9}" dt="2026-07-01T14:22:02.684" v="1869" actId="478"/>
          <ac:picMkLst>
            <pc:docMk/>
            <pc:sldMk cId="3234933078" sldId="5115"/>
            <ac:picMk id="8" creationId="{7A763F3E-FCD2-47A2-BC7F-7369DE43D4F9}"/>
          </ac:picMkLst>
        </pc:picChg>
        <pc:picChg chg="add mod">
          <ac:chgData name="" userId="2d7ac09e1f2b12b4" providerId="LiveId" clId="{0215826A-E0EC-4874-8EC2-02276D0654C9}" dt="2026-07-01T14:25:02.549" v="1919" actId="1076"/>
          <ac:picMkLst>
            <pc:docMk/>
            <pc:sldMk cId="3234933078" sldId="5115"/>
            <ac:picMk id="12" creationId="{D87661BA-4A37-4E21-9DAA-4BB399B947AE}"/>
          </ac:picMkLst>
        </pc:picChg>
      </pc:sldChg>
      <pc:sldChg chg="modSp add">
        <pc:chgData name="" userId="2d7ac09e1f2b12b4" providerId="LiveId" clId="{0215826A-E0EC-4874-8EC2-02276D0654C9}" dt="2026-07-01T14:31:38.594" v="2090" actId="20577"/>
        <pc:sldMkLst>
          <pc:docMk/>
          <pc:sldMk cId="1823212515" sldId="5116"/>
        </pc:sldMkLst>
        <pc:spChg chg="mod">
          <ac:chgData name="" userId="2d7ac09e1f2b12b4" providerId="LiveId" clId="{0215826A-E0EC-4874-8EC2-02276D0654C9}" dt="2026-07-01T14:29:34.956" v="2039"/>
          <ac:spMkLst>
            <pc:docMk/>
            <pc:sldMk cId="1823212515" sldId="5116"/>
            <ac:spMk id="2" creationId="{6E26FCEF-7EDE-42C7-8C19-51750537BA73}"/>
          </ac:spMkLst>
        </pc:spChg>
        <pc:spChg chg="mod">
          <ac:chgData name="" userId="2d7ac09e1f2b12b4" providerId="LiveId" clId="{0215826A-E0EC-4874-8EC2-02276D0654C9}" dt="2026-07-01T14:31:38.594" v="2090" actId="20577"/>
          <ac:spMkLst>
            <pc:docMk/>
            <pc:sldMk cId="1823212515" sldId="5116"/>
            <ac:spMk id="3" creationId="{5C962B2E-71E8-4552-8687-062E5726DE70}"/>
          </ac:spMkLst>
        </pc:spChg>
      </pc:sldChg>
      <pc:sldChg chg="addSp delSp modSp add">
        <pc:chgData name="" userId="2d7ac09e1f2b12b4" providerId="LiveId" clId="{0215826A-E0EC-4874-8EC2-02276D0654C9}" dt="2026-07-01T14:37:45.817" v="2124" actId="1076"/>
        <pc:sldMkLst>
          <pc:docMk/>
          <pc:sldMk cId="2198725227" sldId="5117"/>
        </pc:sldMkLst>
        <pc:spChg chg="del">
          <ac:chgData name="" userId="2d7ac09e1f2b12b4" providerId="LiveId" clId="{0215826A-E0EC-4874-8EC2-02276D0654C9}" dt="2026-07-01T14:37:39.932" v="2121" actId="478"/>
          <ac:spMkLst>
            <pc:docMk/>
            <pc:sldMk cId="2198725227" sldId="5117"/>
            <ac:spMk id="2" creationId="{62AD9E38-11FB-423C-90DE-B0F75588F391}"/>
          </ac:spMkLst>
        </pc:spChg>
        <pc:spChg chg="del">
          <ac:chgData name="" userId="2d7ac09e1f2b12b4" providerId="LiveId" clId="{0215826A-E0EC-4874-8EC2-02276D0654C9}" dt="2026-07-01T14:37:41.757" v="2122" actId="478"/>
          <ac:spMkLst>
            <pc:docMk/>
            <pc:sldMk cId="2198725227" sldId="5117"/>
            <ac:spMk id="3" creationId="{1237EB29-D217-4848-AFFA-C75E1416CEC5}"/>
          </ac:spMkLst>
        </pc:spChg>
        <pc:spChg chg="add mod">
          <ac:chgData name="" userId="2d7ac09e1f2b12b4" providerId="LiveId" clId="{0215826A-E0EC-4874-8EC2-02276D0654C9}" dt="2026-07-01T14:37:45.817" v="2124" actId="1076"/>
          <ac:spMkLst>
            <pc:docMk/>
            <pc:sldMk cId="2198725227" sldId="5117"/>
            <ac:spMk id="4" creationId="{DC5877D1-21CB-4059-A282-A7F932300968}"/>
          </ac:spMkLst>
        </pc:spChg>
        <pc:spChg chg="add mod">
          <ac:chgData name="" userId="2d7ac09e1f2b12b4" providerId="LiveId" clId="{0215826A-E0EC-4874-8EC2-02276D0654C9}" dt="2026-07-01T14:37:45.817" v="2124" actId="1076"/>
          <ac:spMkLst>
            <pc:docMk/>
            <pc:sldMk cId="2198725227" sldId="5117"/>
            <ac:spMk id="5" creationId="{00F0547E-E16E-4E92-B321-F8BBA5952595}"/>
          </ac:spMkLst>
        </pc:spChg>
        <pc:spChg chg="add mod">
          <ac:chgData name="" userId="2d7ac09e1f2b12b4" providerId="LiveId" clId="{0215826A-E0EC-4874-8EC2-02276D0654C9}" dt="2026-07-01T14:37:45.817" v="2124" actId="1076"/>
          <ac:spMkLst>
            <pc:docMk/>
            <pc:sldMk cId="2198725227" sldId="5117"/>
            <ac:spMk id="6" creationId="{5B3DFC1C-449A-43B7-9465-E830BA973E0A}"/>
          </ac:spMkLst>
        </pc:spChg>
        <pc:spChg chg="add mod">
          <ac:chgData name="" userId="2d7ac09e1f2b12b4" providerId="LiveId" clId="{0215826A-E0EC-4874-8EC2-02276D0654C9}" dt="2026-07-01T14:37:45.817" v="2124" actId="1076"/>
          <ac:spMkLst>
            <pc:docMk/>
            <pc:sldMk cId="2198725227" sldId="5117"/>
            <ac:spMk id="7" creationId="{710D8617-5F69-4CB0-86B7-3033E2E5D2FD}"/>
          </ac:spMkLst>
        </pc:spChg>
        <pc:spChg chg="add mod">
          <ac:chgData name="" userId="2d7ac09e1f2b12b4" providerId="LiveId" clId="{0215826A-E0EC-4874-8EC2-02276D0654C9}" dt="2026-07-01T14:37:45.817" v="2124" actId="1076"/>
          <ac:spMkLst>
            <pc:docMk/>
            <pc:sldMk cId="2198725227" sldId="5117"/>
            <ac:spMk id="8" creationId="{3F656E01-CD10-4A0D-85BC-7D0FDAA2FC2B}"/>
          </ac:spMkLst>
        </pc:spChg>
        <pc:spChg chg="add mod">
          <ac:chgData name="" userId="2d7ac09e1f2b12b4" providerId="LiveId" clId="{0215826A-E0EC-4874-8EC2-02276D0654C9}" dt="2026-07-01T14:37:45.817" v="2124" actId="1076"/>
          <ac:spMkLst>
            <pc:docMk/>
            <pc:sldMk cId="2198725227" sldId="5117"/>
            <ac:spMk id="16" creationId="{52E20013-10C0-4427-B36C-E20E2C0F5CD0}"/>
          </ac:spMkLst>
        </pc:spChg>
        <pc:spChg chg="add mod">
          <ac:chgData name="" userId="2d7ac09e1f2b12b4" providerId="LiveId" clId="{0215826A-E0EC-4874-8EC2-02276D0654C9}" dt="2026-07-01T14:37:45.817" v="2124" actId="1076"/>
          <ac:spMkLst>
            <pc:docMk/>
            <pc:sldMk cId="2198725227" sldId="5117"/>
            <ac:spMk id="17" creationId="{4C1E5B6A-7CE4-4CEA-ACE1-3F32B014C70A}"/>
          </ac:spMkLst>
        </pc:spChg>
        <pc:spChg chg="add mod">
          <ac:chgData name="" userId="2d7ac09e1f2b12b4" providerId="LiveId" clId="{0215826A-E0EC-4874-8EC2-02276D0654C9}" dt="2026-07-01T14:37:45.817" v="2124" actId="1076"/>
          <ac:spMkLst>
            <pc:docMk/>
            <pc:sldMk cId="2198725227" sldId="5117"/>
            <ac:spMk id="18" creationId="{97DCC8DE-D0C9-4565-821C-133BD425B355}"/>
          </ac:spMkLst>
        </pc:spChg>
        <pc:graphicFrameChg chg="add mod">
          <ac:chgData name="" userId="2d7ac09e1f2b12b4" providerId="LiveId" clId="{0215826A-E0EC-4874-8EC2-02276D0654C9}" dt="2026-07-01T14:37:45.817" v="2124" actId="1076"/>
          <ac:graphicFrameMkLst>
            <pc:docMk/>
            <pc:sldMk cId="2198725227" sldId="5117"/>
            <ac:graphicFrameMk id="10" creationId="{66EFA358-C505-4FC0-8419-5F3A18241938}"/>
          </ac:graphicFrameMkLst>
        </pc:graphicFrameChg>
        <pc:graphicFrameChg chg="add mod">
          <ac:chgData name="" userId="2d7ac09e1f2b12b4" providerId="LiveId" clId="{0215826A-E0EC-4874-8EC2-02276D0654C9}" dt="2026-07-01T14:37:45.817" v="2124" actId="1076"/>
          <ac:graphicFrameMkLst>
            <pc:docMk/>
            <pc:sldMk cId="2198725227" sldId="5117"/>
            <ac:graphicFrameMk id="11" creationId="{A67C1B5D-F7D1-41FD-B894-7D38A524B274}"/>
          </ac:graphicFrameMkLst>
        </pc:graphicFrameChg>
        <pc:graphicFrameChg chg="add mod">
          <ac:chgData name="" userId="2d7ac09e1f2b12b4" providerId="LiveId" clId="{0215826A-E0EC-4874-8EC2-02276D0654C9}" dt="2026-07-01T14:37:45.817" v="2124" actId="1076"/>
          <ac:graphicFrameMkLst>
            <pc:docMk/>
            <pc:sldMk cId="2198725227" sldId="5117"/>
            <ac:graphicFrameMk id="12" creationId="{D6337FF6-E942-4D31-B4E5-9AEA23056A3B}"/>
          </ac:graphicFrameMkLst>
        </pc:graphicFrameChg>
        <pc:picChg chg="add mod">
          <ac:chgData name="" userId="2d7ac09e1f2b12b4" providerId="LiveId" clId="{0215826A-E0EC-4874-8EC2-02276D0654C9}" dt="2026-07-01T14:37:45.817" v="2124" actId="1076"/>
          <ac:picMkLst>
            <pc:docMk/>
            <pc:sldMk cId="2198725227" sldId="5117"/>
            <ac:picMk id="9" creationId="{1E625543-9664-4221-92AB-D3E882F1E042}"/>
          </ac:picMkLst>
        </pc:picChg>
        <pc:picChg chg="add mod">
          <ac:chgData name="" userId="2d7ac09e1f2b12b4" providerId="LiveId" clId="{0215826A-E0EC-4874-8EC2-02276D0654C9}" dt="2026-07-01T14:37:45.817" v="2124" actId="1076"/>
          <ac:picMkLst>
            <pc:docMk/>
            <pc:sldMk cId="2198725227" sldId="5117"/>
            <ac:picMk id="13" creationId="{98DD963B-14F3-4BFB-937C-1117B90C1B30}"/>
          </ac:picMkLst>
        </pc:picChg>
        <pc:picChg chg="add mod">
          <ac:chgData name="" userId="2d7ac09e1f2b12b4" providerId="LiveId" clId="{0215826A-E0EC-4874-8EC2-02276D0654C9}" dt="2026-07-01T14:37:45.817" v="2124" actId="1076"/>
          <ac:picMkLst>
            <pc:docMk/>
            <pc:sldMk cId="2198725227" sldId="5117"/>
            <ac:picMk id="14" creationId="{044BE1E7-BBED-4C7C-8452-8DB2BB3C3794}"/>
          </ac:picMkLst>
        </pc:picChg>
        <pc:picChg chg="add mod">
          <ac:chgData name="" userId="2d7ac09e1f2b12b4" providerId="LiveId" clId="{0215826A-E0EC-4874-8EC2-02276D0654C9}" dt="2026-07-01T14:37:45.817" v="2124" actId="1076"/>
          <ac:picMkLst>
            <pc:docMk/>
            <pc:sldMk cId="2198725227" sldId="5117"/>
            <ac:picMk id="15" creationId="{A18866EF-E42C-4EA1-B227-BD269AB48676}"/>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0B67F616-9412-4011-18A6-8A6B21F987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C8BD07AA-CBF0-9772-44D8-B3582E1C3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7FA4E0-50E2-470C-B62F-91C815A760FB}" type="datetimeFigureOut">
              <a:rPr lang="zh-CN" altLang="en-US" smtClean="0"/>
              <a:t>2026/7/1</a:t>
            </a:fld>
            <a:endParaRPr lang="zh-CN" altLang="en-US"/>
          </a:p>
        </p:txBody>
      </p:sp>
      <p:sp>
        <p:nvSpPr>
          <p:cNvPr id="4" name="页脚占位符 3">
            <a:extLst>
              <a:ext uri="{FF2B5EF4-FFF2-40B4-BE49-F238E27FC236}">
                <a16:creationId xmlns:a16="http://schemas.microsoft.com/office/drawing/2014/main" id="{963926C1-226D-FBFC-9A83-EED36678A0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9A3612F7-01BE-649E-2674-BA65173F2D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3B10F7-0122-4C39-9E1A-7288F3F809C3}" type="slidenum">
              <a:rPr lang="zh-CN" altLang="en-US" smtClean="0"/>
              <a:t>‹#›</a:t>
            </a:fld>
            <a:endParaRPr lang="zh-CN" altLang="en-US"/>
          </a:p>
        </p:txBody>
      </p:sp>
    </p:spTree>
    <p:extLst>
      <p:ext uri="{BB962C8B-B14F-4D97-AF65-F5344CB8AC3E}">
        <p14:creationId xmlns:p14="http://schemas.microsoft.com/office/powerpoint/2010/main" val="24931106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B16CC9-61D2-469D-9B56-1878729314D3}" type="datetimeFigureOut">
              <a:rPr lang="zh-CN" altLang="en-US" smtClean="0"/>
              <a:t>2026/7/1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60CF34-8308-4565-B997-27C3EA0734E6}" type="slidenum">
              <a:rPr lang="zh-CN" altLang="en-US" smtClean="0"/>
              <a:t>‹#›</a:t>
            </a:fld>
            <a:endParaRPr lang="zh-CN" altLang="en-US"/>
          </a:p>
        </p:txBody>
      </p:sp>
    </p:spTree>
    <p:extLst>
      <p:ext uri="{BB962C8B-B14F-4D97-AF65-F5344CB8AC3E}">
        <p14:creationId xmlns:p14="http://schemas.microsoft.com/office/powerpoint/2010/main" val="95446035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916877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Tree>
    <p:extLst>
      <p:ext uri="{BB962C8B-B14F-4D97-AF65-F5344CB8AC3E}">
        <p14:creationId xmlns:p14="http://schemas.microsoft.com/office/powerpoint/2010/main" val="1217962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Tree>
    <p:extLst>
      <p:ext uri="{BB962C8B-B14F-4D97-AF65-F5344CB8AC3E}">
        <p14:creationId xmlns:p14="http://schemas.microsoft.com/office/powerpoint/2010/main" val="850736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08981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052568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70343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591835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818333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456152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Tree>
    <p:extLst>
      <p:ext uri="{BB962C8B-B14F-4D97-AF65-F5344CB8AC3E}">
        <p14:creationId xmlns:p14="http://schemas.microsoft.com/office/powerpoint/2010/main" val="61170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Tree>
    <p:extLst>
      <p:ext uri="{BB962C8B-B14F-4D97-AF65-F5344CB8AC3E}">
        <p14:creationId xmlns:p14="http://schemas.microsoft.com/office/powerpoint/2010/main" val="3517469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28E59-E205-6D6B-6562-E70895166C8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7F54365-AAA7-004C-D271-113931354BB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5DF20D2-2F4F-161D-B080-F5B5BE4FC10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F22049A-0701-C00C-FD7E-FB6CE2239959}"/>
              </a:ext>
            </a:extLst>
          </p:cNvPr>
          <p:cNvSpPr>
            <a:spLocks noGrp="1"/>
          </p:cNvSpPr>
          <p:nvPr>
            <p:ph type="sldNum" sz="quarter" idx="5"/>
          </p:nvPr>
        </p:nvSpPr>
        <p:spPr/>
        <p:txBody>
          <a:bodyPr/>
          <a:lstStyle/>
          <a:p>
            <a:fld id="{654ADFF5-83F1-4A46-9C85-77BA1F62EEED}" type="slidenum">
              <a:rPr lang="zh-CN" altLang="en-US" smtClean="0"/>
              <a:t>21</a:t>
            </a:fld>
            <a:endParaRPr lang="zh-CN" altLang="en-US"/>
          </a:p>
        </p:txBody>
      </p:sp>
    </p:spTree>
    <p:extLst>
      <p:ext uri="{BB962C8B-B14F-4D97-AF65-F5344CB8AC3E}">
        <p14:creationId xmlns:p14="http://schemas.microsoft.com/office/powerpoint/2010/main" val="170736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封面">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994A0B-45AD-1115-DF1F-8EEDCB689089}"/>
              </a:ext>
            </a:extLst>
          </p:cNvPr>
          <p:cNvSpPr>
            <a:spLocks noGrp="1"/>
          </p:cNvSpPr>
          <p:nvPr>
            <p:ph type="ctrTitle"/>
          </p:nvPr>
        </p:nvSpPr>
        <p:spPr>
          <a:xfrm>
            <a:off x="1524000" y="1122363"/>
            <a:ext cx="9144000" cy="2387600"/>
          </a:xfrm>
          <a:prstGeom prst="rect">
            <a:avLst/>
          </a:prstGeom>
          <a:noFill/>
        </p:spPr>
        <p:txBody>
          <a:bodyPr anchor="b"/>
          <a:lstStyle>
            <a:lvl1pPr algn="ctr">
              <a:defRPr sz="6000">
                <a:solidFill>
                  <a:srgbClr val="083A7C"/>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副标题 2">
            <a:extLst>
              <a:ext uri="{FF2B5EF4-FFF2-40B4-BE49-F238E27FC236}">
                <a16:creationId xmlns:a16="http://schemas.microsoft.com/office/drawing/2014/main" id="{3B771CE9-BE05-E5FD-C782-C78A06D726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83A7C"/>
                </a:solidFill>
                <a:latin typeface="宋体" panose="02010600030101010101" pitchFamily="2" charset="-122"/>
                <a:ea typeface="宋体" panose="02010600030101010101" pitchFamily="2"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Tree>
    <p:extLst>
      <p:ext uri="{BB962C8B-B14F-4D97-AF65-F5344CB8AC3E}">
        <p14:creationId xmlns:p14="http://schemas.microsoft.com/office/powerpoint/2010/main" val="3735478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报告提纲">
    <p:spTree>
      <p:nvGrpSpPr>
        <p:cNvPr id="1" name=""/>
        <p:cNvGrpSpPr/>
        <p:nvPr/>
      </p:nvGrpSpPr>
      <p:grpSpPr>
        <a:xfrm>
          <a:off x="0" y="0"/>
          <a:ext cx="0" cy="0"/>
          <a:chOff x="0" y="0"/>
          <a:chExt cx="0" cy="0"/>
        </a:xfrm>
      </p:grpSpPr>
      <p:sp>
        <p:nvSpPr>
          <p:cNvPr id="27" name="矩形 26">
            <a:extLst>
              <a:ext uri="{FF2B5EF4-FFF2-40B4-BE49-F238E27FC236}">
                <a16:creationId xmlns:a16="http://schemas.microsoft.com/office/drawing/2014/main" id="{03B77541-A137-B3EE-77EF-18651E2BD6C3}"/>
              </a:ext>
            </a:extLst>
          </p:cNvPr>
          <p:cNvSpPr/>
          <p:nvPr userDrawn="1"/>
        </p:nvSpPr>
        <p:spPr>
          <a:xfrm>
            <a:off x="0" y="6424655"/>
            <a:ext cx="12192000" cy="433346"/>
          </a:xfrm>
          <a:prstGeom prst="rect">
            <a:avLst/>
          </a:prstGeom>
          <a:solidFill>
            <a:srgbClr val="083A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400" dirty="0">
                <a:latin typeface="方正舒体" panose="02010601030101010101" pitchFamily="2" charset="-122"/>
                <a:ea typeface="方正舒体" panose="02010601030101010101" pitchFamily="2" charset="-122"/>
              </a:rPr>
              <a:t>  红专并进，理实交融</a:t>
            </a:r>
          </a:p>
        </p:txBody>
      </p:sp>
      <p:sp>
        <p:nvSpPr>
          <p:cNvPr id="4" name="矩形 3">
            <a:extLst>
              <a:ext uri="{FF2B5EF4-FFF2-40B4-BE49-F238E27FC236}">
                <a16:creationId xmlns:a16="http://schemas.microsoft.com/office/drawing/2014/main" id="{38A6EBB5-707A-D652-127D-AAB7E999C2ED}"/>
              </a:ext>
            </a:extLst>
          </p:cNvPr>
          <p:cNvSpPr/>
          <p:nvPr userDrawn="1"/>
        </p:nvSpPr>
        <p:spPr>
          <a:xfrm>
            <a:off x="0" y="-3975"/>
            <a:ext cx="12192000" cy="1140465"/>
          </a:xfrm>
          <a:prstGeom prst="rect">
            <a:avLst/>
          </a:prstGeom>
          <a:solidFill>
            <a:srgbClr val="014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标题 1">
            <a:extLst>
              <a:ext uri="{FF2B5EF4-FFF2-40B4-BE49-F238E27FC236}">
                <a16:creationId xmlns:a16="http://schemas.microsoft.com/office/drawing/2014/main" id="{64EB9DE1-406F-870B-618E-5EA592CA1682}"/>
              </a:ext>
            </a:extLst>
          </p:cNvPr>
          <p:cNvSpPr>
            <a:spLocks noGrp="1"/>
          </p:cNvSpPr>
          <p:nvPr>
            <p:ph type="title" hasCustomPrompt="1"/>
          </p:nvPr>
        </p:nvSpPr>
        <p:spPr>
          <a:xfrm>
            <a:off x="156667" y="136525"/>
            <a:ext cx="11878666" cy="814451"/>
          </a:xfrm>
          <a:prstGeom prst="rect">
            <a:avLst/>
          </a:prstGeom>
        </p:spPr>
        <p:txBody>
          <a:bodyPr>
            <a:normAutofit/>
          </a:bodyPr>
          <a:lstStyle>
            <a:lvl1pPr>
              <a:defRPr sz="4400" b="1">
                <a:solidFill>
                  <a:schemeClr val="bg1"/>
                </a:solidFill>
                <a:latin typeface="微软雅黑" panose="020B0503020204020204" pitchFamily="34" charset="-122"/>
                <a:ea typeface="微软雅黑" panose="020B0503020204020204" pitchFamily="34" charset="-122"/>
              </a:defRPr>
            </a:lvl1pPr>
          </a:lstStyle>
          <a:p>
            <a:r>
              <a:rPr lang="zh-CN" altLang="en-US" dirty="0"/>
              <a:t>报告提纲</a:t>
            </a:r>
          </a:p>
        </p:txBody>
      </p:sp>
      <p:pic>
        <p:nvPicPr>
          <p:cNvPr id="12" name="图片 11">
            <a:extLst>
              <a:ext uri="{FF2B5EF4-FFF2-40B4-BE49-F238E27FC236}">
                <a16:creationId xmlns:a16="http://schemas.microsoft.com/office/drawing/2014/main" id="{8D33BE6E-5F4C-23B9-5FFC-F528D91D17E6}"/>
              </a:ext>
            </a:extLst>
          </p:cNvPr>
          <p:cNvPicPr>
            <a:picLocks noChangeAspect="1"/>
          </p:cNvPicPr>
          <p:nvPr userDrawn="1"/>
        </p:nvPicPr>
        <p:blipFill>
          <a:blip r:embed="rId2"/>
          <a:stretch>
            <a:fillRect/>
          </a:stretch>
        </p:blipFill>
        <p:spPr>
          <a:xfrm>
            <a:off x="10749078" y="0"/>
            <a:ext cx="1329246" cy="1117479"/>
          </a:xfrm>
          <a:prstGeom prst="rect">
            <a:avLst/>
          </a:prstGeom>
        </p:spPr>
      </p:pic>
      <p:pic>
        <p:nvPicPr>
          <p:cNvPr id="24" name="图片 23">
            <a:extLst>
              <a:ext uri="{FF2B5EF4-FFF2-40B4-BE49-F238E27FC236}">
                <a16:creationId xmlns:a16="http://schemas.microsoft.com/office/drawing/2014/main" id="{3894747E-1D24-B214-E839-DBB67109FBE6}"/>
              </a:ext>
            </a:extLst>
          </p:cNvPr>
          <p:cNvPicPr>
            <a:picLocks noChangeAspect="1"/>
          </p:cNvPicPr>
          <p:nvPr userDrawn="1"/>
        </p:nvPicPr>
        <p:blipFill rotWithShape="1">
          <a:blip r:embed="rId3"/>
          <a:srcRect t="17034"/>
          <a:stretch/>
        </p:blipFill>
        <p:spPr>
          <a:xfrm>
            <a:off x="9518949" y="6467363"/>
            <a:ext cx="2460258" cy="347929"/>
          </a:xfrm>
          <a:prstGeom prst="rect">
            <a:avLst/>
          </a:prstGeom>
        </p:spPr>
      </p:pic>
      <p:sp>
        <p:nvSpPr>
          <p:cNvPr id="28" name="文本占位符 17">
            <a:extLst>
              <a:ext uri="{FF2B5EF4-FFF2-40B4-BE49-F238E27FC236}">
                <a16:creationId xmlns:a16="http://schemas.microsoft.com/office/drawing/2014/main" id="{7019113C-F000-C65A-F8D9-B64B5BE22DE0}"/>
              </a:ext>
            </a:extLst>
          </p:cNvPr>
          <p:cNvSpPr>
            <a:spLocks noGrp="1"/>
          </p:cNvSpPr>
          <p:nvPr>
            <p:ph type="body" sz="quarter" idx="13"/>
          </p:nvPr>
        </p:nvSpPr>
        <p:spPr>
          <a:xfrm>
            <a:off x="1440674" y="1385298"/>
            <a:ext cx="4021872" cy="639163"/>
          </a:xfrm>
        </p:spPr>
        <p:txBody>
          <a:bodyPr lIns="0" tIns="0" anchor="t"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40" name="文本占位符 51">
            <a:extLst>
              <a:ext uri="{FF2B5EF4-FFF2-40B4-BE49-F238E27FC236}">
                <a16:creationId xmlns:a16="http://schemas.microsoft.com/office/drawing/2014/main" id="{ACCC2429-3ED4-C4D6-96AE-1E68B5060921}"/>
              </a:ext>
            </a:extLst>
          </p:cNvPr>
          <p:cNvSpPr>
            <a:spLocks noGrp="1"/>
          </p:cNvSpPr>
          <p:nvPr>
            <p:ph type="body" sz="quarter" idx="25" hasCustomPrompt="1"/>
          </p:nvPr>
        </p:nvSpPr>
        <p:spPr>
          <a:xfrm>
            <a:off x="594896" y="1323916"/>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1</a:t>
            </a:r>
            <a:endParaRPr lang="zh-CN" altLang="en-US" dirty="0"/>
          </a:p>
        </p:txBody>
      </p:sp>
      <p:sp>
        <p:nvSpPr>
          <p:cNvPr id="42" name="文本占位符 32">
            <a:extLst>
              <a:ext uri="{FF2B5EF4-FFF2-40B4-BE49-F238E27FC236}">
                <a16:creationId xmlns:a16="http://schemas.microsoft.com/office/drawing/2014/main" id="{5AF184A9-8971-EDD2-66F0-284F7F06B251}"/>
              </a:ext>
            </a:extLst>
          </p:cNvPr>
          <p:cNvSpPr>
            <a:spLocks noGrp="1"/>
          </p:cNvSpPr>
          <p:nvPr>
            <p:ph type="body" sz="quarter" idx="27" hasCustomPrompt="1"/>
          </p:nvPr>
        </p:nvSpPr>
        <p:spPr>
          <a:xfrm>
            <a:off x="594896" y="2300253"/>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2</a:t>
            </a:r>
            <a:endParaRPr lang="zh-CN" altLang="en-US" dirty="0"/>
          </a:p>
        </p:txBody>
      </p:sp>
      <p:sp>
        <p:nvSpPr>
          <p:cNvPr id="44" name="文本占位符 34">
            <a:extLst>
              <a:ext uri="{FF2B5EF4-FFF2-40B4-BE49-F238E27FC236}">
                <a16:creationId xmlns:a16="http://schemas.microsoft.com/office/drawing/2014/main" id="{AF976473-EB86-A991-9204-55B141458D32}"/>
              </a:ext>
            </a:extLst>
          </p:cNvPr>
          <p:cNvSpPr>
            <a:spLocks noGrp="1"/>
          </p:cNvSpPr>
          <p:nvPr>
            <p:ph type="body" sz="quarter" idx="29" hasCustomPrompt="1"/>
          </p:nvPr>
        </p:nvSpPr>
        <p:spPr>
          <a:xfrm>
            <a:off x="594896" y="3276590"/>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3</a:t>
            </a:r>
            <a:endParaRPr lang="zh-CN" altLang="en-US" dirty="0"/>
          </a:p>
        </p:txBody>
      </p:sp>
      <p:sp>
        <p:nvSpPr>
          <p:cNvPr id="47" name="文本占位符 17">
            <a:extLst>
              <a:ext uri="{FF2B5EF4-FFF2-40B4-BE49-F238E27FC236}">
                <a16:creationId xmlns:a16="http://schemas.microsoft.com/office/drawing/2014/main" id="{C4CDC448-82B6-6B24-37C8-54EC87F8F868}"/>
              </a:ext>
            </a:extLst>
          </p:cNvPr>
          <p:cNvSpPr>
            <a:spLocks noGrp="1"/>
          </p:cNvSpPr>
          <p:nvPr>
            <p:ph type="body" sz="quarter" idx="30"/>
          </p:nvPr>
        </p:nvSpPr>
        <p:spPr>
          <a:xfrm>
            <a:off x="1440674" y="2361635"/>
            <a:ext cx="4021872" cy="639163"/>
          </a:xfrm>
        </p:spPr>
        <p:txBody>
          <a:bodyPr lIns="0" tIns="0" anchor="t"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48" name="文本占位符 17">
            <a:extLst>
              <a:ext uri="{FF2B5EF4-FFF2-40B4-BE49-F238E27FC236}">
                <a16:creationId xmlns:a16="http://schemas.microsoft.com/office/drawing/2014/main" id="{70F4F94A-796D-AA2F-940F-B352A3789628}"/>
              </a:ext>
            </a:extLst>
          </p:cNvPr>
          <p:cNvSpPr>
            <a:spLocks noGrp="1"/>
          </p:cNvSpPr>
          <p:nvPr>
            <p:ph type="body" sz="quarter" idx="31"/>
          </p:nvPr>
        </p:nvSpPr>
        <p:spPr>
          <a:xfrm>
            <a:off x="1440674" y="3337112"/>
            <a:ext cx="4021872" cy="639163"/>
          </a:xfrm>
        </p:spPr>
        <p:txBody>
          <a:bodyPr lIns="0" tIns="0" anchor="t"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49" name="文本占位符 34">
            <a:extLst>
              <a:ext uri="{FF2B5EF4-FFF2-40B4-BE49-F238E27FC236}">
                <a16:creationId xmlns:a16="http://schemas.microsoft.com/office/drawing/2014/main" id="{80EE3680-6D98-96D4-C216-446930F06EAF}"/>
              </a:ext>
            </a:extLst>
          </p:cNvPr>
          <p:cNvSpPr>
            <a:spLocks noGrp="1"/>
          </p:cNvSpPr>
          <p:nvPr>
            <p:ph type="body" sz="quarter" idx="32" hasCustomPrompt="1"/>
          </p:nvPr>
        </p:nvSpPr>
        <p:spPr>
          <a:xfrm>
            <a:off x="594896" y="4252067"/>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4</a:t>
            </a:r>
            <a:endParaRPr lang="zh-CN" altLang="en-US" dirty="0"/>
          </a:p>
        </p:txBody>
      </p:sp>
      <p:sp>
        <p:nvSpPr>
          <p:cNvPr id="50" name="文本占位符 17">
            <a:extLst>
              <a:ext uri="{FF2B5EF4-FFF2-40B4-BE49-F238E27FC236}">
                <a16:creationId xmlns:a16="http://schemas.microsoft.com/office/drawing/2014/main" id="{B4630CC7-9C4B-FF54-A67E-6821C4D37729}"/>
              </a:ext>
            </a:extLst>
          </p:cNvPr>
          <p:cNvSpPr>
            <a:spLocks noGrp="1"/>
          </p:cNvSpPr>
          <p:nvPr>
            <p:ph type="body" sz="quarter" idx="33"/>
          </p:nvPr>
        </p:nvSpPr>
        <p:spPr>
          <a:xfrm>
            <a:off x="1440674" y="4312589"/>
            <a:ext cx="4021872" cy="639163"/>
          </a:xfrm>
        </p:spPr>
        <p:txBody>
          <a:bodyPr lIns="0" tIns="0" anchor="t"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51" name="文本占位符 34">
            <a:extLst>
              <a:ext uri="{FF2B5EF4-FFF2-40B4-BE49-F238E27FC236}">
                <a16:creationId xmlns:a16="http://schemas.microsoft.com/office/drawing/2014/main" id="{1CBDCFB0-2B02-DA6E-FCCE-0187B603C0F2}"/>
              </a:ext>
            </a:extLst>
          </p:cNvPr>
          <p:cNvSpPr>
            <a:spLocks noGrp="1"/>
          </p:cNvSpPr>
          <p:nvPr>
            <p:ph type="body" sz="quarter" idx="34" hasCustomPrompt="1"/>
          </p:nvPr>
        </p:nvSpPr>
        <p:spPr>
          <a:xfrm>
            <a:off x="594896" y="5227544"/>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5</a:t>
            </a:r>
            <a:endParaRPr lang="zh-CN" altLang="en-US" dirty="0"/>
          </a:p>
        </p:txBody>
      </p:sp>
      <p:sp>
        <p:nvSpPr>
          <p:cNvPr id="52" name="文本占位符 17">
            <a:extLst>
              <a:ext uri="{FF2B5EF4-FFF2-40B4-BE49-F238E27FC236}">
                <a16:creationId xmlns:a16="http://schemas.microsoft.com/office/drawing/2014/main" id="{DE97D192-25C6-14A2-EFA6-15715615DD98}"/>
              </a:ext>
            </a:extLst>
          </p:cNvPr>
          <p:cNvSpPr>
            <a:spLocks noGrp="1"/>
          </p:cNvSpPr>
          <p:nvPr>
            <p:ph type="body" sz="quarter" idx="35"/>
          </p:nvPr>
        </p:nvSpPr>
        <p:spPr>
          <a:xfrm>
            <a:off x="1440674" y="5288926"/>
            <a:ext cx="4021872" cy="639163"/>
          </a:xfrm>
        </p:spPr>
        <p:txBody>
          <a:bodyPr lIns="0" tIns="0" anchor="t"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Tree>
    <p:extLst>
      <p:ext uri="{BB962C8B-B14F-4D97-AF65-F5344CB8AC3E}">
        <p14:creationId xmlns:p14="http://schemas.microsoft.com/office/powerpoint/2010/main" val="3781213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7" name="矩形 26">
            <a:extLst>
              <a:ext uri="{FF2B5EF4-FFF2-40B4-BE49-F238E27FC236}">
                <a16:creationId xmlns:a16="http://schemas.microsoft.com/office/drawing/2014/main" id="{03B77541-A137-B3EE-77EF-18651E2BD6C3}"/>
              </a:ext>
            </a:extLst>
          </p:cNvPr>
          <p:cNvSpPr/>
          <p:nvPr userDrawn="1"/>
        </p:nvSpPr>
        <p:spPr>
          <a:xfrm>
            <a:off x="0" y="6424655"/>
            <a:ext cx="12192000" cy="433346"/>
          </a:xfrm>
          <a:prstGeom prst="rect">
            <a:avLst/>
          </a:prstGeom>
          <a:solidFill>
            <a:srgbClr val="083A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400" dirty="0">
                <a:latin typeface="方正舒体" panose="02010601030101010101" pitchFamily="2" charset="-122"/>
                <a:ea typeface="方正舒体" panose="02010601030101010101" pitchFamily="2" charset="-122"/>
              </a:rPr>
              <a:t>  红专并进，理实交融</a:t>
            </a:r>
          </a:p>
        </p:txBody>
      </p:sp>
      <p:sp>
        <p:nvSpPr>
          <p:cNvPr id="4" name="矩形 3">
            <a:extLst>
              <a:ext uri="{FF2B5EF4-FFF2-40B4-BE49-F238E27FC236}">
                <a16:creationId xmlns:a16="http://schemas.microsoft.com/office/drawing/2014/main" id="{38A6EBB5-707A-D652-127D-AAB7E999C2ED}"/>
              </a:ext>
            </a:extLst>
          </p:cNvPr>
          <p:cNvSpPr/>
          <p:nvPr userDrawn="1"/>
        </p:nvSpPr>
        <p:spPr>
          <a:xfrm>
            <a:off x="0" y="-3975"/>
            <a:ext cx="12192000" cy="1140465"/>
          </a:xfrm>
          <a:prstGeom prst="rect">
            <a:avLst/>
          </a:prstGeom>
          <a:solidFill>
            <a:srgbClr val="014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a:extLst>
              <a:ext uri="{FF2B5EF4-FFF2-40B4-BE49-F238E27FC236}">
                <a16:creationId xmlns:a16="http://schemas.microsoft.com/office/drawing/2014/main" id="{8D33BE6E-5F4C-23B9-5FFC-F528D91D17E6}"/>
              </a:ext>
            </a:extLst>
          </p:cNvPr>
          <p:cNvPicPr>
            <a:picLocks noChangeAspect="1"/>
          </p:cNvPicPr>
          <p:nvPr userDrawn="1"/>
        </p:nvPicPr>
        <p:blipFill>
          <a:blip r:embed="rId2"/>
          <a:stretch>
            <a:fillRect/>
          </a:stretch>
        </p:blipFill>
        <p:spPr>
          <a:xfrm>
            <a:off x="10749078" y="0"/>
            <a:ext cx="1329246" cy="1117479"/>
          </a:xfrm>
          <a:prstGeom prst="rect">
            <a:avLst/>
          </a:prstGeom>
        </p:spPr>
      </p:pic>
      <p:pic>
        <p:nvPicPr>
          <p:cNvPr id="24" name="图片 23">
            <a:extLst>
              <a:ext uri="{FF2B5EF4-FFF2-40B4-BE49-F238E27FC236}">
                <a16:creationId xmlns:a16="http://schemas.microsoft.com/office/drawing/2014/main" id="{3894747E-1D24-B214-E839-DBB67109FBE6}"/>
              </a:ext>
            </a:extLst>
          </p:cNvPr>
          <p:cNvPicPr>
            <a:picLocks noChangeAspect="1"/>
          </p:cNvPicPr>
          <p:nvPr userDrawn="1"/>
        </p:nvPicPr>
        <p:blipFill rotWithShape="1">
          <a:blip r:embed="rId3"/>
          <a:srcRect t="17034"/>
          <a:stretch/>
        </p:blipFill>
        <p:spPr>
          <a:xfrm>
            <a:off x="9518949" y="6467363"/>
            <a:ext cx="2460258" cy="347929"/>
          </a:xfrm>
          <a:prstGeom prst="rect">
            <a:avLst/>
          </a:prstGeom>
        </p:spPr>
      </p:pic>
      <p:sp>
        <p:nvSpPr>
          <p:cNvPr id="28" name="文本占位符 17">
            <a:extLst>
              <a:ext uri="{FF2B5EF4-FFF2-40B4-BE49-F238E27FC236}">
                <a16:creationId xmlns:a16="http://schemas.microsoft.com/office/drawing/2014/main" id="{7019113C-F000-C65A-F8D9-B64B5BE22DE0}"/>
              </a:ext>
            </a:extLst>
          </p:cNvPr>
          <p:cNvSpPr>
            <a:spLocks noGrp="1"/>
          </p:cNvSpPr>
          <p:nvPr>
            <p:ph type="body" sz="quarter" idx="13"/>
          </p:nvPr>
        </p:nvSpPr>
        <p:spPr>
          <a:xfrm>
            <a:off x="4870788" y="2789837"/>
            <a:ext cx="4123272" cy="639163"/>
          </a:xfrm>
        </p:spPr>
        <p:txBody>
          <a:bodyPr lIns="0" tIns="0" anchor="t" anchorCtr="0">
            <a:noAutofit/>
          </a:bodyPr>
          <a:lstStyle>
            <a:lvl1pPr marL="0" indent="0" algn="ctr">
              <a:buNone/>
              <a:defRPr sz="44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40" name="文本占位符 51">
            <a:extLst>
              <a:ext uri="{FF2B5EF4-FFF2-40B4-BE49-F238E27FC236}">
                <a16:creationId xmlns:a16="http://schemas.microsoft.com/office/drawing/2014/main" id="{ACCC2429-3ED4-C4D6-96AE-1E68B5060921}"/>
              </a:ext>
            </a:extLst>
          </p:cNvPr>
          <p:cNvSpPr>
            <a:spLocks noGrp="1"/>
          </p:cNvSpPr>
          <p:nvPr>
            <p:ph type="body" sz="quarter" idx="25" hasCustomPrompt="1"/>
          </p:nvPr>
        </p:nvSpPr>
        <p:spPr>
          <a:xfrm>
            <a:off x="3303177" y="2779608"/>
            <a:ext cx="1399199" cy="1298784"/>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1</a:t>
            </a:r>
            <a:endParaRPr lang="zh-CN" altLang="en-US" dirty="0"/>
          </a:p>
        </p:txBody>
      </p:sp>
    </p:spTree>
    <p:extLst>
      <p:ext uri="{BB962C8B-B14F-4D97-AF65-F5344CB8AC3E}">
        <p14:creationId xmlns:p14="http://schemas.microsoft.com/office/powerpoint/2010/main" val="1217290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EB9DE1-406F-870B-618E-5EA592CA1682}"/>
              </a:ext>
            </a:extLst>
          </p:cNvPr>
          <p:cNvSpPr>
            <a:spLocks noGrp="1"/>
          </p:cNvSpPr>
          <p:nvPr>
            <p:ph type="title"/>
          </p:nvPr>
        </p:nvSpPr>
        <p:spPr>
          <a:xfrm>
            <a:off x="156667" y="136525"/>
            <a:ext cx="11878666" cy="814451"/>
          </a:xfrm>
          <a:prstGeom prst="rect">
            <a:avLst/>
          </a:prstGeom>
        </p:spPr>
        <p:txBody>
          <a:bodyPr>
            <a:normAutofit/>
          </a:bodyPr>
          <a:lstStyle>
            <a:lvl1pPr>
              <a:defRPr sz="4000">
                <a:solidFill>
                  <a:srgbClr val="083A7C"/>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F2926D71-2754-2CC6-38EA-927D0856A2A6}"/>
              </a:ext>
            </a:extLst>
          </p:cNvPr>
          <p:cNvSpPr>
            <a:spLocks noGrp="1"/>
          </p:cNvSpPr>
          <p:nvPr>
            <p:ph idx="1"/>
          </p:nvPr>
        </p:nvSpPr>
        <p:spPr>
          <a:xfrm>
            <a:off x="156667" y="1053687"/>
            <a:ext cx="11878666" cy="5072368"/>
          </a:xfrm>
          <a:prstGeom prst="rect">
            <a:avLst/>
          </a:prstGeom>
        </p:spPr>
        <p:txBody>
          <a:bodyPr/>
          <a:lstStyle>
            <a:lvl1pPr marL="360000" indent="-288000">
              <a:lnSpc>
                <a:spcPct val="100000"/>
              </a:lnSpc>
              <a:spcBef>
                <a:spcPts val="1200"/>
              </a:spcBef>
              <a:defRPr>
                <a:solidFill>
                  <a:srgbClr val="083A7C"/>
                </a:solidFill>
                <a:latin typeface="微软雅黑" panose="020B0503020204020204" pitchFamily="34" charset="-122"/>
                <a:ea typeface="微软雅黑" panose="020B0503020204020204" pitchFamily="34" charset="-122"/>
              </a:defRPr>
            </a:lvl1pPr>
            <a:lvl2pPr marL="648000" indent="-288000">
              <a:lnSpc>
                <a:spcPct val="120000"/>
              </a:lnSpc>
              <a:spcBef>
                <a:spcPts val="600"/>
              </a:spcBef>
              <a:buFont typeface="Wingdings" panose="05000000000000000000" pitchFamily="2" charset="2"/>
              <a:buChar char="Ø"/>
              <a:defRPr sz="2000" baseline="0">
                <a:latin typeface="Times New Roman" panose="02020603050405020304" pitchFamily="18" charset="0"/>
                <a:ea typeface="宋体" panose="02010600030101010101" pitchFamily="2" charset="-122"/>
              </a:defRPr>
            </a:lvl2pPr>
            <a:lvl3pPr>
              <a:defRPr sz="1800" baseline="0">
                <a:latin typeface="Times New Roman" panose="02020603050405020304" pitchFamily="18" charset="0"/>
                <a:ea typeface="宋体" panose="02010600030101010101" pitchFamily="2" charset="-122"/>
              </a:defRPr>
            </a:lvl3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Tree>
    <p:extLst>
      <p:ext uri="{BB962C8B-B14F-4D97-AF65-F5344CB8AC3E}">
        <p14:creationId xmlns:p14="http://schemas.microsoft.com/office/powerpoint/2010/main" val="584977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标题和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3CDEAC-2B3E-BBFB-7CE9-74A38AA32F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AE67455-F95F-3188-E22D-804451B255C1}"/>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FEE31CDD-5FA2-E9F6-D299-8632AC87AEFD}"/>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110349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6CE9D6C-E3F0-44B4-AD94-3E821B2AA2A1}"/>
              </a:ext>
            </a:extLst>
          </p:cNvPr>
          <p:cNvSpPr>
            <a:spLocks noGrp="1"/>
          </p:cNvSpPr>
          <p:nvPr>
            <p:ph type="dt" sz="half" idx="10"/>
          </p:nvPr>
        </p:nvSpPr>
        <p:spPr/>
        <p:txBody>
          <a:bodyPr/>
          <a:lstStyle/>
          <a:p>
            <a:fld id="{8323E4CD-1DEE-4464-85F4-BE00E7568668}" type="datetimeFigureOut">
              <a:rPr lang="zh-CN" altLang="en-US" smtClean="0"/>
              <a:t>2026/7/1</a:t>
            </a:fld>
            <a:endParaRPr lang="zh-CN" altLang="en-US"/>
          </a:p>
        </p:txBody>
      </p:sp>
      <p:sp>
        <p:nvSpPr>
          <p:cNvPr id="3" name="页脚占位符 2">
            <a:extLst>
              <a:ext uri="{FF2B5EF4-FFF2-40B4-BE49-F238E27FC236}">
                <a16:creationId xmlns:a16="http://schemas.microsoft.com/office/drawing/2014/main" id="{5B14AFF7-9DA4-463F-AC41-84FE3BE94F2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0DF7F3A-CFFB-45A0-87CD-BAAA0369CFF6}"/>
              </a:ext>
            </a:extLst>
          </p:cNvPr>
          <p:cNvSpPr>
            <a:spLocks noGrp="1"/>
          </p:cNvSpPr>
          <p:nvPr>
            <p:ph type="sldNum" sz="quarter" idx="12"/>
          </p:nvPr>
        </p:nvSpPr>
        <p:spPr/>
        <p:txBody>
          <a:bodyPr/>
          <a:lstStyle/>
          <a:p>
            <a:fld id="{B0AE879D-F4E9-4086-A86E-847794763A50}" type="slidenum">
              <a:rPr lang="zh-CN" altLang="en-US" smtClean="0"/>
              <a:t>‹#›</a:t>
            </a:fld>
            <a:endParaRPr lang="zh-CN" altLang="en-US"/>
          </a:p>
        </p:txBody>
      </p:sp>
    </p:spTree>
    <p:extLst>
      <p:ext uri="{BB962C8B-B14F-4D97-AF65-F5344CB8AC3E}">
        <p14:creationId xmlns:p14="http://schemas.microsoft.com/office/powerpoint/2010/main" val="9578067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F8AE44F-5C09-CA68-8BA8-0BBB80BAB59F}"/>
              </a:ext>
            </a:extLst>
          </p:cNvPr>
          <p:cNvSpPr>
            <a:spLocks noGrp="1"/>
          </p:cNvSpPr>
          <p:nvPr>
            <p:ph type="title"/>
          </p:nvPr>
        </p:nvSpPr>
        <p:spPr>
          <a:xfrm>
            <a:off x="163373" y="136525"/>
            <a:ext cx="11865254" cy="807136"/>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5474CED2-4BD0-ABE6-07E6-9CEC21B6121E}"/>
              </a:ext>
            </a:extLst>
          </p:cNvPr>
          <p:cNvSpPr>
            <a:spLocks noGrp="1"/>
          </p:cNvSpPr>
          <p:nvPr>
            <p:ph type="body" idx="1"/>
          </p:nvPr>
        </p:nvSpPr>
        <p:spPr>
          <a:xfrm>
            <a:off x="163373" y="1116050"/>
            <a:ext cx="11865254" cy="5116500"/>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Tree>
    <p:extLst>
      <p:ext uri="{BB962C8B-B14F-4D97-AF65-F5344CB8AC3E}">
        <p14:creationId xmlns:p14="http://schemas.microsoft.com/office/powerpoint/2010/main" val="2311450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3" r:id="rId4"/>
    <p:sldLayoutId id="2147483652" r:id="rId5"/>
    <p:sldLayoutId id="2147483655" r:id="rId6"/>
  </p:sldLayoutIdLst>
  <p:txStyles>
    <p:titleStyle>
      <a:lvl1pPr algn="l" defTabSz="914400" rtl="0" eaLnBrk="1" latinLnBrk="0" hangingPunct="1">
        <a:lnSpc>
          <a:spcPct val="90000"/>
        </a:lnSpc>
        <a:spcBef>
          <a:spcPct val="0"/>
        </a:spcBef>
        <a:buNone/>
        <a:defRPr sz="4000" kern="1200">
          <a:solidFill>
            <a:srgbClr val="002060"/>
          </a:solidFill>
          <a:latin typeface="微软雅黑" panose="020B0503020204020204" pitchFamily="34" charset="-122"/>
          <a:ea typeface="微软雅黑" panose="020B0503020204020204" pitchFamily="34" charset="-122"/>
          <a:cs typeface="+mj-cs"/>
        </a:defRPr>
      </a:lvl1pPr>
    </p:titleStyle>
    <p:bodyStyle>
      <a:lvl1pPr marL="360000" indent="-288000" algn="l" defTabSz="914400" rtl="0" eaLnBrk="1" latinLnBrk="0" hangingPunct="1">
        <a:lnSpc>
          <a:spcPct val="100000"/>
        </a:lnSpc>
        <a:spcBef>
          <a:spcPts val="1000"/>
        </a:spcBef>
        <a:buFont typeface="Arial" panose="020B0604020202020204" pitchFamily="34" charset="0"/>
        <a:buChar char="•"/>
        <a:defRPr sz="2800" kern="1200">
          <a:solidFill>
            <a:srgbClr val="002060"/>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2.png"/><Relationship Id="rId5" Type="http://schemas.openxmlformats.org/officeDocument/2006/relationships/image" Target="../media/image20.wmf"/><Relationship Id="rId10" Type="http://schemas.openxmlformats.org/officeDocument/2006/relationships/image" Target="../media/image26.png"/><Relationship Id="rId4" Type="http://schemas.openxmlformats.org/officeDocument/2006/relationships/oleObject" Target="../embeddings/oleObject1.bin"/><Relationship Id="rId9"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0.emf"/><Relationship Id="rId5" Type="http://schemas.openxmlformats.org/officeDocument/2006/relationships/slideLayout" Target="../slideLayouts/slideLayout4.xml"/><Relationship Id="rId4" Type="http://schemas.openxmlformats.org/officeDocument/2006/relationships/tags" Target="../tags/tag4.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xml"/><Relationship Id="rId5" Type="http://schemas.openxmlformats.org/officeDocument/2006/relationships/image" Target="../media/image39.emf"/><Relationship Id="rId4" Type="http://schemas.openxmlformats.org/officeDocument/2006/relationships/image" Target="../media/image3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AF859AD7-6E7E-4CDA-9ED7-5764E0F20788}"/>
              </a:ext>
            </a:extLst>
          </p:cNvPr>
          <p:cNvSpPr>
            <a:spLocks noGrp="1"/>
          </p:cNvSpPr>
          <p:nvPr>
            <p:ph type="ctrTitle"/>
          </p:nvPr>
        </p:nvSpPr>
        <p:spPr>
          <a:xfrm>
            <a:off x="1053885" y="1122363"/>
            <a:ext cx="10073897" cy="2387600"/>
          </a:xfrm>
        </p:spPr>
        <p:txBody>
          <a:bodyPr>
            <a:normAutofit fontScale="90000"/>
          </a:bodyPr>
          <a:lstStyle/>
          <a:p>
            <a:pPr>
              <a:lnSpc>
                <a:spcPct val="120000"/>
              </a:lnSpc>
            </a:pPr>
            <a:r>
              <a:rPr lang="zh-CN" altLang="en-US" dirty="0">
                <a:solidFill>
                  <a:srgbClr val="083A7C"/>
                </a:solidFill>
              </a:rPr>
              <a:t>超级陶粲装置关键技术攻关项目</a:t>
            </a:r>
            <a:br>
              <a:rPr lang="en-US" altLang="zh-CN" dirty="0">
                <a:solidFill>
                  <a:srgbClr val="083A7C"/>
                </a:solidFill>
              </a:rPr>
            </a:br>
            <a:r>
              <a:rPr lang="zh-CN" altLang="en-US" dirty="0">
                <a:solidFill>
                  <a:srgbClr val="083A7C"/>
                </a:solidFill>
              </a:rPr>
              <a:t>束测系统研究进展</a:t>
            </a:r>
          </a:p>
        </p:txBody>
      </p:sp>
      <p:sp>
        <p:nvSpPr>
          <p:cNvPr id="8" name="副标题 7">
            <a:extLst>
              <a:ext uri="{FF2B5EF4-FFF2-40B4-BE49-F238E27FC236}">
                <a16:creationId xmlns:a16="http://schemas.microsoft.com/office/drawing/2014/main" id="{BA842A9B-49B0-C9E1-A9F0-9EE07241B277}"/>
              </a:ext>
            </a:extLst>
          </p:cNvPr>
          <p:cNvSpPr>
            <a:spLocks noGrp="1"/>
          </p:cNvSpPr>
          <p:nvPr>
            <p:ph type="subTitle" idx="1"/>
          </p:nvPr>
        </p:nvSpPr>
        <p:spPr/>
        <p:txBody>
          <a:bodyPr>
            <a:normAutofit/>
          </a:bodyPr>
          <a:lstStyle/>
          <a:p>
            <a:pPr algn="ctr">
              <a:lnSpc>
                <a:spcPct val="100000"/>
              </a:lnSpc>
              <a:spcBef>
                <a:spcPts val="600"/>
              </a:spcBef>
            </a:pPr>
            <a:r>
              <a:rPr lang="zh-CN" altLang="en-US" sz="2400" b="1"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罗箐</a:t>
            </a:r>
            <a:endParaRPr lang="en-US" altLang="zh-CN" sz="2400" b="1" dirty="0">
              <a:solidFill>
                <a:srgbClr val="083A7C"/>
              </a:solidFill>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00000"/>
              </a:lnSpc>
              <a:spcBef>
                <a:spcPts val="600"/>
              </a:spcBef>
            </a:pPr>
            <a:r>
              <a:rPr lang="en-US" altLang="zh-CN" sz="2400" b="1"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STCF</a:t>
            </a:r>
            <a:r>
              <a:rPr lang="zh-CN" altLang="en-US" sz="2400" b="1"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束测团队</a:t>
            </a:r>
            <a:endParaRPr lang="en-US" altLang="zh-CN" sz="2400" b="1" dirty="0">
              <a:solidFill>
                <a:srgbClr val="083A7C"/>
              </a:solidFill>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00000"/>
              </a:lnSpc>
              <a:spcBef>
                <a:spcPts val="600"/>
              </a:spcBef>
            </a:pPr>
            <a:r>
              <a:rPr lang="en-US" altLang="zh-CN" sz="2400" b="1"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2026/07/02</a:t>
            </a:r>
            <a:endParaRPr lang="zh-CN" altLang="en-US" dirty="0"/>
          </a:p>
        </p:txBody>
      </p:sp>
    </p:spTree>
    <p:extLst>
      <p:ext uri="{BB962C8B-B14F-4D97-AF65-F5344CB8AC3E}">
        <p14:creationId xmlns:p14="http://schemas.microsoft.com/office/powerpoint/2010/main" val="1796066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A881B-5896-4810-8677-1C423523C3D9}"/>
              </a:ext>
            </a:extLst>
          </p:cNvPr>
          <p:cNvSpPr>
            <a:spLocks noGrp="1"/>
          </p:cNvSpPr>
          <p:nvPr>
            <p:ph type="title"/>
          </p:nvPr>
        </p:nvSpPr>
        <p:spPr/>
        <p:txBody>
          <a:bodyPr/>
          <a:lstStyle/>
          <a:p>
            <a:r>
              <a:rPr lang="zh-CN" altLang="en-US" dirty="0"/>
              <a:t>关键技术路线与性能指标（</a:t>
            </a:r>
            <a:r>
              <a:rPr lang="en-US" altLang="zh-CN" dirty="0"/>
              <a:t>1</a:t>
            </a:r>
            <a:r>
              <a:rPr lang="zh-CN" altLang="en-US" dirty="0"/>
              <a:t>）</a:t>
            </a:r>
          </a:p>
        </p:txBody>
      </p:sp>
      <p:graphicFrame>
        <p:nvGraphicFramePr>
          <p:cNvPr id="4" name="内容占位符 3">
            <a:extLst>
              <a:ext uri="{FF2B5EF4-FFF2-40B4-BE49-F238E27FC236}">
                <a16:creationId xmlns:a16="http://schemas.microsoft.com/office/drawing/2014/main" id="{EECF58EC-01D4-484F-A717-95CC89FF4289}"/>
              </a:ext>
            </a:extLst>
          </p:cNvPr>
          <p:cNvGraphicFramePr>
            <a:graphicFrameLocks noGrp="1"/>
          </p:cNvGraphicFramePr>
          <p:nvPr>
            <p:ph idx="1"/>
            <p:extLst/>
          </p:nvPr>
        </p:nvGraphicFramePr>
        <p:xfrm>
          <a:off x="156667" y="1329268"/>
          <a:ext cx="11864976" cy="5055870"/>
        </p:xfrm>
        <a:graphic>
          <a:graphicData uri="http://schemas.openxmlformats.org/drawingml/2006/table">
            <a:tbl>
              <a:tblPr firstRow="1" firstCol="1" bandRow="1">
                <a:tableStyleId>{5C22544A-7EE6-4342-B048-85BDC9FD1C3A}</a:tableStyleId>
              </a:tblPr>
              <a:tblGrid>
                <a:gridCol w="2260020">
                  <a:extLst>
                    <a:ext uri="{9D8B030D-6E8A-4147-A177-3AD203B41FA5}">
                      <a16:colId xmlns:a16="http://schemas.microsoft.com/office/drawing/2014/main" val="3582300141"/>
                    </a:ext>
                  </a:extLst>
                </a:gridCol>
                <a:gridCol w="2542478">
                  <a:extLst>
                    <a:ext uri="{9D8B030D-6E8A-4147-A177-3AD203B41FA5}">
                      <a16:colId xmlns:a16="http://schemas.microsoft.com/office/drawing/2014/main" val="3202630692"/>
                    </a:ext>
                  </a:extLst>
                </a:gridCol>
                <a:gridCol w="4096234">
                  <a:extLst>
                    <a:ext uri="{9D8B030D-6E8A-4147-A177-3AD203B41FA5}">
                      <a16:colId xmlns:a16="http://schemas.microsoft.com/office/drawing/2014/main" val="3234685463"/>
                    </a:ext>
                  </a:extLst>
                </a:gridCol>
                <a:gridCol w="2966244">
                  <a:extLst>
                    <a:ext uri="{9D8B030D-6E8A-4147-A177-3AD203B41FA5}">
                      <a16:colId xmlns:a16="http://schemas.microsoft.com/office/drawing/2014/main" val="1590863859"/>
                    </a:ext>
                  </a:extLst>
                </a:gridCol>
              </a:tblGrid>
              <a:tr h="0">
                <a:tc>
                  <a:txBody>
                    <a:bodyPr/>
                    <a:lstStyle/>
                    <a:p>
                      <a:pPr algn="ctr"/>
                      <a:r>
                        <a:rPr lang="en-US" sz="2000" kern="1200" dirty="0">
                          <a:effectLst/>
                        </a:rPr>
                        <a:t>Beam Parameter</a:t>
                      </a:r>
                      <a:endParaRPr lang="zh-CN" sz="20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2000" kern="1200">
                          <a:effectLst/>
                        </a:rPr>
                        <a:t>Measurement Method</a:t>
                      </a:r>
                      <a:endParaRPr lang="zh-CN" sz="2000" kern="120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2000" kern="1200" dirty="0">
                          <a:effectLst/>
                        </a:rPr>
                        <a:t>Specification</a:t>
                      </a:r>
                      <a:endParaRPr lang="zh-CN" sz="20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2000" kern="1200">
                          <a:effectLst/>
                        </a:rPr>
                        <a:t>Value/Detail</a:t>
                      </a:r>
                      <a:endParaRPr lang="zh-CN" sz="2000" kern="120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472791284"/>
                  </a:ext>
                </a:extLst>
              </a:tr>
              <a:tr h="0">
                <a:tc rowSpan="4">
                  <a:txBody>
                    <a:bodyPr/>
                    <a:lstStyle/>
                    <a:p>
                      <a:pPr algn="ctr"/>
                      <a:r>
                        <a:rPr lang="en-US" sz="2000" kern="1200" dirty="0">
                          <a:effectLst/>
                        </a:rPr>
                        <a:t>Beam Position</a:t>
                      </a:r>
                      <a:endParaRPr lang="zh-CN" sz="20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4">
                  <a:txBody>
                    <a:bodyPr/>
                    <a:lstStyle/>
                    <a:p>
                      <a:pPr algn="ctr"/>
                      <a:r>
                        <a:rPr lang="en-US" sz="2000" kern="1200" dirty="0">
                          <a:effectLst/>
                          <a:latin typeface="Times New Roman" panose="02020603050405020304" pitchFamily="18" charset="0"/>
                          <a:cs typeface="Times New Roman" panose="02020603050405020304" pitchFamily="18" charset="0"/>
                        </a:rPr>
                        <a:t>Button electrodes and digital processors</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a:effectLst/>
                          <a:latin typeface="Times New Roman" panose="02020603050405020304" pitchFamily="18" charset="0"/>
                          <a:cs typeface="Times New Roman" panose="02020603050405020304" pitchFamily="18" charset="0"/>
                        </a:rPr>
                        <a:t>Closed orbit resolution</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a:effectLst/>
                          <a:latin typeface="Times New Roman" panose="02020603050405020304" pitchFamily="18" charset="0"/>
                          <a:cs typeface="Times New Roman" panose="02020603050405020304" pitchFamily="18" charset="0"/>
                        </a:rPr>
                        <a:t>SA: 50 nm @ 10 Hz; FA: 100 nm @ 10 kHz</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604094165"/>
                  </a:ext>
                </a:extLst>
              </a:tr>
              <a:tr h="0">
                <a:tc vMerge="1">
                  <a:txBody>
                    <a:bodyPr/>
                    <a:lstStyle/>
                    <a:p>
                      <a:endParaRPr lang="zh-CN" altLang="en-US"/>
                    </a:p>
                  </a:txBody>
                  <a:tcPr/>
                </a:tc>
                <a:tc vMerge="1">
                  <a:txBody>
                    <a:bodyPr/>
                    <a:lstStyle/>
                    <a:p>
                      <a:endParaRPr lang="zh-CN" altLang="en-US"/>
                    </a:p>
                  </a:txBody>
                  <a:tcPr/>
                </a:tc>
                <a:tc>
                  <a:txBody>
                    <a:bodyPr/>
                    <a:lstStyle/>
                    <a:p>
                      <a:pPr algn="ctr"/>
                      <a:r>
                        <a:rPr lang="en-US" sz="2000" kern="1200">
                          <a:effectLst/>
                          <a:latin typeface="Times New Roman" panose="02020603050405020304" pitchFamily="18" charset="0"/>
                          <a:cs typeface="Times New Roman" panose="02020603050405020304" pitchFamily="18" charset="0"/>
                        </a:rPr>
                        <a:t>Turn-by-turn resolution</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a:effectLst/>
                          <a:latin typeface="Times New Roman" panose="02020603050405020304" pitchFamily="18" charset="0"/>
                          <a:cs typeface="Times New Roman" panose="02020603050405020304" pitchFamily="18" charset="0"/>
                        </a:rPr>
                        <a:t>1 μm</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047172609"/>
                  </a:ext>
                </a:extLst>
              </a:tr>
              <a:tr h="0">
                <a:tc vMerge="1">
                  <a:txBody>
                    <a:bodyPr/>
                    <a:lstStyle/>
                    <a:p>
                      <a:endParaRPr lang="zh-CN" altLang="en-US"/>
                    </a:p>
                  </a:txBody>
                  <a:tcPr/>
                </a:tc>
                <a:tc vMerge="1">
                  <a:txBody>
                    <a:bodyPr/>
                    <a:lstStyle/>
                    <a:p>
                      <a:endParaRPr lang="zh-CN" altLang="en-US"/>
                    </a:p>
                  </a:txBody>
                  <a:tcPr/>
                </a:tc>
                <a:tc>
                  <a:txBody>
                    <a:bodyPr/>
                    <a:lstStyle/>
                    <a:p>
                      <a:pPr algn="ctr"/>
                      <a:r>
                        <a:rPr lang="en-US" sz="2000" kern="1200" dirty="0">
                          <a:effectLst/>
                          <a:latin typeface="Times New Roman" panose="02020603050405020304" pitchFamily="18" charset="0"/>
                          <a:cs typeface="Times New Roman" panose="02020603050405020304" pitchFamily="18" charset="0"/>
                        </a:rPr>
                        <a:t>Bunch-by-bunch resolution</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a:effectLst/>
                          <a:latin typeface="Times New Roman" panose="02020603050405020304" pitchFamily="18" charset="0"/>
                          <a:cs typeface="Times New Roman" panose="02020603050405020304" pitchFamily="18" charset="0"/>
                        </a:rPr>
                        <a:t>5 μm (transverse), 0.2 ps (longitudinal)</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971358187"/>
                  </a:ext>
                </a:extLst>
              </a:tr>
              <a:tr h="0">
                <a:tc vMerge="1">
                  <a:txBody>
                    <a:bodyPr/>
                    <a:lstStyle/>
                    <a:p>
                      <a:endParaRPr lang="zh-CN" altLang="en-US"/>
                    </a:p>
                  </a:txBody>
                  <a:tcPr/>
                </a:tc>
                <a:tc vMerge="1">
                  <a:txBody>
                    <a:bodyPr/>
                    <a:lstStyle/>
                    <a:p>
                      <a:endParaRPr lang="zh-CN" altLang="en-US"/>
                    </a:p>
                  </a:txBody>
                  <a:tcPr/>
                </a:tc>
                <a:tc>
                  <a:txBody>
                    <a:bodyPr/>
                    <a:lstStyle/>
                    <a:p>
                      <a:pPr algn="ctr"/>
                      <a:r>
                        <a:rPr lang="en-US" sz="2000" kern="1200" dirty="0">
                          <a:effectLst/>
                          <a:latin typeface="Times New Roman" panose="02020603050405020304" pitchFamily="18" charset="0"/>
                          <a:cs typeface="Times New Roman" panose="02020603050405020304" pitchFamily="18" charset="0"/>
                        </a:rPr>
                        <a:t>Dynamic range</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a:effectLst/>
                          <a:latin typeface="Times New Roman" panose="02020603050405020304" pitchFamily="18" charset="0"/>
                          <a:cs typeface="Times New Roman" panose="02020603050405020304" pitchFamily="18" charset="0"/>
                        </a:rPr>
                        <a:t>-50 to 0 dBm</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609134463"/>
                  </a:ext>
                </a:extLst>
              </a:tr>
              <a:tr h="0">
                <a:tc rowSpan="3">
                  <a:txBody>
                    <a:bodyPr/>
                    <a:lstStyle/>
                    <a:p>
                      <a:pPr algn="ctr"/>
                      <a:r>
                        <a:rPr lang="en-US" sz="2000" kern="1200">
                          <a:effectLst/>
                        </a:rPr>
                        <a:t>Beam Current</a:t>
                      </a:r>
                      <a:endParaRPr lang="zh-CN" sz="2000" kern="120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3">
                  <a:txBody>
                    <a:bodyPr/>
                    <a:lstStyle/>
                    <a:p>
                      <a:pPr algn="ctr"/>
                      <a:r>
                        <a:rPr lang="en-US" sz="2000" kern="1200" dirty="0">
                          <a:effectLst/>
                          <a:latin typeface="Times New Roman" panose="02020603050405020304" pitchFamily="18" charset="0"/>
                          <a:cs typeface="Times New Roman" panose="02020603050405020304" pitchFamily="18" charset="0"/>
                        </a:rPr>
                        <a:t>DCCT, PCT, data acquisition system</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Measurement range</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a:effectLst/>
                          <a:latin typeface="Times New Roman" panose="02020603050405020304" pitchFamily="18" charset="0"/>
                          <a:cs typeface="Times New Roman" panose="02020603050405020304" pitchFamily="18" charset="0"/>
                        </a:rPr>
                        <a:t>0.01–3000 mA</a:t>
                      </a:r>
                      <a:endParaRPr lang="zh-CN" sz="20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880205169"/>
                  </a:ext>
                </a:extLst>
              </a:tr>
              <a:tr h="0">
                <a:tc vMerge="1">
                  <a:txBody>
                    <a:bodyPr/>
                    <a:lstStyle/>
                    <a:p>
                      <a:endParaRPr lang="zh-CN" altLang="en-US"/>
                    </a:p>
                  </a:txBody>
                  <a:tcPr/>
                </a:tc>
                <a:tc vMerge="1">
                  <a:txBody>
                    <a:bodyPr/>
                    <a:lstStyle/>
                    <a:p>
                      <a:endParaRPr lang="zh-CN" altLang="en-US"/>
                    </a:p>
                  </a:txBody>
                  <a:tcPr/>
                </a:tc>
                <a:tc>
                  <a:txBody>
                    <a:bodyPr/>
                    <a:lstStyle/>
                    <a:p>
                      <a:pPr algn="ctr"/>
                      <a:r>
                        <a:rPr lang="en-US" sz="2000" kern="1200" dirty="0">
                          <a:effectLst/>
                          <a:latin typeface="Times New Roman" panose="02020603050405020304" pitchFamily="18" charset="0"/>
                          <a:cs typeface="Times New Roman" panose="02020603050405020304" pitchFamily="18" charset="0"/>
                        </a:rPr>
                        <a:t>Resolution</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2 </a:t>
                      </a:r>
                      <a:r>
                        <a:rPr lang="en-US" sz="2000" kern="1200" dirty="0" err="1">
                          <a:effectLst/>
                          <a:latin typeface="Times New Roman" panose="02020603050405020304" pitchFamily="18" charset="0"/>
                          <a:cs typeface="Times New Roman" panose="02020603050405020304" pitchFamily="18" charset="0"/>
                        </a:rPr>
                        <a:t>μA</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4250514587"/>
                  </a:ext>
                </a:extLst>
              </a:tr>
              <a:tr h="0">
                <a:tc vMerge="1">
                  <a:txBody>
                    <a:bodyPr/>
                    <a:lstStyle/>
                    <a:p>
                      <a:endParaRPr lang="zh-CN" altLang="en-US"/>
                    </a:p>
                  </a:txBody>
                  <a:tcPr/>
                </a:tc>
                <a:tc vMerge="1">
                  <a:txBody>
                    <a:bodyPr/>
                    <a:lstStyle/>
                    <a:p>
                      <a:endParaRPr lang="zh-CN" altLang="en-US"/>
                    </a:p>
                  </a:txBody>
                  <a:tcPr/>
                </a:tc>
                <a:tc>
                  <a:txBody>
                    <a:bodyPr/>
                    <a:lstStyle/>
                    <a:p>
                      <a:pPr algn="ctr"/>
                      <a:r>
                        <a:rPr lang="en-US" sz="2000" kern="1200" dirty="0">
                          <a:effectLst/>
                          <a:latin typeface="Times New Roman" panose="02020603050405020304" pitchFamily="18" charset="0"/>
                          <a:cs typeface="Times New Roman" panose="02020603050405020304" pitchFamily="18" charset="0"/>
                        </a:rPr>
                        <a:t>Accuracy (&gt;200 mA)</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10 </a:t>
                      </a:r>
                      <a:r>
                        <a:rPr lang="en-US" sz="2000" kern="1200" dirty="0" err="1">
                          <a:effectLst/>
                          <a:latin typeface="Times New Roman" panose="02020603050405020304" pitchFamily="18" charset="0"/>
                          <a:cs typeface="Times New Roman" panose="02020603050405020304" pitchFamily="18" charset="0"/>
                        </a:rPr>
                        <a:t>μA</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962092028"/>
                  </a:ext>
                </a:extLst>
              </a:tr>
              <a:tr h="0">
                <a:tc rowSpan="2">
                  <a:txBody>
                    <a:bodyPr/>
                    <a:lstStyle/>
                    <a:p>
                      <a:pPr algn="ctr"/>
                      <a:r>
                        <a:rPr lang="en-US" sz="2000" kern="1200">
                          <a:effectLst/>
                        </a:rPr>
                        <a:t>Bunch Charge</a:t>
                      </a:r>
                      <a:endParaRPr lang="zh-CN" sz="2000" kern="120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2">
                  <a:txBody>
                    <a:bodyPr/>
                    <a:lstStyle/>
                    <a:p>
                      <a:pPr algn="ctr"/>
                      <a:r>
                        <a:rPr lang="en-US" sz="2000" kern="1200" dirty="0">
                          <a:effectLst/>
                          <a:latin typeface="Times New Roman" panose="02020603050405020304" pitchFamily="18" charset="0"/>
                          <a:cs typeface="Times New Roman" panose="02020603050405020304" pitchFamily="18" charset="0"/>
                        </a:rPr>
                        <a:t>BPM Sum signal with fast digitizers/ photodiodes</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Measurement range</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0.1–50 mA</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163372558"/>
                  </a:ext>
                </a:extLst>
              </a:tr>
              <a:tr h="0">
                <a:tc vMerge="1">
                  <a:txBody>
                    <a:bodyPr/>
                    <a:lstStyle/>
                    <a:p>
                      <a:endParaRPr lang="zh-CN" altLang="en-US"/>
                    </a:p>
                  </a:txBody>
                  <a:tcPr/>
                </a:tc>
                <a:tc vMerge="1">
                  <a:txBody>
                    <a:bodyPr/>
                    <a:lstStyle/>
                    <a:p>
                      <a:endParaRPr lang="zh-CN" altLang="en-US"/>
                    </a:p>
                  </a:txBody>
                  <a:tcPr/>
                </a:tc>
                <a:tc>
                  <a:txBody>
                    <a:bodyPr/>
                    <a:lstStyle/>
                    <a:p>
                      <a:pPr algn="ctr"/>
                      <a:r>
                        <a:rPr lang="en-US" sz="2000" kern="1200" dirty="0">
                          <a:effectLst/>
                          <a:latin typeface="Times New Roman" panose="02020603050405020304" pitchFamily="18" charset="0"/>
                          <a:cs typeface="Times New Roman" panose="02020603050405020304" pitchFamily="18" charset="0"/>
                        </a:rPr>
                        <a:t>Resolution</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25 </a:t>
                      </a:r>
                      <a:r>
                        <a:rPr lang="en-US" sz="2000" kern="1200" dirty="0" err="1">
                          <a:effectLst/>
                          <a:latin typeface="Times New Roman" panose="02020603050405020304" pitchFamily="18" charset="0"/>
                          <a:cs typeface="Times New Roman" panose="02020603050405020304" pitchFamily="18" charset="0"/>
                        </a:rPr>
                        <a:t>μA</a:t>
                      </a:r>
                      <a:r>
                        <a:rPr lang="en-US" sz="2000" kern="1200" dirty="0">
                          <a:effectLst/>
                          <a:latin typeface="Times New Roman" panose="02020603050405020304" pitchFamily="18" charset="0"/>
                          <a:cs typeface="Times New Roman" panose="02020603050405020304" pitchFamily="18" charset="0"/>
                        </a:rPr>
                        <a:t> @ 50 mA</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813478677"/>
                  </a:ext>
                </a:extLst>
              </a:tr>
              <a:tr h="0">
                <a:tc rowSpan="2">
                  <a:txBody>
                    <a:bodyPr/>
                    <a:lstStyle/>
                    <a:p>
                      <a:pPr algn="ctr"/>
                      <a:r>
                        <a:rPr lang="en-US" sz="2000" kern="1200" dirty="0" err="1">
                          <a:effectLst/>
                        </a:rPr>
                        <a:t>Betatron</a:t>
                      </a:r>
                      <a:r>
                        <a:rPr lang="en-US" sz="2000" kern="1200" dirty="0">
                          <a:effectLst/>
                        </a:rPr>
                        <a:t> Tune</a:t>
                      </a:r>
                      <a:endParaRPr lang="zh-CN" sz="20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2">
                  <a:txBody>
                    <a:bodyPr/>
                    <a:lstStyle/>
                    <a:p>
                      <a:pPr algn="ctr"/>
                      <a:r>
                        <a:rPr lang="en-US" sz="2000" kern="1200" dirty="0">
                          <a:effectLst/>
                          <a:latin typeface="Times New Roman" panose="02020603050405020304" pitchFamily="18" charset="0"/>
                          <a:cs typeface="Times New Roman" panose="02020603050405020304" pitchFamily="18" charset="0"/>
                        </a:rPr>
                        <a:t>Sweep/FFT method</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Update rate</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2000" kern="1200" dirty="0">
                          <a:effectLst/>
                          <a:latin typeface="Times New Roman" panose="02020603050405020304" pitchFamily="18" charset="0"/>
                          <a:cs typeface="Times New Roman" panose="02020603050405020304" pitchFamily="18" charset="0"/>
                        </a:rPr>
                        <a:t>1 Hz</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026729153"/>
                  </a:ext>
                </a:extLst>
              </a:tr>
              <a:tr h="0">
                <a:tc vMerge="1">
                  <a:txBody>
                    <a:bodyPr/>
                    <a:lstStyle/>
                    <a:p>
                      <a:pPr algn="ctr"/>
                      <a:endParaRPr lang="zh-CN" sz="20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vMerge="1">
                  <a:txBody>
                    <a:bodyPr/>
                    <a:lstStyle/>
                    <a:p>
                      <a:pPr algn="ctr"/>
                      <a:endParaRPr lang="zh-CN" sz="20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altLang="zh-CN" sz="1800" kern="1200" dirty="0">
                          <a:solidFill>
                            <a:schemeClr val="dk1"/>
                          </a:solidFill>
                          <a:effectLst/>
                          <a:latin typeface="Times New Roman" panose="02020603050405020304" pitchFamily="18" charset="0"/>
                          <a:ea typeface="+mn-ea"/>
                          <a:cs typeface="Times New Roman" panose="02020603050405020304" pitchFamily="18" charset="0"/>
                        </a:rPr>
                        <a:t>Resolution</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altLang="zh-CN" sz="1800" kern="1200" dirty="0">
                          <a:solidFill>
                            <a:schemeClr val="dk1"/>
                          </a:solidFill>
                          <a:effectLst/>
                          <a:latin typeface="Times New Roman" panose="02020603050405020304" pitchFamily="18" charset="0"/>
                          <a:ea typeface="+mn-ea"/>
                          <a:cs typeface="Times New Roman" panose="02020603050405020304" pitchFamily="18" charset="0"/>
                        </a:rPr>
                        <a:t>1×10⁻⁴</a:t>
                      </a:r>
                      <a:endParaRPr lang="zh-CN" sz="20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481921741"/>
                  </a:ext>
                </a:extLst>
              </a:tr>
            </a:tbl>
          </a:graphicData>
        </a:graphic>
      </p:graphicFrame>
    </p:spTree>
    <p:extLst>
      <p:ext uri="{BB962C8B-B14F-4D97-AF65-F5344CB8AC3E}">
        <p14:creationId xmlns:p14="http://schemas.microsoft.com/office/powerpoint/2010/main" val="1053581072"/>
      </p:ext>
    </p:extLst>
  </p:cSld>
  <p:clrMapOvr>
    <a:masterClrMapping/>
  </p:clrMapOvr>
  <mc:AlternateContent xmlns:mc="http://schemas.openxmlformats.org/markup-compatibility/2006" xmlns:p14="http://schemas.microsoft.com/office/powerpoint/2010/main">
    <mc:Choice Requires="p14">
      <p:transition spd="slow" p14:dur="2000" advTm="77686"/>
    </mc:Choice>
    <mc:Fallback xmlns="">
      <p:transition spd="slow" advTm="7768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A881B-5896-4810-8677-1C423523C3D9}"/>
              </a:ext>
            </a:extLst>
          </p:cNvPr>
          <p:cNvSpPr>
            <a:spLocks noGrp="1"/>
          </p:cNvSpPr>
          <p:nvPr>
            <p:ph type="title"/>
          </p:nvPr>
        </p:nvSpPr>
        <p:spPr/>
        <p:txBody>
          <a:bodyPr/>
          <a:lstStyle/>
          <a:p>
            <a:r>
              <a:rPr lang="zh-CN" altLang="en-US" dirty="0"/>
              <a:t>关键技术路线与性能指标（</a:t>
            </a:r>
            <a:r>
              <a:rPr lang="en-US" altLang="zh-CN" dirty="0"/>
              <a:t>2</a:t>
            </a:r>
            <a:r>
              <a:rPr lang="zh-CN" altLang="en-US" dirty="0"/>
              <a:t>）</a:t>
            </a:r>
          </a:p>
        </p:txBody>
      </p:sp>
      <p:graphicFrame>
        <p:nvGraphicFramePr>
          <p:cNvPr id="6" name="表格 5">
            <a:extLst>
              <a:ext uri="{FF2B5EF4-FFF2-40B4-BE49-F238E27FC236}">
                <a16:creationId xmlns:a16="http://schemas.microsoft.com/office/drawing/2014/main" id="{8008605B-7A6E-4097-8C94-EA973BB6B516}"/>
              </a:ext>
            </a:extLst>
          </p:cNvPr>
          <p:cNvGraphicFramePr>
            <a:graphicFrameLocks noGrp="1"/>
          </p:cNvGraphicFramePr>
          <p:nvPr>
            <p:extLst>
              <p:ext uri="{D42A27DB-BD31-4B8C-83A1-F6EECF244321}">
                <p14:modId xmlns:p14="http://schemas.microsoft.com/office/powerpoint/2010/main" val="1201558619"/>
              </p:ext>
            </p:extLst>
          </p:nvPr>
        </p:nvGraphicFramePr>
        <p:xfrm>
          <a:off x="170357" y="1060442"/>
          <a:ext cx="11864976" cy="5238750"/>
        </p:xfrm>
        <a:graphic>
          <a:graphicData uri="http://schemas.openxmlformats.org/drawingml/2006/table">
            <a:tbl>
              <a:tblPr firstRow="1" firstCol="1" bandRow="1">
                <a:tableStyleId>{5C22544A-7EE6-4342-B048-85BDC9FD1C3A}</a:tableStyleId>
              </a:tblPr>
              <a:tblGrid>
                <a:gridCol w="2966244">
                  <a:extLst>
                    <a:ext uri="{9D8B030D-6E8A-4147-A177-3AD203B41FA5}">
                      <a16:colId xmlns:a16="http://schemas.microsoft.com/office/drawing/2014/main" val="2109348986"/>
                    </a:ext>
                  </a:extLst>
                </a:gridCol>
                <a:gridCol w="2966244">
                  <a:extLst>
                    <a:ext uri="{9D8B030D-6E8A-4147-A177-3AD203B41FA5}">
                      <a16:colId xmlns:a16="http://schemas.microsoft.com/office/drawing/2014/main" val="459055972"/>
                    </a:ext>
                  </a:extLst>
                </a:gridCol>
                <a:gridCol w="2966244">
                  <a:extLst>
                    <a:ext uri="{9D8B030D-6E8A-4147-A177-3AD203B41FA5}">
                      <a16:colId xmlns:a16="http://schemas.microsoft.com/office/drawing/2014/main" val="3271603695"/>
                    </a:ext>
                  </a:extLst>
                </a:gridCol>
                <a:gridCol w="2966244">
                  <a:extLst>
                    <a:ext uri="{9D8B030D-6E8A-4147-A177-3AD203B41FA5}">
                      <a16:colId xmlns:a16="http://schemas.microsoft.com/office/drawing/2014/main" val="2145602720"/>
                    </a:ext>
                  </a:extLst>
                </a:gridCol>
              </a:tblGrid>
              <a:tr h="154527">
                <a:tc rowSpan="6">
                  <a:txBody>
                    <a:bodyPr/>
                    <a:lstStyle/>
                    <a:p>
                      <a:pPr algn="ctr"/>
                      <a:r>
                        <a:rPr lang="en-US" sz="1600" kern="1200" dirty="0">
                          <a:effectLst/>
                        </a:rPr>
                        <a:t>Beam Size &amp; Emittance</a:t>
                      </a:r>
                      <a:endParaRPr lang="zh-CN" sz="16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2">
                  <a:txBody>
                    <a:bodyPr/>
                    <a:lstStyle/>
                    <a:p>
                      <a:pPr algn="ctr"/>
                      <a:r>
                        <a:rPr lang="en-US" sz="1600" b="0" kern="1200" dirty="0">
                          <a:solidFill>
                            <a:schemeClr val="tx1"/>
                          </a:solidFill>
                          <a:effectLst/>
                          <a:latin typeface="Times New Roman" panose="02020603050405020304" pitchFamily="18" charset="0"/>
                          <a:cs typeface="Times New Roman" panose="02020603050405020304" pitchFamily="18" charset="0"/>
                        </a:rPr>
                        <a:t>Absolute (X-ray diffraction imaging)</a:t>
                      </a:r>
                      <a:endParaRPr lang="zh-CN" sz="16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solidFill>
                      <a:srgbClr val="CFD5EA"/>
                    </a:solidFill>
                  </a:tcPr>
                </a:tc>
                <a:tc>
                  <a:txBody>
                    <a:bodyPr/>
                    <a:lstStyle/>
                    <a:p>
                      <a:pPr algn="ctr"/>
                      <a:r>
                        <a:rPr lang="en-US" sz="1600" b="0" kern="1200" dirty="0">
                          <a:solidFill>
                            <a:schemeClr val="tx1"/>
                          </a:solidFill>
                          <a:effectLst/>
                          <a:latin typeface="Times New Roman" panose="02020603050405020304" pitchFamily="18" charset="0"/>
                          <a:cs typeface="Times New Roman" panose="02020603050405020304" pitchFamily="18" charset="0"/>
                        </a:rPr>
                        <a:t>Range</a:t>
                      </a:r>
                      <a:endParaRPr lang="zh-CN" sz="16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solidFill>
                      <a:srgbClr val="E9EBF5"/>
                    </a:solidFill>
                  </a:tcPr>
                </a:tc>
                <a:tc>
                  <a:txBody>
                    <a:bodyPr/>
                    <a:lstStyle/>
                    <a:p>
                      <a:pPr algn="ctr"/>
                      <a:r>
                        <a:rPr lang="en-US" sz="1600" b="0" kern="1200" dirty="0">
                          <a:solidFill>
                            <a:schemeClr val="tx1"/>
                          </a:solidFill>
                          <a:effectLst/>
                          <a:latin typeface="Times New Roman" panose="02020603050405020304" pitchFamily="18" charset="0"/>
                          <a:cs typeface="Times New Roman" panose="02020603050405020304" pitchFamily="18" charset="0"/>
                        </a:rPr>
                        <a:t>10–50 </a:t>
                      </a:r>
                      <a:r>
                        <a:rPr lang="en-US" sz="1600" b="0" kern="1200" dirty="0" err="1">
                          <a:solidFill>
                            <a:schemeClr val="tx1"/>
                          </a:solidFill>
                          <a:effectLst/>
                          <a:latin typeface="Times New Roman" panose="02020603050405020304" pitchFamily="18" charset="0"/>
                          <a:cs typeface="Times New Roman" panose="02020603050405020304" pitchFamily="18" charset="0"/>
                        </a:rPr>
                        <a:t>μm</a:t>
                      </a:r>
                      <a:endParaRPr lang="zh-CN" sz="16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solidFill>
                      <a:srgbClr val="E9EBF5"/>
                    </a:solidFill>
                  </a:tcPr>
                </a:tc>
                <a:extLst>
                  <a:ext uri="{0D108BD9-81ED-4DB2-BD59-A6C34878D82A}">
                    <a16:rowId xmlns:a16="http://schemas.microsoft.com/office/drawing/2014/main" val="3964144279"/>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dirty="0">
                          <a:effectLst/>
                          <a:latin typeface="Times New Roman" panose="02020603050405020304" pitchFamily="18" charset="0"/>
                          <a:cs typeface="Times New Roman" panose="02020603050405020304" pitchFamily="18" charset="0"/>
                        </a:rPr>
                        <a:t>Resolution</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2 </a:t>
                      </a:r>
                      <a:r>
                        <a:rPr lang="en-US" sz="1600" kern="1200" dirty="0" err="1">
                          <a:effectLst/>
                          <a:latin typeface="Times New Roman" panose="02020603050405020304" pitchFamily="18" charset="0"/>
                          <a:cs typeface="Times New Roman" panose="02020603050405020304" pitchFamily="18" charset="0"/>
                        </a:rPr>
                        <a:t>μm</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503902871"/>
                  </a:ext>
                </a:extLst>
              </a:tr>
              <a:tr h="186690">
                <a:tc vMerge="1">
                  <a:txBody>
                    <a:bodyPr/>
                    <a:lstStyle/>
                    <a:p>
                      <a:endParaRPr lang="zh-CN" altLang="en-US"/>
                    </a:p>
                  </a:txBody>
                  <a:tcPr/>
                </a:tc>
                <a:tc rowSpan="2">
                  <a:txBody>
                    <a:bodyPr/>
                    <a:lstStyle/>
                    <a:p>
                      <a:pPr algn="ctr"/>
                      <a:r>
                        <a:rPr lang="en-US" sz="1600" kern="1200" dirty="0">
                          <a:effectLst/>
                          <a:latin typeface="Times New Roman" panose="02020603050405020304" pitchFamily="18" charset="0"/>
                          <a:cs typeface="Times New Roman" panose="02020603050405020304" pitchFamily="18" charset="0"/>
                        </a:rPr>
                        <a:t>Relative (X-ray pinhole imaging)</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Range</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20–80 μm</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465876441"/>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a:effectLst/>
                          <a:latin typeface="Times New Roman" panose="02020603050405020304" pitchFamily="18" charset="0"/>
                          <a:cs typeface="Times New Roman" panose="02020603050405020304" pitchFamily="18" charset="0"/>
                        </a:rPr>
                        <a:t>Resolution</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5 μm</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244735120"/>
                  </a:ext>
                </a:extLst>
              </a:tr>
              <a:tr h="186690">
                <a:tc vMerge="1">
                  <a:txBody>
                    <a:bodyPr/>
                    <a:lstStyle/>
                    <a:p>
                      <a:endParaRPr lang="zh-CN" altLang="en-US"/>
                    </a:p>
                  </a:txBody>
                  <a:tcPr/>
                </a:tc>
                <a:tc rowSpan="2">
                  <a:txBody>
                    <a:bodyPr/>
                    <a:lstStyle/>
                    <a:p>
                      <a:pPr algn="ctr"/>
                      <a:r>
                        <a:rPr lang="en-US" sz="1600" kern="1200" dirty="0">
                          <a:effectLst/>
                          <a:latin typeface="Times New Roman" panose="02020603050405020304" pitchFamily="18" charset="0"/>
                          <a:cs typeface="Times New Roman" panose="02020603050405020304" pitchFamily="18" charset="0"/>
                        </a:rPr>
                        <a:t>Relative (visible/X-ray interferometry)</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Range</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5–50 μm</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970114258"/>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a:effectLst/>
                          <a:latin typeface="Times New Roman" panose="02020603050405020304" pitchFamily="18" charset="0"/>
                          <a:cs typeface="Times New Roman" panose="02020603050405020304" pitchFamily="18" charset="0"/>
                        </a:rPr>
                        <a:t>Resolution</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1 μm</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336437888"/>
                  </a:ext>
                </a:extLst>
              </a:tr>
              <a:tr h="186690">
                <a:tc>
                  <a:txBody>
                    <a:bodyPr/>
                    <a:lstStyle/>
                    <a:p>
                      <a:pPr algn="ctr"/>
                      <a:r>
                        <a:rPr lang="en-US" sz="1600" kern="1200" dirty="0" err="1">
                          <a:effectLst/>
                        </a:rPr>
                        <a:t>Beamstrahlung</a:t>
                      </a:r>
                      <a:endParaRPr lang="zh-CN" sz="16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Dedicated detector</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Measure polarization</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49549190"/>
                  </a:ext>
                </a:extLst>
              </a:tr>
              <a:tr h="186690">
                <a:tc rowSpan="2">
                  <a:txBody>
                    <a:bodyPr/>
                    <a:lstStyle/>
                    <a:p>
                      <a:pPr algn="ctr"/>
                      <a:r>
                        <a:rPr lang="en-US" sz="1600" kern="1200">
                          <a:effectLst/>
                        </a:rPr>
                        <a:t>Bunch Length</a:t>
                      </a:r>
                      <a:endParaRPr lang="zh-CN" sz="1600" kern="120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2">
                  <a:txBody>
                    <a:bodyPr/>
                    <a:lstStyle/>
                    <a:p>
                      <a:pPr algn="ctr"/>
                      <a:r>
                        <a:rPr lang="en-US" sz="1600" kern="1200" dirty="0">
                          <a:effectLst/>
                          <a:latin typeface="Times New Roman" panose="02020603050405020304" pitchFamily="18" charset="0"/>
                          <a:cs typeface="Times New Roman" panose="02020603050405020304" pitchFamily="18" charset="0"/>
                        </a:rPr>
                        <a:t>Streak camera (visible light)</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Range</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20–100 ps</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520090897"/>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dirty="0">
                          <a:effectLst/>
                          <a:latin typeface="Times New Roman" panose="02020603050405020304" pitchFamily="18" charset="0"/>
                          <a:cs typeface="Times New Roman" panose="02020603050405020304" pitchFamily="18" charset="0"/>
                        </a:rPr>
                        <a:t>Resolution</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2 ps</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01539131"/>
                  </a:ext>
                </a:extLst>
              </a:tr>
              <a:tr h="186690">
                <a:tc rowSpan="6">
                  <a:txBody>
                    <a:bodyPr/>
                    <a:lstStyle/>
                    <a:p>
                      <a:pPr algn="ctr"/>
                      <a:r>
                        <a:rPr lang="en-US" sz="1600" kern="1200">
                          <a:effectLst/>
                        </a:rPr>
                        <a:t>Bunch-by-Bunch Feedback</a:t>
                      </a:r>
                      <a:endParaRPr lang="zh-CN" sz="1600" kern="120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rowSpan="3">
                  <a:txBody>
                    <a:bodyPr/>
                    <a:lstStyle/>
                    <a:p>
                      <a:pPr algn="ctr"/>
                      <a:r>
                        <a:rPr lang="en-US" sz="1600" kern="1200" dirty="0">
                          <a:effectLst/>
                          <a:latin typeface="Times New Roman" panose="02020603050405020304" pitchFamily="18" charset="0"/>
                          <a:cs typeface="Times New Roman" panose="02020603050405020304" pitchFamily="18" charset="0"/>
                        </a:rPr>
                        <a:t>Transverse feedback (</a:t>
                      </a:r>
                      <a:r>
                        <a:rPr lang="en-US" sz="1600" kern="1200" dirty="0" err="1">
                          <a:effectLst/>
                          <a:latin typeface="Times New Roman" panose="02020603050405020304" pitchFamily="18" charset="0"/>
                          <a:cs typeface="Times New Roman" panose="02020603050405020304" pitchFamily="18" charset="0"/>
                        </a:rPr>
                        <a:t>stripline</a:t>
                      </a:r>
                      <a:r>
                        <a:rPr lang="en-US" sz="1600" kern="1200" dirty="0">
                          <a:effectLst/>
                          <a:latin typeface="Times New Roman" panose="02020603050405020304" pitchFamily="18" charset="0"/>
                          <a:cs typeface="Times New Roman" panose="02020603050405020304" pitchFamily="18" charset="0"/>
                        </a:rPr>
                        <a:t>, FPGA)</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Bandwidth</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250 MHz</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73580800"/>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dirty="0">
                          <a:effectLst/>
                          <a:latin typeface="Times New Roman" panose="02020603050405020304" pitchFamily="18" charset="0"/>
                          <a:cs typeface="Times New Roman" panose="02020603050405020304" pitchFamily="18" charset="0"/>
                        </a:rPr>
                        <a:t>Drive power</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solidFill>
                            <a:srgbClr val="FF0000"/>
                          </a:solidFill>
                          <a:effectLst/>
                          <a:latin typeface="Times New Roman" panose="02020603050405020304" pitchFamily="18" charset="0"/>
                          <a:cs typeface="Times New Roman" panose="02020603050405020304" pitchFamily="18" charset="0"/>
                        </a:rPr>
                        <a:t>2kW</a:t>
                      </a:r>
                      <a:endParaRPr lang="zh-CN" sz="1600" kern="12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912067001"/>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dirty="0">
                          <a:effectLst/>
                          <a:latin typeface="Times New Roman" panose="02020603050405020304" pitchFamily="18" charset="0"/>
                          <a:cs typeface="Times New Roman" panose="02020603050405020304" pitchFamily="18" charset="0"/>
                        </a:rPr>
                        <a:t>Damping time</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solidFill>
                            <a:srgbClr val="FF0000"/>
                          </a:solidFill>
                          <a:effectLst/>
                          <a:latin typeface="Times New Roman" panose="02020603050405020304" pitchFamily="18" charset="0"/>
                          <a:cs typeface="Times New Roman" panose="02020603050405020304" pitchFamily="18" charset="0"/>
                        </a:rPr>
                        <a:t>~0.5 </a:t>
                      </a:r>
                      <a:r>
                        <a:rPr lang="en-US" sz="1600" kern="1200" dirty="0" err="1">
                          <a:solidFill>
                            <a:srgbClr val="FF0000"/>
                          </a:solidFill>
                          <a:effectLst/>
                          <a:latin typeface="Times New Roman" panose="02020603050405020304" pitchFamily="18" charset="0"/>
                          <a:cs typeface="Times New Roman" panose="02020603050405020304" pitchFamily="18" charset="0"/>
                        </a:rPr>
                        <a:t>ms</a:t>
                      </a:r>
                      <a:endParaRPr lang="zh-CN" sz="1600" kern="12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215724394"/>
                  </a:ext>
                </a:extLst>
              </a:tr>
              <a:tr h="186690">
                <a:tc vMerge="1">
                  <a:txBody>
                    <a:bodyPr/>
                    <a:lstStyle/>
                    <a:p>
                      <a:endParaRPr lang="zh-CN" altLang="en-US"/>
                    </a:p>
                  </a:txBody>
                  <a:tcPr/>
                </a:tc>
                <a:tc rowSpan="3">
                  <a:txBody>
                    <a:bodyPr/>
                    <a:lstStyle/>
                    <a:p>
                      <a:pPr algn="ctr"/>
                      <a:r>
                        <a:rPr lang="en-US" sz="1600" kern="1200" dirty="0">
                          <a:effectLst/>
                          <a:latin typeface="Times New Roman" panose="02020603050405020304" pitchFamily="18" charset="0"/>
                          <a:cs typeface="Times New Roman" panose="02020603050405020304" pitchFamily="18" charset="0"/>
                        </a:rPr>
                        <a:t>Longitudinal feedback (RF cavity, FPGA)</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Bandwidth</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250 MHz</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897901744"/>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dirty="0">
                          <a:effectLst/>
                          <a:latin typeface="Times New Roman" panose="02020603050405020304" pitchFamily="18" charset="0"/>
                          <a:cs typeface="Times New Roman" panose="02020603050405020304" pitchFamily="18" charset="0"/>
                        </a:rPr>
                        <a:t>Drive power</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solidFill>
                            <a:srgbClr val="FF0000"/>
                          </a:solidFill>
                          <a:effectLst/>
                          <a:latin typeface="Times New Roman" panose="02020603050405020304" pitchFamily="18" charset="0"/>
                          <a:cs typeface="Times New Roman" panose="02020603050405020304" pitchFamily="18" charset="0"/>
                        </a:rPr>
                        <a:t>2kW</a:t>
                      </a:r>
                      <a:endParaRPr lang="zh-CN" sz="1600" kern="12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84491569"/>
                  </a:ext>
                </a:extLst>
              </a:tr>
              <a:tr h="186690">
                <a:tc vMerge="1">
                  <a:txBody>
                    <a:bodyPr/>
                    <a:lstStyle/>
                    <a:p>
                      <a:endParaRPr lang="zh-CN" altLang="en-US"/>
                    </a:p>
                  </a:txBody>
                  <a:tcPr/>
                </a:tc>
                <a:tc vMerge="1">
                  <a:txBody>
                    <a:bodyPr/>
                    <a:lstStyle/>
                    <a:p>
                      <a:endParaRPr lang="zh-CN" altLang="en-US"/>
                    </a:p>
                  </a:txBody>
                  <a:tcPr/>
                </a:tc>
                <a:tc>
                  <a:txBody>
                    <a:bodyPr/>
                    <a:lstStyle/>
                    <a:p>
                      <a:pPr algn="ctr"/>
                      <a:r>
                        <a:rPr lang="en-US" sz="1600" kern="1200" dirty="0">
                          <a:effectLst/>
                          <a:latin typeface="Times New Roman" panose="02020603050405020304" pitchFamily="18" charset="0"/>
                          <a:cs typeface="Times New Roman" panose="02020603050405020304" pitchFamily="18" charset="0"/>
                        </a:rPr>
                        <a:t>Damping time</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solidFill>
                            <a:srgbClr val="FF0000"/>
                          </a:solidFill>
                          <a:effectLst/>
                          <a:latin typeface="Times New Roman" panose="02020603050405020304" pitchFamily="18" charset="0"/>
                          <a:cs typeface="Times New Roman" panose="02020603050405020304" pitchFamily="18" charset="0"/>
                        </a:rPr>
                        <a:t>1 </a:t>
                      </a:r>
                      <a:r>
                        <a:rPr lang="en-US" sz="1600" kern="1200" dirty="0" err="1">
                          <a:solidFill>
                            <a:srgbClr val="FF0000"/>
                          </a:solidFill>
                          <a:effectLst/>
                          <a:latin typeface="Times New Roman" panose="02020603050405020304" pitchFamily="18" charset="0"/>
                          <a:cs typeface="Times New Roman" panose="02020603050405020304" pitchFamily="18" charset="0"/>
                        </a:rPr>
                        <a:t>ms</a:t>
                      </a:r>
                      <a:endParaRPr lang="zh-CN" sz="1600" kern="12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642575095"/>
                  </a:ext>
                </a:extLst>
              </a:tr>
              <a:tr h="186690">
                <a:tc>
                  <a:txBody>
                    <a:bodyPr/>
                    <a:lstStyle/>
                    <a:p>
                      <a:pPr algn="ctr"/>
                      <a:r>
                        <a:rPr lang="en-US" sz="1600" kern="1200" dirty="0">
                          <a:effectLst/>
                        </a:rPr>
                        <a:t>IP Feedback</a:t>
                      </a:r>
                      <a:endParaRPr lang="zh-CN" sz="16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Slow and fast feedback</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Stability</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Better than 10% of beam size</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423129058"/>
                  </a:ext>
                </a:extLst>
              </a:tr>
              <a:tr h="186690">
                <a:tc>
                  <a:txBody>
                    <a:bodyPr/>
                    <a:lstStyle/>
                    <a:p>
                      <a:pPr algn="ctr"/>
                      <a:r>
                        <a:rPr lang="en-US" sz="1600" kern="1200" dirty="0">
                          <a:effectLst/>
                        </a:rPr>
                        <a:t>BPM Drift Compensation</a:t>
                      </a:r>
                      <a:endParaRPr lang="zh-CN" sz="16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Capacitive sensor and temperature probe</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Resolution</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50–100 nm</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842417704"/>
                  </a:ext>
                </a:extLst>
              </a:tr>
              <a:tr h="186690">
                <a:tc rowSpan="2">
                  <a:txBody>
                    <a:bodyPr/>
                    <a:lstStyle/>
                    <a:p>
                      <a:pPr algn="ctr"/>
                      <a:r>
                        <a:rPr lang="en-US" sz="1600" kern="1200" dirty="0">
                          <a:effectLst/>
                        </a:rPr>
                        <a:t>Beam Loss</a:t>
                      </a:r>
                      <a:endParaRPr lang="zh-CN" sz="1600" kern="1200" dirty="0">
                        <a:solidFill>
                          <a:srgbClr val="000000"/>
                        </a:solidFill>
                        <a:effectLst/>
                        <a:latin typeface="Times New Roman" panose="02020603050405020304" pitchFamily="18" charset="0"/>
                        <a:ea typeface="宋体" panose="02010600030101010101" pitchFamily="2" charset="-122"/>
                        <a:cs typeface="Arial" panose="020B0604020202020204" pitchFamily="34"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Scintillator</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a:effectLst/>
                          <a:latin typeface="Times New Roman" panose="02020603050405020304" pitchFamily="18" charset="0"/>
                          <a:cs typeface="Times New Roman" panose="02020603050405020304" pitchFamily="18" charset="0"/>
                        </a:rPr>
                        <a:t>Time response</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≤8 ns </a:t>
                      </a:r>
                      <a:r>
                        <a:rPr lang="en-US" sz="1600" kern="1200" dirty="0">
                          <a:solidFill>
                            <a:srgbClr val="FF0000"/>
                          </a:solidFill>
                          <a:effectLst/>
                          <a:latin typeface="Times New Roman" panose="02020603050405020304" pitchFamily="18" charset="0"/>
                          <a:cs typeface="Times New Roman" panose="02020603050405020304" pitchFamily="18" charset="0"/>
                        </a:rPr>
                        <a:t>=&gt;</a:t>
                      </a:r>
                      <a:r>
                        <a:rPr lang="zh-CN" altLang="en-US" sz="1600" kern="1200" dirty="0">
                          <a:solidFill>
                            <a:srgbClr val="FF0000"/>
                          </a:solidFill>
                          <a:effectLst/>
                          <a:latin typeface="Times New Roman" panose="02020603050405020304" pitchFamily="18" charset="0"/>
                          <a:cs typeface="Times New Roman" panose="02020603050405020304" pitchFamily="18" charset="0"/>
                        </a:rPr>
                        <a:t>≤</a:t>
                      </a:r>
                      <a:r>
                        <a:rPr lang="en-US" altLang="zh-CN" sz="1600" kern="1200" dirty="0">
                          <a:solidFill>
                            <a:srgbClr val="FF0000"/>
                          </a:solidFill>
                          <a:effectLst/>
                          <a:latin typeface="Times New Roman" panose="02020603050405020304" pitchFamily="18" charset="0"/>
                          <a:cs typeface="Times New Roman" panose="02020603050405020304" pitchFamily="18" charset="0"/>
                        </a:rPr>
                        <a:t>4 ns</a:t>
                      </a:r>
                      <a:r>
                        <a:rPr lang="zh-CN" altLang="en-US" sz="1600" kern="1200" dirty="0">
                          <a:solidFill>
                            <a:srgbClr val="FF0000"/>
                          </a:solidFill>
                          <a:effectLst/>
                          <a:latin typeface="Times New Roman" panose="02020603050405020304" pitchFamily="18" charset="0"/>
                          <a:cs typeface="Times New Roman" panose="02020603050405020304" pitchFamily="18" charset="0"/>
                        </a:rPr>
                        <a:t>？</a:t>
                      </a:r>
                      <a:endParaRPr lang="zh-CN" sz="1600" kern="12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4149577907"/>
                  </a:ext>
                </a:extLst>
              </a:tr>
              <a:tr h="186690">
                <a:tc vMerge="1">
                  <a:txBody>
                    <a:bodyPr/>
                    <a:lstStyle/>
                    <a:p>
                      <a:endParaRPr lang="zh-CN" altLang="en-US"/>
                    </a:p>
                  </a:txBody>
                  <a:tcPr/>
                </a:tc>
                <a:tc>
                  <a:txBody>
                    <a:bodyPr/>
                    <a:lstStyle/>
                    <a:p>
                      <a:pPr algn="ctr"/>
                      <a:r>
                        <a:rPr lang="en-US" sz="1600" kern="1200">
                          <a:effectLst/>
                          <a:latin typeface="Times New Roman" panose="02020603050405020304" pitchFamily="18" charset="0"/>
                          <a:cs typeface="Times New Roman" panose="02020603050405020304" pitchFamily="18" charset="0"/>
                        </a:rPr>
                        <a:t>Optical fiber</a:t>
                      </a:r>
                      <a:endParaRPr lang="zh-CN" sz="1600" kern="12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altLang="zh-CN" sz="1600" kern="1200" dirty="0">
                          <a:effectLst/>
                          <a:latin typeface="Times New Roman" panose="02020603050405020304" pitchFamily="18" charset="0"/>
                          <a:cs typeface="Times New Roman" panose="02020603050405020304" pitchFamily="18" charset="0"/>
                        </a:rPr>
                        <a:t>Location Error</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tc>
                  <a:txBody>
                    <a:bodyPr/>
                    <a:lstStyle/>
                    <a:p>
                      <a:pPr algn="ctr"/>
                      <a:r>
                        <a:rPr lang="en-US" sz="1600" kern="1200" dirty="0">
                          <a:effectLst/>
                          <a:latin typeface="Times New Roman" panose="02020603050405020304" pitchFamily="18" charset="0"/>
                          <a:cs typeface="Times New Roman" panose="02020603050405020304" pitchFamily="18" charset="0"/>
                        </a:rPr>
                        <a:t>≤1 m</a:t>
                      </a:r>
                      <a:endParaRPr lang="zh-CN" sz="160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386473526"/>
                  </a:ext>
                </a:extLst>
              </a:tr>
            </a:tbl>
          </a:graphicData>
        </a:graphic>
      </p:graphicFrame>
    </p:spTree>
    <p:extLst>
      <p:ext uri="{BB962C8B-B14F-4D97-AF65-F5344CB8AC3E}">
        <p14:creationId xmlns:p14="http://schemas.microsoft.com/office/powerpoint/2010/main" val="1473019885"/>
      </p:ext>
    </p:extLst>
  </p:cSld>
  <p:clrMapOvr>
    <a:masterClrMapping/>
  </p:clrMapOvr>
  <mc:AlternateContent xmlns:mc="http://schemas.openxmlformats.org/markup-compatibility/2006" xmlns:p14="http://schemas.microsoft.com/office/powerpoint/2010/main">
    <mc:Choice Requires="p14">
      <p:transition spd="slow" p14:dur="2000" advTm="8594"/>
    </mc:Choice>
    <mc:Fallback xmlns="">
      <p:transition spd="slow" advTm="859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束流位置监测器（</a:t>
            </a:r>
            <a:r>
              <a:rPr lang="en-US" altLang="zh-CN" dirty="0"/>
              <a:t>BPM</a:t>
            </a:r>
            <a:r>
              <a:rPr lang="zh-CN" altLang="en-US" dirty="0"/>
              <a:t>）：逐束团测量的支撑点</a:t>
            </a:r>
          </a:p>
        </p:txBody>
      </p:sp>
      <p:pic>
        <p:nvPicPr>
          <p:cNvPr id="5" name="图片 4">
            <a:extLst>
              <a:ext uri="{FF2B5EF4-FFF2-40B4-BE49-F238E27FC236}">
                <a16:creationId xmlns:a16="http://schemas.microsoft.com/office/drawing/2014/main" id="{C0ACC020-1A56-49DE-A291-97893CE0785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84078" y="5013297"/>
            <a:ext cx="4256966" cy="1682775"/>
          </a:xfrm>
          <a:prstGeom prst="rect">
            <a:avLst/>
          </a:prstGeom>
          <a:noFill/>
        </p:spPr>
      </p:pic>
      <p:sp>
        <p:nvSpPr>
          <p:cNvPr id="2" name="文本框 1">
            <a:extLst>
              <a:ext uri="{FF2B5EF4-FFF2-40B4-BE49-F238E27FC236}">
                <a16:creationId xmlns:a16="http://schemas.microsoft.com/office/drawing/2014/main" id="{884CADB1-D9EE-4BBA-B780-749454549D1B}"/>
              </a:ext>
            </a:extLst>
          </p:cNvPr>
          <p:cNvSpPr txBox="1"/>
          <p:nvPr/>
        </p:nvSpPr>
        <p:spPr>
          <a:xfrm>
            <a:off x="424462" y="4355329"/>
            <a:ext cx="11767538" cy="581057"/>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条带型：用于直线加速器，提供好于</a:t>
            </a:r>
            <a:r>
              <a:rPr lang="en-US" altLang="zh-CN" sz="2400" dirty="0">
                <a:latin typeface="微软雅黑" panose="020B0503020204020204" pitchFamily="34" charset="-122"/>
                <a:ea typeface="微软雅黑" panose="020B0503020204020204" pitchFamily="34" charset="-122"/>
              </a:rPr>
              <a:t>20μm</a:t>
            </a:r>
            <a:r>
              <a:rPr lang="zh-CN" altLang="en-US" sz="2400" dirty="0">
                <a:latin typeface="微软雅黑" panose="020B0503020204020204" pitchFamily="34" charset="-122"/>
                <a:ea typeface="微软雅黑" panose="020B0503020204020204" pitchFamily="34" charset="-122"/>
              </a:rPr>
              <a:t>的逐束团位置测量分辨率</a:t>
            </a:r>
          </a:p>
        </p:txBody>
      </p:sp>
      <p:sp>
        <p:nvSpPr>
          <p:cNvPr id="7" name="文本框 6">
            <a:extLst>
              <a:ext uri="{FF2B5EF4-FFF2-40B4-BE49-F238E27FC236}">
                <a16:creationId xmlns:a16="http://schemas.microsoft.com/office/drawing/2014/main" id="{4D11B19A-5A5C-43DB-8592-D74A2D180480}"/>
              </a:ext>
            </a:extLst>
          </p:cNvPr>
          <p:cNvSpPr txBox="1"/>
          <p:nvPr/>
        </p:nvSpPr>
        <p:spPr>
          <a:xfrm>
            <a:off x="424462" y="888006"/>
            <a:ext cx="11390597" cy="1689052"/>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纽扣型：用于对撞环、注入器阻尼环及直线加速器中纵向位置紧张的部分，逐束团位置测量分辨率微米至数十微米量级，闭轨测量分辨率百纳米级</a:t>
            </a:r>
            <a:endParaRPr lang="en-US" altLang="zh-CN" sz="24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新型硬件技术：是否有可能提升分辨率或者改进探头？</a:t>
            </a:r>
          </a:p>
        </p:txBody>
      </p:sp>
      <p:pic>
        <p:nvPicPr>
          <p:cNvPr id="9" name="图片 8">
            <a:extLst>
              <a:ext uri="{FF2B5EF4-FFF2-40B4-BE49-F238E27FC236}">
                <a16:creationId xmlns:a16="http://schemas.microsoft.com/office/drawing/2014/main" id="{11BC68D6-49DF-4754-81EB-BD83740FFF7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665605" y="2672253"/>
            <a:ext cx="4430395" cy="1895475"/>
          </a:xfrm>
          <a:prstGeom prst="rect">
            <a:avLst/>
          </a:prstGeom>
          <a:noFill/>
        </p:spPr>
      </p:pic>
      <p:pic>
        <p:nvPicPr>
          <p:cNvPr id="10" name="图片 9">
            <a:extLst>
              <a:ext uri="{FF2B5EF4-FFF2-40B4-BE49-F238E27FC236}">
                <a16:creationId xmlns:a16="http://schemas.microsoft.com/office/drawing/2014/main" id="{C87FA024-9FAB-4852-8CB1-EE191C920376}"/>
              </a:ext>
            </a:extLst>
          </p:cNvPr>
          <p:cNvPicPr/>
          <p:nvPr/>
        </p:nvPicPr>
        <p:blipFill>
          <a:blip r:embed="rId5" cstate="print"/>
          <a:srcRect/>
          <a:stretch>
            <a:fillRect/>
          </a:stretch>
        </p:blipFill>
        <p:spPr bwMode="auto">
          <a:xfrm>
            <a:off x="7275274" y="5234189"/>
            <a:ext cx="2566375" cy="1249845"/>
          </a:xfrm>
          <a:prstGeom prst="rect">
            <a:avLst/>
          </a:prstGeom>
          <a:noFill/>
          <a:ln w="9525">
            <a:noFill/>
            <a:miter lim="800000"/>
            <a:headEnd/>
            <a:tailEnd/>
          </a:ln>
        </p:spPr>
      </p:pic>
      <p:pic>
        <p:nvPicPr>
          <p:cNvPr id="8" name="图片 7">
            <a:extLst>
              <a:ext uri="{FF2B5EF4-FFF2-40B4-BE49-F238E27FC236}">
                <a16:creationId xmlns:a16="http://schemas.microsoft.com/office/drawing/2014/main" id="{E97C0DD1-2406-47CF-8C9B-76A7287029DD}"/>
              </a:ext>
            </a:extLst>
          </p:cNvPr>
          <p:cNvPicPr>
            <a:picLocks noChangeAspect="1"/>
          </p:cNvPicPr>
          <p:nvPr/>
        </p:nvPicPr>
        <p:blipFill>
          <a:blip r:embed="rId6"/>
          <a:stretch>
            <a:fillRect/>
          </a:stretch>
        </p:blipFill>
        <p:spPr>
          <a:xfrm>
            <a:off x="7337143" y="2577961"/>
            <a:ext cx="2566375" cy="1895476"/>
          </a:xfrm>
          <a:prstGeom prst="rect">
            <a:avLst/>
          </a:prstGeom>
        </p:spPr>
      </p:pic>
    </p:spTree>
    <p:extLst>
      <p:ext uri="{BB962C8B-B14F-4D97-AF65-F5344CB8AC3E}">
        <p14:creationId xmlns:p14="http://schemas.microsoft.com/office/powerpoint/2010/main" val="256187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束流损失监测器：</a:t>
            </a:r>
            <a:r>
              <a:rPr lang="zh-CN" altLang="en-US" sz="3600" dirty="0"/>
              <a:t>对撞区潜在重要补充手段</a:t>
            </a:r>
            <a:endParaRPr lang="zh-CN" altLang="en-US" dirty="0"/>
          </a:p>
        </p:txBody>
      </p:sp>
      <p:sp>
        <p:nvSpPr>
          <p:cNvPr id="7" name="文本框 6">
            <a:extLst>
              <a:ext uri="{FF2B5EF4-FFF2-40B4-BE49-F238E27FC236}">
                <a16:creationId xmlns:a16="http://schemas.microsoft.com/office/drawing/2014/main" id="{4D11B19A-5A5C-43DB-8592-D74A2D180480}"/>
              </a:ext>
            </a:extLst>
          </p:cNvPr>
          <p:cNvSpPr txBox="1"/>
          <p:nvPr/>
        </p:nvSpPr>
        <p:spPr>
          <a:xfrm>
            <a:off x="156667" y="997493"/>
            <a:ext cx="4565188" cy="5013039"/>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采用切伦科夫光纤束流损失监测器定位束流损失位置，利用闪烁体评估辐射剂量及束流损失严重程度，以实时监测注入器及阻尼环运行状态。</a:t>
            </a:r>
            <a:endParaRPr lang="en-US" altLang="zh-CN" sz="24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光纤型束流损失监测器可实现好于</a:t>
            </a:r>
            <a:r>
              <a:rPr lang="en-US" altLang="zh-CN" sz="2400" dirty="0">
                <a:latin typeface="微软雅黑" panose="020B0503020204020204" pitchFamily="34" charset="-122"/>
                <a:ea typeface="微软雅黑" panose="020B0503020204020204" pitchFamily="34" charset="-122"/>
              </a:rPr>
              <a:t>1m</a:t>
            </a:r>
            <a:r>
              <a:rPr lang="zh-CN" altLang="en-US" sz="2400" dirty="0">
                <a:latin typeface="微软雅黑" panose="020B0503020204020204" pitchFamily="34" charset="-122"/>
                <a:ea typeface="微软雅黑" panose="020B0503020204020204" pitchFamily="34" charset="-122"/>
              </a:rPr>
              <a:t>的束损定位分辨率，闪烁体可提供好于</a:t>
            </a:r>
            <a:r>
              <a:rPr lang="en-US" altLang="zh-CN" sz="2400" dirty="0">
                <a:latin typeface="微软雅黑" panose="020B0503020204020204" pitchFamily="34" charset="-122"/>
                <a:ea typeface="微软雅黑" panose="020B0503020204020204" pitchFamily="34" charset="-122"/>
              </a:rPr>
              <a:t>8ns</a:t>
            </a:r>
            <a:r>
              <a:rPr lang="zh-CN" altLang="en-US" sz="2400" dirty="0">
                <a:latin typeface="微软雅黑" panose="020B0503020204020204" pitchFamily="34" charset="-122"/>
                <a:ea typeface="微软雅黑" panose="020B0503020204020204" pitchFamily="34" charset="-122"/>
              </a:rPr>
              <a:t>的时间响应</a:t>
            </a:r>
            <a:r>
              <a:rPr lang="en-US" altLang="zh-CN" sz="2400" dirty="0">
                <a:latin typeface="微软雅黑" panose="020B0503020204020204" pitchFamily="34" charset="-122"/>
                <a:ea typeface="微软雅黑" panose="020B0503020204020204" pitchFamily="34" charset="-122"/>
              </a:rPr>
              <a:t>=&gt;</a:t>
            </a:r>
            <a:r>
              <a:rPr lang="zh-CN" altLang="en-US" sz="2400" dirty="0">
                <a:latin typeface="微软雅黑" panose="020B0503020204020204" pitchFamily="34" charset="-122"/>
                <a:ea typeface="微软雅黑" panose="020B0503020204020204" pitchFamily="34" charset="-122"/>
              </a:rPr>
              <a:t>探索≤</a:t>
            </a:r>
            <a:r>
              <a:rPr lang="en-US" altLang="zh-CN" sz="2400" dirty="0">
                <a:latin typeface="微软雅黑" panose="020B0503020204020204" pitchFamily="34" charset="-122"/>
                <a:ea typeface="微软雅黑" panose="020B0503020204020204" pitchFamily="34" charset="-122"/>
              </a:rPr>
              <a:t>4ns</a:t>
            </a:r>
            <a:r>
              <a:rPr lang="zh-CN" altLang="en-US" sz="2400" dirty="0">
                <a:latin typeface="微软雅黑" panose="020B0503020204020204" pitchFamily="34" charset="-122"/>
                <a:ea typeface="微软雅黑" panose="020B0503020204020204" pitchFamily="34" charset="-122"/>
              </a:rPr>
              <a:t>响应</a:t>
            </a:r>
          </a:p>
        </p:txBody>
      </p:sp>
      <p:pic>
        <p:nvPicPr>
          <p:cNvPr id="11" name="Picture 13320" descr="切伦科夫原理">
            <a:extLst>
              <a:ext uri="{FF2B5EF4-FFF2-40B4-BE49-F238E27FC236}">
                <a16:creationId xmlns:a16="http://schemas.microsoft.com/office/drawing/2014/main" id="{535E0A3E-2363-4E75-BF5F-217B812E190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5085676" y="997493"/>
            <a:ext cx="5991442" cy="2691566"/>
          </a:xfrm>
          <a:prstGeom prst="rect">
            <a:avLst/>
          </a:prstGeom>
          <a:noFill/>
          <a:ln>
            <a:noFill/>
          </a:ln>
        </p:spPr>
      </p:pic>
      <p:pic>
        <p:nvPicPr>
          <p:cNvPr id="12" name="图片 11">
            <a:extLst>
              <a:ext uri="{FF2B5EF4-FFF2-40B4-BE49-F238E27FC236}">
                <a16:creationId xmlns:a16="http://schemas.microsoft.com/office/drawing/2014/main" id="{B3D23A24-8730-42F2-B2E2-9BAA024FAAF2}"/>
              </a:ext>
            </a:extLst>
          </p:cNvPr>
          <p:cNvPicPr/>
          <p:nvPr/>
        </p:nvPicPr>
        <p:blipFill>
          <a:blip r:embed="rId4"/>
          <a:stretch>
            <a:fillRect/>
          </a:stretch>
        </p:blipFill>
        <p:spPr>
          <a:xfrm>
            <a:off x="4886697" y="4021511"/>
            <a:ext cx="6540401" cy="2225280"/>
          </a:xfrm>
          <a:prstGeom prst="rect">
            <a:avLst/>
          </a:prstGeom>
        </p:spPr>
      </p:pic>
    </p:spTree>
    <p:extLst>
      <p:ext uri="{BB962C8B-B14F-4D97-AF65-F5344CB8AC3E}">
        <p14:creationId xmlns:p14="http://schemas.microsoft.com/office/powerpoint/2010/main" val="9544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同步光测量：储存环非拦截信息获取的核心通道</a:t>
            </a:r>
          </a:p>
        </p:txBody>
      </p:sp>
      <p:sp>
        <p:nvSpPr>
          <p:cNvPr id="7" name="文本框 6">
            <a:extLst>
              <a:ext uri="{FF2B5EF4-FFF2-40B4-BE49-F238E27FC236}">
                <a16:creationId xmlns:a16="http://schemas.microsoft.com/office/drawing/2014/main" id="{4D11B19A-5A5C-43DB-8592-D74A2D180480}"/>
              </a:ext>
            </a:extLst>
          </p:cNvPr>
          <p:cNvSpPr txBox="1"/>
          <p:nvPr/>
        </p:nvSpPr>
        <p:spPr>
          <a:xfrm>
            <a:off x="6713032" y="3684030"/>
            <a:ext cx="4989610" cy="2243050"/>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对撞环束团长度测量采用条纹相机方法。条纹相机可以提供同步光强度和纵向分布信息，束团长度测量分辨率达到皮秒量级。</a:t>
            </a:r>
          </a:p>
        </p:txBody>
      </p:sp>
      <p:pic>
        <p:nvPicPr>
          <p:cNvPr id="8" name="图片 7">
            <a:extLst>
              <a:ext uri="{FF2B5EF4-FFF2-40B4-BE49-F238E27FC236}">
                <a16:creationId xmlns:a16="http://schemas.microsoft.com/office/drawing/2014/main" id="{6CD8077E-EFC7-407C-8C4C-B5802412E9AE}"/>
              </a:ext>
            </a:extLst>
          </p:cNvPr>
          <p:cNvPicPr>
            <a:picLocks noChangeAspect="1"/>
          </p:cNvPicPr>
          <p:nvPr/>
        </p:nvPicPr>
        <p:blipFill>
          <a:blip r:embed="rId3"/>
          <a:stretch>
            <a:fillRect/>
          </a:stretch>
        </p:blipFill>
        <p:spPr>
          <a:xfrm>
            <a:off x="2161029" y="1013145"/>
            <a:ext cx="8345381" cy="2243050"/>
          </a:xfrm>
          <a:prstGeom prst="rect">
            <a:avLst/>
          </a:prstGeom>
        </p:spPr>
      </p:pic>
      <p:pic>
        <p:nvPicPr>
          <p:cNvPr id="13" name="图片 12">
            <a:extLst>
              <a:ext uri="{FF2B5EF4-FFF2-40B4-BE49-F238E27FC236}">
                <a16:creationId xmlns:a16="http://schemas.microsoft.com/office/drawing/2014/main" id="{20633E82-269F-4558-AD7C-31BBDBFBD7CC}"/>
              </a:ext>
            </a:extLst>
          </p:cNvPr>
          <p:cNvPicPr/>
          <p:nvPr/>
        </p:nvPicPr>
        <p:blipFill>
          <a:blip r:embed="rId4"/>
          <a:stretch>
            <a:fillRect/>
          </a:stretch>
        </p:blipFill>
        <p:spPr>
          <a:xfrm>
            <a:off x="1537660" y="3670815"/>
            <a:ext cx="4343058" cy="2356084"/>
          </a:xfrm>
          <a:prstGeom prst="rect">
            <a:avLst/>
          </a:prstGeom>
        </p:spPr>
      </p:pic>
      <p:sp>
        <p:nvSpPr>
          <p:cNvPr id="2" name="矩形 1">
            <a:extLst>
              <a:ext uri="{FF2B5EF4-FFF2-40B4-BE49-F238E27FC236}">
                <a16:creationId xmlns:a16="http://schemas.microsoft.com/office/drawing/2014/main" id="{5DC3951F-C2A7-4529-B2C5-BAA9AD7D4114}"/>
              </a:ext>
            </a:extLst>
          </p:cNvPr>
          <p:cNvSpPr/>
          <p:nvPr/>
        </p:nvSpPr>
        <p:spPr>
          <a:xfrm>
            <a:off x="316996" y="1030273"/>
            <a:ext cx="5763116" cy="581057"/>
          </a:xfrm>
          <a:prstGeom prst="rect">
            <a:avLst/>
          </a:prstGeom>
        </p:spPr>
        <p:txBody>
          <a:bodyPr wrap="none">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光学硬件卡脖子？国产化或许会是亮点</a:t>
            </a:r>
          </a:p>
        </p:txBody>
      </p:sp>
    </p:spTree>
    <p:extLst>
      <p:ext uri="{BB962C8B-B14F-4D97-AF65-F5344CB8AC3E}">
        <p14:creationId xmlns:p14="http://schemas.microsoft.com/office/powerpoint/2010/main" val="1508273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E5FF03E5-B6D1-22F2-3A05-1D8032F9FE2D}"/>
              </a:ext>
            </a:extLst>
          </p:cNvPr>
          <p:cNvSpPr>
            <a:spLocks noGrp="1"/>
          </p:cNvSpPr>
          <p:nvPr>
            <p:ph type="body" sz="quarter" idx="13"/>
          </p:nvPr>
        </p:nvSpPr>
        <p:spPr>
          <a:xfrm>
            <a:off x="4576230" y="2708062"/>
            <a:ext cx="4915012" cy="639163"/>
          </a:xfrm>
        </p:spPr>
        <p:txBody>
          <a:bodyPr/>
          <a:lstStyle/>
          <a:p>
            <a:r>
              <a:rPr lang="zh-CN" altLang="en-US" dirty="0"/>
              <a:t>基于谐振腔的束流测量技术研究</a:t>
            </a:r>
          </a:p>
        </p:txBody>
      </p:sp>
      <p:sp>
        <p:nvSpPr>
          <p:cNvPr id="18" name="文本占位符 17">
            <a:extLst>
              <a:ext uri="{FF2B5EF4-FFF2-40B4-BE49-F238E27FC236}">
                <a16:creationId xmlns:a16="http://schemas.microsoft.com/office/drawing/2014/main" id="{771F0440-3971-2517-9CBE-F0E08F460443}"/>
              </a:ext>
            </a:extLst>
          </p:cNvPr>
          <p:cNvSpPr>
            <a:spLocks noGrp="1"/>
          </p:cNvSpPr>
          <p:nvPr>
            <p:ph type="body" sz="quarter" idx="25"/>
          </p:nvPr>
        </p:nvSpPr>
        <p:spPr>
          <a:xfrm>
            <a:off x="2912147" y="2708062"/>
            <a:ext cx="1399199" cy="1298784"/>
          </a:xfrm>
        </p:spPr>
        <p:txBody>
          <a:bodyPr>
            <a:normAutofit/>
          </a:bodyPr>
          <a:lstStyle/>
          <a:p>
            <a:r>
              <a:rPr lang="en-US" altLang="zh-CN" sz="6000" dirty="0"/>
              <a:t>3</a:t>
            </a:r>
            <a:endParaRPr lang="zh-CN" altLang="en-US" sz="6000" dirty="0"/>
          </a:p>
        </p:txBody>
      </p:sp>
    </p:spTree>
    <p:extLst>
      <p:ext uri="{BB962C8B-B14F-4D97-AF65-F5344CB8AC3E}">
        <p14:creationId xmlns:p14="http://schemas.microsoft.com/office/powerpoint/2010/main" val="125979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F9C553-ACC1-4178-956C-4973FA60A645}"/>
              </a:ext>
            </a:extLst>
          </p:cNvPr>
          <p:cNvSpPr>
            <a:spLocks noGrp="1"/>
          </p:cNvSpPr>
          <p:nvPr>
            <p:ph type="title"/>
          </p:nvPr>
        </p:nvSpPr>
        <p:spPr/>
        <p:txBody>
          <a:bodyPr>
            <a:normAutofit/>
          </a:bodyPr>
          <a:lstStyle/>
          <a:p>
            <a:r>
              <a:rPr lang="zh-CN" altLang="en-US" dirty="0"/>
              <a:t>基于谐振腔的直线加速器束流测量技术意义</a:t>
            </a:r>
          </a:p>
        </p:txBody>
      </p:sp>
      <p:sp>
        <p:nvSpPr>
          <p:cNvPr id="15" name="文本占位符 14">
            <a:extLst>
              <a:ext uri="{FF2B5EF4-FFF2-40B4-BE49-F238E27FC236}">
                <a16:creationId xmlns:a16="http://schemas.microsoft.com/office/drawing/2014/main" id="{A955CF64-8C18-526A-6E28-E551B734A001}"/>
              </a:ext>
            </a:extLst>
          </p:cNvPr>
          <p:cNvSpPr>
            <a:spLocks noGrp="1"/>
          </p:cNvSpPr>
          <p:nvPr>
            <p:ph idx="1"/>
          </p:nvPr>
        </p:nvSpPr>
        <p:spPr>
          <a:xfrm>
            <a:off x="145237" y="1053687"/>
            <a:ext cx="11878666" cy="5072368"/>
          </a:xfrm>
        </p:spPr>
        <p:txBody>
          <a:bodyPr/>
          <a:lstStyle/>
          <a:p>
            <a:pPr indent="457200" algn="just"/>
            <a:r>
              <a:rPr lang="zh-CN" altLang="en-US" sz="2800" dirty="0"/>
              <a:t>注入束团的电荷量和长度</a:t>
            </a:r>
            <a:r>
              <a:rPr lang="zh-CN" altLang="en-US" dirty="0"/>
              <a:t>是</a:t>
            </a:r>
            <a:r>
              <a:rPr lang="zh-CN" altLang="en-US" sz="2800" dirty="0"/>
              <a:t>注入物理过程中的重要参数</a:t>
            </a:r>
            <a:endParaRPr lang="en-US" altLang="zh-CN" sz="2800" dirty="0"/>
          </a:p>
          <a:p>
            <a:pPr lvl="1" indent="457200" algn="just"/>
            <a:r>
              <a:rPr lang="zh-CN" altLang="en-US" dirty="0"/>
              <a:t>如前所述，将直接影响</a:t>
            </a:r>
            <a:r>
              <a:rPr lang="en-US" altLang="zh-CN" dirty="0"/>
              <a:t>STCF</a:t>
            </a:r>
            <a:r>
              <a:rPr lang="zh-CN" altLang="en-US" dirty="0"/>
              <a:t>的运行亮度，其高精度、高分辨率、非拦截测量，对于提高注入效率、监测装置运行状态、调控束流品质和保证装置高质量运行具有重要意义。</a:t>
            </a:r>
            <a:endParaRPr lang="en-US" altLang="zh-CN" dirty="0"/>
          </a:p>
          <a:p>
            <a:pPr lvl="1" indent="457200" algn="just"/>
            <a:r>
              <a:rPr lang="zh-CN" altLang="en-US" dirty="0"/>
              <a:t>计划实现指标：</a:t>
            </a:r>
            <a:r>
              <a:rPr lang="zh-CN" altLang="zh-CN" dirty="0"/>
              <a:t>在超级陶粲装置运行条件下满足电荷量测量相对分辨率好于</a:t>
            </a:r>
            <a:r>
              <a:rPr lang="en-US" altLang="zh-CN" dirty="0">
                <a:solidFill>
                  <a:srgbClr val="FF0000"/>
                </a:solidFill>
              </a:rPr>
              <a:t>0.1%</a:t>
            </a:r>
            <a:r>
              <a:rPr lang="zh-CN" altLang="zh-CN" dirty="0"/>
              <a:t>、束团长度测量分辨率达到</a:t>
            </a:r>
            <a:r>
              <a:rPr lang="zh-CN" altLang="zh-CN" dirty="0">
                <a:solidFill>
                  <a:srgbClr val="FF0000"/>
                </a:solidFill>
              </a:rPr>
              <a:t>皮秒量级</a:t>
            </a:r>
            <a:r>
              <a:rPr lang="zh-CN" altLang="zh-CN" dirty="0"/>
              <a:t>的性能要求</a:t>
            </a:r>
            <a:endParaRPr lang="en-US" altLang="zh-CN" dirty="0"/>
          </a:p>
          <a:p>
            <a:pPr indent="457200" algn="just"/>
            <a:r>
              <a:rPr lang="zh-CN" altLang="en-US" sz="2800" dirty="0"/>
              <a:t>基于谐振腔法的束流参数测量具有特殊优势</a:t>
            </a:r>
          </a:p>
          <a:p>
            <a:pPr lvl="1" indent="457200" algn="just"/>
            <a:r>
              <a:rPr lang="zh-CN" altLang="en-US" dirty="0"/>
              <a:t>非拦截探头，可实时测量</a:t>
            </a:r>
          </a:p>
          <a:p>
            <a:pPr lvl="1" indent="457200" algn="just"/>
            <a:r>
              <a:rPr lang="zh-CN" altLang="en-US" dirty="0"/>
              <a:t>输出信号信噪比高，分辨率好</a:t>
            </a:r>
          </a:p>
          <a:p>
            <a:pPr lvl="1" indent="457200" algn="just"/>
            <a:r>
              <a:rPr lang="zh-CN" altLang="en-US" dirty="0"/>
              <a:t>探头成本低，结构紧凑</a:t>
            </a:r>
          </a:p>
          <a:p>
            <a:pPr lvl="1" indent="457200" algn="just"/>
            <a:r>
              <a:rPr lang="zh-CN" altLang="en-US" dirty="0"/>
              <a:t>可实现多束流参数测量</a:t>
            </a:r>
          </a:p>
          <a:p>
            <a:pPr indent="457200" algn="just"/>
            <a:endParaRPr lang="zh-CN" altLang="en-US" sz="2800" dirty="0"/>
          </a:p>
        </p:txBody>
      </p:sp>
      <p:pic>
        <p:nvPicPr>
          <p:cNvPr id="35" name="图片 34">
            <a:extLst>
              <a:ext uri="{FF2B5EF4-FFF2-40B4-BE49-F238E27FC236}">
                <a16:creationId xmlns:a16="http://schemas.microsoft.com/office/drawing/2014/main" id="{3FFC0562-1E62-0C99-BE06-EDC8E2217ED8}"/>
              </a:ext>
            </a:extLst>
          </p:cNvPr>
          <p:cNvPicPr>
            <a:picLocks noChangeAspect="1"/>
          </p:cNvPicPr>
          <p:nvPr/>
        </p:nvPicPr>
        <p:blipFill rotWithShape="1">
          <a:blip r:embed="rId2"/>
          <a:srcRect r="46561"/>
          <a:stretch/>
        </p:blipFill>
        <p:spPr>
          <a:xfrm>
            <a:off x="4740578" y="3939407"/>
            <a:ext cx="3654428" cy="2576153"/>
          </a:xfrm>
          <a:prstGeom prst="rect">
            <a:avLst/>
          </a:prstGeom>
        </p:spPr>
      </p:pic>
      <p:pic>
        <p:nvPicPr>
          <p:cNvPr id="37" name="图片 36">
            <a:extLst>
              <a:ext uri="{FF2B5EF4-FFF2-40B4-BE49-F238E27FC236}">
                <a16:creationId xmlns:a16="http://schemas.microsoft.com/office/drawing/2014/main" id="{A17BF700-24CA-A026-156B-9F899379CF99}"/>
              </a:ext>
            </a:extLst>
          </p:cNvPr>
          <p:cNvPicPr>
            <a:picLocks noChangeAspect="1"/>
          </p:cNvPicPr>
          <p:nvPr/>
        </p:nvPicPr>
        <p:blipFill rotWithShape="1">
          <a:blip r:embed="rId2"/>
          <a:srcRect l="52268"/>
          <a:stretch/>
        </p:blipFill>
        <p:spPr>
          <a:xfrm>
            <a:off x="8628279" y="4010734"/>
            <a:ext cx="3173781" cy="2504826"/>
          </a:xfrm>
          <a:prstGeom prst="rect">
            <a:avLst/>
          </a:prstGeom>
        </p:spPr>
      </p:pic>
    </p:spTree>
    <p:extLst>
      <p:ext uri="{BB962C8B-B14F-4D97-AF65-F5344CB8AC3E}">
        <p14:creationId xmlns:p14="http://schemas.microsoft.com/office/powerpoint/2010/main" val="3408752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DE3263FD-F313-C9FC-FD45-12D765471E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664" y="1604001"/>
            <a:ext cx="11388671" cy="4425046"/>
          </a:xfrm>
          <a:prstGeom prst="rect">
            <a:avLst/>
          </a:prstGeom>
        </p:spPr>
      </p:pic>
      <p:sp>
        <p:nvSpPr>
          <p:cNvPr id="2" name="标题 1">
            <a:extLst>
              <a:ext uri="{FF2B5EF4-FFF2-40B4-BE49-F238E27FC236}">
                <a16:creationId xmlns:a16="http://schemas.microsoft.com/office/drawing/2014/main" id="{78F9C553-ACC1-4178-956C-4973FA60A645}"/>
              </a:ext>
            </a:extLst>
          </p:cNvPr>
          <p:cNvSpPr>
            <a:spLocks noGrp="1"/>
          </p:cNvSpPr>
          <p:nvPr>
            <p:ph type="title"/>
          </p:nvPr>
        </p:nvSpPr>
        <p:spPr/>
        <p:txBody>
          <a:bodyPr>
            <a:normAutofit/>
          </a:bodyPr>
          <a:lstStyle/>
          <a:p>
            <a:pPr algn="just"/>
            <a:r>
              <a:rPr lang="zh-CN" altLang="en-US" sz="4000" dirty="0"/>
              <a:t>整体架构</a:t>
            </a:r>
            <a:endParaRPr lang="en-US" altLang="zh-CN" sz="4000" dirty="0"/>
          </a:p>
        </p:txBody>
      </p:sp>
    </p:spTree>
    <p:extLst>
      <p:ext uri="{BB962C8B-B14F-4D97-AF65-F5344CB8AC3E}">
        <p14:creationId xmlns:p14="http://schemas.microsoft.com/office/powerpoint/2010/main" val="149986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en-US" altLang="zh-CN" dirty="0"/>
              <a:t>BTP</a:t>
            </a:r>
            <a:r>
              <a:rPr lang="zh-CN" altLang="en-US" dirty="0"/>
              <a:t>谐振腔束团多参数测量系统探头</a:t>
            </a:r>
          </a:p>
        </p:txBody>
      </p:sp>
      <p:sp>
        <p:nvSpPr>
          <p:cNvPr id="14" name="内容占位符 4">
            <a:extLst>
              <a:ext uri="{FF2B5EF4-FFF2-40B4-BE49-F238E27FC236}">
                <a16:creationId xmlns:a16="http://schemas.microsoft.com/office/drawing/2014/main" id="{D0241092-7AC3-48B7-9607-EA9600EFE949}"/>
              </a:ext>
            </a:extLst>
          </p:cNvPr>
          <p:cNvSpPr txBox="1">
            <a:spLocks/>
          </p:cNvSpPr>
          <p:nvPr/>
        </p:nvSpPr>
        <p:spPr>
          <a:xfrm>
            <a:off x="827598" y="4301993"/>
            <a:ext cx="2074993" cy="533904"/>
          </a:xfrm>
          <a:prstGeom prst="rect">
            <a:avLst/>
          </a:prstGeom>
        </p:spPr>
        <p:txBody>
          <a:bodyPr vert="horz" lIns="91440" tIns="45720" rIns="91440" bIns="45720" rtlCol="0">
            <a:noAutofit/>
          </a:bodyPr>
          <a:lstStyle>
            <a:lvl1pPr marL="360000" indent="-288000" algn="l" defTabSz="914400" rtl="0" eaLnBrk="1" latinLnBrk="0" hangingPunct="1">
              <a:lnSpc>
                <a:spcPct val="100000"/>
              </a:lnSpc>
              <a:spcBef>
                <a:spcPts val="1200"/>
              </a:spcBef>
              <a:buFont typeface="Arial" panose="020B0604020202020204" pitchFamily="34" charset="0"/>
              <a:buChar char="•"/>
              <a:defRPr sz="2800" kern="1200">
                <a:solidFill>
                  <a:srgbClr val="083A7C"/>
                </a:solidFill>
                <a:latin typeface="微软雅黑" panose="020B0503020204020204" pitchFamily="34" charset="-122"/>
                <a:ea typeface="微软雅黑" panose="020B0503020204020204" pitchFamily="34" charset="-122"/>
                <a:cs typeface="+mn-cs"/>
              </a:defRPr>
            </a:lvl1pPr>
            <a:lvl2pPr marL="648000" indent="-288000" algn="just" defTabSz="914400" rtl="0" eaLnBrk="1" latinLnBrk="0" hangingPunct="1">
              <a:lnSpc>
                <a:spcPct val="120000"/>
              </a:lnSpc>
              <a:spcBef>
                <a:spcPts val="600"/>
              </a:spcBef>
              <a:buFont typeface="Arial" panose="020B0604020202020204" pitchFamily="34" charset="0"/>
              <a:buChar char="•"/>
              <a:defRPr sz="2000" kern="1200" baseline="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50000"/>
              </a:lnSpc>
              <a:spcBef>
                <a:spcPts val="0"/>
              </a:spcBef>
              <a:buNone/>
            </a:pPr>
            <a:r>
              <a:rPr lang="en-US" altLang="zh-CN" dirty="0"/>
              <a:t>CST</a:t>
            </a:r>
            <a:r>
              <a:rPr lang="zh-CN" altLang="en-US" dirty="0"/>
              <a:t>仿真设计</a:t>
            </a:r>
          </a:p>
        </p:txBody>
      </p:sp>
      <p:sp>
        <p:nvSpPr>
          <p:cNvPr id="10" name="文本框 9">
            <a:extLst>
              <a:ext uri="{FF2B5EF4-FFF2-40B4-BE49-F238E27FC236}">
                <a16:creationId xmlns:a16="http://schemas.microsoft.com/office/drawing/2014/main" id="{60FB97BA-6AB8-4E28-86DD-9E86CE63DA32}"/>
              </a:ext>
            </a:extLst>
          </p:cNvPr>
          <p:cNvSpPr txBox="1"/>
          <p:nvPr/>
        </p:nvSpPr>
        <p:spPr>
          <a:xfrm>
            <a:off x="416911" y="950904"/>
            <a:ext cx="11514844" cy="1142108"/>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迭代完成第二套样机设计加工，完成离线测试；排定束流测试平台测试计划；基于第一套样机进行了更多研究性实验；优化设计了其电子学信号处理系统</a:t>
            </a:r>
          </a:p>
        </p:txBody>
      </p:sp>
      <p:pic>
        <p:nvPicPr>
          <p:cNvPr id="5" name="图片 4">
            <a:extLst>
              <a:ext uri="{FF2B5EF4-FFF2-40B4-BE49-F238E27FC236}">
                <a16:creationId xmlns:a16="http://schemas.microsoft.com/office/drawing/2014/main" id="{1931A9BF-358F-4898-9DED-33E619414A3E}"/>
              </a:ext>
            </a:extLst>
          </p:cNvPr>
          <p:cNvPicPr>
            <a:picLocks noChangeAspect="1"/>
          </p:cNvPicPr>
          <p:nvPr/>
        </p:nvPicPr>
        <p:blipFill>
          <a:blip r:embed="rId3"/>
          <a:stretch>
            <a:fillRect/>
          </a:stretch>
        </p:blipFill>
        <p:spPr>
          <a:xfrm>
            <a:off x="3704100" y="2211702"/>
            <a:ext cx="4146503" cy="2989338"/>
          </a:xfrm>
          <a:prstGeom prst="rect">
            <a:avLst/>
          </a:prstGeom>
        </p:spPr>
      </p:pic>
      <p:pic>
        <p:nvPicPr>
          <p:cNvPr id="8" name="图片 7">
            <a:extLst>
              <a:ext uri="{FF2B5EF4-FFF2-40B4-BE49-F238E27FC236}">
                <a16:creationId xmlns:a16="http://schemas.microsoft.com/office/drawing/2014/main" id="{06DAB302-80DE-4D8A-9DEC-3F9A8049B4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8010" y="2211702"/>
            <a:ext cx="4023990" cy="3016447"/>
          </a:xfrm>
          <a:prstGeom prst="rect">
            <a:avLst/>
          </a:prstGeom>
        </p:spPr>
      </p:pic>
      <p:pic>
        <p:nvPicPr>
          <p:cNvPr id="17" name="图片 16">
            <a:extLst>
              <a:ext uri="{FF2B5EF4-FFF2-40B4-BE49-F238E27FC236}">
                <a16:creationId xmlns:a16="http://schemas.microsoft.com/office/drawing/2014/main" id="{BA8AC9F2-CE2E-46FD-BF19-E952205129A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10191" y="2254947"/>
            <a:ext cx="2979301" cy="3016446"/>
          </a:xfrm>
          <a:prstGeom prst="rect">
            <a:avLst/>
          </a:prstGeom>
          <a:noFill/>
        </p:spPr>
      </p:pic>
      <p:sp>
        <p:nvSpPr>
          <p:cNvPr id="18" name="内容占位符 4">
            <a:extLst>
              <a:ext uri="{FF2B5EF4-FFF2-40B4-BE49-F238E27FC236}">
                <a16:creationId xmlns:a16="http://schemas.microsoft.com/office/drawing/2014/main" id="{AF6DD817-3FE6-457A-8CA9-B7FF937D2975}"/>
              </a:ext>
            </a:extLst>
          </p:cNvPr>
          <p:cNvSpPr txBox="1">
            <a:spLocks/>
          </p:cNvSpPr>
          <p:nvPr/>
        </p:nvSpPr>
        <p:spPr>
          <a:xfrm>
            <a:off x="416911" y="5595710"/>
            <a:ext cx="10947491" cy="1067807"/>
          </a:xfrm>
          <a:prstGeom prst="rect">
            <a:avLst/>
          </a:prstGeom>
        </p:spPr>
        <p:txBody>
          <a:bodyPr vert="horz" lIns="91440" tIns="45720" rIns="91440" bIns="45720" rtlCol="0">
            <a:noAutofit/>
          </a:bodyPr>
          <a:lstStyle>
            <a:lvl1pPr marL="360000" indent="-288000" algn="l" defTabSz="914400" rtl="0" eaLnBrk="1" latinLnBrk="0" hangingPunct="1">
              <a:lnSpc>
                <a:spcPct val="100000"/>
              </a:lnSpc>
              <a:spcBef>
                <a:spcPts val="1200"/>
              </a:spcBef>
              <a:buFont typeface="Arial" panose="020B0604020202020204" pitchFamily="34" charset="0"/>
              <a:buChar char="•"/>
              <a:defRPr sz="2800" kern="1200">
                <a:solidFill>
                  <a:srgbClr val="083A7C"/>
                </a:solidFill>
                <a:latin typeface="微软雅黑" panose="020B0503020204020204" pitchFamily="34" charset="-122"/>
                <a:ea typeface="微软雅黑" panose="020B0503020204020204" pitchFamily="34" charset="-122"/>
                <a:cs typeface="+mn-cs"/>
              </a:defRPr>
            </a:lvl1pPr>
            <a:lvl2pPr marL="648000" indent="-288000" algn="just" defTabSz="914400" rtl="0" eaLnBrk="1" latinLnBrk="0" hangingPunct="1">
              <a:lnSpc>
                <a:spcPct val="120000"/>
              </a:lnSpc>
              <a:spcBef>
                <a:spcPts val="600"/>
              </a:spcBef>
              <a:buFont typeface="Arial" panose="020B0604020202020204" pitchFamily="34" charset="0"/>
              <a:buChar char="•"/>
              <a:defRPr sz="2000" kern="1200" baseline="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50000"/>
              </a:lnSpc>
              <a:spcBef>
                <a:spcPts val="0"/>
              </a:spcBef>
              <a:buFont typeface="Wingdings" panose="05000000000000000000" pitchFamily="2" charset="2"/>
              <a:buChar char="Ø"/>
            </a:pPr>
            <a:r>
              <a:rPr lang="zh-CN" altLang="en-US" dirty="0"/>
              <a:t>采用</a:t>
            </a:r>
            <a:r>
              <a:rPr lang="en-US" altLang="zh-CN" dirty="0"/>
              <a:t>1.68GHz</a:t>
            </a:r>
            <a:r>
              <a:rPr lang="zh-CN" altLang="en-US" dirty="0"/>
              <a:t>的</a:t>
            </a:r>
            <a:r>
              <a:rPr lang="en-US" altLang="zh-CN" dirty="0"/>
              <a:t>TM010</a:t>
            </a:r>
            <a:r>
              <a:rPr lang="zh-CN" altLang="en-US" dirty="0"/>
              <a:t>模式和</a:t>
            </a:r>
            <a:r>
              <a:rPr lang="en-US" altLang="zh-CN" dirty="0"/>
              <a:t>4.9GHz</a:t>
            </a:r>
            <a:r>
              <a:rPr lang="zh-CN" altLang="en-US" dirty="0"/>
              <a:t>的</a:t>
            </a:r>
            <a:r>
              <a:rPr lang="en-US" altLang="zh-CN" dirty="0"/>
              <a:t>TM020</a:t>
            </a:r>
            <a:r>
              <a:rPr lang="zh-CN" altLang="en-US" dirty="0"/>
              <a:t>模式实现束团电荷量与束团长度同时测量</a:t>
            </a:r>
          </a:p>
          <a:p>
            <a:pPr lvl="1">
              <a:lnSpc>
                <a:spcPct val="150000"/>
              </a:lnSpc>
              <a:spcBef>
                <a:spcPts val="0"/>
              </a:spcBef>
              <a:buFont typeface="Wingdings" panose="05000000000000000000" pitchFamily="2" charset="2"/>
              <a:buChar char="Ø"/>
            </a:pPr>
            <a:r>
              <a:rPr lang="zh-CN" altLang="en-US" dirty="0"/>
              <a:t>腔壁采用无氧铜，实现高品质因数（</a:t>
            </a:r>
            <a:r>
              <a:rPr lang="en-US" altLang="zh-CN" dirty="0"/>
              <a:t>~4500/6200</a:t>
            </a:r>
            <a:r>
              <a:rPr lang="zh-CN" altLang="en-US" dirty="0"/>
              <a:t>），大幅提高信号信噪比</a:t>
            </a:r>
          </a:p>
        </p:txBody>
      </p:sp>
      <p:sp>
        <p:nvSpPr>
          <p:cNvPr id="19" name="内容占位符 4">
            <a:extLst>
              <a:ext uri="{FF2B5EF4-FFF2-40B4-BE49-F238E27FC236}">
                <a16:creationId xmlns:a16="http://schemas.microsoft.com/office/drawing/2014/main" id="{AC8FB687-1F98-4B42-BBCA-B37BFE29E61D}"/>
              </a:ext>
            </a:extLst>
          </p:cNvPr>
          <p:cNvSpPr txBox="1">
            <a:spLocks/>
          </p:cNvSpPr>
          <p:nvPr/>
        </p:nvSpPr>
        <p:spPr>
          <a:xfrm>
            <a:off x="4739854" y="5144978"/>
            <a:ext cx="2074993" cy="533904"/>
          </a:xfrm>
          <a:prstGeom prst="rect">
            <a:avLst/>
          </a:prstGeom>
        </p:spPr>
        <p:txBody>
          <a:bodyPr vert="horz" lIns="91440" tIns="45720" rIns="91440" bIns="45720" rtlCol="0">
            <a:noAutofit/>
          </a:bodyPr>
          <a:lstStyle>
            <a:lvl1pPr marL="360000" indent="-288000" algn="l" defTabSz="914400" rtl="0" eaLnBrk="1" latinLnBrk="0" hangingPunct="1">
              <a:lnSpc>
                <a:spcPct val="100000"/>
              </a:lnSpc>
              <a:spcBef>
                <a:spcPts val="1200"/>
              </a:spcBef>
              <a:buFont typeface="Arial" panose="020B0604020202020204" pitchFamily="34" charset="0"/>
              <a:buChar char="•"/>
              <a:defRPr sz="2800" kern="1200">
                <a:solidFill>
                  <a:srgbClr val="083A7C"/>
                </a:solidFill>
                <a:latin typeface="微软雅黑" panose="020B0503020204020204" pitchFamily="34" charset="-122"/>
                <a:ea typeface="微软雅黑" panose="020B0503020204020204" pitchFamily="34" charset="-122"/>
                <a:cs typeface="+mn-cs"/>
              </a:defRPr>
            </a:lvl1pPr>
            <a:lvl2pPr marL="648000" indent="-288000" algn="just" defTabSz="914400" rtl="0" eaLnBrk="1" latinLnBrk="0" hangingPunct="1">
              <a:lnSpc>
                <a:spcPct val="120000"/>
              </a:lnSpc>
              <a:spcBef>
                <a:spcPts val="600"/>
              </a:spcBef>
              <a:buFont typeface="Arial" panose="020B0604020202020204" pitchFamily="34" charset="0"/>
              <a:buChar char="•"/>
              <a:defRPr sz="2000" kern="1200" baseline="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50000"/>
              </a:lnSpc>
              <a:spcBef>
                <a:spcPts val="0"/>
              </a:spcBef>
              <a:buNone/>
            </a:pPr>
            <a:r>
              <a:rPr lang="zh-CN" altLang="en-US" dirty="0"/>
              <a:t>谐振腔加工</a:t>
            </a:r>
          </a:p>
        </p:txBody>
      </p:sp>
      <p:sp>
        <p:nvSpPr>
          <p:cNvPr id="20" name="内容占位符 4">
            <a:extLst>
              <a:ext uri="{FF2B5EF4-FFF2-40B4-BE49-F238E27FC236}">
                <a16:creationId xmlns:a16="http://schemas.microsoft.com/office/drawing/2014/main" id="{4EDBBF66-F15F-42E7-A478-569AEC991B80}"/>
              </a:ext>
            </a:extLst>
          </p:cNvPr>
          <p:cNvSpPr txBox="1">
            <a:spLocks/>
          </p:cNvSpPr>
          <p:nvPr/>
        </p:nvSpPr>
        <p:spPr>
          <a:xfrm>
            <a:off x="9360855" y="5201040"/>
            <a:ext cx="2320954" cy="533904"/>
          </a:xfrm>
          <a:prstGeom prst="rect">
            <a:avLst/>
          </a:prstGeom>
        </p:spPr>
        <p:txBody>
          <a:bodyPr vert="horz" lIns="91440" tIns="45720" rIns="91440" bIns="45720" rtlCol="0">
            <a:noAutofit/>
          </a:bodyPr>
          <a:lstStyle>
            <a:lvl1pPr marL="360000" indent="-288000" algn="l" defTabSz="914400" rtl="0" eaLnBrk="1" latinLnBrk="0" hangingPunct="1">
              <a:lnSpc>
                <a:spcPct val="100000"/>
              </a:lnSpc>
              <a:spcBef>
                <a:spcPts val="1200"/>
              </a:spcBef>
              <a:buFont typeface="Arial" panose="020B0604020202020204" pitchFamily="34" charset="0"/>
              <a:buChar char="•"/>
              <a:defRPr sz="2800" kern="1200">
                <a:solidFill>
                  <a:srgbClr val="083A7C"/>
                </a:solidFill>
                <a:latin typeface="微软雅黑" panose="020B0503020204020204" pitchFamily="34" charset="-122"/>
                <a:ea typeface="微软雅黑" panose="020B0503020204020204" pitchFamily="34" charset="-122"/>
                <a:cs typeface="+mn-cs"/>
              </a:defRPr>
            </a:lvl1pPr>
            <a:lvl2pPr marL="648000" indent="-288000" algn="just" defTabSz="914400" rtl="0" eaLnBrk="1" latinLnBrk="0" hangingPunct="1">
              <a:lnSpc>
                <a:spcPct val="120000"/>
              </a:lnSpc>
              <a:spcBef>
                <a:spcPts val="600"/>
              </a:spcBef>
              <a:buFont typeface="Arial" panose="020B0604020202020204" pitchFamily="34" charset="0"/>
              <a:buChar char="•"/>
              <a:defRPr sz="2000" kern="1200" baseline="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50000"/>
              </a:lnSpc>
              <a:spcBef>
                <a:spcPts val="0"/>
              </a:spcBef>
              <a:buNone/>
            </a:pPr>
            <a:r>
              <a:rPr lang="en-US" altLang="zh-CN" dirty="0"/>
              <a:t>S</a:t>
            </a:r>
            <a:r>
              <a:rPr lang="zh-CN" altLang="en-US" dirty="0"/>
              <a:t>参数与谐振模式</a:t>
            </a:r>
          </a:p>
        </p:txBody>
      </p:sp>
    </p:spTree>
    <p:extLst>
      <p:ext uri="{BB962C8B-B14F-4D97-AF65-F5344CB8AC3E}">
        <p14:creationId xmlns:p14="http://schemas.microsoft.com/office/powerpoint/2010/main" val="470660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en-US" altLang="zh-CN" dirty="0"/>
              <a:t>BTP</a:t>
            </a:r>
            <a:r>
              <a:rPr lang="zh-CN" altLang="en-US" dirty="0"/>
              <a:t>谐振腔束团多参数测量系统电子学</a:t>
            </a:r>
          </a:p>
        </p:txBody>
      </p:sp>
      <p:sp>
        <p:nvSpPr>
          <p:cNvPr id="11" name="内容占位符 4">
            <a:extLst>
              <a:ext uri="{FF2B5EF4-FFF2-40B4-BE49-F238E27FC236}">
                <a16:creationId xmlns:a16="http://schemas.microsoft.com/office/drawing/2014/main" id="{7869DF0F-3A04-44A6-A9BD-720A86179AEC}"/>
              </a:ext>
            </a:extLst>
          </p:cNvPr>
          <p:cNvSpPr txBox="1">
            <a:spLocks/>
          </p:cNvSpPr>
          <p:nvPr/>
        </p:nvSpPr>
        <p:spPr>
          <a:xfrm>
            <a:off x="486673" y="5815553"/>
            <a:ext cx="10817653" cy="536332"/>
          </a:xfrm>
          <a:prstGeom prst="rect">
            <a:avLst/>
          </a:prstGeom>
        </p:spPr>
        <p:txBody>
          <a:bodyPr vert="horz" lIns="91440" tIns="45720" rIns="91440" bIns="45720" rtlCol="0">
            <a:noAutofit/>
          </a:bodyPr>
          <a:lstStyle>
            <a:lvl1pPr marL="360000" indent="-288000" algn="l" defTabSz="914400" rtl="0" eaLnBrk="1" latinLnBrk="0" hangingPunct="1">
              <a:lnSpc>
                <a:spcPct val="100000"/>
              </a:lnSpc>
              <a:spcBef>
                <a:spcPts val="1200"/>
              </a:spcBef>
              <a:buFont typeface="Arial" panose="020B0604020202020204" pitchFamily="34" charset="0"/>
              <a:buChar char="•"/>
              <a:defRPr sz="2800" kern="1200">
                <a:solidFill>
                  <a:srgbClr val="083A7C"/>
                </a:solidFill>
                <a:latin typeface="微软雅黑" panose="020B0503020204020204" pitchFamily="34" charset="-122"/>
                <a:ea typeface="微软雅黑" panose="020B0503020204020204" pitchFamily="34" charset="-122"/>
                <a:cs typeface="+mn-cs"/>
              </a:defRPr>
            </a:lvl1pPr>
            <a:lvl2pPr marL="648000" indent="-288000" algn="just" defTabSz="914400" rtl="0" eaLnBrk="1" latinLnBrk="0" hangingPunct="1">
              <a:lnSpc>
                <a:spcPct val="120000"/>
              </a:lnSpc>
              <a:spcBef>
                <a:spcPts val="600"/>
              </a:spcBef>
              <a:buFont typeface="Arial" panose="020B0604020202020204" pitchFamily="34" charset="0"/>
              <a:buChar char="•"/>
              <a:defRPr sz="2000" kern="1200" baseline="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1200"/>
              </a:spcBef>
              <a:buFont typeface="Wingdings" panose="05000000000000000000" pitchFamily="2" charset="2"/>
              <a:buChar char="Ø"/>
            </a:pPr>
            <a:r>
              <a:rPr lang="zh-CN" altLang="en-US" dirty="0"/>
              <a:t>采用下变频处理方案，两模式均下变频至</a:t>
            </a:r>
            <a:r>
              <a:rPr lang="en-US" altLang="zh-CN" dirty="0"/>
              <a:t>~20MHz</a:t>
            </a:r>
            <a:r>
              <a:rPr lang="zh-CN" altLang="en-US" dirty="0"/>
              <a:t>中频信号</a:t>
            </a:r>
            <a:endParaRPr lang="en-US" altLang="zh-CN" dirty="0"/>
          </a:p>
        </p:txBody>
      </p:sp>
      <p:pic>
        <p:nvPicPr>
          <p:cNvPr id="5" name="图片 4">
            <a:extLst>
              <a:ext uri="{FF2B5EF4-FFF2-40B4-BE49-F238E27FC236}">
                <a16:creationId xmlns:a16="http://schemas.microsoft.com/office/drawing/2014/main" id="{98361BC3-ECD4-4581-ACDC-1AE4130240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438" y="3221773"/>
            <a:ext cx="3962400" cy="2476500"/>
          </a:xfrm>
          <a:prstGeom prst="rect">
            <a:avLst/>
          </a:prstGeom>
        </p:spPr>
      </p:pic>
      <p:pic>
        <p:nvPicPr>
          <p:cNvPr id="7" name="图片 6">
            <a:extLst>
              <a:ext uri="{FF2B5EF4-FFF2-40B4-BE49-F238E27FC236}">
                <a16:creationId xmlns:a16="http://schemas.microsoft.com/office/drawing/2014/main" id="{B6637F57-5884-43D4-BB5D-0C49F6713A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5275" y="3202723"/>
            <a:ext cx="4324350" cy="2495550"/>
          </a:xfrm>
          <a:prstGeom prst="rect">
            <a:avLst/>
          </a:prstGeom>
        </p:spPr>
      </p:pic>
      <p:pic>
        <p:nvPicPr>
          <p:cNvPr id="14" name="图片 13">
            <a:extLst>
              <a:ext uri="{FF2B5EF4-FFF2-40B4-BE49-F238E27FC236}">
                <a16:creationId xmlns:a16="http://schemas.microsoft.com/office/drawing/2014/main" id="{B298C67E-C351-4F06-9DBC-FE3C9E290C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5095" y="1559957"/>
            <a:ext cx="10264613" cy="1451958"/>
          </a:xfrm>
          <a:prstGeom prst="rect">
            <a:avLst/>
          </a:prstGeom>
        </p:spPr>
      </p:pic>
      <p:sp>
        <p:nvSpPr>
          <p:cNvPr id="18" name="内容占位符 4">
            <a:extLst>
              <a:ext uri="{FF2B5EF4-FFF2-40B4-BE49-F238E27FC236}">
                <a16:creationId xmlns:a16="http://schemas.microsoft.com/office/drawing/2014/main" id="{BA62CD1E-5604-40B6-A4E0-302D41F13072}"/>
              </a:ext>
            </a:extLst>
          </p:cNvPr>
          <p:cNvSpPr txBox="1">
            <a:spLocks/>
          </p:cNvSpPr>
          <p:nvPr/>
        </p:nvSpPr>
        <p:spPr>
          <a:xfrm>
            <a:off x="4759633" y="1159727"/>
            <a:ext cx="2335536" cy="536332"/>
          </a:xfrm>
          <a:prstGeom prst="rect">
            <a:avLst/>
          </a:prstGeom>
        </p:spPr>
        <p:txBody>
          <a:bodyPr vert="horz" lIns="91440" tIns="45720" rIns="91440" bIns="45720" rtlCol="0">
            <a:noAutofit/>
          </a:bodyPr>
          <a:lstStyle>
            <a:lvl1pPr marL="360000" indent="-288000" algn="l" defTabSz="914400" rtl="0" eaLnBrk="1" latinLnBrk="0" hangingPunct="1">
              <a:lnSpc>
                <a:spcPct val="100000"/>
              </a:lnSpc>
              <a:spcBef>
                <a:spcPts val="1200"/>
              </a:spcBef>
              <a:buFont typeface="Arial" panose="020B0604020202020204" pitchFamily="34" charset="0"/>
              <a:buChar char="•"/>
              <a:defRPr sz="2800" kern="1200">
                <a:solidFill>
                  <a:srgbClr val="083A7C"/>
                </a:solidFill>
                <a:latin typeface="微软雅黑" panose="020B0503020204020204" pitchFamily="34" charset="-122"/>
                <a:ea typeface="微软雅黑" panose="020B0503020204020204" pitchFamily="34" charset="-122"/>
                <a:cs typeface="+mn-cs"/>
              </a:defRPr>
            </a:lvl1pPr>
            <a:lvl2pPr marL="648000" indent="-288000" algn="just" defTabSz="914400" rtl="0" eaLnBrk="1" latinLnBrk="0" hangingPunct="1">
              <a:lnSpc>
                <a:spcPct val="120000"/>
              </a:lnSpc>
              <a:spcBef>
                <a:spcPts val="600"/>
              </a:spcBef>
              <a:buFont typeface="Arial" panose="020B0604020202020204" pitchFamily="34" charset="0"/>
              <a:buChar char="•"/>
              <a:defRPr sz="2000" kern="1200" baseline="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zh-CN" altLang="en-US" dirty="0"/>
              <a:t>信号处理目标</a:t>
            </a:r>
            <a:endParaRPr lang="en-US" altLang="zh-CN" dirty="0"/>
          </a:p>
        </p:txBody>
      </p:sp>
    </p:spTree>
    <p:extLst>
      <p:ext uri="{BB962C8B-B14F-4D97-AF65-F5344CB8AC3E}">
        <p14:creationId xmlns:p14="http://schemas.microsoft.com/office/powerpoint/2010/main" val="1368111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F9C553-ACC1-4178-956C-4973FA60A645}"/>
              </a:ext>
            </a:extLst>
          </p:cNvPr>
          <p:cNvSpPr>
            <a:spLocks noGrp="1"/>
          </p:cNvSpPr>
          <p:nvPr>
            <p:ph type="title"/>
          </p:nvPr>
        </p:nvSpPr>
        <p:spPr/>
        <p:txBody>
          <a:bodyPr/>
          <a:lstStyle/>
          <a:p>
            <a:r>
              <a:rPr lang="zh-CN" altLang="en-US" dirty="0"/>
              <a:t>报告提纲</a:t>
            </a:r>
          </a:p>
        </p:txBody>
      </p:sp>
      <p:sp>
        <p:nvSpPr>
          <p:cNvPr id="15" name="文本占位符 14">
            <a:extLst>
              <a:ext uri="{FF2B5EF4-FFF2-40B4-BE49-F238E27FC236}">
                <a16:creationId xmlns:a16="http://schemas.microsoft.com/office/drawing/2014/main" id="{A955CF64-8C18-526A-6E28-E551B734A001}"/>
              </a:ext>
            </a:extLst>
          </p:cNvPr>
          <p:cNvSpPr>
            <a:spLocks noGrp="1"/>
          </p:cNvSpPr>
          <p:nvPr>
            <p:ph type="body" sz="quarter" idx="13"/>
          </p:nvPr>
        </p:nvSpPr>
        <p:spPr>
          <a:xfrm>
            <a:off x="1440672" y="1385298"/>
            <a:ext cx="10290411" cy="639163"/>
          </a:xfrm>
        </p:spPr>
        <p:txBody>
          <a:bodyPr/>
          <a:lstStyle/>
          <a:p>
            <a:r>
              <a:rPr lang="zh-CN" altLang="en-US" dirty="0"/>
              <a:t>任务与计划</a:t>
            </a:r>
          </a:p>
        </p:txBody>
      </p:sp>
      <p:sp>
        <p:nvSpPr>
          <p:cNvPr id="11" name="文本占位符 10">
            <a:extLst>
              <a:ext uri="{FF2B5EF4-FFF2-40B4-BE49-F238E27FC236}">
                <a16:creationId xmlns:a16="http://schemas.microsoft.com/office/drawing/2014/main" id="{217BC7A8-7676-0AD6-50B1-FCE4172D45B1}"/>
              </a:ext>
            </a:extLst>
          </p:cNvPr>
          <p:cNvSpPr>
            <a:spLocks noGrp="1"/>
          </p:cNvSpPr>
          <p:nvPr>
            <p:ph type="body" sz="quarter" idx="25"/>
          </p:nvPr>
        </p:nvSpPr>
        <p:spPr/>
        <p:txBody>
          <a:bodyPr/>
          <a:lstStyle/>
          <a:p>
            <a:r>
              <a:rPr lang="en-US" altLang="zh-CN" dirty="0"/>
              <a:t>1</a:t>
            </a:r>
            <a:endParaRPr lang="zh-CN" altLang="en-US" dirty="0"/>
          </a:p>
        </p:txBody>
      </p:sp>
      <p:sp>
        <p:nvSpPr>
          <p:cNvPr id="12" name="文本占位符 11">
            <a:extLst>
              <a:ext uri="{FF2B5EF4-FFF2-40B4-BE49-F238E27FC236}">
                <a16:creationId xmlns:a16="http://schemas.microsoft.com/office/drawing/2014/main" id="{A05CDBE1-096B-A1A5-C84D-8BD395ED22DA}"/>
              </a:ext>
            </a:extLst>
          </p:cNvPr>
          <p:cNvSpPr>
            <a:spLocks noGrp="1"/>
          </p:cNvSpPr>
          <p:nvPr>
            <p:ph type="body" sz="quarter" idx="27"/>
          </p:nvPr>
        </p:nvSpPr>
        <p:spPr/>
        <p:txBody>
          <a:bodyPr/>
          <a:lstStyle/>
          <a:p>
            <a:r>
              <a:rPr lang="en-US" altLang="zh-CN" dirty="0"/>
              <a:t>2</a:t>
            </a:r>
            <a:endParaRPr lang="zh-CN" altLang="en-US" dirty="0"/>
          </a:p>
        </p:txBody>
      </p:sp>
      <p:sp>
        <p:nvSpPr>
          <p:cNvPr id="13" name="文本占位符 12">
            <a:extLst>
              <a:ext uri="{FF2B5EF4-FFF2-40B4-BE49-F238E27FC236}">
                <a16:creationId xmlns:a16="http://schemas.microsoft.com/office/drawing/2014/main" id="{C573C7BF-E3D3-7A6C-311B-B78118B073AD}"/>
              </a:ext>
            </a:extLst>
          </p:cNvPr>
          <p:cNvSpPr>
            <a:spLocks noGrp="1"/>
          </p:cNvSpPr>
          <p:nvPr>
            <p:ph type="body" sz="quarter" idx="29"/>
          </p:nvPr>
        </p:nvSpPr>
        <p:spPr/>
        <p:txBody>
          <a:bodyPr/>
          <a:lstStyle/>
          <a:p>
            <a:r>
              <a:rPr lang="en-US" altLang="zh-CN" dirty="0"/>
              <a:t>3</a:t>
            </a:r>
            <a:endParaRPr lang="zh-CN" altLang="en-US" dirty="0"/>
          </a:p>
        </p:txBody>
      </p:sp>
      <p:sp>
        <p:nvSpPr>
          <p:cNvPr id="16" name="文本占位符 15">
            <a:extLst>
              <a:ext uri="{FF2B5EF4-FFF2-40B4-BE49-F238E27FC236}">
                <a16:creationId xmlns:a16="http://schemas.microsoft.com/office/drawing/2014/main" id="{35D4B19A-84D8-005D-2EED-F63453262076}"/>
              </a:ext>
            </a:extLst>
          </p:cNvPr>
          <p:cNvSpPr>
            <a:spLocks noGrp="1"/>
          </p:cNvSpPr>
          <p:nvPr>
            <p:ph type="body" sz="quarter" idx="30"/>
          </p:nvPr>
        </p:nvSpPr>
        <p:spPr>
          <a:xfrm>
            <a:off x="1440673" y="2361635"/>
            <a:ext cx="7554737" cy="639163"/>
          </a:xfrm>
        </p:spPr>
        <p:txBody>
          <a:bodyPr/>
          <a:lstStyle/>
          <a:p>
            <a:r>
              <a:rPr lang="en-US" altLang="zh-CN" dirty="0"/>
              <a:t>STCF</a:t>
            </a:r>
            <a:r>
              <a:rPr lang="zh-CN" altLang="en-US" dirty="0"/>
              <a:t>束测系统初步技术设计</a:t>
            </a:r>
          </a:p>
        </p:txBody>
      </p:sp>
      <p:sp>
        <p:nvSpPr>
          <p:cNvPr id="17" name="文本占位符 16">
            <a:extLst>
              <a:ext uri="{FF2B5EF4-FFF2-40B4-BE49-F238E27FC236}">
                <a16:creationId xmlns:a16="http://schemas.microsoft.com/office/drawing/2014/main" id="{88FF7D39-EBE5-530D-98C3-E8C2CD867555}"/>
              </a:ext>
            </a:extLst>
          </p:cNvPr>
          <p:cNvSpPr>
            <a:spLocks noGrp="1"/>
          </p:cNvSpPr>
          <p:nvPr>
            <p:ph type="body" sz="quarter" idx="31"/>
          </p:nvPr>
        </p:nvSpPr>
        <p:spPr>
          <a:xfrm>
            <a:off x="1440673" y="3337112"/>
            <a:ext cx="8164244" cy="639163"/>
          </a:xfrm>
        </p:spPr>
        <p:txBody>
          <a:bodyPr/>
          <a:lstStyle/>
          <a:p>
            <a:r>
              <a:rPr lang="zh-CN" altLang="en-US" dirty="0"/>
              <a:t>基于谐振腔的束流测量技术研究</a:t>
            </a:r>
          </a:p>
        </p:txBody>
      </p:sp>
      <p:sp>
        <p:nvSpPr>
          <p:cNvPr id="18" name="文本占位符 17">
            <a:extLst>
              <a:ext uri="{FF2B5EF4-FFF2-40B4-BE49-F238E27FC236}">
                <a16:creationId xmlns:a16="http://schemas.microsoft.com/office/drawing/2014/main" id="{A89FAB12-DDF7-5859-7D27-1FAD75585DE8}"/>
              </a:ext>
            </a:extLst>
          </p:cNvPr>
          <p:cNvSpPr>
            <a:spLocks noGrp="1"/>
          </p:cNvSpPr>
          <p:nvPr>
            <p:ph type="body" sz="quarter" idx="32"/>
          </p:nvPr>
        </p:nvSpPr>
        <p:spPr/>
        <p:txBody>
          <a:bodyPr/>
          <a:lstStyle/>
          <a:p>
            <a:r>
              <a:rPr lang="en-US" altLang="zh-CN" dirty="0"/>
              <a:t>4</a:t>
            </a:r>
            <a:endParaRPr lang="zh-CN" altLang="en-US" dirty="0"/>
          </a:p>
        </p:txBody>
      </p:sp>
      <p:sp>
        <p:nvSpPr>
          <p:cNvPr id="19" name="文本占位符 18">
            <a:extLst>
              <a:ext uri="{FF2B5EF4-FFF2-40B4-BE49-F238E27FC236}">
                <a16:creationId xmlns:a16="http://schemas.microsoft.com/office/drawing/2014/main" id="{4D395366-D33B-9ED7-4BC9-74D07A58BBA6}"/>
              </a:ext>
            </a:extLst>
          </p:cNvPr>
          <p:cNvSpPr>
            <a:spLocks noGrp="1"/>
          </p:cNvSpPr>
          <p:nvPr>
            <p:ph type="body" sz="quarter" idx="33"/>
          </p:nvPr>
        </p:nvSpPr>
        <p:spPr>
          <a:xfrm>
            <a:off x="1440674" y="4312589"/>
            <a:ext cx="8327794" cy="639163"/>
          </a:xfrm>
        </p:spPr>
        <p:txBody>
          <a:bodyPr/>
          <a:lstStyle/>
          <a:p>
            <a:r>
              <a:rPr lang="zh-CN" altLang="en-US" dirty="0"/>
              <a:t>逐束团反馈和对撞点反馈研究</a:t>
            </a:r>
          </a:p>
        </p:txBody>
      </p:sp>
      <p:sp>
        <p:nvSpPr>
          <p:cNvPr id="20" name="文本占位符 19">
            <a:extLst>
              <a:ext uri="{FF2B5EF4-FFF2-40B4-BE49-F238E27FC236}">
                <a16:creationId xmlns:a16="http://schemas.microsoft.com/office/drawing/2014/main" id="{41446AA3-FF49-8A6C-B2B6-7EAF4531B716}"/>
              </a:ext>
            </a:extLst>
          </p:cNvPr>
          <p:cNvSpPr>
            <a:spLocks noGrp="1"/>
          </p:cNvSpPr>
          <p:nvPr>
            <p:ph type="body" sz="quarter" idx="34"/>
          </p:nvPr>
        </p:nvSpPr>
        <p:spPr/>
        <p:txBody>
          <a:bodyPr/>
          <a:lstStyle/>
          <a:p>
            <a:r>
              <a:rPr lang="en-US" altLang="zh-CN" dirty="0"/>
              <a:t>5</a:t>
            </a:r>
            <a:endParaRPr lang="zh-CN" altLang="en-US" dirty="0"/>
          </a:p>
        </p:txBody>
      </p:sp>
      <p:sp>
        <p:nvSpPr>
          <p:cNvPr id="4" name="文本占位符 3">
            <a:extLst>
              <a:ext uri="{FF2B5EF4-FFF2-40B4-BE49-F238E27FC236}">
                <a16:creationId xmlns:a16="http://schemas.microsoft.com/office/drawing/2014/main" id="{98161E64-2043-46AC-9C83-46962903C750}"/>
              </a:ext>
            </a:extLst>
          </p:cNvPr>
          <p:cNvSpPr>
            <a:spLocks noGrp="1"/>
          </p:cNvSpPr>
          <p:nvPr>
            <p:ph type="body" sz="quarter" idx="35"/>
          </p:nvPr>
        </p:nvSpPr>
        <p:spPr>
          <a:xfrm>
            <a:off x="1440674" y="5288926"/>
            <a:ext cx="8903476" cy="639163"/>
          </a:xfrm>
        </p:spPr>
        <p:txBody>
          <a:bodyPr/>
          <a:lstStyle/>
          <a:p>
            <a:r>
              <a:rPr lang="zh-CN" altLang="en-US" dirty="0"/>
              <a:t>小结</a:t>
            </a:r>
          </a:p>
        </p:txBody>
      </p:sp>
    </p:spTree>
    <p:extLst>
      <p:ext uri="{BB962C8B-B14F-4D97-AF65-F5344CB8AC3E}">
        <p14:creationId xmlns:p14="http://schemas.microsoft.com/office/powerpoint/2010/main" val="1645666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E5FF03E5-B6D1-22F2-3A05-1D8032F9FE2D}"/>
              </a:ext>
            </a:extLst>
          </p:cNvPr>
          <p:cNvSpPr>
            <a:spLocks noGrp="1"/>
          </p:cNvSpPr>
          <p:nvPr>
            <p:ph type="body" sz="quarter" idx="13"/>
          </p:nvPr>
        </p:nvSpPr>
        <p:spPr>
          <a:xfrm>
            <a:off x="4219163" y="2697834"/>
            <a:ext cx="5323584" cy="639163"/>
          </a:xfrm>
        </p:spPr>
        <p:txBody>
          <a:bodyPr/>
          <a:lstStyle/>
          <a:p>
            <a:r>
              <a:rPr lang="zh-CN" altLang="en-US" dirty="0"/>
              <a:t>逐束团反馈和</a:t>
            </a:r>
            <a:endParaRPr lang="en-US" altLang="zh-CN" dirty="0"/>
          </a:p>
          <a:p>
            <a:r>
              <a:rPr lang="zh-CN" altLang="en-US" dirty="0"/>
              <a:t>对撞点反馈研究</a:t>
            </a:r>
          </a:p>
        </p:txBody>
      </p:sp>
      <p:sp>
        <p:nvSpPr>
          <p:cNvPr id="18" name="文本占位符 17">
            <a:extLst>
              <a:ext uri="{FF2B5EF4-FFF2-40B4-BE49-F238E27FC236}">
                <a16:creationId xmlns:a16="http://schemas.microsoft.com/office/drawing/2014/main" id="{771F0440-3971-2517-9CBE-F0E08F460443}"/>
              </a:ext>
            </a:extLst>
          </p:cNvPr>
          <p:cNvSpPr>
            <a:spLocks noGrp="1"/>
          </p:cNvSpPr>
          <p:nvPr>
            <p:ph type="body" sz="quarter" idx="25"/>
          </p:nvPr>
        </p:nvSpPr>
        <p:spPr>
          <a:xfrm>
            <a:off x="2819964" y="2697834"/>
            <a:ext cx="1399199" cy="1298784"/>
          </a:xfrm>
        </p:spPr>
        <p:txBody>
          <a:bodyPr>
            <a:normAutofit/>
          </a:bodyPr>
          <a:lstStyle/>
          <a:p>
            <a:r>
              <a:rPr lang="en-US" altLang="zh-CN" sz="6000" dirty="0"/>
              <a:t>4</a:t>
            </a:r>
            <a:endParaRPr lang="zh-CN" altLang="en-US" sz="6000" dirty="0"/>
          </a:p>
        </p:txBody>
      </p:sp>
    </p:spTree>
    <p:extLst>
      <p:ext uri="{BB962C8B-B14F-4D97-AF65-F5344CB8AC3E}">
        <p14:creationId xmlns:p14="http://schemas.microsoft.com/office/powerpoint/2010/main" val="3460414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901D2-EB23-6608-CA7A-B351767F92F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A804E69-0833-EBB5-79BC-9D03BADE5220}"/>
              </a:ext>
            </a:extLst>
          </p:cNvPr>
          <p:cNvSpPr>
            <a:spLocks noGrp="1"/>
          </p:cNvSpPr>
          <p:nvPr>
            <p:ph type="title"/>
          </p:nvPr>
        </p:nvSpPr>
        <p:spPr>
          <a:xfrm>
            <a:off x="0" y="0"/>
            <a:ext cx="12192000" cy="819807"/>
          </a:xfrm>
        </p:spPr>
        <p:txBody>
          <a:bodyPr>
            <a:normAutofit/>
          </a:bodyPr>
          <a:lstStyle/>
          <a:p>
            <a:r>
              <a:rPr lang="en-US" altLang="zh-CN" sz="3600" dirty="0">
                <a:latin typeface="Times New Roman" panose="02020603050405020304" pitchFamily="18" charset="0"/>
                <a:cs typeface="Times New Roman" panose="02020603050405020304" pitchFamily="18" charset="0"/>
              </a:rPr>
              <a:t>IP</a:t>
            </a:r>
            <a:r>
              <a:rPr lang="zh-CN" altLang="en-US" sz="3600" dirty="0">
                <a:latin typeface="Times New Roman" panose="02020603050405020304" pitchFamily="18" charset="0"/>
                <a:cs typeface="Times New Roman" panose="02020603050405020304" pitchFamily="18" charset="0"/>
              </a:rPr>
              <a:t>反馈系统硬件架构基本逻辑</a:t>
            </a:r>
            <a:endParaRPr lang="zh-CN" altLang="en-US" sz="3800" dirty="0">
              <a:solidFill>
                <a:schemeClr val="accent5">
                  <a:lumMod val="50000"/>
                </a:schemeClr>
              </a:solidFill>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8A43DD7B-A571-41A4-AC3A-3D74BBE141DD}"/>
              </a:ext>
            </a:extLst>
          </p:cNvPr>
          <p:cNvPicPr>
            <a:picLocks noChangeAspect="1"/>
          </p:cNvPicPr>
          <p:nvPr/>
        </p:nvPicPr>
        <p:blipFill>
          <a:blip r:embed="rId3"/>
          <a:stretch>
            <a:fillRect/>
          </a:stretch>
        </p:blipFill>
        <p:spPr>
          <a:xfrm>
            <a:off x="304800" y="990600"/>
            <a:ext cx="11766663" cy="2895600"/>
          </a:xfrm>
          <a:prstGeom prst="rect">
            <a:avLst/>
          </a:prstGeom>
        </p:spPr>
      </p:pic>
      <p:sp>
        <p:nvSpPr>
          <p:cNvPr id="7" name="文本框 6">
            <a:extLst>
              <a:ext uri="{FF2B5EF4-FFF2-40B4-BE49-F238E27FC236}">
                <a16:creationId xmlns:a16="http://schemas.microsoft.com/office/drawing/2014/main" id="{25949A80-367D-44AF-B26F-FD5CE5ECEEA4}"/>
              </a:ext>
            </a:extLst>
          </p:cNvPr>
          <p:cNvSpPr txBox="1"/>
          <p:nvPr/>
        </p:nvSpPr>
        <p:spPr>
          <a:xfrm>
            <a:off x="338578" y="3915203"/>
            <a:ext cx="11514844" cy="2797048"/>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基于对撞点处束流偏移导致的几何损失</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束</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束效应损失分析，得到对应的轨道偏移容忍度</a:t>
            </a:r>
            <a:r>
              <a:rPr lang="en-US" altLang="zh-CN" sz="2400" dirty="0">
                <a:latin typeface="微软雅黑" panose="020B0503020204020204" pitchFamily="34" charset="-122"/>
                <a:ea typeface="微软雅黑" panose="020B0503020204020204" pitchFamily="34" charset="-122"/>
              </a:rPr>
              <a:t>&gt;</a:t>
            </a:r>
            <a:r>
              <a:rPr lang="zh-CN" altLang="en-US" sz="2400" dirty="0">
                <a:latin typeface="微软雅黑" panose="020B0503020204020204" pitchFamily="34" charset="-122"/>
                <a:ea typeface="微软雅黑" panose="020B0503020204020204" pitchFamily="34" charset="-122"/>
              </a:rPr>
              <a:t>通过</a:t>
            </a:r>
            <a:r>
              <a:rPr lang="en-US" altLang="zh-CN" sz="2400" dirty="0">
                <a:latin typeface="微软雅黑" panose="020B0503020204020204" pitchFamily="34" charset="-122"/>
                <a:ea typeface="微软雅黑" panose="020B0503020204020204" pitchFamily="34" charset="-122"/>
              </a:rPr>
              <a:t>β</a:t>
            </a:r>
            <a:r>
              <a:rPr lang="zh-CN" altLang="en-US" sz="2400" dirty="0">
                <a:latin typeface="微软雅黑" panose="020B0503020204020204" pitchFamily="34" charset="-122"/>
                <a:ea typeface="微软雅黑" panose="020B0503020204020204" pitchFamily="34" charset="-122"/>
              </a:rPr>
              <a:t>函数计算等获得对应</a:t>
            </a:r>
            <a:r>
              <a:rPr lang="en-US" altLang="zh-CN" sz="2400" dirty="0">
                <a:latin typeface="微软雅黑" panose="020B0503020204020204" pitchFamily="34" charset="-122"/>
                <a:ea typeface="微软雅黑" panose="020B0503020204020204" pitchFamily="34" charset="-122"/>
              </a:rPr>
              <a:t>BPM</a:t>
            </a:r>
            <a:r>
              <a:rPr lang="zh-CN" altLang="en-US" sz="2400" dirty="0">
                <a:latin typeface="微软雅黑" panose="020B0503020204020204" pitchFamily="34" charset="-122"/>
                <a:ea typeface="微软雅黑" panose="020B0503020204020204" pitchFamily="34" charset="-122"/>
              </a:rPr>
              <a:t>安装位置的束流位置分辨率要求</a:t>
            </a:r>
            <a:endParaRPr lang="en-US" altLang="zh-CN" sz="24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对于水平偏移，现有的</a:t>
            </a:r>
            <a:r>
              <a:rPr lang="en-US" altLang="zh-CN" sz="2400" dirty="0">
                <a:latin typeface="微软雅黑" panose="020B0503020204020204" pitchFamily="34" charset="-122"/>
                <a:ea typeface="微软雅黑" panose="020B0503020204020204" pitchFamily="34" charset="-122"/>
              </a:rPr>
              <a:t>BPM</a:t>
            </a:r>
            <a:r>
              <a:rPr lang="zh-CN" altLang="en-US" sz="2400" dirty="0">
                <a:latin typeface="微软雅黑" panose="020B0503020204020204" pitchFamily="34" charset="-122"/>
                <a:ea typeface="微软雅黑" panose="020B0503020204020204" pitchFamily="34" charset="-122"/>
              </a:rPr>
              <a:t>硬件不能满足逐束团超快采样下分辨率</a:t>
            </a:r>
            <a:r>
              <a:rPr lang="en-US" altLang="zh-CN" sz="2400" dirty="0">
                <a:latin typeface="微软雅黑" panose="020B0503020204020204" pitchFamily="34" charset="-122"/>
                <a:ea typeface="微软雅黑" panose="020B0503020204020204" pitchFamily="34" charset="-122"/>
              </a:rPr>
              <a:t>10nm</a:t>
            </a:r>
            <a:r>
              <a:rPr lang="zh-CN" altLang="en-US" sz="2400" dirty="0">
                <a:latin typeface="微软雅黑" panose="020B0503020204020204" pitchFamily="34" charset="-122"/>
                <a:ea typeface="微软雅黑" panose="020B0503020204020204" pitchFamily="34" charset="-122"/>
              </a:rPr>
              <a:t>级的要求，采用亮度反馈</a:t>
            </a:r>
            <a:endParaRPr lang="en-US" altLang="zh-CN" sz="24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对于垂直偏移，基于</a:t>
            </a:r>
            <a:r>
              <a:rPr lang="en-US" altLang="zh-CN" sz="2400" dirty="0">
                <a:latin typeface="微软雅黑" panose="020B0503020204020204" pitchFamily="34" charset="-122"/>
                <a:ea typeface="微软雅黑" panose="020B0503020204020204" pitchFamily="34" charset="-122"/>
              </a:rPr>
              <a:t>BPM</a:t>
            </a:r>
            <a:r>
              <a:rPr lang="zh-CN" altLang="en-US" sz="2400" dirty="0">
                <a:latin typeface="微软雅黑" panose="020B0503020204020204" pitchFamily="34" charset="-122"/>
                <a:ea typeface="微软雅黑" panose="020B0503020204020204" pitchFamily="34" charset="-122"/>
              </a:rPr>
              <a:t>读数进行快</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慢轨道反馈</a:t>
            </a:r>
          </a:p>
        </p:txBody>
      </p:sp>
    </p:spTree>
    <p:extLst>
      <p:ext uri="{BB962C8B-B14F-4D97-AF65-F5344CB8AC3E}">
        <p14:creationId xmlns:p14="http://schemas.microsoft.com/office/powerpoint/2010/main" val="1594288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C5877D1-21CB-4059-A282-A7F932300968}"/>
              </a:ext>
            </a:extLst>
          </p:cNvPr>
          <p:cNvSpPr txBox="1"/>
          <p:nvPr/>
        </p:nvSpPr>
        <p:spPr>
          <a:xfrm>
            <a:off x="180975" y="352425"/>
            <a:ext cx="6159794" cy="523220"/>
          </a:xfrm>
          <a:prstGeom prst="rect">
            <a:avLst/>
          </a:prstGeom>
          <a:noFill/>
        </p:spPr>
        <p:txBody>
          <a:bodyPr wrap="square">
            <a:spAutoFit/>
          </a:bodyPr>
          <a:lstStyle/>
          <a:p>
            <a:r>
              <a:rPr lang="zh-CN" altLang="en-US" sz="2800" dirty="0">
                <a:solidFill>
                  <a:srgbClr val="083A7C"/>
                </a:solidFill>
                <a:latin typeface="微软雅黑" panose="020B0503020204020204" pitchFamily="34" charset="-122"/>
                <a:ea typeface="微软雅黑" panose="020B0503020204020204" pitchFamily="34" charset="-122"/>
                <a:cs typeface="+mj-cs"/>
              </a:rPr>
              <a:t>对撞点反馈系统概念设计</a:t>
            </a:r>
            <a:endParaRPr lang="zh-CN" altLang="en-US" sz="1200" dirty="0"/>
          </a:p>
        </p:txBody>
      </p:sp>
      <p:sp>
        <p:nvSpPr>
          <p:cNvPr id="5" name="Shape 3">
            <a:extLst>
              <a:ext uri="{FF2B5EF4-FFF2-40B4-BE49-F238E27FC236}">
                <a16:creationId xmlns:a16="http://schemas.microsoft.com/office/drawing/2014/main" id="{00F0547E-E16E-4E92-B321-F8BBA5952595}"/>
              </a:ext>
            </a:extLst>
          </p:cNvPr>
          <p:cNvSpPr/>
          <p:nvPr/>
        </p:nvSpPr>
        <p:spPr>
          <a:xfrm>
            <a:off x="325755" y="1060364"/>
            <a:ext cx="6492240" cy="5146037"/>
          </a:xfrm>
          <a:prstGeom prst="roundRect">
            <a:avLst>
              <a:gd name="adj" fmla="val 1667"/>
            </a:avLst>
          </a:prstGeom>
          <a:solidFill>
            <a:srgbClr val="F4F6FA"/>
          </a:solidFill>
          <a:ln w="12700">
            <a:solidFill>
              <a:srgbClr val="B7C5DD"/>
            </a:solidFill>
            <a:prstDash val="solid"/>
          </a:ln>
        </p:spPr>
      </p:sp>
      <p:sp>
        <p:nvSpPr>
          <p:cNvPr id="6" name="Text 4">
            <a:extLst>
              <a:ext uri="{FF2B5EF4-FFF2-40B4-BE49-F238E27FC236}">
                <a16:creationId xmlns:a16="http://schemas.microsoft.com/office/drawing/2014/main" id="{5B3DFC1C-449A-43B7-9465-E830BA973E0A}"/>
              </a:ext>
            </a:extLst>
          </p:cNvPr>
          <p:cNvSpPr/>
          <p:nvPr/>
        </p:nvSpPr>
        <p:spPr>
          <a:xfrm>
            <a:off x="538954" y="1232120"/>
            <a:ext cx="3602037" cy="228600"/>
          </a:xfrm>
          <a:prstGeom prst="rect">
            <a:avLst/>
          </a:prstGeom>
          <a:noFill/>
          <a:ln/>
        </p:spPr>
        <p:txBody>
          <a:bodyPr wrap="square" rtlCol="0" anchor="ctr"/>
          <a:lstStyle/>
          <a:p>
            <a:r>
              <a:rPr lang="zh-CN" altLang="en-US" sz="1600" b="1" dirty="0">
                <a:solidFill>
                  <a:srgbClr val="1F1F1F"/>
                </a:solidFill>
              </a:rPr>
              <a:t>亮度需求下的</a:t>
            </a:r>
            <a:r>
              <a:rPr lang="en-US" altLang="zh-CN" sz="1600" b="1" dirty="0">
                <a:solidFill>
                  <a:srgbClr val="1F1F1F"/>
                </a:solidFill>
              </a:rPr>
              <a:t>IP</a:t>
            </a:r>
            <a:r>
              <a:rPr lang="zh-CN" altLang="en-US" sz="1600" b="1" dirty="0">
                <a:solidFill>
                  <a:srgbClr val="1F1F1F"/>
                </a:solidFill>
              </a:rPr>
              <a:t>束流轨道偏差限值</a:t>
            </a:r>
            <a:endParaRPr lang="en-US" sz="1600" b="1" dirty="0">
              <a:solidFill>
                <a:srgbClr val="1F1F1F"/>
              </a:solidFill>
            </a:endParaRPr>
          </a:p>
        </p:txBody>
      </p:sp>
      <p:sp>
        <p:nvSpPr>
          <p:cNvPr id="7" name="Shape 5">
            <a:extLst>
              <a:ext uri="{FF2B5EF4-FFF2-40B4-BE49-F238E27FC236}">
                <a16:creationId xmlns:a16="http://schemas.microsoft.com/office/drawing/2014/main" id="{710D8617-5F69-4CB0-86B7-3033E2E5D2FD}"/>
              </a:ext>
            </a:extLst>
          </p:cNvPr>
          <p:cNvSpPr/>
          <p:nvPr/>
        </p:nvSpPr>
        <p:spPr>
          <a:xfrm>
            <a:off x="7177811" y="389001"/>
            <a:ext cx="4526280" cy="5785103"/>
          </a:xfrm>
          <a:prstGeom prst="roundRect">
            <a:avLst>
              <a:gd name="adj" fmla="val 3810"/>
            </a:avLst>
          </a:prstGeom>
          <a:solidFill>
            <a:srgbClr val="F8FBF7"/>
          </a:solidFill>
          <a:ln w="12700">
            <a:solidFill>
              <a:srgbClr val="BFD9C9"/>
            </a:solidFill>
            <a:prstDash val="solid"/>
          </a:ln>
        </p:spPr>
      </p:sp>
      <p:sp>
        <p:nvSpPr>
          <p:cNvPr id="8" name="Text 6">
            <a:extLst>
              <a:ext uri="{FF2B5EF4-FFF2-40B4-BE49-F238E27FC236}">
                <a16:creationId xmlns:a16="http://schemas.microsoft.com/office/drawing/2014/main" id="{3F656E01-CD10-4A0D-85BC-7D0FDAA2FC2B}"/>
              </a:ext>
            </a:extLst>
          </p:cNvPr>
          <p:cNvSpPr/>
          <p:nvPr/>
        </p:nvSpPr>
        <p:spPr>
          <a:xfrm>
            <a:off x="7412354" y="4353294"/>
            <a:ext cx="3977640" cy="889044"/>
          </a:xfrm>
          <a:prstGeom prst="rect">
            <a:avLst/>
          </a:prstGeom>
          <a:noFill/>
          <a:ln/>
        </p:spPr>
        <p:txBody>
          <a:bodyPr wrap="square" lIns="381" tIns="381" rIns="381" bIns="381" rtlCol="0" anchor="ctr"/>
          <a:lstStyle/>
          <a:p>
            <a:pPr indent="-285750" algn="just">
              <a:lnSpc>
                <a:spcPct val="150000"/>
              </a:lnSpc>
              <a:buFont typeface="Arial" panose="020B0604020202020204" pitchFamily="34" charset="0"/>
              <a:buChar char="•"/>
            </a:pPr>
            <a:r>
              <a:rPr lang="zh-CN" altLang="en-US" sz="1300" dirty="0">
                <a:latin typeface="微软雅黑" panose="020B0503020204020204" pitchFamily="34" charset="-122"/>
                <a:ea typeface="微软雅黑" panose="020B0503020204020204" pitchFamily="34" charset="-122"/>
              </a:rPr>
              <a:t>地基振动测试结果表明，</a:t>
            </a:r>
            <a:r>
              <a:rPr lang="en-US" altLang="zh-CN" sz="1300" dirty="0">
                <a:latin typeface="微软雅黑" panose="020B0503020204020204" pitchFamily="34" charset="-122"/>
                <a:ea typeface="微软雅黑" panose="020B0503020204020204" pitchFamily="34" charset="-122"/>
              </a:rPr>
              <a:t>RMS</a:t>
            </a:r>
            <a:r>
              <a:rPr lang="zh-CN" altLang="en-US" sz="1300" dirty="0">
                <a:latin typeface="微软雅黑" panose="020B0503020204020204" pitchFamily="34" charset="-122"/>
                <a:ea typeface="微软雅黑" panose="020B0503020204020204" pitchFamily="34" charset="-122"/>
              </a:rPr>
              <a:t>位移在</a:t>
            </a:r>
            <a:r>
              <a:rPr lang="en-US" altLang="zh-CN" sz="1300" dirty="0">
                <a:latin typeface="微软雅黑" panose="020B0503020204020204" pitchFamily="34" charset="-122"/>
                <a:ea typeface="微软雅黑" panose="020B0503020204020204" pitchFamily="34" charset="-122"/>
              </a:rPr>
              <a:t>2.6 Hz</a:t>
            </a:r>
            <a:r>
              <a:rPr lang="zh-CN" altLang="en-US" sz="1300" dirty="0">
                <a:latin typeface="微软雅黑" panose="020B0503020204020204" pitchFamily="34" charset="-122"/>
                <a:ea typeface="微软雅黑" panose="020B0503020204020204" pitchFamily="34" charset="-122"/>
              </a:rPr>
              <a:t>达到</a:t>
            </a:r>
            <a:r>
              <a:rPr lang="en-US" altLang="zh-CN" sz="1300" dirty="0">
                <a:latin typeface="微软雅黑" panose="020B0503020204020204" pitchFamily="34" charset="-122"/>
                <a:ea typeface="微软雅黑" panose="020B0503020204020204" pitchFamily="34" charset="-122"/>
              </a:rPr>
              <a:t>9.5 nm</a:t>
            </a:r>
            <a:r>
              <a:rPr lang="zh-CN" altLang="en-US" sz="1300" dirty="0">
                <a:latin typeface="微软雅黑" panose="020B0503020204020204" pitchFamily="34" charset="-122"/>
                <a:ea typeface="微软雅黑" panose="020B0503020204020204" pitchFamily="34" charset="-122"/>
              </a:rPr>
              <a:t>，表明我们需要抑制</a:t>
            </a:r>
            <a:r>
              <a:rPr lang="en-US" altLang="zh-CN" sz="1300" dirty="0">
                <a:latin typeface="微软雅黑" panose="020B0503020204020204" pitchFamily="34" charset="-122"/>
                <a:ea typeface="微软雅黑" panose="020B0503020204020204" pitchFamily="34" charset="-122"/>
              </a:rPr>
              <a:t>3 Hz</a:t>
            </a:r>
            <a:r>
              <a:rPr lang="zh-CN" altLang="en-US" sz="1300" dirty="0">
                <a:latin typeface="微软雅黑" panose="020B0503020204020204" pitchFamily="34" charset="-122"/>
                <a:ea typeface="微软雅黑" panose="020B0503020204020204" pitchFamily="34" charset="-122"/>
              </a:rPr>
              <a:t>左右垂直轨道振动，以确保亮度损失保持在 </a:t>
            </a:r>
            <a:r>
              <a:rPr lang="en-US" altLang="zh-CN" sz="1300" dirty="0">
                <a:latin typeface="微软雅黑" panose="020B0503020204020204" pitchFamily="34" charset="-122"/>
                <a:ea typeface="微软雅黑" panose="020B0503020204020204" pitchFamily="34" charset="-122"/>
              </a:rPr>
              <a:t>1% </a:t>
            </a:r>
            <a:r>
              <a:rPr lang="zh-CN" altLang="en-US" sz="1300" dirty="0">
                <a:latin typeface="微软雅黑" panose="020B0503020204020204" pitchFamily="34" charset="-122"/>
                <a:ea typeface="微软雅黑" panose="020B0503020204020204" pitchFamily="34" charset="-122"/>
              </a:rPr>
              <a:t>以内。根据经验要求反馈带宽</a:t>
            </a:r>
            <a:r>
              <a:rPr lang="en-US" altLang="zh-CN" sz="1300" dirty="0">
                <a:latin typeface="微软雅黑" panose="020B0503020204020204" pitchFamily="34" charset="-122"/>
                <a:ea typeface="微软雅黑" panose="020B0503020204020204" pitchFamily="34" charset="-122"/>
              </a:rPr>
              <a:t>30 Hz</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BPM</a:t>
            </a:r>
            <a:r>
              <a:rPr lang="zh-CN" altLang="en-US" sz="1300" dirty="0">
                <a:latin typeface="微软雅黑" panose="020B0503020204020204" pitchFamily="34" charset="-122"/>
                <a:ea typeface="微软雅黑" panose="020B0503020204020204" pitchFamily="34" charset="-122"/>
              </a:rPr>
              <a:t>测量频率</a:t>
            </a:r>
            <a:r>
              <a:rPr lang="en-US" altLang="zh-CN" sz="1300" dirty="0">
                <a:latin typeface="微软雅黑" panose="020B0503020204020204" pitchFamily="34" charset="-122"/>
                <a:ea typeface="微软雅黑" panose="020B0503020204020204" pitchFamily="34" charset="-122"/>
              </a:rPr>
              <a:t>300 Hz</a:t>
            </a:r>
            <a:r>
              <a:rPr lang="zh-CN" altLang="en-US" sz="1300" dirty="0">
                <a:latin typeface="微软雅黑" panose="020B0503020204020204" pitchFamily="34" charset="-122"/>
                <a:ea typeface="微软雅黑" panose="020B0503020204020204" pitchFamily="34" charset="-122"/>
              </a:rPr>
              <a:t>，此时</a:t>
            </a:r>
            <a:r>
              <a:rPr lang="en-US" altLang="zh-CN" sz="1300" dirty="0">
                <a:latin typeface="微软雅黑" panose="020B0503020204020204" pitchFamily="34" charset="-122"/>
                <a:ea typeface="微软雅黑" panose="020B0503020204020204" pitchFamily="34" charset="-122"/>
              </a:rPr>
              <a:t>BPM</a:t>
            </a:r>
            <a:r>
              <a:rPr lang="zh-CN" altLang="en-US" sz="1300" dirty="0">
                <a:latin typeface="微软雅黑" panose="020B0503020204020204" pitchFamily="34" charset="-122"/>
                <a:ea typeface="微软雅黑" panose="020B0503020204020204" pitchFamily="34" charset="-122"/>
              </a:rPr>
              <a:t>分辨率约为</a:t>
            </a:r>
            <a:r>
              <a:rPr lang="en-US" altLang="zh-CN" sz="1300" dirty="0">
                <a:latin typeface="微软雅黑" panose="020B0503020204020204" pitchFamily="34" charset="-122"/>
                <a:ea typeface="微软雅黑" panose="020B0503020204020204" pitchFamily="34" charset="-122"/>
              </a:rPr>
              <a:t>0.2 </a:t>
            </a:r>
            <a:r>
              <a:rPr lang="en-US" altLang="zh-CN" sz="1300" dirty="0" err="1">
                <a:latin typeface="微软雅黑" panose="020B0503020204020204" pitchFamily="34" charset="-122"/>
                <a:ea typeface="微软雅黑" panose="020B0503020204020204" pitchFamily="34" charset="-122"/>
              </a:rPr>
              <a:t>μm</a:t>
            </a:r>
            <a:r>
              <a:rPr lang="zh-CN" altLang="en-US" sz="1300" dirty="0">
                <a:latin typeface="微软雅黑" panose="020B0503020204020204" pitchFamily="34" charset="-122"/>
                <a:ea typeface="微软雅黑" panose="020B0503020204020204" pitchFamily="34" charset="-122"/>
              </a:rPr>
              <a:t>。</a:t>
            </a:r>
            <a:endParaRPr lang="en-US" altLang="zh-CN" sz="1300" dirty="0">
              <a:latin typeface="微软雅黑" panose="020B0503020204020204" pitchFamily="34" charset="-122"/>
              <a:ea typeface="微软雅黑" panose="020B0503020204020204" pitchFamily="34" charset="-122"/>
            </a:endParaRPr>
          </a:p>
          <a:p>
            <a:pPr indent="-285750" algn="just">
              <a:lnSpc>
                <a:spcPct val="150000"/>
              </a:lnSpc>
              <a:buFont typeface="Arial" panose="020B0604020202020204" pitchFamily="34" charset="0"/>
              <a:buChar char="•"/>
            </a:pPr>
            <a:r>
              <a:rPr lang="en-US" altLang="zh-CN" sz="1300" dirty="0">
                <a:latin typeface="微软雅黑" panose="020B0503020204020204" pitchFamily="34" charset="-122"/>
                <a:ea typeface="微软雅黑" panose="020B0503020204020204" pitchFamily="34" charset="-122"/>
              </a:rPr>
              <a:t>O-BPM</a:t>
            </a:r>
            <a:r>
              <a:rPr lang="zh-CN" altLang="en-US" sz="1300" dirty="0">
                <a:latin typeface="微软雅黑" panose="020B0503020204020204" pitchFamily="34" charset="-122"/>
                <a:ea typeface="微软雅黑" panose="020B0503020204020204" pitchFamily="34" charset="-122"/>
              </a:rPr>
              <a:t>处垂直偏移约为分辨率的</a:t>
            </a:r>
            <a:r>
              <a:rPr lang="en-US" altLang="zh-CN" sz="1300" dirty="0">
                <a:latin typeface="微软雅黑" panose="020B0503020204020204" pitchFamily="34" charset="-122"/>
                <a:ea typeface="微软雅黑" panose="020B0503020204020204" pitchFamily="34" charset="-122"/>
              </a:rPr>
              <a:t>17</a:t>
            </a:r>
            <a:r>
              <a:rPr lang="zh-CN" altLang="en-US" sz="1300" dirty="0">
                <a:latin typeface="微软雅黑" panose="020B0503020204020204" pitchFamily="34" charset="-122"/>
                <a:ea typeface="微软雅黑" panose="020B0503020204020204" pitchFamily="34" charset="-122"/>
              </a:rPr>
              <a:t>倍，足以精确测量；由于水平偏移较小，</a:t>
            </a:r>
            <a:r>
              <a:rPr lang="en-US" altLang="zh-CN" sz="1300" dirty="0">
                <a:latin typeface="微软雅黑" panose="020B0503020204020204" pitchFamily="34" charset="-122"/>
                <a:ea typeface="微软雅黑" panose="020B0503020204020204" pitchFamily="34" charset="-122"/>
              </a:rPr>
              <a:t>BPM</a:t>
            </a:r>
            <a:r>
              <a:rPr lang="zh-CN" altLang="en-US" sz="1300" dirty="0">
                <a:latin typeface="微软雅黑" panose="020B0503020204020204" pitchFamily="34" charset="-122"/>
                <a:ea typeface="微软雅黑" panose="020B0503020204020204" pitchFamily="34" charset="-122"/>
              </a:rPr>
              <a:t>无法有效捕捉由束束效应引起的微小位置波动，因此选用基于亮度的抖动反馈系统完成水平校正。</a:t>
            </a:r>
            <a:endParaRPr lang="en-US" sz="1300" dirty="0">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625543-9664-4221-92AB-D3E882F1E0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7588" y="1441988"/>
            <a:ext cx="2154981" cy="1590262"/>
          </a:xfrm>
          <a:prstGeom prst="rect">
            <a:avLst/>
          </a:prstGeom>
        </p:spPr>
      </p:pic>
      <p:graphicFrame>
        <p:nvGraphicFramePr>
          <p:cNvPr id="10" name="对象 9">
            <a:extLst>
              <a:ext uri="{FF2B5EF4-FFF2-40B4-BE49-F238E27FC236}">
                <a16:creationId xmlns:a16="http://schemas.microsoft.com/office/drawing/2014/main" id="{66EFA358-C505-4FC0-8419-5F3A18241938}"/>
              </a:ext>
            </a:extLst>
          </p:cNvPr>
          <p:cNvGraphicFramePr>
            <a:graphicFrameLocks noChangeAspect="1"/>
          </p:cNvGraphicFramePr>
          <p:nvPr>
            <p:extLst>
              <p:ext uri="{D42A27DB-BD31-4B8C-83A1-F6EECF244321}">
                <p14:modId xmlns:p14="http://schemas.microsoft.com/office/powerpoint/2010/main" val="1172098918"/>
              </p:ext>
            </p:extLst>
          </p:nvPr>
        </p:nvGraphicFramePr>
        <p:xfrm>
          <a:off x="1389550" y="3183149"/>
          <a:ext cx="4451350" cy="496887"/>
        </p:xfrm>
        <a:graphic>
          <a:graphicData uri="http://schemas.openxmlformats.org/presentationml/2006/ole">
            <mc:AlternateContent xmlns:mc="http://schemas.openxmlformats.org/markup-compatibility/2006">
              <mc:Choice xmlns:v="urn:schemas-microsoft-com:vml" Requires="v">
                <p:oleObj spid="_x0000_s1026" name="Equation" r:id="rId4" imgW="3987720" imgH="444240" progId="Equation.DSMT4">
                  <p:embed/>
                </p:oleObj>
              </mc:Choice>
              <mc:Fallback>
                <p:oleObj name="Equation" r:id="rId4" imgW="3987720" imgH="444240" progId="Equation.DSMT4">
                  <p:embed/>
                  <p:pic>
                    <p:nvPicPr>
                      <p:cNvPr id="10" name="对象 9">
                        <a:extLst>
                          <a:ext uri="{FF2B5EF4-FFF2-40B4-BE49-F238E27FC236}">
                            <a16:creationId xmlns:a16="http://schemas.microsoft.com/office/drawing/2014/main" id="{66EFA358-C505-4FC0-8419-5F3A18241938}"/>
                          </a:ext>
                        </a:extLst>
                      </p:cNvPr>
                      <p:cNvPicPr/>
                      <p:nvPr/>
                    </p:nvPicPr>
                    <p:blipFill>
                      <a:blip r:embed="rId5"/>
                      <a:stretch>
                        <a:fillRect/>
                      </a:stretch>
                    </p:blipFill>
                    <p:spPr>
                      <a:xfrm>
                        <a:off x="1389550" y="3183149"/>
                        <a:ext cx="4451350" cy="496887"/>
                      </a:xfrm>
                      <a:prstGeom prst="rect">
                        <a:avLst/>
                      </a:prstGeom>
                    </p:spPr>
                  </p:pic>
                </p:oleObj>
              </mc:Fallback>
            </mc:AlternateContent>
          </a:graphicData>
        </a:graphic>
      </p:graphicFrame>
      <mc:AlternateContent xmlns:mc="http://schemas.openxmlformats.org/markup-compatibility/2006">
        <mc:Choice xmlns:a14="http://schemas.microsoft.com/office/drawing/2010/main" Requires="a14">
          <p:graphicFrame>
            <p:nvGraphicFramePr>
              <p:cNvPr id="11" name="表格 10">
                <a:extLst>
                  <a:ext uri="{FF2B5EF4-FFF2-40B4-BE49-F238E27FC236}">
                    <a16:creationId xmlns:a16="http://schemas.microsoft.com/office/drawing/2014/main" id="{A67C1B5D-F7D1-41FD-B894-7D38A524B274}"/>
                  </a:ext>
                </a:extLst>
              </p:cNvPr>
              <p:cNvGraphicFramePr>
                <a:graphicFrameLocks noGrp="1"/>
              </p:cNvGraphicFramePr>
              <p:nvPr>
                <p:extLst>
                  <p:ext uri="{D42A27DB-BD31-4B8C-83A1-F6EECF244321}">
                    <p14:modId xmlns:p14="http://schemas.microsoft.com/office/powerpoint/2010/main" val="3513664789"/>
                  </p:ext>
                </p:extLst>
              </p:nvPr>
            </p:nvGraphicFramePr>
            <p:xfrm>
              <a:off x="507623" y="3569052"/>
              <a:ext cx="6128503" cy="635089"/>
            </p:xfrm>
            <a:graphic>
              <a:graphicData uri="http://schemas.openxmlformats.org/drawingml/2006/table">
                <a:tbl>
                  <a:tblPr firstRow="1" firstCol="1" bandRow="1">
                    <a:tableStyleId>{5C22544A-7EE6-4342-B048-85BDC9FD1C3A}</a:tableStyleId>
                  </a:tblPr>
                  <a:tblGrid>
                    <a:gridCol w="656928">
                      <a:extLst>
                        <a:ext uri="{9D8B030D-6E8A-4147-A177-3AD203B41FA5}">
                          <a16:colId xmlns:a16="http://schemas.microsoft.com/office/drawing/2014/main" val="2524947127"/>
                        </a:ext>
                      </a:extLst>
                    </a:gridCol>
                    <a:gridCol w="656928">
                      <a:extLst>
                        <a:ext uri="{9D8B030D-6E8A-4147-A177-3AD203B41FA5}">
                          <a16:colId xmlns:a16="http://schemas.microsoft.com/office/drawing/2014/main" val="1227826427"/>
                        </a:ext>
                      </a:extLst>
                    </a:gridCol>
                    <a:gridCol w="704018">
                      <a:extLst>
                        <a:ext uri="{9D8B030D-6E8A-4147-A177-3AD203B41FA5}">
                          <a16:colId xmlns:a16="http://schemas.microsoft.com/office/drawing/2014/main" val="3762446618"/>
                        </a:ext>
                      </a:extLst>
                    </a:gridCol>
                    <a:gridCol w="984235">
                      <a:extLst>
                        <a:ext uri="{9D8B030D-6E8A-4147-A177-3AD203B41FA5}">
                          <a16:colId xmlns:a16="http://schemas.microsoft.com/office/drawing/2014/main" val="2115045440"/>
                        </a:ext>
                      </a:extLst>
                    </a:gridCol>
                    <a:gridCol w="985008">
                      <a:extLst>
                        <a:ext uri="{9D8B030D-6E8A-4147-A177-3AD203B41FA5}">
                          <a16:colId xmlns:a16="http://schemas.microsoft.com/office/drawing/2014/main" val="1274216866"/>
                        </a:ext>
                      </a:extLst>
                    </a:gridCol>
                    <a:gridCol w="765773">
                      <a:extLst>
                        <a:ext uri="{9D8B030D-6E8A-4147-A177-3AD203B41FA5}">
                          <a16:colId xmlns:a16="http://schemas.microsoft.com/office/drawing/2014/main" val="3493268831"/>
                        </a:ext>
                      </a:extLst>
                    </a:gridCol>
                    <a:gridCol w="1375613">
                      <a:extLst>
                        <a:ext uri="{9D8B030D-6E8A-4147-A177-3AD203B41FA5}">
                          <a16:colId xmlns:a16="http://schemas.microsoft.com/office/drawing/2014/main" val="2387244835"/>
                        </a:ext>
                      </a:extLst>
                    </a:gridCol>
                  </a:tblGrid>
                  <a:tr h="416214">
                    <a:tc>
                      <a:txBody>
                        <a:bodyPr/>
                        <a:lstStyle/>
                        <a:p>
                          <a:pPr algn="ctr">
                            <a:buNone/>
                          </a:pPr>
                          <a:r>
                            <a:rPr lang="en-US" sz="1200" kern="100" dirty="0">
                              <a:effectLst/>
                            </a:rPr>
                            <a:t>E</a:t>
                          </a:r>
                          <a:endParaRPr lang="zh-CN" sz="1200" kern="100" dirty="0">
                            <a:effectLst/>
                          </a:endParaRPr>
                        </a:p>
                        <a:p>
                          <a:pPr algn="ctr">
                            <a:buNone/>
                          </a:pPr>
                          <a:r>
                            <a:rPr lang="en-US" sz="1200" kern="100" dirty="0">
                              <a:effectLst/>
                            </a:rPr>
                            <a:t>[Gev]</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sSubSup>
                                  <m:sSubSupPr>
                                    <m:ctrlPr>
                                      <a:rPr lang="zh-CN" sz="1200" i="1" kern="100">
                                        <a:effectLst/>
                                        <a:latin typeface="Cambria Math" panose="02040503050406030204" pitchFamily="18" charset="0"/>
                                      </a:rPr>
                                    </m:ctrlPr>
                                  </m:sSubSupPr>
                                  <m:e>
                                    <m:r>
                                      <a:rPr lang="en-US" sz="1200" kern="100">
                                        <a:effectLst/>
                                        <a:latin typeface="Cambria Math" panose="02040503050406030204" pitchFamily="18" charset="0"/>
                                      </a:rPr>
                                      <m:t>𝛃</m:t>
                                    </m:r>
                                  </m:e>
                                  <m:sub>
                                    <m:r>
                                      <a:rPr lang="en-US" sz="1200" kern="100">
                                        <a:effectLst/>
                                        <a:latin typeface="Cambria Math" panose="02040503050406030204" pitchFamily="18" charset="0"/>
                                      </a:rPr>
                                      <m:t>𝒚</m:t>
                                    </m:r>
                                  </m:sub>
                                  <m:sup>
                                    <m:r>
                                      <a:rPr lang="en-US" sz="1200" kern="100">
                                        <a:effectLst/>
                                        <a:latin typeface="Cambria Math" panose="02040503050406030204" pitchFamily="18" charset="0"/>
                                      </a:rPr>
                                      <m:t>∗</m:t>
                                    </m:r>
                                  </m:sup>
                                </m:sSubSup>
                              </m:oMath>
                            </m:oMathPara>
                          </a14:m>
                          <a:endParaRPr lang="zh-CN" sz="1200" kern="100" dirty="0">
                            <a:effectLst/>
                          </a:endParaRPr>
                        </a:p>
                        <a:p>
                          <a:pPr algn="ctr">
                            <a:buNone/>
                          </a:pPr>
                          <a:r>
                            <a:rPr lang="en-US" sz="1200" kern="100" dirty="0">
                              <a:effectLst/>
                            </a:rPr>
                            <a:t>[mm]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sSubSup>
                                  <m:sSubSupPr>
                                    <m:ctrlPr>
                                      <a:rPr lang="zh-CN" sz="1200" i="1" kern="100">
                                        <a:effectLst/>
                                        <a:latin typeface="Cambria Math" panose="02040503050406030204" pitchFamily="18" charset="0"/>
                                      </a:rPr>
                                    </m:ctrlPr>
                                  </m:sSubSupPr>
                                  <m:e>
                                    <m:r>
                                      <a:rPr lang="en-US" sz="1200" kern="100">
                                        <a:effectLst/>
                                        <a:latin typeface="Cambria Math" panose="02040503050406030204" pitchFamily="18" charset="0"/>
                                      </a:rPr>
                                      <m:t>𝛔</m:t>
                                    </m:r>
                                  </m:e>
                                  <m:sub>
                                    <m:r>
                                      <a:rPr lang="en-US" sz="1200" kern="100">
                                        <a:effectLst/>
                                        <a:latin typeface="Cambria Math" panose="02040503050406030204" pitchFamily="18" charset="0"/>
                                      </a:rPr>
                                      <m:t>𝒚</m:t>
                                    </m:r>
                                  </m:sub>
                                  <m:sup>
                                    <m:r>
                                      <a:rPr lang="en-US" sz="1200" kern="100">
                                        <a:effectLst/>
                                        <a:latin typeface="Cambria Math" panose="02040503050406030204" pitchFamily="18" charset="0"/>
                                      </a:rPr>
                                      <m:t>∗</m:t>
                                    </m:r>
                                  </m:sup>
                                </m:sSubSup>
                              </m:oMath>
                            </m:oMathPara>
                          </a14:m>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oMath>
                          </a14:m>
                          <a:r>
                            <a:rPr lang="en-US" sz="1200" kern="100" dirty="0">
                              <a:effectLst/>
                            </a:rPr>
                            <a:t>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200" kern="100" dirty="0" err="1">
                              <a:effectLst/>
                            </a:rPr>
                            <a:t>ξ</a:t>
                          </a:r>
                          <a:r>
                            <a:rPr lang="en-US" sz="1200" kern="100" baseline="-25000" dirty="0" err="1">
                              <a:effectLst/>
                            </a:rPr>
                            <a:t>y</a:t>
                          </a:r>
                          <a:endParaRPr lang="zh-CN" sz="1200" kern="100" dirty="0">
                            <a:effectLst/>
                          </a:endParaRPr>
                        </a:p>
                        <a:p>
                          <a:pPr algn="just">
                            <a:buNone/>
                          </a:pPr>
                          <a:r>
                            <a:rPr lang="en-US" sz="1200" kern="100" dirty="0">
                              <a:effectLst/>
                            </a:rPr>
                            <a:t> </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m:t>
                                </m:r>
                                <m:sSup>
                                  <m:sSupPr>
                                    <m:ctrlPr>
                                      <a:rPr lang="zh-CN" sz="1200" i="1" kern="100">
                                        <a:effectLst/>
                                        <a:latin typeface="Cambria Math" panose="02040503050406030204" pitchFamily="18" charset="0"/>
                                      </a:rPr>
                                    </m:ctrlPr>
                                  </m:sSupPr>
                                  <m:e>
                                    <m:r>
                                      <a:rPr lang="en-US" sz="1200" kern="100">
                                        <a:effectLst/>
                                        <a:latin typeface="Cambria Math" panose="02040503050406030204" pitchFamily="18" charset="0"/>
                                      </a:rPr>
                                      <m:t>𝒚</m:t>
                                    </m:r>
                                  </m:e>
                                  <m:sup>
                                    <m:r>
                                      <a:rPr lang="en-US" sz="1200" kern="100">
                                        <a:effectLst/>
                                        <a:latin typeface="Cambria Math" panose="02040503050406030204" pitchFamily="18" charset="0"/>
                                      </a:rPr>
                                      <m:t>∗</m:t>
                                    </m:r>
                                  </m:sup>
                                </m:sSup>
                              </m:oMath>
                            </m:oMathPara>
                          </a14:m>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oMath>
                          </a14:m>
                          <a:r>
                            <a:rPr lang="en-US" sz="1200" kern="100" dirty="0">
                              <a:effectLst/>
                            </a:rPr>
                            <a:t>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m:t>
                                </m:r>
                                <m:sSup>
                                  <m:sSupPr>
                                    <m:ctrlPr>
                                      <a:rPr lang="zh-CN" sz="1200" i="1" kern="100">
                                        <a:effectLst/>
                                        <a:latin typeface="Cambria Math" panose="02040503050406030204" pitchFamily="18" charset="0"/>
                                      </a:rPr>
                                    </m:ctrlPr>
                                  </m:sSupPr>
                                  <m:e>
                                    <m:r>
                                      <a:rPr lang="en-US" sz="1200" kern="100">
                                        <a:effectLst/>
                                        <a:latin typeface="Cambria Math" panose="02040503050406030204" pitchFamily="18" charset="0"/>
                                      </a:rPr>
                                      <m:t>𝒚</m:t>
                                    </m:r>
                                  </m:e>
                                  <m:sup>
                                    <m:r>
                                      <a:rPr lang="en-US" sz="1200" kern="100">
                                        <a:effectLst/>
                                        <a:latin typeface="Cambria Math" panose="02040503050406030204" pitchFamily="18" charset="0"/>
                                      </a:rPr>
                                      <m:t>′</m:t>
                                    </m:r>
                                  </m:sup>
                                </m:sSup>
                              </m:oMath>
                            </m:oMathPara>
                          </a14:m>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r>
                                <a:rPr lang="en-US" sz="1200" kern="100">
                                  <a:effectLst/>
                                  <a:latin typeface="Cambria Math" panose="02040503050406030204" pitchFamily="18" charset="0"/>
                                </a:rPr>
                                <m:t>𝒓𝒂𝒅</m:t>
                              </m:r>
                            </m:oMath>
                          </a14:m>
                          <a:r>
                            <a:rPr lang="en-US" sz="1200" kern="100" dirty="0">
                              <a:effectLst/>
                            </a:rPr>
                            <a:t>]</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 xmlns:m="http://schemas.openxmlformats.org/officeDocument/2006/math">
                              <m:r>
                                <a:rPr lang="en-US" sz="1200" kern="100">
                                  <a:effectLst/>
                                  <a:latin typeface="Cambria Math" panose="02040503050406030204" pitchFamily="18" charset="0"/>
                                </a:rPr>
                                <m:t>∆</m:t>
                              </m:r>
                              <m:r>
                                <a:rPr lang="en-US" sz="1200" kern="100">
                                  <a:effectLst/>
                                  <a:latin typeface="Cambria Math" panose="02040503050406030204" pitchFamily="18" charset="0"/>
                                </a:rPr>
                                <m:t>𝒚</m:t>
                              </m:r>
                            </m:oMath>
                          </a14:m>
                          <a:r>
                            <a:rPr lang="en-US" sz="1200" kern="100" baseline="-25000" dirty="0">
                              <a:effectLst/>
                            </a:rPr>
                            <a:t>BPM</a:t>
                          </a:r>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oMath>
                          </a14:m>
                          <a:r>
                            <a:rPr lang="en-US" sz="1200" kern="100" dirty="0">
                              <a:effectLst/>
                            </a:rPr>
                            <a:t>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3396309320"/>
                      </a:ext>
                    </a:extLst>
                  </a:tr>
                  <a:tr h="218875">
                    <a:tc>
                      <a:txBody>
                        <a:bodyPr/>
                        <a:lstStyle/>
                        <a:p>
                          <a:pPr algn="ctr">
                            <a:buNone/>
                          </a:pPr>
                          <a:r>
                            <a:rPr lang="en-US" sz="1200" kern="100" dirty="0">
                              <a:effectLst/>
                            </a:rPr>
                            <a:t>2</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0.80</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0.18</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0.100</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0.009</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7.068</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3.534</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1077676071"/>
                      </a:ext>
                    </a:extLst>
                  </a:tr>
                </a:tbl>
              </a:graphicData>
            </a:graphic>
          </p:graphicFrame>
        </mc:Choice>
        <mc:Fallback>
          <p:graphicFrame>
            <p:nvGraphicFramePr>
              <p:cNvPr id="11" name="表格 10">
                <a:extLst>
                  <a:ext uri="{FF2B5EF4-FFF2-40B4-BE49-F238E27FC236}">
                    <a16:creationId xmlns:a16="http://schemas.microsoft.com/office/drawing/2014/main" id="{A67C1B5D-F7D1-41FD-B894-7D38A524B274}"/>
                  </a:ext>
                </a:extLst>
              </p:cNvPr>
              <p:cNvGraphicFramePr>
                <a:graphicFrameLocks noGrp="1"/>
              </p:cNvGraphicFramePr>
              <p:nvPr>
                <p:extLst>
                  <p:ext uri="{D42A27DB-BD31-4B8C-83A1-F6EECF244321}">
                    <p14:modId xmlns:p14="http://schemas.microsoft.com/office/powerpoint/2010/main" val="3513664789"/>
                  </p:ext>
                </p:extLst>
              </p:nvPr>
            </p:nvGraphicFramePr>
            <p:xfrm>
              <a:off x="507623" y="3569052"/>
              <a:ext cx="6128503" cy="635089"/>
            </p:xfrm>
            <a:graphic>
              <a:graphicData uri="http://schemas.openxmlformats.org/drawingml/2006/table">
                <a:tbl>
                  <a:tblPr firstRow="1" firstCol="1" bandRow="1">
                    <a:tableStyleId>{5C22544A-7EE6-4342-B048-85BDC9FD1C3A}</a:tableStyleId>
                  </a:tblPr>
                  <a:tblGrid>
                    <a:gridCol w="656928">
                      <a:extLst>
                        <a:ext uri="{9D8B030D-6E8A-4147-A177-3AD203B41FA5}">
                          <a16:colId xmlns:a16="http://schemas.microsoft.com/office/drawing/2014/main" val="2524947127"/>
                        </a:ext>
                      </a:extLst>
                    </a:gridCol>
                    <a:gridCol w="656928">
                      <a:extLst>
                        <a:ext uri="{9D8B030D-6E8A-4147-A177-3AD203B41FA5}">
                          <a16:colId xmlns:a16="http://schemas.microsoft.com/office/drawing/2014/main" val="1227826427"/>
                        </a:ext>
                      </a:extLst>
                    </a:gridCol>
                    <a:gridCol w="704018">
                      <a:extLst>
                        <a:ext uri="{9D8B030D-6E8A-4147-A177-3AD203B41FA5}">
                          <a16:colId xmlns:a16="http://schemas.microsoft.com/office/drawing/2014/main" val="3762446618"/>
                        </a:ext>
                      </a:extLst>
                    </a:gridCol>
                    <a:gridCol w="984235">
                      <a:extLst>
                        <a:ext uri="{9D8B030D-6E8A-4147-A177-3AD203B41FA5}">
                          <a16:colId xmlns:a16="http://schemas.microsoft.com/office/drawing/2014/main" val="2115045440"/>
                        </a:ext>
                      </a:extLst>
                    </a:gridCol>
                    <a:gridCol w="985008">
                      <a:extLst>
                        <a:ext uri="{9D8B030D-6E8A-4147-A177-3AD203B41FA5}">
                          <a16:colId xmlns:a16="http://schemas.microsoft.com/office/drawing/2014/main" val="1274216866"/>
                        </a:ext>
                      </a:extLst>
                    </a:gridCol>
                    <a:gridCol w="765773">
                      <a:extLst>
                        <a:ext uri="{9D8B030D-6E8A-4147-A177-3AD203B41FA5}">
                          <a16:colId xmlns:a16="http://schemas.microsoft.com/office/drawing/2014/main" val="3493268831"/>
                        </a:ext>
                      </a:extLst>
                    </a:gridCol>
                    <a:gridCol w="1375613">
                      <a:extLst>
                        <a:ext uri="{9D8B030D-6E8A-4147-A177-3AD203B41FA5}">
                          <a16:colId xmlns:a16="http://schemas.microsoft.com/office/drawing/2014/main" val="2387244835"/>
                        </a:ext>
                      </a:extLst>
                    </a:gridCol>
                  </a:tblGrid>
                  <a:tr h="416214">
                    <a:tc>
                      <a:txBody>
                        <a:bodyPr/>
                        <a:lstStyle/>
                        <a:p>
                          <a:pPr algn="ctr">
                            <a:buNone/>
                          </a:pPr>
                          <a:r>
                            <a:rPr lang="en-US" sz="1200" kern="100" dirty="0">
                              <a:effectLst/>
                            </a:rPr>
                            <a:t>E</a:t>
                          </a:r>
                          <a:endParaRPr lang="zh-CN" sz="1200" kern="100" dirty="0">
                            <a:effectLst/>
                          </a:endParaRPr>
                        </a:p>
                        <a:p>
                          <a:pPr algn="ctr">
                            <a:buNone/>
                          </a:pPr>
                          <a:r>
                            <a:rPr lang="en-US" sz="1200" kern="100" dirty="0">
                              <a:effectLst/>
                            </a:rPr>
                            <a:t>[Gev]</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endParaRPr lang="zh-CN"/>
                        </a:p>
                      </a:txBody>
                      <a:tcPr marL="68580" marR="68580" marT="0" marB="0" anchor="ctr">
                        <a:blipFill>
                          <a:blip r:embed="rId6"/>
                          <a:stretch>
                            <a:fillRect l="-100926" t="-4348" r="-735185" b="-69565"/>
                          </a:stretch>
                        </a:blipFill>
                      </a:tcPr>
                    </a:tc>
                    <a:tc>
                      <a:txBody>
                        <a:bodyPr/>
                        <a:lstStyle/>
                        <a:p>
                          <a:endParaRPr lang="zh-CN"/>
                        </a:p>
                      </a:txBody>
                      <a:tcPr marL="68580" marR="68580" marT="0" marB="0" anchor="ctr">
                        <a:blipFill>
                          <a:blip r:embed="rId6"/>
                          <a:stretch>
                            <a:fillRect l="-188696" t="-4348" r="-590435" b="-69565"/>
                          </a:stretch>
                        </a:blipFill>
                      </a:tcPr>
                    </a:tc>
                    <a:tc>
                      <a:txBody>
                        <a:bodyPr/>
                        <a:lstStyle/>
                        <a:p>
                          <a:pPr algn="ctr">
                            <a:buNone/>
                          </a:pPr>
                          <a:r>
                            <a:rPr lang="en-US" sz="1200" kern="100" dirty="0" err="1">
                              <a:effectLst/>
                            </a:rPr>
                            <a:t>ξ</a:t>
                          </a:r>
                          <a:r>
                            <a:rPr lang="en-US" sz="1200" kern="100" baseline="-25000" dirty="0" err="1">
                              <a:effectLst/>
                            </a:rPr>
                            <a:t>y</a:t>
                          </a:r>
                          <a:endParaRPr lang="zh-CN" sz="1200" kern="100" dirty="0">
                            <a:effectLst/>
                          </a:endParaRPr>
                        </a:p>
                        <a:p>
                          <a:pPr algn="just">
                            <a:buNone/>
                          </a:pPr>
                          <a:r>
                            <a:rPr lang="en-US" sz="1200" kern="100" dirty="0">
                              <a:effectLst/>
                            </a:rPr>
                            <a:t> </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endParaRPr lang="zh-CN"/>
                        </a:p>
                      </a:txBody>
                      <a:tcPr marL="68580" marR="68580" marT="0" marB="0" anchor="ctr">
                        <a:blipFill>
                          <a:blip r:embed="rId6"/>
                          <a:stretch>
                            <a:fillRect l="-306832" t="-4348" r="-221118" b="-69565"/>
                          </a:stretch>
                        </a:blipFill>
                      </a:tcPr>
                    </a:tc>
                    <a:tc>
                      <a:txBody>
                        <a:bodyPr/>
                        <a:lstStyle/>
                        <a:p>
                          <a:endParaRPr lang="zh-CN"/>
                        </a:p>
                      </a:txBody>
                      <a:tcPr marL="68580" marR="68580" marT="0" marB="0" anchor="ctr">
                        <a:blipFill>
                          <a:blip r:embed="rId6"/>
                          <a:stretch>
                            <a:fillRect l="-519841" t="-4348" r="-182540" b="-69565"/>
                          </a:stretch>
                        </a:blipFill>
                      </a:tcPr>
                    </a:tc>
                    <a:tc>
                      <a:txBody>
                        <a:bodyPr/>
                        <a:lstStyle/>
                        <a:p>
                          <a:endParaRPr lang="zh-CN"/>
                        </a:p>
                      </a:txBody>
                      <a:tcPr marL="68580" marR="68580" marT="0" marB="0" anchor="ctr">
                        <a:blipFill>
                          <a:blip r:embed="rId6"/>
                          <a:stretch>
                            <a:fillRect l="-345575" t="-4348" r="-1770" b="-69565"/>
                          </a:stretch>
                        </a:blipFill>
                      </a:tcPr>
                    </a:tc>
                    <a:extLst>
                      <a:ext uri="{0D108BD9-81ED-4DB2-BD59-A6C34878D82A}">
                        <a16:rowId xmlns:a16="http://schemas.microsoft.com/office/drawing/2014/main" val="3396309320"/>
                      </a:ext>
                    </a:extLst>
                  </a:tr>
                  <a:tr h="218875">
                    <a:tc>
                      <a:txBody>
                        <a:bodyPr/>
                        <a:lstStyle/>
                        <a:p>
                          <a:pPr algn="ctr">
                            <a:buNone/>
                          </a:pPr>
                          <a:r>
                            <a:rPr lang="en-US" sz="1200" kern="100" dirty="0">
                              <a:effectLst/>
                            </a:rPr>
                            <a:t>2</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0.80</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0.18</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0.100</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0.009</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7.068</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3.534</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1077676071"/>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12" name="表格 11">
                <a:extLst>
                  <a:ext uri="{FF2B5EF4-FFF2-40B4-BE49-F238E27FC236}">
                    <a16:creationId xmlns:a16="http://schemas.microsoft.com/office/drawing/2014/main" id="{D6337FF6-E942-4D31-B4E5-9AEA23056A3B}"/>
                  </a:ext>
                </a:extLst>
              </p:cNvPr>
              <p:cNvGraphicFramePr>
                <a:graphicFrameLocks noGrp="1"/>
              </p:cNvGraphicFramePr>
              <p:nvPr>
                <p:extLst>
                  <p:ext uri="{D42A27DB-BD31-4B8C-83A1-F6EECF244321}">
                    <p14:modId xmlns:p14="http://schemas.microsoft.com/office/powerpoint/2010/main" val="4238100142"/>
                  </p:ext>
                </p:extLst>
              </p:nvPr>
            </p:nvGraphicFramePr>
            <p:xfrm>
              <a:off x="507623" y="4277580"/>
              <a:ext cx="6128503" cy="635089"/>
            </p:xfrm>
            <a:graphic>
              <a:graphicData uri="http://schemas.openxmlformats.org/drawingml/2006/table">
                <a:tbl>
                  <a:tblPr firstRow="1" firstCol="1" bandRow="1">
                    <a:tableStyleId>{5C22544A-7EE6-4342-B048-85BDC9FD1C3A}</a:tableStyleId>
                  </a:tblPr>
                  <a:tblGrid>
                    <a:gridCol w="656928">
                      <a:extLst>
                        <a:ext uri="{9D8B030D-6E8A-4147-A177-3AD203B41FA5}">
                          <a16:colId xmlns:a16="http://schemas.microsoft.com/office/drawing/2014/main" val="2524947127"/>
                        </a:ext>
                      </a:extLst>
                    </a:gridCol>
                    <a:gridCol w="656928">
                      <a:extLst>
                        <a:ext uri="{9D8B030D-6E8A-4147-A177-3AD203B41FA5}">
                          <a16:colId xmlns:a16="http://schemas.microsoft.com/office/drawing/2014/main" val="1227826427"/>
                        </a:ext>
                      </a:extLst>
                    </a:gridCol>
                    <a:gridCol w="704018">
                      <a:extLst>
                        <a:ext uri="{9D8B030D-6E8A-4147-A177-3AD203B41FA5}">
                          <a16:colId xmlns:a16="http://schemas.microsoft.com/office/drawing/2014/main" val="3762446618"/>
                        </a:ext>
                      </a:extLst>
                    </a:gridCol>
                    <a:gridCol w="984235">
                      <a:extLst>
                        <a:ext uri="{9D8B030D-6E8A-4147-A177-3AD203B41FA5}">
                          <a16:colId xmlns:a16="http://schemas.microsoft.com/office/drawing/2014/main" val="2115045440"/>
                        </a:ext>
                      </a:extLst>
                    </a:gridCol>
                    <a:gridCol w="985008">
                      <a:extLst>
                        <a:ext uri="{9D8B030D-6E8A-4147-A177-3AD203B41FA5}">
                          <a16:colId xmlns:a16="http://schemas.microsoft.com/office/drawing/2014/main" val="1274216866"/>
                        </a:ext>
                      </a:extLst>
                    </a:gridCol>
                    <a:gridCol w="765773">
                      <a:extLst>
                        <a:ext uri="{9D8B030D-6E8A-4147-A177-3AD203B41FA5}">
                          <a16:colId xmlns:a16="http://schemas.microsoft.com/office/drawing/2014/main" val="3493268831"/>
                        </a:ext>
                      </a:extLst>
                    </a:gridCol>
                    <a:gridCol w="1375613">
                      <a:extLst>
                        <a:ext uri="{9D8B030D-6E8A-4147-A177-3AD203B41FA5}">
                          <a16:colId xmlns:a16="http://schemas.microsoft.com/office/drawing/2014/main" val="2387244835"/>
                        </a:ext>
                      </a:extLst>
                    </a:gridCol>
                  </a:tblGrid>
                  <a:tr h="416214">
                    <a:tc>
                      <a:txBody>
                        <a:bodyPr/>
                        <a:lstStyle/>
                        <a:p>
                          <a:pPr algn="ctr">
                            <a:buNone/>
                          </a:pPr>
                          <a:r>
                            <a:rPr lang="en-US" sz="1200" kern="100" dirty="0">
                              <a:effectLst/>
                            </a:rPr>
                            <a:t>E</a:t>
                          </a:r>
                          <a:endParaRPr lang="zh-CN" sz="1200" kern="100" dirty="0">
                            <a:effectLst/>
                          </a:endParaRPr>
                        </a:p>
                        <a:p>
                          <a:pPr algn="ctr">
                            <a:buNone/>
                          </a:pPr>
                          <a:r>
                            <a:rPr lang="en-US" sz="1200" kern="100" dirty="0">
                              <a:effectLst/>
                            </a:rPr>
                            <a:t>[Gev]</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sSubSup>
                                  <m:sSubSupPr>
                                    <m:ctrlPr>
                                      <a:rPr lang="zh-CN" sz="1200" i="1" kern="100" smtClean="0">
                                        <a:effectLst/>
                                        <a:latin typeface="Cambria Math" panose="02040503050406030204" pitchFamily="18" charset="0"/>
                                      </a:rPr>
                                    </m:ctrlPr>
                                  </m:sSubSupPr>
                                  <m:e>
                                    <m:r>
                                      <a:rPr lang="en-US" sz="1200" kern="100">
                                        <a:effectLst/>
                                        <a:latin typeface="Cambria Math" panose="02040503050406030204" pitchFamily="18" charset="0"/>
                                      </a:rPr>
                                      <m:t>𝛃</m:t>
                                    </m:r>
                                  </m:e>
                                  <m:sub>
                                    <m:r>
                                      <a:rPr lang="en-US" sz="1200" b="1" i="1" kern="100" smtClean="0">
                                        <a:effectLst/>
                                        <a:latin typeface="Cambria Math" panose="02040503050406030204" pitchFamily="18" charset="0"/>
                                      </a:rPr>
                                      <m:t>𝒙</m:t>
                                    </m:r>
                                  </m:sub>
                                  <m:sup>
                                    <m:r>
                                      <a:rPr lang="en-US" sz="1200" kern="100">
                                        <a:effectLst/>
                                        <a:latin typeface="Cambria Math" panose="02040503050406030204" pitchFamily="18" charset="0"/>
                                      </a:rPr>
                                      <m:t>∗</m:t>
                                    </m:r>
                                  </m:sup>
                                </m:sSubSup>
                              </m:oMath>
                            </m:oMathPara>
                          </a14:m>
                          <a:endParaRPr lang="zh-CN" sz="1200" kern="100" dirty="0">
                            <a:effectLst/>
                          </a:endParaRPr>
                        </a:p>
                        <a:p>
                          <a:pPr algn="ctr">
                            <a:buNone/>
                          </a:pPr>
                          <a:r>
                            <a:rPr lang="en-US" sz="1200" kern="100" dirty="0">
                              <a:effectLst/>
                            </a:rPr>
                            <a:t>[mm]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sSubSup>
                                  <m:sSubSupPr>
                                    <m:ctrlPr>
                                      <a:rPr lang="zh-CN" sz="1200" i="1" kern="100" smtClean="0">
                                        <a:effectLst/>
                                        <a:latin typeface="Cambria Math" panose="02040503050406030204" pitchFamily="18" charset="0"/>
                                      </a:rPr>
                                    </m:ctrlPr>
                                  </m:sSubSupPr>
                                  <m:e>
                                    <m:r>
                                      <a:rPr lang="en-US" sz="1200" kern="100">
                                        <a:effectLst/>
                                        <a:latin typeface="Cambria Math" panose="02040503050406030204" pitchFamily="18" charset="0"/>
                                      </a:rPr>
                                      <m:t>𝛔</m:t>
                                    </m:r>
                                  </m:e>
                                  <m:sub>
                                    <m:r>
                                      <a:rPr lang="en-US" sz="1200" b="1" i="1" kern="100" smtClean="0">
                                        <a:effectLst/>
                                        <a:latin typeface="Cambria Math" panose="02040503050406030204" pitchFamily="18" charset="0"/>
                                      </a:rPr>
                                      <m:t>𝒙</m:t>
                                    </m:r>
                                  </m:sub>
                                  <m:sup>
                                    <m:r>
                                      <a:rPr lang="en-US" sz="1200" kern="100">
                                        <a:effectLst/>
                                        <a:latin typeface="Cambria Math" panose="02040503050406030204" pitchFamily="18" charset="0"/>
                                      </a:rPr>
                                      <m:t>∗</m:t>
                                    </m:r>
                                  </m:sup>
                                </m:sSubSup>
                              </m:oMath>
                            </m:oMathPara>
                          </a14:m>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oMath>
                          </a14:m>
                          <a:r>
                            <a:rPr lang="en-US" sz="1200" kern="100" dirty="0">
                              <a:effectLst/>
                            </a:rPr>
                            <a:t>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200" kern="100" dirty="0" err="1">
                              <a:effectLst/>
                            </a:rPr>
                            <a:t>ξ</a:t>
                          </a:r>
                          <a:r>
                            <a:rPr lang="en-US" sz="1200" kern="100" baseline="-25000" dirty="0" err="1">
                              <a:effectLst/>
                            </a:rPr>
                            <a:t>x</a:t>
                          </a:r>
                          <a:endParaRPr lang="zh-CN" sz="1200" kern="100" dirty="0">
                            <a:effectLst/>
                          </a:endParaRPr>
                        </a:p>
                        <a:p>
                          <a:pPr algn="just">
                            <a:buNone/>
                          </a:pPr>
                          <a:r>
                            <a:rPr lang="en-US" sz="1200" kern="100" dirty="0">
                              <a:effectLst/>
                            </a:rPr>
                            <a:t> </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r>
                                  <a:rPr lang="en-US" sz="1200" kern="100" smtClean="0">
                                    <a:effectLst/>
                                    <a:latin typeface="Cambria Math" panose="02040503050406030204" pitchFamily="18" charset="0"/>
                                  </a:rPr>
                                  <m:t>∆</m:t>
                                </m:r>
                                <m:sSup>
                                  <m:sSupPr>
                                    <m:ctrlPr>
                                      <a:rPr lang="zh-CN" sz="1200" i="1" kern="100">
                                        <a:effectLst/>
                                        <a:latin typeface="Cambria Math" panose="02040503050406030204" pitchFamily="18" charset="0"/>
                                      </a:rPr>
                                    </m:ctrlPr>
                                  </m:sSupPr>
                                  <m:e>
                                    <m:r>
                                      <a:rPr lang="en-US" altLang="zh-CN" sz="1200" b="1" i="1" kern="100" smtClean="0">
                                        <a:effectLst/>
                                        <a:latin typeface="Cambria Math" panose="02040503050406030204" pitchFamily="18" charset="0"/>
                                      </a:rPr>
                                      <m:t>𝒙</m:t>
                                    </m:r>
                                  </m:e>
                                  <m:sup>
                                    <m:r>
                                      <a:rPr lang="en-US" sz="1200" kern="100">
                                        <a:effectLst/>
                                        <a:latin typeface="Cambria Math" panose="02040503050406030204" pitchFamily="18" charset="0"/>
                                      </a:rPr>
                                      <m:t>∗</m:t>
                                    </m:r>
                                  </m:sup>
                                </m:sSup>
                              </m:oMath>
                            </m:oMathPara>
                          </a14:m>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oMath>
                          </a14:m>
                          <a:r>
                            <a:rPr lang="en-US" sz="1200" kern="100" dirty="0">
                              <a:effectLst/>
                            </a:rPr>
                            <a:t>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Para xmlns:m="http://schemas.openxmlformats.org/officeDocument/2006/math">
                              <m:oMathParaPr>
                                <m:jc m:val="centerGroup"/>
                              </m:oMathParaPr>
                              <m:oMath xmlns:m="http://schemas.openxmlformats.org/officeDocument/2006/math">
                                <m:r>
                                  <a:rPr lang="en-US" sz="1200" kern="100" smtClean="0">
                                    <a:effectLst/>
                                    <a:latin typeface="Cambria Math" panose="02040503050406030204" pitchFamily="18" charset="0"/>
                                  </a:rPr>
                                  <m:t>∆</m:t>
                                </m:r>
                                <m:sSup>
                                  <m:sSupPr>
                                    <m:ctrlPr>
                                      <a:rPr lang="zh-CN" sz="1200" i="1" kern="100">
                                        <a:effectLst/>
                                        <a:latin typeface="Cambria Math" panose="02040503050406030204" pitchFamily="18" charset="0"/>
                                      </a:rPr>
                                    </m:ctrlPr>
                                  </m:sSupPr>
                                  <m:e>
                                    <m:r>
                                      <a:rPr lang="en-US" altLang="zh-CN" sz="1200" b="1" i="1" kern="100" smtClean="0">
                                        <a:effectLst/>
                                        <a:latin typeface="Cambria Math" panose="02040503050406030204" pitchFamily="18" charset="0"/>
                                      </a:rPr>
                                      <m:t>𝒙</m:t>
                                    </m:r>
                                  </m:e>
                                  <m:sup>
                                    <m:r>
                                      <a:rPr lang="en-US" sz="1200" kern="100">
                                        <a:effectLst/>
                                        <a:latin typeface="Cambria Math" panose="02040503050406030204" pitchFamily="18" charset="0"/>
                                      </a:rPr>
                                      <m:t>′</m:t>
                                    </m:r>
                                  </m:sup>
                                </m:sSup>
                              </m:oMath>
                            </m:oMathPara>
                          </a14:m>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r>
                                <a:rPr lang="en-US" sz="1200" kern="100">
                                  <a:effectLst/>
                                  <a:latin typeface="Cambria Math" panose="02040503050406030204" pitchFamily="18" charset="0"/>
                                </a:rPr>
                                <m:t>𝒓𝒂𝒅</m:t>
                              </m:r>
                            </m:oMath>
                          </a14:m>
                          <a:r>
                            <a:rPr lang="en-US" sz="1200" kern="100" dirty="0">
                              <a:effectLst/>
                            </a:rPr>
                            <a:t>]</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14:m>
                            <m:oMath xmlns:m="http://schemas.openxmlformats.org/officeDocument/2006/math">
                              <m:r>
                                <a:rPr lang="en-US" sz="1200" kern="100" smtClean="0">
                                  <a:effectLst/>
                                  <a:latin typeface="Cambria Math" panose="02040503050406030204" pitchFamily="18" charset="0"/>
                                </a:rPr>
                                <m:t>∆</m:t>
                              </m:r>
                              <m:r>
                                <a:rPr lang="en-US" sz="1200" b="1" i="1" kern="100" smtClean="0">
                                  <a:effectLst/>
                                  <a:latin typeface="Cambria Math" panose="02040503050406030204" pitchFamily="18" charset="0"/>
                                </a:rPr>
                                <m:t>𝒙</m:t>
                              </m:r>
                            </m:oMath>
                          </a14:m>
                          <a:r>
                            <a:rPr lang="en-US" sz="1200" kern="100" baseline="-25000" dirty="0">
                              <a:effectLst/>
                            </a:rPr>
                            <a:t>BPM</a:t>
                          </a:r>
                          <a:endParaRPr lang="zh-CN" sz="1200" kern="100" dirty="0">
                            <a:effectLst/>
                          </a:endParaRPr>
                        </a:p>
                        <a:p>
                          <a:pPr algn="ctr">
                            <a:buNone/>
                          </a:pPr>
                          <a:r>
                            <a:rPr lang="en-US" sz="1200" kern="100" dirty="0">
                              <a:effectLst/>
                            </a:rPr>
                            <a:t>[</a:t>
                          </a:r>
                          <a14:m>
                            <m:oMath xmlns:m="http://schemas.openxmlformats.org/officeDocument/2006/math">
                              <m:r>
                                <a:rPr lang="en-US" sz="1200" kern="100">
                                  <a:effectLst/>
                                  <a:latin typeface="Cambria Math" panose="02040503050406030204" pitchFamily="18" charset="0"/>
                                </a:rPr>
                                <m:t>𝝁</m:t>
                              </m:r>
                            </m:oMath>
                          </a14:m>
                          <a:r>
                            <a:rPr lang="en-US" sz="1200" kern="100" dirty="0">
                              <a:effectLst/>
                            </a:rPr>
                            <a:t>m]</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3396309320"/>
                      </a:ext>
                    </a:extLst>
                  </a:tr>
                  <a:tr h="218875">
                    <a:tc>
                      <a:txBody>
                        <a:bodyPr/>
                        <a:lstStyle/>
                        <a:p>
                          <a:pPr algn="ctr">
                            <a:buNone/>
                          </a:pPr>
                          <a:r>
                            <a:rPr lang="en-US" sz="1200" kern="100" dirty="0">
                              <a:effectLst/>
                            </a:rPr>
                            <a:t>2</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40</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12.54</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0.003</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0.627</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0.295</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0.148</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1077676071"/>
                      </a:ext>
                    </a:extLst>
                  </a:tr>
                </a:tbl>
              </a:graphicData>
            </a:graphic>
          </p:graphicFrame>
        </mc:Choice>
        <mc:Fallback>
          <p:graphicFrame>
            <p:nvGraphicFramePr>
              <p:cNvPr id="12" name="表格 11">
                <a:extLst>
                  <a:ext uri="{FF2B5EF4-FFF2-40B4-BE49-F238E27FC236}">
                    <a16:creationId xmlns:a16="http://schemas.microsoft.com/office/drawing/2014/main" id="{D6337FF6-E942-4D31-B4E5-9AEA23056A3B}"/>
                  </a:ext>
                </a:extLst>
              </p:cNvPr>
              <p:cNvGraphicFramePr>
                <a:graphicFrameLocks noGrp="1"/>
              </p:cNvGraphicFramePr>
              <p:nvPr>
                <p:extLst>
                  <p:ext uri="{D42A27DB-BD31-4B8C-83A1-F6EECF244321}">
                    <p14:modId xmlns:p14="http://schemas.microsoft.com/office/powerpoint/2010/main" val="4238100142"/>
                  </p:ext>
                </p:extLst>
              </p:nvPr>
            </p:nvGraphicFramePr>
            <p:xfrm>
              <a:off x="507623" y="4277580"/>
              <a:ext cx="6128503" cy="635089"/>
            </p:xfrm>
            <a:graphic>
              <a:graphicData uri="http://schemas.openxmlformats.org/drawingml/2006/table">
                <a:tbl>
                  <a:tblPr firstRow="1" firstCol="1" bandRow="1">
                    <a:tableStyleId>{5C22544A-7EE6-4342-B048-85BDC9FD1C3A}</a:tableStyleId>
                  </a:tblPr>
                  <a:tblGrid>
                    <a:gridCol w="656928">
                      <a:extLst>
                        <a:ext uri="{9D8B030D-6E8A-4147-A177-3AD203B41FA5}">
                          <a16:colId xmlns:a16="http://schemas.microsoft.com/office/drawing/2014/main" val="2524947127"/>
                        </a:ext>
                      </a:extLst>
                    </a:gridCol>
                    <a:gridCol w="656928">
                      <a:extLst>
                        <a:ext uri="{9D8B030D-6E8A-4147-A177-3AD203B41FA5}">
                          <a16:colId xmlns:a16="http://schemas.microsoft.com/office/drawing/2014/main" val="1227826427"/>
                        </a:ext>
                      </a:extLst>
                    </a:gridCol>
                    <a:gridCol w="704018">
                      <a:extLst>
                        <a:ext uri="{9D8B030D-6E8A-4147-A177-3AD203B41FA5}">
                          <a16:colId xmlns:a16="http://schemas.microsoft.com/office/drawing/2014/main" val="3762446618"/>
                        </a:ext>
                      </a:extLst>
                    </a:gridCol>
                    <a:gridCol w="984235">
                      <a:extLst>
                        <a:ext uri="{9D8B030D-6E8A-4147-A177-3AD203B41FA5}">
                          <a16:colId xmlns:a16="http://schemas.microsoft.com/office/drawing/2014/main" val="2115045440"/>
                        </a:ext>
                      </a:extLst>
                    </a:gridCol>
                    <a:gridCol w="985008">
                      <a:extLst>
                        <a:ext uri="{9D8B030D-6E8A-4147-A177-3AD203B41FA5}">
                          <a16:colId xmlns:a16="http://schemas.microsoft.com/office/drawing/2014/main" val="1274216866"/>
                        </a:ext>
                      </a:extLst>
                    </a:gridCol>
                    <a:gridCol w="765773">
                      <a:extLst>
                        <a:ext uri="{9D8B030D-6E8A-4147-A177-3AD203B41FA5}">
                          <a16:colId xmlns:a16="http://schemas.microsoft.com/office/drawing/2014/main" val="3493268831"/>
                        </a:ext>
                      </a:extLst>
                    </a:gridCol>
                    <a:gridCol w="1375613">
                      <a:extLst>
                        <a:ext uri="{9D8B030D-6E8A-4147-A177-3AD203B41FA5}">
                          <a16:colId xmlns:a16="http://schemas.microsoft.com/office/drawing/2014/main" val="2387244835"/>
                        </a:ext>
                      </a:extLst>
                    </a:gridCol>
                  </a:tblGrid>
                  <a:tr h="416214">
                    <a:tc>
                      <a:txBody>
                        <a:bodyPr/>
                        <a:lstStyle/>
                        <a:p>
                          <a:pPr algn="ctr">
                            <a:buNone/>
                          </a:pPr>
                          <a:r>
                            <a:rPr lang="en-US" sz="1200" kern="100" dirty="0">
                              <a:effectLst/>
                            </a:rPr>
                            <a:t>E</a:t>
                          </a:r>
                          <a:endParaRPr lang="zh-CN" sz="1200" kern="100" dirty="0">
                            <a:effectLst/>
                          </a:endParaRPr>
                        </a:p>
                        <a:p>
                          <a:pPr algn="ctr">
                            <a:buNone/>
                          </a:pPr>
                          <a:r>
                            <a:rPr lang="en-US" sz="1200" kern="100" dirty="0">
                              <a:effectLst/>
                            </a:rPr>
                            <a:t>[Gev]</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endParaRPr lang="zh-CN"/>
                        </a:p>
                      </a:txBody>
                      <a:tcPr marL="68580" marR="68580" marT="0" marB="0" anchor="ctr">
                        <a:blipFill>
                          <a:blip r:embed="rId7"/>
                          <a:stretch>
                            <a:fillRect l="-100926" t="-4348" r="-735185" b="-69565"/>
                          </a:stretch>
                        </a:blipFill>
                      </a:tcPr>
                    </a:tc>
                    <a:tc>
                      <a:txBody>
                        <a:bodyPr/>
                        <a:lstStyle/>
                        <a:p>
                          <a:endParaRPr lang="zh-CN"/>
                        </a:p>
                      </a:txBody>
                      <a:tcPr marL="68580" marR="68580" marT="0" marB="0" anchor="ctr">
                        <a:blipFill>
                          <a:blip r:embed="rId7"/>
                          <a:stretch>
                            <a:fillRect l="-188696" t="-4348" r="-590435" b="-69565"/>
                          </a:stretch>
                        </a:blipFill>
                      </a:tcPr>
                    </a:tc>
                    <a:tc>
                      <a:txBody>
                        <a:bodyPr/>
                        <a:lstStyle/>
                        <a:p>
                          <a:pPr algn="ctr">
                            <a:buNone/>
                          </a:pPr>
                          <a:r>
                            <a:rPr lang="en-US" sz="1200" kern="100" dirty="0" err="1">
                              <a:effectLst/>
                            </a:rPr>
                            <a:t>ξ</a:t>
                          </a:r>
                          <a:r>
                            <a:rPr lang="en-US" sz="1200" kern="100" baseline="-25000" dirty="0" err="1">
                              <a:effectLst/>
                            </a:rPr>
                            <a:t>x</a:t>
                          </a:r>
                          <a:endParaRPr lang="zh-CN" sz="1200" kern="100" dirty="0">
                            <a:effectLst/>
                          </a:endParaRPr>
                        </a:p>
                        <a:p>
                          <a:pPr algn="just">
                            <a:buNone/>
                          </a:pPr>
                          <a:r>
                            <a:rPr lang="en-US" sz="1200" kern="100" dirty="0">
                              <a:effectLst/>
                            </a:rPr>
                            <a:t> </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endParaRPr lang="zh-CN"/>
                        </a:p>
                      </a:txBody>
                      <a:tcPr marL="68580" marR="68580" marT="0" marB="0" anchor="ctr">
                        <a:blipFill>
                          <a:blip r:embed="rId7"/>
                          <a:stretch>
                            <a:fillRect l="-306832" t="-4348" r="-221118" b="-69565"/>
                          </a:stretch>
                        </a:blipFill>
                      </a:tcPr>
                    </a:tc>
                    <a:tc>
                      <a:txBody>
                        <a:bodyPr/>
                        <a:lstStyle/>
                        <a:p>
                          <a:endParaRPr lang="zh-CN"/>
                        </a:p>
                      </a:txBody>
                      <a:tcPr marL="68580" marR="68580" marT="0" marB="0" anchor="ctr">
                        <a:blipFill>
                          <a:blip r:embed="rId7"/>
                          <a:stretch>
                            <a:fillRect l="-519841" t="-4348" r="-182540" b="-69565"/>
                          </a:stretch>
                        </a:blipFill>
                      </a:tcPr>
                    </a:tc>
                    <a:tc>
                      <a:txBody>
                        <a:bodyPr/>
                        <a:lstStyle/>
                        <a:p>
                          <a:endParaRPr lang="zh-CN"/>
                        </a:p>
                      </a:txBody>
                      <a:tcPr marL="68580" marR="68580" marT="0" marB="0" anchor="ctr">
                        <a:blipFill>
                          <a:blip r:embed="rId7"/>
                          <a:stretch>
                            <a:fillRect l="-345575" t="-4348" r="-1770" b="-69565"/>
                          </a:stretch>
                        </a:blipFill>
                      </a:tcPr>
                    </a:tc>
                    <a:extLst>
                      <a:ext uri="{0D108BD9-81ED-4DB2-BD59-A6C34878D82A}">
                        <a16:rowId xmlns:a16="http://schemas.microsoft.com/office/drawing/2014/main" val="3396309320"/>
                      </a:ext>
                    </a:extLst>
                  </a:tr>
                  <a:tr h="218875">
                    <a:tc>
                      <a:txBody>
                        <a:bodyPr/>
                        <a:lstStyle/>
                        <a:p>
                          <a:pPr algn="ctr">
                            <a:buNone/>
                          </a:pPr>
                          <a:r>
                            <a:rPr lang="en-US" sz="1200" kern="100" dirty="0">
                              <a:effectLst/>
                            </a:rPr>
                            <a:t>2</a:t>
                          </a:r>
                          <a:endParaRPr lang="zh-CN" sz="12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sz="1100" kern="100" dirty="0">
                              <a:effectLst/>
                            </a:rPr>
                            <a:t>40</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12.54</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0.003</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0.627</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0.295</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tc>
                      <a:txBody>
                        <a:bodyPr/>
                        <a:lstStyle/>
                        <a:p>
                          <a:pPr algn="ctr">
                            <a:buNone/>
                          </a:pPr>
                          <a:r>
                            <a:rPr lang="en-US" altLang="zh-CN" sz="1100" kern="100" dirty="0">
                              <a:effectLst/>
                              <a:latin typeface="等线" panose="02010600030101010101" pitchFamily="2" charset="-122"/>
                              <a:ea typeface="等线" panose="02010600030101010101" pitchFamily="2" charset="-122"/>
                              <a:cs typeface="宋体" panose="02010600030101010101" pitchFamily="2" charset="-122"/>
                            </a:rPr>
                            <a:t>0.148</a:t>
                          </a:r>
                          <a:endParaRPr lang="zh-CN" sz="1100" kern="100" dirty="0">
                            <a:effectLst/>
                            <a:latin typeface="等线" panose="02010600030101010101" pitchFamily="2" charset="-122"/>
                            <a:ea typeface="等线"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1077676071"/>
                      </a:ext>
                    </a:extLst>
                  </a:tr>
                </a:tbl>
              </a:graphicData>
            </a:graphic>
          </p:graphicFrame>
        </mc:Fallback>
      </mc:AlternateContent>
      <p:pic>
        <p:nvPicPr>
          <p:cNvPr id="13" name="图片 12">
            <a:extLst>
              <a:ext uri="{FF2B5EF4-FFF2-40B4-BE49-F238E27FC236}">
                <a16:creationId xmlns:a16="http://schemas.microsoft.com/office/drawing/2014/main" id="{98DD963B-14F3-4BFB-937C-1117B90C1B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9128" y="1499254"/>
            <a:ext cx="1900844" cy="1636096"/>
          </a:xfrm>
          <a:prstGeom prst="rect">
            <a:avLst/>
          </a:prstGeom>
        </p:spPr>
      </p:pic>
      <p:pic>
        <p:nvPicPr>
          <p:cNvPr id="14" name="图片 13">
            <a:extLst>
              <a:ext uri="{FF2B5EF4-FFF2-40B4-BE49-F238E27FC236}">
                <a16:creationId xmlns:a16="http://schemas.microsoft.com/office/drawing/2014/main" id="{044BE1E7-BBED-4C7C-8452-8DB2BB3C3794}"/>
              </a:ext>
            </a:extLst>
          </p:cNvPr>
          <p:cNvPicPr>
            <a:picLocks noChangeAspect="1"/>
          </p:cNvPicPr>
          <p:nvPr/>
        </p:nvPicPr>
        <p:blipFill>
          <a:blip r:embed="rId9"/>
          <a:stretch>
            <a:fillRect/>
          </a:stretch>
        </p:blipFill>
        <p:spPr>
          <a:xfrm>
            <a:off x="2474758" y="1468233"/>
            <a:ext cx="1941342" cy="1613044"/>
          </a:xfrm>
          <a:prstGeom prst="rect">
            <a:avLst/>
          </a:prstGeom>
        </p:spPr>
      </p:pic>
      <p:pic>
        <p:nvPicPr>
          <p:cNvPr id="15" name="图片 14">
            <a:extLst>
              <a:ext uri="{FF2B5EF4-FFF2-40B4-BE49-F238E27FC236}">
                <a16:creationId xmlns:a16="http://schemas.microsoft.com/office/drawing/2014/main" id="{A18866EF-E42C-4EA1-B227-BD269AB48676}"/>
              </a:ext>
            </a:extLst>
          </p:cNvPr>
          <p:cNvPicPr>
            <a:picLocks noChangeAspect="1"/>
          </p:cNvPicPr>
          <p:nvPr/>
        </p:nvPicPr>
        <p:blipFill>
          <a:blip r:embed="rId10"/>
          <a:stretch>
            <a:fillRect/>
          </a:stretch>
        </p:blipFill>
        <p:spPr>
          <a:xfrm>
            <a:off x="7974057" y="977361"/>
            <a:ext cx="2854235" cy="2004742"/>
          </a:xfrm>
          <a:prstGeom prst="rect">
            <a:avLst/>
          </a:prstGeom>
        </p:spPr>
      </p:pic>
      <p:sp>
        <p:nvSpPr>
          <p:cNvPr id="16" name="文本框 15">
            <a:extLst>
              <a:ext uri="{FF2B5EF4-FFF2-40B4-BE49-F238E27FC236}">
                <a16:creationId xmlns:a16="http://schemas.microsoft.com/office/drawing/2014/main" id="{52E20013-10C0-4427-B36C-E20E2C0F5CD0}"/>
              </a:ext>
            </a:extLst>
          </p:cNvPr>
          <p:cNvSpPr txBox="1"/>
          <p:nvPr/>
        </p:nvSpPr>
        <p:spPr>
          <a:xfrm>
            <a:off x="439128" y="4949134"/>
            <a:ext cx="6130793" cy="1257267"/>
          </a:xfrm>
          <a:prstGeom prst="rect">
            <a:avLst/>
          </a:prstGeom>
          <a:noFill/>
        </p:spPr>
        <p:txBody>
          <a:bodyPr wrap="square">
            <a:spAutoFit/>
          </a:bodyPr>
          <a:lstStyle/>
          <a:p>
            <a:pPr indent="-285750" algn="just">
              <a:lnSpc>
                <a:spcPct val="150000"/>
              </a:lnSpc>
              <a:buFont typeface="Arial" panose="020B0604020202020204" pitchFamily="34" charset="0"/>
              <a:buChar char="•"/>
            </a:pPr>
            <a:r>
              <a:rPr lang="en-US" altLang="zh-CN" sz="1300" dirty="0" err="1">
                <a:latin typeface="微软雅黑" panose="020B0503020204020204" pitchFamily="34" charset="-122"/>
                <a:ea typeface="微软雅黑" panose="020B0503020204020204" pitchFamily="34" charset="-122"/>
              </a:rPr>
              <a:t>bbws</a:t>
            </a:r>
            <a:r>
              <a:rPr lang="zh-CN" altLang="en-US" sz="1300" dirty="0">
                <a:latin typeface="微软雅黑" panose="020B0503020204020204" pitchFamily="34" charset="-122"/>
                <a:ea typeface="微软雅黑" panose="020B0503020204020204" pitchFamily="34" charset="-122"/>
              </a:rPr>
              <a:t>仿真结果，为将亮度损失保持在</a:t>
            </a:r>
            <a:r>
              <a:rPr lang="en-US" altLang="zh-CN" sz="1300" dirty="0">
                <a:latin typeface="微软雅黑" panose="020B0503020204020204" pitchFamily="34" charset="-122"/>
                <a:ea typeface="微软雅黑" panose="020B0503020204020204" pitchFamily="34" charset="-122"/>
              </a:rPr>
              <a:t>1%</a:t>
            </a:r>
            <a:r>
              <a:rPr lang="zh-CN" altLang="en-US" sz="1300" dirty="0">
                <a:latin typeface="微软雅黑" panose="020B0503020204020204" pitchFamily="34" charset="-122"/>
                <a:ea typeface="微软雅黑" panose="020B0503020204020204" pitchFamily="34" charset="-122"/>
              </a:rPr>
              <a:t>以内，</a:t>
            </a:r>
            <a:r>
              <a:rPr lang="en-US" altLang="zh-CN" sz="1300" dirty="0">
                <a:latin typeface="微软雅黑" panose="020B0503020204020204" pitchFamily="34" charset="-122"/>
                <a:ea typeface="微软雅黑" panose="020B0503020204020204" pitchFamily="34" charset="-122"/>
              </a:rPr>
              <a:t>IP</a:t>
            </a:r>
            <a:r>
              <a:rPr lang="zh-CN" altLang="en-US" sz="1300" dirty="0">
                <a:latin typeface="微软雅黑" panose="020B0503020204020204" pitchFamily="34" charset="-122"/>
                <a:ea typeface="微软雅黑" panose="020B0503020204020204" pitchFamily="34" charset="-122"/>
              </a:rPr>
              <a:t>处轨道偏差需控制在</a:t>
            </a:r>
            <a:r>
              <a:rPr lang="en-US" altLang="zh-CN" sz="1300" dirty="0">
                <a:latin typeface="微软雅黑" panose="020B0503020204020204" pitchFamily="34" charset="-122"/>
                <a:ea typeface="微软雅黑" panose="020B0503020204020204" pitchFamily="34" charset="-122"/>
              </a:rPr>
              <a:t>0.05σ</a:t>
            </a:r>
            <a:r>
              <a:rPr lang="zh-CN" altLang="en-US" sz="1300" dirty="0">
                <a:latin typeface="微软雅黑" panose="020B0503020204020204" pitchFamily="34" charset="-122"/>
                <a:ea typeface="微软雅黑" panose="020B0503020204020204" pitchFamily="34" charset="-122"/>
              </a:rPr>
              <a:t>，最大水平偏差</a:t>
            </a:r>
            <a:r>
              <a:rPr lang="en-US" altLang="zh-CN" sz="1300" dirty="0">
                <a:latin typeface="微软雅黑" panose="020B0503020204020204" pitchFamily="34" charset="-122"/>
                <a:ea typeface="微软雅黑" panose="020B0503020204020204" pitchFamily="34" charset="-122"/>
              </a:rPr>
              <a:t>0.627 </a:t>
            </a:r>
            <a:r>
              <a:rPr lang="en-US" altLang="zh-CN" sz="1300" dirty="0" err="1">
                <a:latin typeface="微软雅黑" panose="020B0503020204020204" pitchFamily="34" charset="-122"/>
                <a:ea typeface="微软雅黑" panose="020B0503020204020204" pitchFamily="34" charset="-122"/>
              </a:rPr>
              <a:t>μm</a:t>
            </a:r>
            <a:r>
              <a:rPr lang="zh-CN" altLang="en-US" sz="1300" dirty="0">
                <a:latin typeface="微软雅黑" panose="020B0503020204020204" pitchFamily="34" charset="-122"/>
                <a:ea typeface="微软雅黑" panose="020B0503020204020204" pitchFamily="34" charset="-122"/>
              </a:rPr>
              <a:t>，最大垂直偏差</a:t>
            </a:r>
            <a:r>
              <a:rPr lang="en-US" altLang="zh-CN" sz="1300" dirty="0">
                <a:latin typeface="微软雅黑" panose="020B0503020204020204" pitchFamily="34" charset="-122"/>
                <a:ea typeface="微软雅黑" panose="020B0503020204020204" pitchFamily="34" charset="-122"/>
              </a:rPr>
              <a:t>0.009 </a:t>
            </a:r>
            <a:r>
              <a:rPr lang="en-US" altLang="zh-CN" sz="1300" dirty="0" err="1">
                <a:latin typeface="微软雅黑" panose="020B0503020204020204" pitchFamily="34" charset="-122"/>
                <a:ea typeface="微软雅黑" panose="020B0503020204020204" pitchFamily="34" charset="-122"/>
              </a:rPr>
              <a:t>μm</a:t>
            </a:r>
            <a:r>
              <a:rPr lang="zh-CN" altLang="en-US" sz="1300" dirty="0">
                <a:latin typeface="微软雅黑" panose="020B0503020204020204" pitchFamily="34" charset="-122"/>
                <a:ea typeface="微软雅黑" panose="020B0503020204020204" pitchFamily="34" charset="-122"/>
              </a:rPr>
              <a:t>；根据</a:t>
            </a:r>
            <a:r>
              <a:rPr lang="en-US" altLang="zh-CN" sz="1300" dirty="0">
                <a:latin typeface="微软雅黑" panose="020B0503020204020204" pitchFamily="34" charset="-122"/>
                <a:ea typeface="微软雅黑" panose="020B0503020204020204" pitchFamily="34" charset="-122"/>
              </a:rPr>
              <a:t>beam-beam kick</a:t>
            </a:r>
            <a:r>
              <a:rPr lang="zh-CN" altLang="en-US" sz="1300" dirty="0">
                <a:latin typeface="微软雅黑" panose="020B0503020204020204" pitchFamily="34" charset="-122"/>
                <a:ea typeface="微软雅黑" panose="020B0503020204020204" pitchFamily="34" charset="-122"/>
              </a:rPr>
              <a:t>在小偏移量下的线性近似，求出</a:t>
            </a:r>
            <a:r>
              <a:rPr lang="en-US" altLang="zh-CN" sz="1300" dirty="0">
                <a:latin typeface="微软雅黑" panose="020B0503020204020204" pitchFamily="34" charset="-122"/>
                <a:ea typeface="微软雅黑" panose="020B0503020204020204" pitchFamily="34" charset="-122"/>
              </a:rPr>
              <a:t>O-BPM</a:t>
            </a:r>
            <a:r>
              <a:rPr lang="zh-CN" altLang="en-US" sz="1300" dirty="0">
                <a:latin typeface="微软雅黑" panose="020B0503020204020204" pitchFamily="34" charset="-122"/>
                <a:ea typeface="微软雅黑" panose="020B0503020204020204" pitchFamily="34" charset="-122"/>
              </a:rPr>
              <a:t>相应的水平</a:t>
            </a:r>
            <a:r>
              <a:rPr lang="en-US" altLang="zh-CN" sz="1300" dirty="0">
                <a:latin typeface="微软雅黑" panose="020B0503020204020204" pitchFamily="34" charset="-122"/>
                <a:ea typeface="微软雅黑" panose="020B0503020204020204" pitchFamily="34" charset="-122"/>
              </a:rPr>
              <a:t>/</a:t>
            </a:r>
            <a:r>
              <a:rPr lang="zh-CN" altLang="en-US" sz="1300" dirty="0">
                <a:latin typeface="微软雅黑" panose="020B0503020204020204" pitchFamily="34" charset="-122"/>
                <a:ea typeface="微软雅黑" panose="020B0503020204020204" pitchFamily="34" charset="-122"/>
              </a:rPr>
              <a:t>垂直轨道偏移分别为</a:t>
            </a:r>
            <a:r>
              <a:rPr lang="en-US" altLang="zh-CN" sz="1300" dirty="0">
                <a:latin typeface="微软雅黑" panose="020B0503020204020204" pitchFamily="34" charset="-122"/>
                <a:ea typeface="微软雅黑" panose="020B0503020204020204" pitchFamily="34" charset="-122"/>
              </a:rPr>
              <a:t>0.148 </a:t>
            </a:r>
            <a:r>
              <a:rPr lang="en-US" altLang="zh-CN" sz="1300" dirty="0" err="1">
                <a:latin typeface="微软雅黑" panose="020B0503020204020204" pitchFamily="34" charset="-122"/>
                <a:ea typeface="微软雅黑" panose="020B0503020204020204" pitchFamily="34" charset="-122"/>
              </a:rPr>
              <a:t>μm</a:t>
            </a:r>
            <a:r>
              <a:rPr lang="zh-CN" altLang="en-US" sz="1300" dirty="0">
                <a:latin typeface="微软雅黑" panose="020B0503020204020204" pitchFamily="34" charset="-122"/>
                <a:ea typeface="微软雅黑" panose="020B0503020204020204" pitchFamily="34" charset="-122"/>
              </a:rPr>
              <a:t>和</a:t>
            </a:r>
            <a:r>
              <a:rPr lang="en-US" altLang="zh-CN" sz="1300" dirty="0">
                <a:latin typeface="微软雅黑" panose="020B0503020204020204" pitchFamily="34" charset="-122"/>
                <a:ea typeface="微软雅黑" panose="020B0503020204020204" pitchFamily="34" charset="-122"/>
              </a:rPr>
              <a:t>3.534 </a:t>
            </a:r>
            <a:r>
              <a:rPr lang="en-US" altLang="zh-CN" sz="1300" dirty="0" err="1">
                <a:latin typeface="微软雅黑" panose="020B0503020204020204" pitchFamily="34" charset="-122"/>
                <a:ea typeface="微软雅黑" panose="020B0503020204020204" pitchFamily="34" charset="-122"/>
              </a:rPr>
              <a:t>μm</a:t>
            </a:r>
            <a:r>
              <a:rPr lang="zh-CN" altLang="en-US" sz="1300" dirty="0">
                <a:latin typeface="微软雅黑" panose="020B0503020204020204" pitchFamily="34" charset="-122"/>
                <a:ea typeface="微软雅黑" panose="020B0503020204020204" pitchFamily="34" charset="-122"/>
              </a:rPr>
              <a:t>。</a:t>
            </a:r>
          </a:p>
        </p:txBody>
      </p:sp>
      <p:sp>
        <p:nvSpPr>
          <p:cNvPr id="17" name="文本框 16">
            <a:extLst>
              <a:ext uri="{FF2B5EF4-FFF2-40B4-BE49-F238E27FC236}">
                <a16:creationId xmlns:a16="http://schemas.microsoft.com/office/drawing/2014/main" id="{4C1E5B6A-7CE4-4CEA-ACE1-3F32B014C70A}"/>
              </a:ext>
            </a:extLst>
          </p:cNvPr>
          <p:cNvSpPr txBox="1"/>
          <p:nvPr/>
        </p:nvSpPr>
        <p:spPr>
          <a:xfrm>
            <a:off x="8475734" y="3081277"/>
            <a:ext cx="2135393" cy="369332"/>
          </a:xfrm>
          <a:prstGeom prst="rect">
            <a:avLst/>
          </a:prstGeom>
          <a:noFill/>
        </p:spPr>
        <p:txBody>
          <a:bodyPr wrap="square">
            <a:spAutoFit/>
          </a:bodyPr>
          <a:lstStyle/>
          <a:p>
            <a:r>
              <a:rPr lang="en-US" altLang="zh-CN" sz="900" dirty="0">
                <a:latin typeface="微软雅黑" panose="020B0503020204020204" pitchFamily="34" charset="-122"/>
                <a:ea typeface="微软雅黑" panose="020B0503020204020204" pitchFamily="34" charset="-122"/>
              </a:rPr>
              <a:t>RMS</a:t>
            </a:r>
            <a:r>
              <a:rPr lang="zh-CN" altLang="en-US" sz="900" dirty="0">
                <a:latin typeface="微软雅黑" panose="020B0503020204020204" pitchFamily="34" charset="-122"/>
                <a:ea typeface="微软雅黑" panose="020B0503020204020204" pitchFamily="34" charset="-122"/>
              </a:rPr>
              <a:t>位移：</a:t>
            </a:r>
            <a:r>
              <a:rPr lang="en-US" altLang="zh-CN" sz="900" dirty="0">
                <a:latin typeface="微软雅黑" panose="020B0503020204020204" pitchFamily="34" charset="-122"/>
                <a:ea typeface="微软雅黑" panose="020B0503020204020204" pitchFamily="34" charset="-122"/>
              </a:rPr>
              <a:t>PSD</a:t>
            </a:r>
            <a:r>
              <a:rPr lang="zh-CN" altLang="en-US" sz="900" dirty="0">
                <a:latin typeface="微软雅黑" panose="020B0503020204020204" pitchFamily="34" charset="-122"/>
                <a:ea typeface="微软雅黑" panose="020B0503020204020204" pitchFamily="34" charset="-122"/>
              </a:rPr>
              <a:t>从</a:t>
            </a:r>
            <a:r>
              <a:rPr lang="en-US" altLang="zh-CN" sz="900" dirty="0">
                <a:latin typeface="微软雅黑" panose="020B0503020204020204" pitchFamily="34" charset="-122"/>
                <a:ea typeface="微软雅黑" panose="020B0503020204020204" pitchFamily="34" charset="-122"/>
              </a:rPr>
              <a:t>f</a:t>
            </a:r>
            <a:r>
              <a:rPr lang="zh-CN" altLang="en-US" sz="900" dirty="0">
                <a:latin typeface="微软雅黑" panose="020B0503020204020204" pitchFamily="34" charset="-122"/>
                <a:ea typeface="微软雅黑" panose="020B0503020204020204" pitchFamily="34" charset="-122"/>
              </a:rPr>
              <a:t>到</a:t>
            </a:r>
            <a:r>
              <a:rPr lang="en-US" altLang="zh-CN" sz="900" dirty="0">
                <a:latin typeface="微软雅黑" panose="020B0503020204020204" pitchFamily="34" charset="-122"/>
                <a:ea typeface="微软雅黑" panose="020B0503020204020204" pitchFamily="34" charset="-122"/>
              </a:rPr>
              <a:t>100Hz</a:t>
            </a:r>
            <a:r>
              <a:rPr lang="zh-CN" altLang="en-US" sz="900" dirty="0">
                <a:latin typeface="微软雅黑" panose="020B0503020204020204" pitchFamily="34" charset="-122"/>
                <a:ea typeface="微软雅黑" panose="020B0503020204020204" pitchFamily="34" charset="-122"/>
              </a:rPr>
              <a:t>积分</a:t>
            </a:r>
          </a:p>
          <a:p>
            <a:r>
              <a:rPr lang="zh-CN" altLang="en-US" sz="900" dirty="0">
                <a:latin typeface="微软雅黑" panose="020B0503020204020204" pitchFamily="34" charset="-122"/>
                <a:ea typeface="微软雅黑" panose="020B0503020204020204" pitchFamily="34" charset="-122"/>
              </a:rPr>
              <a:t>数据来源：</a:t>
            </a:r>
            <a:r>
              <a:rPr lang="en-US" altLang="zh-CN" sz="900" dirty="0">
                <a:latin typeface="微软雅黑" panose="020B0503020204020204" pitchFamily="34" charset="-122"/>
                <a:ea typeface="微软雅黑" panose="020B0503020204020204" pitchFamily="34" charset="-122"/>
              </a:rPr>
              <a:t>HALF</a:t>
            </a:r>
            <a:r>
              <a:rPr lang="zh-CN" altLang="en-US" sz="900" dirty="0">
                <a:latin typeface="微软雅黑" panose="020B0503020204020204" pitchFamily="34" charset="-122"/>
                <a:ea typeface="微软雅黑" panose="020B0503020204020204" pitchFamily="34" charset="-122"/>
              </a:rPr>
              <a:t>地基振动测量</a:t>
            </a:r>
            <a:endParaRPr lang="en-US" altLang="zh-CN" sz="900" dirty="0">
              <a:latin typeface="微软雅黑" panose="020B0503020204020204" pitchFamily="34" charset="-122"/>
              <a:ea typeface="微软雅黑" panose="020B0503020204020204" pitchFamily="34" charset="-122"/>
            </a:endParaRPr>
          </a:p>
        </p:txBody>
      </p:sp>
      <p:sp>
        <p:nvSpPr>
          <p:cNvPr id="18" name="Text 4">
            <a:extLst>
              <a:ext uri="{FF2B5EF4-FFF2-40B4-BE49-F238E27FC236}">
                <a16:creationId xmlns:a16="http://schemas.microsoft.com/office/drawing/2014/main" id="{97DCC8DE-D0C9-4565-821C-133BD425B355}"/>
              </a:ext>
            </a:extLst>
          </p:cNvPr>
          <p:cNvSpPr/>
          <p:nvPr/>
        </p:nvSpPr>
        <p:spPr>
          <a:xfrm>
            <a:off x="7300462" y="569071"/>
            <a:ext cx="3200400" cy="228600"/>
          </a:xfrm>
          <a:prstGeom prst="rect">
            <a:avLst/>
          </a:prstGeom>
          <a:noFill/>
          <a:ln/>
        </p:spPr>
        <p:txBody>
          <a:bodyPr wrap="square" rtlCol="0" anchor="ctr"/>
          <a:lstStyle/>
          <a:p>
            <a:r>
              <a:rPr lang="zh-CN" altLang="en-US" sz="1600" b="1" dirty="0">
                <a:solidFill>
                  <a:srgbClr val="1F1F1F"/>
                </a:solidFill>
              </a:rPr>
              <a:t>反馈信号获取</a:t>
            </a:r>
            <a:endParaRPr lang="en-US" sz="1600" b="1" dirty="0">
              <a:solidFill>
                <a:srgbClr val="1F1F1F"/>
              </a:solidFill>
            </a:endParaRPr>
          </a:p>
        </p:txBody>
      </p:sp>
    </p:spTree>
    <p:extLst>
      <p:ext uri="{BB962C8B-B14F-4D97-AF65-F5344CB8AC3E}">
        <p14:creationId xmlns:p14="http://schemas.microsoft.com/office/powerpoint/2010/main" val="2198725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对撞点反馈对</a:t>
            </a:r>
            <a:r>
              <a:rPr lang="en-US" altLang="zh-CN" dirty="0"/>
              <a:t>BPM</a:t>
            </a:r>
            <a:r>
              <a:rPr lang="zh-CN" altLang="en-US" dirty="0"/>
              <a:t>的物理要求</a:t>
            </a:r>
          </a:p>
        </p:txBody>
      </p:sp>
      <p:pic>
        <p:nvPicPr>
          <p:cNvPr id="8" name="图片 7">
            <a:extLst>
              <a:ext uri="{FF2B5EF4-FFF2-40B4-BE49-F238E27FC236}">
                <a16:creationId xmlns:a16="http://schemas.microsoft.com/office/drawing/2014/main" id="{7A763F3E-FCD2-47A2-BC7F-7369DE43D4F9}"/>
              </a:ext>
            </a:extLst>
          </p:cNvPr>
          <p:cNvPicPr>
            <a:picLocks noChangeAspect="1"/>
          </p:cNvPicPr>
          <p:nvPr/>
        </p:nvPicPr>
        <p:blipFill>
          <a:blip r:embed="rId3"/>
          <a:stretch>
            <a:fillRect/>
          </a:stretch>
        </p:blipFill>
        <p:spPr>
          <a:xfrm>
            <a:off x="361828" y="1472679"/>
            <a:ext cx="6786208" cy="3912641"/>
          </a:xfrm>
          <a:prstGeom prst="rect">
            <a:avLst/>
          </a:prstGeom>
        </p:spPr>
      </p:pic>
      <p:sp>
        <p:nvSpPr>
          <p:cNvPr id="9" name="Shape 18">
            <a:extLst>
              <a:ext uri="{FF2B5EF4-FFF2-40B4-BE49-F238E27FC236}">
                <a16:creationId xmlns:a16="http://schemas.microsoft.com/office/drawing/2014/main" id="{FF9170EB-E829-4538-9D10-96AFF9D53EFC}"/>
              </a:ext>
            </a:extLst>
          </p:cNvPr>
          <p:cNvSpPr/>
          <p:nvPr/>
        </p:nvSpPr>
        <p:spPr>
          <a:xfrm>
            <a:off x="7234177" y="1472678"/>
            <a:ext cx="4595995" cy="3912641"/>
          </a:xfrm>
          <a:prstGeom prst="roundRect">
            <a:avLst>
              <a:gd name="adj" fmla="val 5143"/>
            </a:avLst>
          </a:prstGeom>
          <a:solidFill>
            <a:srgbClr val="E6F6F6"/>
          </a:solidFill>
          <a:ln w="12700">
            <a:solidFill>
              <a:srgbClr val="E6F6F6"/>
            </a:solidFill>
            <a:prstDash val="solid"/>
          </a:ln>
        </p:spPr>
      </p:sp>
      <p:sp>
        <p:nvSpPr>
          <p:cNvPr id="10" name="文本框 9">
            <a:extLst>
              <a:ext uri="{FF2B5EF4-FFF2-40B4-BE49-F238E27FC236}">
                <a16:creationId xmlns:a16="http://schemas.microsoft.com/office/drawing/2014/main" id="{750DA448-8FBE-4E92-B536-13BF49B98426}"/>
              </a:ext>
            </a:extLst>
          </p:cNvPr>
          <p:cNvSpPr txBox="1"/>
          <p:nvPr/>
        </p:nvSpPr>
        <p:spPr>
          <a:xfrm>
            <a:off x="7349924" y="1629075"/>
            <a:ext cx="4480248" cy="3970318"/>
          </a:xfrm>
          <a:prstGeom prst="rect">
            <a:avLst/>
          </a:prstGeom>
          <a:noFill/>
        </p:spPr>
        <p:txBody>
          <a:bodyPr wrap="square" rtlCol="0">
            <a:spAutoFit/>
          </a:bodyPr>
          <a:lstStyle/>
          <a:p>
            <a:pPr indent="0" algn="just">
              <a:buNone/>
            </a:pPr>
            <a:r>
              <a:rPr lang="zh-CN" altLang="en-US" b="1" dirty="0">
                <a:solidFill>
                  <a:srgbClr val="172A4A"/>
                </a:solidFill>
                <a:latin typeface="Microsoft YaHei" pitchFamily="34" charset="0"/>
                <a:ea typeface="Microsoft YaHei" pitchFamily="34" charset="-122"/>
              </a:rPr>
              <a:t>对</a:t>
            </a:r>
            <a:r>
              <a:rPr lang="en-US" altLang="zh-CN" b="1" dirty="0">
                <a:solidFill>
                  <a:srgbClr val="172A4A"/>
                </a:solidFill>
                <a:latin typeface="Microsoft YaHei" pitchFamily="34" charset="0"/>
                <a:ea typeface="Microsoft YaHei" pitchFamily="34" charset="-122"/>
              </a:rPr>
              <a:t>V5lattice</a:t>
            </a:r>
            <a:r>
              <a:rPr lang="zh-CN" altLang="en-US" b="1" dirty="0">
                <a:solidFill>
                  <a:srgbClr val="172A4A"/>
                </a:solidFill>
                <a:latin typeface="Microsoft YaHei" pitchFamily="34" charset="0"/>
                <a:ea typeface="Microsoft YaHei" pitchFamily="34" charset="-122"/>
              </a:rPr>
              <a:t>，采用</a:t>
            </a:r>
            <a:r>
              <a:rPr lang="en-US" altLang="zh-CN" b="1" dirty="0">
                <a:solidFill>
                  <a:srgbClr val="172A4A"/>
                </a:solidFill>
                <a:latin typeface="Microsoft YaHei" pitchFamily="34" charset="0"/>
                <a:ea typeface="Microsoft YaHei" pitchFamily="34" charset="-122"/>
              </a:rPr>
              <a:t>BBWS</a:t>
            </a:r>
            <a:r>
              <a:rPr lang="zh-CN" altLang="en-US" b="1" dirty="0">
                <a:solidFill>
                  <a:srgbClr val="172A4A"/>
                </a:solidFill>
                <a:latin typeface="Microsoft YaHei" pitchFamily="34" charset="0"/>
                <a:ea typeface="Microsoft YaHei" pitchFamily="34" charset="-122"/>
              </a:rPr>
              <a:t>，对</a:t>
            </a:r>
            <a:r>
              <a:rPr lang="en-US" altLang="zh-CN" b="1" dirty="0" err="1">
                <a:solidFill>
                  <a:srgbClr val="172A4A"/>
                </a:solidFill>
                <a:latin typeface="Microsoft YaHei" pitchFamily="34" charset="0"/>
                <a:ea typeface="Microsoft YaHei" pitchFamily="34" charset="-122"/>
              </a:rPr>
              <a:t>dy</a:t>
            </a:r>
            <a:r>
              <a:rPr lang="zh-CN" altLang="en-US" b="1" dirty="0">
                <a:solidFill>
                  <a:srgbClr val="172A4A"/>
                </a:solidFill>
                <a:latin typeface="Microsoft YaHei" pitchFamily="34" charset="0"/>
                <a:ea typeface="Microsoft YaHei" pitchFamily="34" charset="-122"/>
              </a:rPr>
              <a:t>变化进行了跟踪模拟</a:t>
            </a:r>
            <a:endParaRPr lang="en-US" altLang="zh-CN" b="1" dirty="0">
              <a:solidFill>
                <a:srgbClr val="172A4A"/>
              </a:solidFill>
              <a:latin typeface="Microsoft YaHei" pitchFamily="34" charset="0"/>
              <a:ea typeface="Microsoft YaHei" pitchFamily="34" charset="-122"/>
            </a:endParaRPr>
          </a:p>
          <a:p>
            <a:pPr indent="0" algn="just">
              <a:buNone/>
            </a:pPr>
            <a:endParaRPr lang="en-US" altLang="zh-CN" b="1" dirty="0">
              <a:solidFill>
                <a:srgbClr val="172A4A"/>
              </a:solidFill>
              <a:latin typeface="Microsoft YaHei" pitchFamily="34" charset="0"/>
              <a:ea typeface="Microsoft YaHei" pitchFamily="34" charset="-122"/>
            </a:endParaRPr>
          </a:p>
          <a:p>
            <a:pPr indent="0" algn="just">
              <a:buNone/>
            </a:pPr>
            <a:r>
              <a:rPr lang="zh-CN" altLang="en-US" b="1" dirty="0">
                <a:solidFill>
                  <a:srgbClr val="172A4A"/>
                </a:solidFill>
                <a:latin typeface="Microsoft YaHei" pitchFamily="34" charset="0"/>
                <a:ea typeface="Microsoft YaHei" pitchFamily="34" charset="-122"/>
              </a:rPr>
              <a:t>①</a:t>
            </a:r>
            <a:r>
              <a:rPr lang="en-US" altLang="zh-CN" b="1" dirty="0">
                <a:solidFill>
                  <a:srgbClr val="172A4A"/>
                </a:solidFill>
                <a:latin typeface="Microsoft YaHei" pitchFamily="34" charset="0"/>
                <a:ea typeface="Microsoft YaHei" pitchFamily="34" charset="-122"/>
              </a:rPr>
              <a:t>±200nm</a:t>
            </a:r>
            <a:r>
              <a:rPr lang="zh-CN" altLang="en-US" b="1" dirty="0">
                <a:solidFill>
                  <a:srgbClr val="172A4A"/>
                </a:solidFill>
                <a:latin typeface="Microsoft YaHei" pitchFamily="34" charset="0"/>
                <a:ea typeface="Microsoft YaHei" pitchFamily="34" charset="-122"/>
              </a:rPr>
              <a:t>，</a:t>
            </a:r>
            <a:r>
              <a:rPr lang="en-US" altLang="zh-CN" b="1" dirty="0">
                <a:solidFill>
                  <a:srgbClr val="172A4A"/>
                </a:solidFill>
                <a:latin typeface="Microsoft YaHei" pitchFamily="34" charset="0"/>
                <a:ea typeface="Microsoft YaHei" pitchFamily="34" charset="-122"/>
              </a:rPr>
              <a:t>21</a:t>
            </a:r>
            <a:r>
              <a:rPr lang="zh-CN" altLang="en-US" b="1" dirty="0">
                <a:solidFill>
                  <a:srgbClr val="172A4A"/>
                </a:solidFill>
                <a:latin typeface="Microsoft YaHei" pitchFamily="34" charset="0"/>
                <a:ea typeface="Microsoft YaHei" pitchFamily="34" charset="-122"/>
              </a:rPr>
              <a:t>点，步长约</a:t>
            </a:r>
            <a:r>
              <a:rPr lang="en-US" altLang="zh-CN" b="1" dirty="0">
                <a:solidFill>
                  <a:srgbClr val="172A4A"/>
                </a:solidFill>
                <a:latin typeface="Microsoft YaHei" pitchFamily="34" charset="0"/>
                <a:ea typeface="Microsoft YaHei" pitchFamily="34" charset="-122"/>
              </a:rPr>
              <a:t>20nm</a:t>
            </a:r>
            <a:r>
              <a:rPr lang="zh-CN" altLang="en-US" b="1" dirty="0">
                <a:solidFill>
                  <a:srgbClr val="172A4A"/>
                </a:solidFill>
                <a:latin typeface="Microsoft YaHei" pitchFamily="34" charset="0"/>
                <a:ea typeface="Microsoft YaHei" pitchFamily="34" charset="-122"/>
              </a:rPr>
              <a:t>；</a:t>
            </a:r>
            <a:endParaRPr lang="en-US" altLang="zh-CN" b="1" dirty="0">
              <a:solidFill>
                <a:srgbClr val="172A4A"/>
              </a:solidFill>
              <a:latin typeface="Microsoft YaHei" pitchFamily="34" charset="0"/>
              <a:ea typeface="Microsoft YaHei" pitchFamily="34" charset="-122"/>
            </a:endParaRPr>
          </a:p>
          <a:p>
            <a:pPr indent="0" algn="just">
              <a:buNone/>
            </a:pPr>
            <a:endParaRPr lang="en-US" altLang="zh-CN" b="1" dirty="0">
              <a:solidFill>
                <a:srgbClr val="172A4A"/>
              </a:solidFill>
              <a:latin typeface="Microsoft YaHei" pitchFamily="34" charset="0"/>
              <a:ea typeface="Microsoft YaHei" pitchFamily="34" charset="-122"/>
            </a:endParaRPr>
          </a:p>
          <a:p>
            <a:pPr indent="0" algn="just">
              <a:buNone/>
            </a:pPr>
            <a:r>
              <a:rPr lang="zh-CN" altLang="en-US" b="1" dirty="0">
                <a:solidFill>
                  <a:srgbClr val="172A4A"/>
                </a:solidFill>
                <a:latin typeface="Microsoft YaHei" pitchFamily="34" charset="0"/>
                <a:ea typeface="Microsoft YaHei" pitchFamily="34" charset="-122"/>
              </a:rPr>
              <a:t>② 取倒数</a:t>
            </a:r>
            <a:r>
              <a:rPr lang="en-US" altLang="zh-CN" b="1" dirty="0">
                <a:solidFill>
                  <a:srgbClr val="172A4A"/>
                </a:solidFill>
                <a:latin typeface="Microsoft YaHei" pitchFamily="34" charset="0"/>
                <a:ea typeface="Microsoft YaHei" pitchFamily="34" charset="-122"/>
              </a:rPr>
              <a:t>1</a:t>
            </a:r>
            <a:r>
              <a:rPr lang="zh-CN" altLang="en-US" b="1" dirty="0">
                <a:solidFill>
                  <a:srgbClr val="172A4A"/>
                </a:solidFill>
                <a:latin typeface="Microsoft YaHei" pitchFamily="34" charset="0"/>
                <a:ea typeface="Microsoft YaHei" pitchFamily="34" charset="-122"/>
              </a:rPr>
              <a:t>倍阻尼时间对应圈数的平均亮度值</a:t>
            </a:r>
            <a:endParaRPr lang="en-US" altLang="zh-CN" b="1" dirty="0">
              <a:solidFill>
                <a:srgbClr val="172A4A"/>
              </a:solidFill>
              <a:latin typeface="Microsoft YaHei" pitchFamily="34" charset="0"/>
              <a:ea typeface="Microsoft YaHei" pitchFamily="34" charset="-122"/>
            </a:endParaRPr>
          </a:p>
          <a:p>
            <a:pPr indent="0" algn="just">
              <a:buNone/>
            </a:pPr>
            <a:endParaRPr lang="en-US" altLang="zh-CN" b="1" dirty="0">
              <a:solidFill>
                <a:srgbClr val="172A4A"/>
              </a:solidFill>
              <a:latin typeface="Microsoft YaHei" pitchFamily="34" charset="0"/>
              <a:ea typeface="Microsoft YaHei" pitchFamily="34" charset="-122"/>
              <a:cs typeface="Microsoft YaHei" pitchFamily="34" charset="-120"/>
            </a:endParaRPr>
          </a:p>
          <a:p>
            <a:pPr indent="0" algn="just">
              <a:buNone/>
            </a:pPr>
            <a:r>
              <a:rPr lang="zh-CN" altLang="en-US" b="1" dirty="0">
                <a:solidFill>
                  <a:srgbClr val="172A4A"/>
                </a:solidFill>
                <a:latin typeface="Microsoft YaHei" pitchFamily="34" charset="0"/>
                <a:ea typeface="Microsoft YaHei" pitchFamily="34" charset="-122"/>
                <a:cs typeface="Microsoft YaHei" pitchFamily="34" charset="-120"/>
              </a:rPr>
              <a:t>③线性插值表明，</a:t>
            </a:r>
            <a:r>
              <a:rPr lang="en-US" altLang="zh-CN" b="1" dirty="0">
                <a:solidFill>
                  <a:srgbClr val="172A4A"/>
                </a:solidFill>
                <a:latin typeface="Microsoft YaHei" pitchFamily="34" charset="0"/>
                <a:ea typeface="Microsoft YaHei" pitchFamily="34" charset="-122"/>
                <a:cs typeface="Microsoft YaHei" pitchFamily="34" charset="-120"/>
              </a:rPr>
              <a:t>1%</a:t>
            </a:r>
            <a:r>
              <a:rPr lang="zh-CN" altLang="en-US" b="1" dirty="0">
                <a:solidFill>
                  <a:srgbClr val="172A4A"/>
                </a:solidFill>
                <a:latin typeface="Microsoft YaHei" pitchFamily="34" charset="0"/>
                <a:ea typeface="Microsoft YaHei" pitchFamily="34" charset="-122"/>
                <a:cs typeface="Microsoft YaHei" pitchFamily="34" charset="-120"/>
              </a:rPr>
              <a:t>亮度下降对应</a:t>
            </a:r>
            <a:r>
              <a:rPr lang="en-US" altLang="zh-CN" b="1" dirty="0" err="1">
                <a:solidFill>
                  <a:srgbClr val="172A4A"/>
                </a:solidFill>
                <a:latin typeface="Microsoft YaHei" pitchFamily="34" charset="0"/>
                <a:ea typeface="Microsoft YaHei" pitchFamily="34" charset="-122"/>
                <a:cs typeface="Microsoft YaHei" pitchFamily="34" charset="-120"/>
              </a:rPr>
              <a:t>dy</a:t>
            </a:r>
            <a:r>
              <a:rPr lang="zh-CN" altLang="en-US" b="1" dirty="0">
                <a:solidFill>
                  <a:srgbClr val="172A4A"/>
                </a:solidFill>
                <a:latin typeface="Microsoft YaHei" pitchFamily="34" charset="0"/>
                <a:ea typeface="Microsoft YaHei" pitchFamily="34" charset="-122"/>
                <a:cs typeface="Microsoft YaHei" pitchFamily="34" charset="-120"/>
              </a:rPr>
              <a:t>变化</a:t>
            </a:r>
            <a:r>
              <a:rPr lang="en-US" altLang="zh-CN" b="1" dirty="0">
                <a:solidFill>
                  <a:srgbClr val="172A4A"/>
                </a:solidFill>
                <a:latin typeface="Microsoft YaHei" pitchFamily="34" charset="0"/>
                <a:ea typeface="Microsoft YaHei" pitchFamily="34" charset="-122"/>
                <a:cs typeface="Microsoft YaHei" pitchFamily="34" charset="-120"/>
              </a:rPr>
              <a:t>0.031μm-&gt; IP</a:t>
            </a:r>
            <a:r>
              <a:rPr lang="zh-CN" altLang="en-US" b="1" dirty="0">
                <a:solidFill>
                  <a:srgbClr val="172A4A"/>
                </a:solidFill>
                <a:latin typeface="Microsoft YaHei" pitchFamily="34" charset="0"/>
                <a:ea typeface="Microsoft YaHei" pitchFamily="34" charset="-122"/>
                <a:cs typeface="Microsoft YaHei" pitchFamily="34" charset="-120"/>
              </a:rPr>
              <a:t>处轨道偏差控制目标</a:t>
            </a:r>
            <a:endParaRPr lang="en-US" altLang="zh-CN" b="1" dirty="0">
              <a:solidFill>
                <a:srgbClr val="172A4A"/>
              </a:solidFill>
              <a:latin typeface="Microsoft YaHei" pitchFamily="34" charset="0"/>
              <a:ea typeface="Microsoft YaHei" pitchFamily="34" charset="-122"/>
              <a:cs typeface="Microsoft YaHei" pitchFamily="34" charset="-120"/>
            </a:endParaRPr>
          </a:p>
          <a:p>
            <a:pPr indent="0" algn="just">
              <a:buNone/>
            </a:pPr>
            <a:endParaRPr lang="en-US" altLang="zh-CN" b="1" dirty="0">
              <a:solidFill>
                <a:srgbClr val="172A4A"/>
              </a:solidFill>
              <a:latin typeface="Microsoft YaHei" pitchFamily="34" charset="0"/>
              <a:ea typeface="Microsoft YaHei" pitchFamily="34" charset="-122"/>
              <a:cs typeface="Microsoft YaHei" pitchFamily="34" charset="-120"/>
            </a:endParaRPr>
          </a:p>
          <a:p>
            <a:pPr indent="0" algn="just">
              <a:buNone/>
            </a:pPr>
            <a:r>
              <a:rPr lang="zh-CN" altLang="en-US" b="1" dirty="0">
                <a:solidFill>
                  <a:srgbClr val="172A4A"/>
                </a:solidFill>
                <a:latin typeface="Microsoft YaHei" pitchFamily="34" charset="0"/>
                <a:ea typeface="Microsoft YaHei" pitchFamily="34" charset="-122"/>
                <a:cs typeface="Microsoft YaHei" pitchFamily="34" charset="-120"/>
              </a:rPr>
              <a:t>④对应</a:t>
            </a:r>
            <a:r>
              <a:rPr lang="en-US" altLang="zh-CN" b="1" dirty="0">
                <a:solidFill>
                  <a:srgbClr val="172A4A"/>
                </a:solidFill>
                <a:latin typeface="Microsoft YaHei" pitchFamily="34" charset="0"/>
                <a:ea typeface="Microsoft YaHei" pitchFamily="34" charset="-122"/>
                <a:cs typeface="Microsoft YaHei" pitchFamily="34" charset="-120"/>
              </a:rPr>
              <a:t>BPM</a:t>
            </a:r>
            <a:r>
              <a:rPr lang="zh-CN" altLang="en-US" b="1" dirty="0">
                <a:solidFill>
                  <a:srgbClr val="172A4A"/>
                </a:solidFill>
                <a:latin typeface="Microsoft YaHei" pitchFamily="34" charset="0"/>
                <a:ea typeface="Microsoft YaHei" pitchFamily="34" charset="-122"/>
                <a:cs typeface="Microsoft YaHei" pitchFamily="34" charset="-120"/>
              </a:rPr>
              <a:t>快获取分辨率从上一版</a:t>
            </a:r>
            <a:r>
              <a:rPr lang="en-US" altLang="zh-CN" b="1" dirty="0">
                <a:solidFill>
                  <a:srgbClr val="172A4A"/>
                </a:solidFill>
                <a:latin typeface="Microsoft YaHei" pitchFamily="34" charset="0"/>
                <a:ea typeface="Microsoft YaHei" pitchFamily="34" charset="-122"/>
                <a:cs typeface="Microsoft YaHei" pitchFamily="34" charset="-120"/>
              </a:rPr>
              <a:t>3.5μm</a:t>
            </a:r>
            <a:r>
              <a:rPr lang="zh-CN" altLang="en-US" b="1" dirty="0">
                <a:solidFill>
                  <a:srgbClr val="172A4A"/>
                </a:solidFill>
                <a:latin typeface="Microsoft YaHei" pitchFamily="34" charset="0"/>
                <a:ea typeface="Microsoft YaHei" pitchFamily="34" charset="-122"/>
                <a:cs typeface="Microsoft YaHei" pitchFamily="34" charset="-120"/>
              </a:rPr>
              <a:t>放宽到</a:t>
            </a:r>
            <a:r>
              <a:rPr lang="en-US" altLang="zh-CN" b="1" dirty="0">
                <a:solidFill>
                  <a:srgbClr val="172A4A"/>
                </a:solidFill>
                <a:latin typeface="Microsoft YaHei" pitchFamily="34" charset="0"/>
                <a:ea typeface="Microsoft YaHei" pitchFamily="34" charset="-122"/>
                <a:cs typeface="Microsoft YaHei" pitchFamily="34" charset="-120"/>
              </a:rPr>
              <a:t>5μm</a:t>
            </a:r>
          </a:p>
          <a:p>
            <a:pPr indent="0" algn="just">
              <a:buNone/>
            </a:pPr>
            <a:endParaRPr lang="zh-CN" altLang="en-US" b="1" dirty="0">
              <a:solidFill>
                <a:srgbClr val="172A4A"/>
              </a:solidFill>
              <a:latin typeface="Microsoft YaHei" pitchFamily="34" charset="0"/>
              <a:ea typeface="Microsoft YaHei" pitchFamily="34" charset="-122"/>
              <a:cs typeface="Microsoft YaHei" pitchFamily="34" charset="-120"/>
            </a:endParaRPr>
          </a:p>
        </p:txBody>
      </p:sp>
    </p:spTree>
    <p:extLst>
      <p:ext uri="{BB962C8B-B14F-4D97-AF65-F5344CB8AC3E}">
        <p14:creationId xmlns:p14="http://schemas.microsoft.com/office/powerpoint/2010/main" val="3934795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硬件设计进展</a:t>
            </a:r>
          </a:p>
        </p:txBody>
      </p:sp>
      <p:pic>
        <p:nvPicPr>
          <p:cNvPr id="12" name="图片 11">
            <a:extLst>
              <a:ext uri="{FF2B5EF4-FFF2-40B4-BE49-F238E27FC236}">
                <a16:creationId xmlns:a16="http://schemas.microsoft.com/office/drawing/2014/main" id="{D87661BA-4A37-4E21-9DAA-4BB399B947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418" y="1392174"/>
            <a:ext cx="3172941" cy="2905026"/>
          </a:xfrm>
          <a:prstGeom prst="rect">
            <a:avLst/>
          </a:prstGeom>
          <a:noFill/>
          <a:ln>
            <a:noFill/>
          </a:ln>
        </p:spPr>
      </p:pic>
      <p:sp>
        <p:nvSpPr>
          <p:cNvPr id="13" name="文本框 12">
            <a:extLst>
              <a:ext uri="{FF2B5EF4-FFF2-40B4-BE49-F238E27FC236}">
                <a16:creationId xmlns:a16="http://schemas.microsoft.com/office/drawing/2014/main" id="{75C8040D-8586-4E51-BCFC-49EC400072F7}"/>
              </a:ext>
            </a:extLst>
          </p:cNvPr>
          <p:cNvSpPr txBox="1"/>
          <p:nvPr/>
        </p:nvSpPr>
        <p:spPr>
          <a:xfrm>
            <a:off x="3814359" y="852022"/>
            <a:ext cx="8130714" cy="3522375"/>
          </a:xfrm>
          <a:prstGeom prst="rect">
            <a:avLst/>
          </a:prstGeom>
          <a:noFill/>
        </p:spPr>
        <p:txBody>
          <a:bodyPr wrap="square">
            <a:spAutoFit/>
          </a:bodyPr>
          <a:lstStyle/>
          <a:p>
            <a:pPr marL="342900" indent="-342900" algn="just">
              <a:lnSpc>
                <a:spcPct val="125000"/>
              </a:lnSpc>
              <a:buFont typeface="Wingdings" panose="05000000000000000000" pitchFamily="2" charset="2"/>
              <a:buChar char="l"/>
              <a:defRPr/>
            </a:pPr>
            <a:r>
              <a:rPr lang="zh-CN" altLang="en-US" dirty="0">
                <a:latin typeface="Times New Roman" panose="02020603050405020304" pitchFamily="18" charset="0"/>
                <a:ea typeface="宋体" panose="02010600030101010101" pitchFamily="2" charset="-122"/>
                <a:cs typeface="Times New Roman" panose="02020603050405020304" pitchFamily="18" charset="0"/>
              </a:rPr>
              <a:t>完成 </a:t>
            </a:r>
            <a:r>
              <a:rPr lang="en-US" altLang="zh-CN" dirty="0">
                <a:latin typeface="Times New Roman" panose="02020603050405020304" pitchFamily="18" charset="0"/>
                <a:ea typeface="宋体" panose="02010600030101010101" pitchFamily="2" charset="-122"/>
                <a:cs typeface="Times New Roman" panose="02020603050405020304" pitchFamily="18" charset="0"/>
              </a:rPr>
              <a:t>QD1 </a:t>
            </a:r>
            <a:r>
              <a:rPr lang="zh-CN" altLang="en-US" dirty="0">
                <a:latin typeface="Times New Roman" panose="02020603050405020304" pitchFamily="18" charset="0"/>
                <a:ea typeface="宋体" panose="02010600030101010101" pitchFamily="2" charset="-122"/>
                <a:cs typeface="Times New Roman" panose="02020603050405020304" pitchFamily="18" charset="0"/>
              </a:rPr>
              <a:t>下游常规 </a:t>
            </a:r>
            <a:r>
              <a:rPr lang="en-US" altLang="zh-CN" dirty="0">
                <a:latin typeface="Times New Roman" panose="02020603050405020304" pitchFamily="18" charset="0"/>
                <a:ea typeface="宋体" panose="02010600030101010101" pitchFamily="2" charset="-122"/>
                <a:cs typeface="Times New Roman" panose="02020603050405020304" pitchFamily="18" charset="0"/>
              </a:rPr>
              <a:t>BPM </a:t>
            </a:r>
            <a:r>
              <a:rPr lang="zh-CN" altLang="en-US" dirty="0">
                <a:latin typeface="Times New Roman" panose="02020603050405020304" pitchFamily="18" charset="0"/>
                <a:ea typeface="宋体" panose="02010600030101010101" pitchFamily="2" charset="-122"/>
                <a:cs typeface="Times New Roman" panose="02020603050405020304" pitchFamily="18" charset="0"/>
              </a:rPr>
              <a:t>探头的几何与材料仿真。对应</a:t>
            </a:r>
            <a:r>
              <a:rPr lang="en-US" altLang="zh-CN" dirty="0">
                <a:latin typeface="Times New Roman" panose="02020603050405020304" pitchFamily="18" charset="0"/>
                <a:ea typeface="宋体" panose="02010600030101010101" pitchFamily="2" charset="-122"/>
                <a:cs typeface="Times New Roman" panose="02020603050405020304" pitchFamily="18" charset="0"/>
              </a:rPr>
              <a:t>1MHz</a:t>
            </a:r>
            <a:r>
              <a:rPr lang="zh-CN" altLang="en-US" dirty="0">
                <a:latin typeface="Times New Roman" panose="02020603050405020304" pitchFamily="18" charset="0"/>
                <a:ea typeface="宋体" panose="02010600030101010101" pitchFamily="2" charset="-122"/>
                <a:cs typeface="Times New Roman" panose="02020603050405020304" pitchFamily="18" charset="0"/>
              </a:rPr>
              <a:t> 带宽的固有分辨率为</a:t>
            </a:r>
            <a:r>
              <a:rPr lang="en-US" altLang="zh-CN" dirty="0">
                <a:latin typeface="Times New Roman" panose="02020603050405020304" pitchFamily="18" charset="0"/>
                <a:ea typeface="宋体" panose="02010600030101010101" pitchFamily="2" charset="-122"/>
                <a:cs typeface="Times New Roman" panose="02020603050405020304" pitchFamily="18" charset="0"/>
              </a:rPr>
              <a:t>7.644nm</a:t>
            </a:r>
            <a:r>
              <a:rPr lang="zh-CN" altLang="en-US" dirty="0">
                <a:latin typeface="Times New Roman" panose="02020603050405020304" pitchFamily="18" charset="0"/>
                <a:ea typeface="宋体" panose="02010600030101010101" pitchFamily="2" charset="-122"/>
                <a:cs typeface="Times New Roman" panose="02020603050405020304" pitchFamily="18" charset="0"/>
              </a:rPr>
              <a:t>，为电子学设计预留了充分裕量；基于</a:t>
            </a:r>
            <a:r>
              <a:rPr lang="en-US" altLang="zh-CN" dirty="0">
                <a:latin typeface="Times New Roman" panose="02020603050405020304" pitchFamily="18" charset="0"/>
                <a:ea typeface="宋体" panose="02010600030101010101" pitchFamily="2" charset="-122"/>
                <a:cs typeface="Times New Roman" panose="02020603050405020304" pitchFamily="18" charset="0"/>
              </a:rPr>
              <a:t>BPM</a:t>
            </a:r>
            <a:r>
              <a:rPr lang="zh-CN" altLang="en-US" dirty="0">
                <a:latin typeface="Times New Roman" panose="02020603050405020304" pitchFamily="18" charset="0"/>
                <a:ea typeface="宋体" panose="02010600030101010101" pitchFamily="2" charset="-122"/>
                <a:cs typeface="Times New Roman" panose="02020603050405020304" pitchFamily="18" charset="0"/>
              </a:rPr>
              <a:t>在</a:t>
            </a:r>
            <a:r>
              <a:rPr lang="en-US" altLang="zh-CN" dirty="0">
                <a:latin typeface="Times New Roman" panose="02020603050405020304" pitchFamily="18" charset="0"/>
                <a:ea typeface="宋体" panose="02010600030101010101" pitchFamily="2" charset="-122"/>
                <a:cs typeface="Times New Roman" panose="02020603050405020304" pitchFamily="18" charset="0"/>
              </a:rPr>
              <a:t>CST</a:t>
            </a:r>
            <a:r>
              <a:rPr lang="zh-CN" altLang="en-US" dirty="0">
                <a:latin typeface="Times New Roman" panose="02020603050405020304" pitchFamily="18" charset="0"/>
                <a:ea typeface="宋体" panose="02010600030101010101" pitchFamily="2" charset="-122"/>
                <a:cs typeface="Times New Roman" panose="02020603050405020304" pitchFamily="18" charset="0"/>
              </a:rPr>
              <a:t>仿真中的时域纵向尾场势，计算得到其纵向损耗因子为</a:t>
            </a:r>
            <a:r>
              <a:rPr lang="en-US" altLang="zh-CN" dirty="0">
                <a:latin typeface="Times New Roman" panose="02020603050405020304" pitchFamily="18" charset="0"/>
                <a:ea typeface="宋体" panose="02010600030101010101" pitchFamily="2" charset="-122"/>
                <a:cs typeface="Times New Roman" panose="02020603050405020304" pitchFamily="18" charset="0"/>
              </a:rPr>
              <a:t>1.198mV/</a:t>
            </a:r>
            <a:r>
              <a:rPr lang="en-US" altLang="zh-CN" dirty="0" err="1">
                <a:latin typeface="Times New Roman" panose="02020603050405020304" pitchFamily="18" charset="0"/>
                <a:ea typeface="宋体" panose="02010600030101010101" pitchFamily="2" charset="-122"/>
                <a:cs typeface="Times New Roman" panose="02020603050405020304" pitchFamily="18" charset="0"/>
              </a:rPr>
              <a:t>pC</a:t>
            </a:r>
            <a:r>
              <a:rPr lang="zh-CN" altLang="en-US" dirty="0">
                <a:latin typeface="Times New Roman" panose="02020603050405020304" pitchFamily="18" charset="0"/>
                <a:ea typeface="宋体" panose="02010600030101010101" pitchFamily="2" charset="-122"/>
                <a:cs typeface="Times New Roman" panose="02020603050405020304" pitchFamily="18" charset="0"/>
              </a:rPr>
              <a:t>，尾场功率约为</a:t>
            </a:r>
            <a:r>
              <a:rPr lang="en-US" altLang="zh-CN" dirty="0">
                <a:latin typeface="Times New Roman" panose="02020603050405020304" pitchFamily="18" charset="0"/>
                <a:ea typeface="宋体" panose="02010600030101010101" pitchFamily="2" charset="-122"/>
                <a:cs typeface="Times New Roman" panose="02020603050405020304" pitchFamily="18" charset="0"/>
              </a:rPr>
              <a:t>0.029 W</a:t>
            </a:r>
            <a:r>
              <a:rPr lang="zh-CN" altLang="en-US" dirty="0">
                <a:latin typeface="Times New Roman" panose="02020603050405020304" pitchFamily="18" charset="0"/>
                <a:ea typeface="宋体" panose="02010600030101010101" pitchFamily="2" charset="-122"/>
                <a:cs typeface="Times New Roman" panose="02020603050405020304" pitchFamily="18" charset="0"/>
              </a:rPr>
              <a:t>，在大约</a:t>
            </a:r>
            <a:r>
              <a:rPr lang="en-US" altLang="zh-CN" dirty="0">
                <a:latin typeface="Times New Roman" panose="02020603050405020304" pitchFamily="18" charset="0"/>
                <a:ea typeface="宋体" panose="02010600030101010101" pitchFamily="2" charset="-122"/>
                <a:cs typeface="Times New Roman" panose="02020603050405020304" pitchFamily="18" charset="0"/>
              </a:rPr>
              <a:t>13GHz</a:t>
            </a:r>
            <a:r>
              <a:rPr lang="zh-CN" altLang="en-US" dirty="0">
                <a:latin typeface="Times New Roman" panose="02020603050405020304" pitchFamily="18" charset="0"/>
                <a:ea typeface="宋体" panose="02010600030101010101" pitchFamily="2" charset="-122"/>
                <a:cs typeface="Times New Roman" panose="02020603050405020304" pitchFamily="18" charset="0"/>
              </a:rPr>
              <a:t> 附近出现阻抗峰值</a:t>
            </a:r>
            <a:r>
              <a:rPr lang="en-US" altLang="zh-CN" dirty="0">
                <a:latin typeface="Times New Roman" panose="02020603050405020304" pitchFamily="18" charset="0"/>
                <a:ea typeface="宋体" panose="02010600030101010101" pitchFamily="2" charset="-122"/>
                <a:cs typeface="Times New Roman" panose="02020603050405020304" pitchFamily="18" charset="0"/>
              </a:rPr>
              <a:t>13Ω</a:t>
            </a:r>
            <a:r>
              <a:rPr lang="zh-CN" altLang="en-US" dirty="0">
                <a:latin typeface="Times New Roman" panose="02020603050405020304" pitchFamily="18" charset="0"/>
                <a:ea typeface="宋体" panose="02010600030101010101" pitchFamily="2" charset="-122"/>
                <a:cs typeface="Times New Roman" panose="02020603050405020304" pitchFamily="18" charset="0"/>
              </a:rPr>
              <a:t>。该模式不受工作频率</a:t>
            </a:r>
            <a:r>
              <a:rPr lang="en-US" altLang="zh-CN" dirty="0">
                <a:latin typeface="Times New Roman" panose="02020603050405020304" pitchFamily="18" charset="0"/>
                <a:ea typeface="宋体" panose="02010600030101010101" pitchFamily="2" charset="-122"/>
                <a:cs typeface="Times New Roman" panose="02020603050405020304" pitchFamily="18" charset="0"/>
              </a:rPr>
              <a:t>499.7 MHz</a:t>
            </a:r>
            <a:r>
              <a:rPr lang="zh-CN" altLang="en-US" dirty="0">
                <a:latin typeface="Times New Roman" panose="02020603050405020304" pitchFamily="18" charset="0"/>
                <a:ea typeface="宋体" panose="02010600030101010101" pitchFamily="2" charset="-122"/>
                <a:cs typeface="Times New Roman" panose="02020603050405020304" pitchFamily="18" charset="0"/>
              </a:rPr>
              <a:t>激励，与束流耦合阻抗最小化的设计原则高度一致。</a:t>
            </a:r>
          </a:p>
          <a:p>
            <a:pPr marL="342900" indent="-342900" algn="just">
              <a:lnSpc>
                <a:spcPct val="125000"/>
              </a:lnSpc>
              <a:buFont typeface="Wingdings" panose="05000000000000000000" pitchFamily="2" charset="2"/>
              <a:buChar char="l"/>
            </a:pPr>
            <a:r>
              <a:rPr lang="zh-CN" altLang="en-US" dirty="0">
                <a:latin typeface="Times New Roman" panose="02020603050405020304" pitchFamily="18" charset="0"/>
                <a:ea typeface="宋体" panose="02010600030101010101" pitchFamily="2" charset="-122"/>
                <a:cs typeface="Times New Roman" panose="02020603050405020304" pitchFamily="18" charset="0"/>
              </a:rPr>
              <a:t>为了规避下游</a:t>
            </a:r>
            <a:r>
              <a:rPr lang="en-US" altLang="zh-CN" dirty="0">
                <a:latin typeface="Times New Roman" panose="02020603050405020304" pitchFamily="18" charset="0"/>
                <a:ea typeface="宋体" panose="02010600030101010101" pitchFamily="2" charset="-122"/>
                <a:cs typeface="Times New Roman" panose="02020603050405020304" pitchFamily="18" charset="0"/>
              </a:rPr>
              <a:t>QD1</a:t>
            </a:r>
            <a:r>
              <a:rPr lang="zh-CN" altLang="en-US" dirty="0">
                <a:latin typeface="Times New Roman" panose="02020603050405020304" pitchFamily="18" charset="0"/>
                <a:ea typeface="宋体" panose="02010600030101010101" pitchFamily="2" charset="-122"/>
                <a:cs typeface="Times New Roman" panose="02020603050405020304" pitchFamily="18" charset="0"/>
              </a:rPr>
              <a:t>磁铁场误差对常规</a:t>
            </a:r>
            <a:r>
              <a:rPr lang="en-US" altLang="zh-CN" dirty="0">
                <a:latin typeface="Times New Roman" panose="02020603050405020304" pitchFamily="18" charset="0"/>
                <a:ea typeface="宋体" panose="02010600030101010101" pitchFamily="2" charset="-122"/>
                <a:cs typeface="Times New Roman" panose="02020603050405020304" pitchFamily="18" charset="0"/>
              </a:rPr>
              <a:t>BPM</a:t>
            </a:r>
            <a:r>
              <a:rPr lang="zh-CN" altLang="en-US" dirty="0">
                <a:latin typeface="Times New Roman" panose="02020603050405020304" pitchFamily="18" charset="0"/>
                <a:ea typeface="宋体" panose="02010600030101010101" pitchFamily="2" charset="-122"/>
                <a:cs typeface="Times New Roman" panose="02020603050405020304" pitchFamily="18" charset="0"/>
              </a:rPr>
              <a:t>测量精度的影响，在更靠近</a:t>
            </a:r>
            <a:r>
              <a:rPr lang="en-US" altLang="zh-CN" dirty="0">
                <a:latin typeface="Times New Roman" panose="02020603050405020304" pitchFamily="18" charset="0"/>
                <a:ea typeface="宋体" panose="02010600030101010101" pitchFamily="2" charset="-122"/>
                <a:cs typeface="Times New Roman" panose="02020603050405020304" pitchFamily="18" charset="0"/>
              </a:rPr>
              <a:t>IP</a:t>
            </a:r>
            <a:r>
              <a:rPr lang="zh-CN" altLang="en-US" dirty="0">
                <a:latin typeface="Times New Roman" panose="02020603050405020304" pitchFamily="18" charset="0"/>
                <a:ea typeface="宋体" panose="02010600030101010101" pitchFamily="2" charset="-122"/>
                <a:cs typeface="Times New Roman" panose="02020603050405020304" pitchFamily="18" charset="0"/>
              </a:rPr>
              <a:t>位置的</a:t>
            </a:r>
            <a:r>
              <a:rPr lang="en-US" altLang="zh-CN" dirty="0">
                <a:latin typeface="Times New Roman" panose="02020603050405020304" pitchFamily="18" charset="0"/>
                <a:ea typeface="宋体" panose="02010600030101010101" pitchFamily="2" charset="-122"/>
                <a:cs typeface="Times New Roman" panose="02020603050405020304" pitchFamily="18" charset="0"/>
              </a:rPr>
              <a:t>Y</a:t>
            </a:r>
            <a:r>
              <a:rPr lang="zh-CN" altLang="en-US" dirty="0">
                <a:latin typeface="Times New Roman" panose="02020603050405020304" pitchFamily="18" charset="0"/>
                <a:ea typeface="宋体" panose="02010600030101010101" pitchFamily="2" charset="-122"/>
                <a:cs typeface="Times New Roman" panose="02020603050405020304" pitchFamily="18" charset="0"/>
              </a:rPr>
              <a:t>型管公共管道引入</a:t>
            </a:r>
            <a:r>
              <a:rPr lang="en-US" altLang="zh-CN" dirty="0">
                <a:latin typeface="Times New Roman" panose="02020603050405020304" pitchFamily="18" charset="0"/>
                <a:ea typeface="宋体" panose="02010600030101010101" pitchFamily="2" charset="-122"/>
                <a:cs typeface="Times New Roman" panose="02020603050405020304" pitchFamily="18" charset="0"/>
              </a:rPr>
              <a:t>8</a:t>
            </a:r>
            <a:r>
              <a:rPr lang="zh-CN" altLang="en-US" dirty="0">
                <a:latin typeface="Times New Roman" panose="02020603050405020304" pitchFamily="18" charset="0"/>
                <a:ea typeface="宋体" panose="02010600030101010101" pitchFamily="2" charset="-122"/>
                <a:cs typeface="Times New Roman" panose="02020603050405020304" pitchFamily="18" charset="0"/>
              </a:rPr>
              <a:t>电极</a:t>
            </a:r>
            <a:r>
              <a:rPr lang="en-US" altLang="zh-CN" dirty="0">
                <a:latin typeface="Times New Roman" panose="02020603050405020304" pitchFamily="18" charset="0"/>
                <a:ea typeface="宋体" panose="02010600030101010101" pitchFamily="2" charset="-122"/>
                <a:cs typeface="Times New Roman" panose="02020603050405020304" pitchFamily="18" charset="0"/>
              </a:rPr>
              <a:t>BPM</a:t>
            </a:r>
            <a:r>
              <a:rPr lang="zh-CN" altLang="en-US" dirty="0">
                <a:latin typeface="Times New Roman" panose="02020603050405020304" pitchFamily="18" charset="0"/>
                <a:ea typeface="宋体" panose="02010600030101010101" pitchFamily="2" charset="-122"/>
                <a:cs typeface="Times New Roman" panose="02020603050405020304" pitchFamily="18" charset="0"/>
              </a:rPr>
              <a:t>。针对该区域双束共存的特点，设计可实现正负电子束流位置与电荷量的解离与独立监测的</a:t>
            </a:r>
            <a:r>
              <a:rPr lang="en-US" altLang="zh-CN" dirty="0">
                <a:latin typeface="Times New Roman" panose="02020603050405020304" pitchFamily="18" charset="0"/>
                <a:ea typeface="宋体" panose="02010600030101010101" pitchFamily="2" charset="-122"/>
                <a:cs typeface="Times New Roman" panose="02020603050405020304" pitchFamily="18" charset="0"/>
              </a:rPr>
              <a:t>8</a:t>
            </a:r>
            <a:r>
              <a:rPr lang="zh-CN" altLang="en-US" dirty="0">
                <a:latin typeface="Times New Roman" panose="02020603050405020304" pitchFamily="18" charset="0"/>
                <a:ea typeface="宋体" panose="02010600030101010101" pitchFamily="2" charset="-122"/>
                <a:cs typeface="Times New Roman" panose="02020603050405020304" pitchFamily="18" charset="0"/>
              </a:rPr>
              <a:t>电极结构，在</a:t>
            </a:r>
            <a:r>
              <a:rPr lang="en-US" altLang="zh-CN" dirty="0">
                <a:latin typeface="Times New Roman" panose="02020603050405020304" pitchFamily="18" charset="0"/>
                <a:ea typeface="宋体" panose="02010600030101010101" pitchFamily="2" charset="-122"/>
                <a:cs typeface="Times New Roman" panose="02020603050405020304" pitchFamily="18" charset="0"/>
              </a:rPr>
              <a:t>70dB</a:t>
            </a:r>
            <a:r>
              <a:rPr lang="zh-CN" altLang="en-US" dirty="0">
                <a:latin typeface="Times New Roman" panose="02020603050405020304" pitchFamily="18" charset="0"/>
                <a:ea typeface="宋体" panose="02010600030101010101" pitchFamily="2" charset="-122"/>
                <a:cs typeface="Times New Roman" panose="02020603050405020304" pitchFamily="18" charset="0"/>
              </a:rPr>
              <a:t>信噪比下，分辨率满足</a:t>
            </a:r>
            <a:r>
              <a:rPr lang="en-US" altLang="zh-CN" dirty="0">
                <a:latin typeface="Times New Roman" panose="02020603050405020304" pitchFamily="18" charset="0"/>
                <a:ea typeface="宋体" panose="02010600030101010101" pitchFamily="2" charset="-122"/>
                <a:cs typeface="Times New Roman" panose="02020603050405020304" pitchFamily="18" charset="0"/>
              </a:rPr>
              <a:t>5μm</a:t>
            </a:r>
            <a:r>
              <a:rPr lang="zh-CN" altLang="en-US" dirty="0">
                <a:latin typeface="Times New Roman" panose="02020603050405020304" pitchFamily="18" charset="0"/>
                <a:ea typeface="宋体" panose="02010600030101010101" pitchFamily="2" charset="-122"/>
                <a:cs typeface="Times New Roman" panose="02020603050405020304" pitchFamily="18" charset="0"/>
              </a:rPr>
              <a:t>的要求。</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342900" indent="-342900" algn="just">
              <a:lnSpc>
                <a:spcPct val="125000"/>
              </a:lnSpc>
              <a:buFont typeface="Wingdings" panose="05000000000000000000" pitchFamily="2" charset="2"/>
              <a:buChar char="l"/>
            </a:pPr>
            <a:r>
              <a:rPr lang="zh-CN" altLang="en-US" dirty="0">
                <a:latin typeface="Times New Roman" panose="02020603050405020304" pitchFamily="18" charset="0"/>
                <a:ea typeface="宋体" panose="02010600030101010101" pitchFamily="2" charset="-122"/>
                <a:cs typeface="Times New Roman" panose="02020603050405020304" pitchFamily="18" charset="0"/>
              </a:rPr>
              <a:t>为解决馈线干涉问题，计划选取比常规光源</a:t>
            </a:r>
            <a:r>
              <a:rPr lang="en-US" altLang="zh-CN" dirty="0">
                <a:latin typeface="Times New Roman" panose="02020603050405020304" pitchFamily="18" charset="0"/>
                <a:ea typeface="宋体" panose="02010600030101010101" pitchFamily="2" charset="-122"/>
                <a:cs typeface="Times New Roman" panose="02020603050405020304" pitchFamily="18" charset="0"/>
              </a:rPr>
              <a:t>BPM</a:t>
            </a:r>
            <a:r>
              <a:rPr lang="zh-CN" altLang="en-US" dirty="0">
                <a:latin typeface="Times New Roman" panose="02020603050405020304" pitchFamily="18" charset="0"/>
                <a:ea typeface="宋体" panose="02010600030101010101" pitchFamily="2" charset="-122"/>
                <a:cs typeface="Times New Roman" panose="02020603050405020304" pitchFamily="18" charset="0"/>
              </a:rPr>
              <a:t>更细的引出馈线</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Shape 22">
            <a:extLst>
              <a:ext uri="{FF2B5EF4-FFF2-40B4-BE49-F238E27FC236}">
                <a16:creationId xmlns:a16="http://schemas.microsoft.com/office/drawing/2014/main" id="{99B7DB54-036F-4717-9D3A-1E17B6EE7C9F}"/>
              </a:ext>
            </a:extLst>
          </p:cNvPr>
          <p:cNvSpPr/>
          <p:nvPr/>
        </p:nvSpPr>
        <p:spPr>
          <a:xfrm>
            <a:off x="254608" y="4606844"/>
            <a:ext cx="1709929" cy="786384"/>
          </a:xfrm>
          <a:prstGeom prst="rect">
            <a:avLst/>
          </a:prstGeom>
          <a:solidFill>
            <a:srgbClr val="EFF4FB"/>
          </a:solidFill>
          <a:ln w="7620">
            <a:solidFill>
              <a:srgbClr val="D4DCE8"/>
            </a:solidFill>
            <a:prstDash val="solid"/>
          </a:ln>
        </p:spPr>
        <p:txBody>
          <a:bodyPr/>
          <a:lstStyle/>
          <a:p>
            <a:endParaRPr lang="zh-CN" altLang="en-US" sz="1050" dirty="0"/>
          </a:p>
        </p:txBody>
      </p:sp>
      <p:sp>
        <p:nvSpPr>
          <p:cNvPr id="16" name="Text 23">
            <a:extLst>
              <a:ext uri="{FF2B5EF4-FFF2-40B4-BE49-F238E27FC236}">
                <a16:creationId xmlns:a16="http://schemas.microsoft.com/office/drawing/2014/main" id="{03DBDAB0-7331-4F82-BCAA-AF9379CF89D7}"/>
              </a:ext>
            </a:extLst>
          </p:cNvPr>
          <p:cNvSpPr/>
          <p:nvPr/>
        </p:nvSpPr>
        <p:spPr>
          <a:xfrm>
            <a:off x="492353" y="4652564"/>
            <a:ext cx="1417320" cy="704088"/>
          </a:xfrm>
          <a:prstGeom prst="rect">
            <a:avLst/>
          </a:prstGeom>
          <a:noFill/>
          <a:ln/>
        </p:spPr>
        <p:txBody>
          <a:bodyPr wrap="square" lIns="254" tIns="254" rIns="254" bIns="254" rtlCol="0" anchor="ctr">
            <a:noAutofit/>
          </a:bodyPr>
          <a:lstStyle/>
          <a:p>
            <a:pPr marL="0" indent="0">
              <a:buNone/>
            </a:pPr>
            <a:r>
              <a:rPr lang="en-US" sz="1050" b="1" dirty="0">
                <a:solidFill>
                  <a:srgbClr val="14365D"/>
                </a:solidFill>
                <a:latin typeface="Microsoft YaHei" pitchFamily="34" charset="0"/>
                <a:ea typeface="Microsoft YaHei" pitchFamily="34" charset="-122"/>
                <a:cs typeface="Microsoft YaHei" pitchFamily="34" charset="-120"/>
              </a:rPr>
              <a:t>TFlex405</a:t>
            </a:r>
            <a:endParaRPr lang="en-US" sz="1050" dirty="0"/>
          </a:p>
          <a:p>
            <a:pPr marL="0" indent="0">
              <a:buNone/>
            </a:pPr>
            <a:r>
              <a:rPr lang="en-US" sz="1050" b="1" dirty="0">
                <a:solidFill>
                  <a:srgbClr val="14365D"/>
                </a:solidFill>
                <a:latin typeface="Microsoft YaHei" pitchFamily="34" charset="0"/>
                <a:ea typeface="Microsoft YaHei" pitchFamily="34" charset="-122"/>
                <a:cs typeface="Microsoft YaHei" pitchFamily="34" charset="-120"/>
              </a:rPr>
              <a:t>（Times Microwave System）</a:t>
            </a:r>
            <a:endParaRPr lang="en-US" sz="1050" dirty="0"/>
          </a:p>
        </p:txBody>
      </p:sp>
      <p:sp>
        <p:nvSpPr>
          <p:cNvPr id="17" name="Shape 24">
            <a:extLst>
              <a:ext uri="{FF2B5EF4-FFF2-40B4-BE49-F238E27FC236}">
                <a16:creationId xmlns:a16="http://schemas.microsoft.com/office/drawing/2014/main" id="{51608AA8-50AC-49CC-B9BB-C7F932C88983}"/>
              </a:ext>
            </a:extLst>
          </p:cNvPr>
          <p:cNvSpPr/>
          <p:nvPr/>
        </p:nvSpPr>
        <p:spPr>
          <a:xfrm>
            <a:off x="1964537" y="4606844"/>
            <a:ext cx="1920240" cy="786384"/>
          </a:xfrm>
          <a:prstGeom prst="rect">
            <a:avLst/>
          </a:prstGeom>
          <a:solidFill>
            <a:srgbClr val="EFF4FB"/>
          </a:solidFill>
          <a:ln w="7620">
            <a:solidFill>
              <a:srgbClr val="D4DCE8"/>
            </a:solidFill>
            <a:prstDash val="solid"/>
          </a:ln>
        </p:spPr>
      </p:sp>
      <p:sp>
        <p:nvSpPr>
          <p:cNvPr id="18" name="Text 25">
            <a:extLst>
              <a:ext uri="{FF2B5EF4-FFF2-40B4-BE49-F238E27FC236}">
                <a16:creationId xmlns:a16="http://schemas.microsoft.com/office/drawing/2014/main" id="{DAA7900B-ACE1-4528-B35C-F79E3F7303E9}"/>
              </a:ext>
            </a:extLst>
          </p:cNvPr>
          <p:cNvSpPr/>
          <p:nvPr/>
        </p:nvSpPr>
        <p:spPr>
          <a:xfrm>
            <a:off x="2019401" y="4652564"/>
            <a:ext cx="1810512" cy="704088"/>
          </a:xfrm>
          <a:prstGeom prst="rect">
            <a:avLst/>
          </a:prstGeom>
          <a:noFill/>
          <a:ln/>
        </p:spPr>
        <p:txBody>
          <a:bodyPr wrap="square" lIns="254" tIns="254" rIns="254" bIns="254" rtlCol="0" anchor="ctr">
            <a:normAutofit/>
          </a:bodyPr>
          <a:lstStyle/>
          <a:p>
            <a:pPr marL="0" indent="0">
              <a:buNone/>
            </a:pPr>
            <a:r>
              <a:rPr lang="en-US" sz="1400" dirty="0">
                <a:solidFill>
                  <a:srgbClr val="263238"/>
                </a:solidFill>
                <a:latin typeface="Microsoft YaHei" pitchFamily="34" charset="0"/>
                <a:ea typeface="Microsoft YaHei" pitchFamily="34" charset="-122"/>
                <a:cs typeface="Microsoft YaHei" pitchFamily="34" charset="-120"/>
              </a:rPr>
              <a:t>外径 2.6–2.67 mm</a:t>
            </a:r>
            <a:endParaRPr lang="en-US" sz="1400" dirty="0"/>
          </a:p>
          <a:p>
            <a:pPr marL="0" indent="0">
              <a:buNone/>
            </a:pPr>
            <a:r>
              <a:rPr lang="en-US" sz="1400" dirty="0" err="1">
                <a:solidFill>
                  <a:srgbClr val="263238"/>
                </a:solidFill>
                <a:latin typeface="Microsoft YaHei" pitchFamily="34" charset="0"/>
                <a:ea typeface="Microsoft YaHei" pitchFamily="34" charset="-122"/>
                <a:cs typeface="Microsoft YaHei" pitchFamily="34" charset="-120"/>
              </a:rPr>
              <a:t>最小</a:t>
            </a:r>
            <a:r>
              <a:rPr lang="zh-CN" altLang="en-US" sz="1400" dirty="0">
                <a:solidFill>
                  <a:srgbClr val="263238"/>
                </a:solidFill>
                <a:latin typeface="Microsoft YaHei" pitchFamily="34" charset="0"/>
                <a:ea typeface="Microsoft YaHei" pitchFamily="34" charset="-122"/>
                <a:cs typeface="Microsoft YaHei" pitchFamily="34" charset="-120"/>
              </a:rPr>
              <a:t>静态</a:t>
            </a:r>
            <a:r>
              <a:rPr lang="en-US" sz="1400" dirty="0" err="1">
                <a:solidFill>
                  <a:srgbClr val="263238"/>
                </a:solidFill>
                <a:latin typeface="Microsoft YaHei" pitchFamily="34" charset="0"/>
                <a:ea typeface="Microsoft YaHei" pitchFamily="34" charset="-122"/>
                <a:cs typeface="Microsoft YaHei" pitchFamily="34" charset="-120"/>
              </a:rPr>
              <a:t>弯曲半径</a:t>
            </a:r>
            <a:r>
              <a:rPr lang="en-US" sz="1400" dirty="0">
                <a:solidFill>
                  <a:srgbClr val="263238"/>
                </a:solidFill>
                <a:latin typeface="Microsoft YaHei" pitchFamily="34" charset="0"/>
                <a:ea typeface="Microsoft YaHei" pitchFamily="34" charset="-122"/>
                <a:cs typeface="Microsoft YaHei" pitchFamily="34" charset="-120"/>
              </a:rPr>
              <a:t> 6.4 mm</a:t>
            </a:r>
            <a:endParaRPr lang="en-US" sz="1400" dirty="0"/>
          </a:p>
        </p:txBody>
      </p:sp>
      <p:sp>
        <p:nvSpPr>
          <p:cNvPr id="19" name="Shape 26">
            <a:extLst>
              <a:ext uri="{FF2B5EF4-FFF2-40B4-BE49-F238E27FC236}">
                <a16:creationId xmlns:a16="http://schemas.microsoft.com/office/drawing/2014/main" id="{E2F1F72C-DFBC-4BAB-B4FF-EBD7864DB1B1}"/>
              </a:ext>
            </a:extLst>
          </p:cNvPr>
          <p:cNvSpPr/>
          <p:nvPr/>
        </p:nvSpPr>
        <p:spPr>
          <a:xfrm>
            <a:off x="3884777" y="4606844"/>
            <a:ext cx="2514600" cy="786384"/>
          </a:xfrm>
          <a:prstGeom prst="rect">
            <a:avLst/>
          </a:prstGeom>
          <a:solidFill>
            <a:srgbClr val="EFF4FB"/>
          </a:solidFill>
          <a:ln w="7620">
            <a:solidFill>
              <a:srgbClr val="D4DCE8"/>
            </a:solidFill>
            <a:prstDash val="solid"/>
          </a:ln>
        </p:spPr>
      </p:sp>
      <p:sp>
        <p:nvSpPr>
          <p:cNvPr id="20" name="Text 27">
            <a:extLst>
              <a:ext uri="{FF2B5EF4-FFF2-40B4-BE49-F238E27FC236}">
                <a16:creationId xmlns:a16="http://schemas.microsoft.com/office/drawing/2014/main" id="{8A3DE6FA-725F-4D65-A4FC-5899EC5B804A}"/>
              </a:ext>
            </a:extLst>
          </p:cNvPr>
          <p:cNvSpPr/>
          <p:nvPr/>
        </p:nvSpPr>
        <p:spPr>
          <a:xfrm>
            <a:off x="3939641" y="4652564"/>
            <a:ext cx="2404872" cy="704088"/>
          </a:xfrm>
          <a:prstGeom prst="rect">
            <a:avLst/>
          </a:prstGeom>
          <a:noFill/>
          <a:ln/>
        </p:spPr>
        <p:txBody>
          <a:bodyPr wrap="square" lIns="254" tIns="254" rIns="254" bIns="254" rtlCol="0" anchor="ctr">
            <a:normAutofit/>
          </a:bodyPr>
          <a:lstStyle/>
          <a:p>
            <a:pPr marL="0" indent="0">
              <a:buNone/>
            </a:pPr>
            <a:r>
              <a:rPr lang="en-US" sz="1400" dirty="0">
                <a:solidFill>
                  <a:srgbClr val="263238"/>
                </a:solidFill>
                <a:latin typeface="Microsoft YaHei" pitchFamily="34" charset="0"/>
                <a:ea typeface="Microsoft YaHei" pitchFamily="34" charset="-122"/>
                <a:cs typeface="Microsoft YaHei" pitchFamily="34" charset="-120"/>
              </a:rPr>
              <a:t>与 TFlex402 同系列；RG405 连接器兼容；屏蔽效能 &gt;100 dB；替换成本最低</a:t>
            </a:r>
            <a:endParaRPr lang="en-US" sz="1400" dirty="0"/>
          </a:p>
        </p:txBody>
      </p:sp>
      <p:sp>
        <p:nvSpPr>
          <p:cNvPr id="21" name="Shape 28">
            <a:extLst>
              <a:ext uri="{FF2B5EF4-FFF2-40B4-BE49-F238E27FC236}">
                <a16:creationId xmlns:a16="http://schemas.microsoft.com/office/drawing/2014/main" id="{4B433957-D890-4862-B34D-CEAA4989B534}"/>
              </a:ext>
            </a:extLst>
          </p:cNvPr>
          <p:cNvSpPr/>
          <p:nvPr/>
        </p:nvSpPr>
        <p:spPr>
          <a:xfrm>
            <a:off x="6399377" y="4606844"/>
            <a:ext cx="3246120" cy="786384"/>
          </a:xfrm>
          <a:prstGeom prst="rect">
            <a:avLst/>
          </a:prstGeom>
          <a:solidFill>
            <a:srgbClr val="EFF4FB"/>
          </a:solidFill>
          <a:ln w="7620">
            <a:solidFill>
              <a:srgbClr val="D4DCE8"/>
            </a:solidFill>
            <a:prstDash val="solid"/>
          </a:ln>
        </p:spPr>
      </p:sp>
      <p:sp>
        <p:nvSpPr>
          <p:cNvPr id="22" name="Text 29">
            <a:extLst>
              <a:ext uri="{FF2B5EF4-FFF2-40B4-BE49-F238E27FC236}">
                <a16:creationId xmlns:a16="http://schemas.microsoft.com/office/drawing/2014/main" id="{1D0A4B44-5BDC-4989-A259-BD9C69D06D86}"/>
              </a:ext>
            </a:extLst>
          </p:cNvPr>
          <p:cNvSpPr/>
          <p:nvPr/>
        </p:nvSpPr>
        <p:spPr>
          <a:xfrm>
            <a:off x="6454241" y="4652564"/>
            <a:ext cx="3136392" cy="704088"/>
          </a:xfrm>
          <a:prstGeom prst="rect">
            <a:avLst/>
          </a:prstGeom>
          <a:noFill/>
          <a:ln/>
        </p:spPr>
        <p:txBody>
          <a:bodyPr wrap="square" lIns="254" tIns="254" rIns="254" bIns="254" rtlCol="0" anchor="ctr">
            <a:normAutofit/>
          </a:bodyPr>
          <a:lstStyle/>
          <a:p>
            <a:pPr marL="0" indent="0">
              <a:buNone/>
            </a:pPr>
            <a:r>
              <a:rPr lang="en-US" sz="1400" dirty="0">
                <a:solidFill>
                  <a:srgbClr val="263238"/>
                </a:solidFill>
                <a:latin typeface="Microsoft YaHei" pitchFamily="34" charset="0"/>
                <a:ea typeface="Microsoft YaHei" pitchFamily="34" charset="-122"/>
                <a:cs typeface="Microsoft YaHei" pitchFamily="34" charset="-120"/>
              </a:rPr>
              <a:t>未查到公开 BPM </a:t>
            </a:r>
            <a:r>
              <a:rPr lang="en-US" sz="1400" dirty="0" err="1">
                <a:solidFill>
                  <a:srgbClr val="263238"/>
                </a:solidFill>
                <a:latin typeface="Microsoft YaHei" pitchFamily="34" charset="0"/>
                <a:ea typeface="Microsoft YaHei" pitchFamily="34" charset="-122"/>
                <a:cs typeface="Microsoft YaHei" pitchFamily="34" charset="-120"/>
              </a:rPr>
              <a:t>直接应用案例；目前依据为厂家数据手册</a:t>
            </a:r>
            <a:endParaRPr lang="en-US" sz="1400" dirty="0"/>
          </a:p>
        </p:txBody>
      </p:sp>
      <p:sp>
        <p:nvSpPr>
          <p:cNvPr id="23" name="Shape 30">
            <a:extLst>
              <a:ext uri="{FF2B5EF4-FFF2-40B4-BE49-F238E27FC236}">
                <a16:creationId xmlns:a16="http://schemas.microsoft.com/office/drawing/2014/main" id="{3E501B3E-E697-40C3-A0AD-D27FC2ACE937}"/>
              </a:ext>
            </a:extLst>
          </p:cNvPr>
          <p:cNvSpPr/>
          <p:nvPr/>
        </p:nvSpPr>
        <p:spPr>
          <a:xfrm>
            <a:off x="9645497" y="4606844"/>
            <a:ext cx="1874520" cy="786384"/>
          </a:xfrm>
          <a:prstGeom prst="rect">
            <a:avLst/>
          </a:prstGeom>
          <a:solidFill>
            <a:srgbClr val="EFF4FB"/>
          </a:solidFill>
          <a:ln w="7620">
            <a:solidFill>
              <a:srgbClr val="D4DCE8"/>
            </a:solidFill>
            <a:prstDash val="solid"/>
          </a:ln>
        </p:spPr>
      </p:sp>
      <p:sp>
        <p:nvSpPr>
          <p:cNvPr id="24" name="Text 31">
            <a:extLst>
              <a:ext uri="{FF2B5EF4-FFF2-40B4-BE49-F238E27FC236}">
                <a16:creationId xmlns:a16="http://schemas.microsoft.com/office/drawing/2014/main" id="{78914225-F51B-45E2-935F-2D249AF4B5C8}"/>
              </a:ext>
            </a:extLst>
          </p:cNvPr>
          <p:cNvSpPr/>
          <p:nvPr/>
        </p:nvSpPr>
        <p:spPr>
          <a:xfrm>
            <a:off x="9700361" y="4652564"/>
            <a:ext cx="1764792" cy="704088"/>
          </a:xfrm>
          <a:prstGeom prst="rect">
            <a:avLst/>
          </a:prstGeom>
          <a:noFill/>
          <a:ln/>
        </p:spPr>
        <p:txBody>
          <a:bodyPr wrap="square" lIns="254" tIns="254" rIns="254" bIns="254" rtlCol="0" anchor="ctr">
            <a:normAutofit/>
          </a:bodyPr>
          <a:lstStyle/>
          <a:p>
            <a:pPr marL="0" indent="0">
              <a:buNone/>
            </a:pPr>
            <a:r>
              <a:rPr lang="en-US" sz="1400" dirty="0" err="1">
                <a:solidFill>
                  <a:srgbClr val="263238"/>
                </a:solidFill>
                <a:latin typeface="Microsoft YaHei" pitchFamily="34" charset="0"/>
                <a:ea typeface="Microsoft YaHei" pitchFamily="34" charset="-122"/>
                <a:cs typeface="Microsoft YaHei" pitchFamily="34" charset="-120"/>
              </a:rPr>
              <a:t>优先候选</a:t>
            </a:r>
            <a:r>
              <a:rPr lang="en-US" sz="1400" dirty="0">
                <a:solidFill>
                  <a:srgbClr val="263238"/>
                </a:solidFill>
                <a:latin typeface="Microsoft YaHei" pitchFamily="34" charset="0"/>
                <a:ea typeface="Microsoft YaHei" pitchFamily="34" charset="-122"/>
                <a:cs typeface="Microsoft YaHei" pitchFamily="34" charset="-120"/>
              </a:rPr>
              <a:t>；</a:t>
            </a:r>
            <a:endParaRPr lang="en-US" sz="1400" dirty="0"/>
          </a:p>
        </p:txBody>
      </p:sp>
      <p:sp>
        <p:nvSpPr>
          <p:cNvPr id="25" name="Shape 32">
            <a:extLst>
              <a:ext uri="{FF2B5EF4-FFF2-40B4-BE49-F238E27FC236}">
                <a16:creationId xmlns:a16="http://schemas.microsoft.com/office/drawing/2014/main" id="{9424B957-8122-4C60-B867-7738948B3E64}"/>
              </a:ext>
            </a:extLst>
          </p:cNvPr>
          <p:cNvSpPr/>
          <p:nvPr/>
        </p:nvSpPr>
        <p:spPr>
          <a:xfrm>
            <a:off x="254609" y="5393228"/>
            <a:ext cx="1709927" cy="841248"/>
          </a:xfrm>
          <a:prstGeom prst="rect">
            <a:avLst/>
          </a:prstGeom>
          <a:solidFill>
            <a:srgbClr val="FFFFFF"/>
          </a:solidFill>
          <a:ln w="7620">
            <a:solidFill>
              <a:srgbClr val="D4DCE8"/>
            </a:solidFill>
            <a:prstDash val="solid"/>
          </a:ln>
        </p:spPr>
      </p:sp>
      <p:sp>
        <p:nvSpPr>
          <p:cNvPr id="26" name="Text 33">
            <a:extLst>
              <a:ext uri="{FF2B5EF4-FFF2-40B4-BE49-F238E27FC236}">
                <a16:creationId xmlns:a16="http://schemas.microsoft.com/office/drawing/2014/main" id="{FDF2887B-5315-4120-8F0F-0A8F2A93AEC0}"/>
              </a:ext>
            </a:extLst>
          </p:cNvPr>
          <p:cNvSpPr/>
          <p:nvPr/>
        </p:nvSpPr>
        <p:spPr>
          <a:xfrm>
            <a:off x="381000" y="5438948"/>
            <a:ext cx="1528673" cy="758952"/>
          </a:xfrm>
          <a:prstGeom prst="rect">
            <a:avLst/>
          </a:prstGeom>
          <a:noFill/>
          <a:ln/>
        </p:spPr>
        <p:txBody>
          <a:bodyPr wrap="square" lIns="254" tIns="254" rIns="254" bIns="254" rtlCol="0" anchor="ctr">
            <a:noAutofit/>
          </a:bodyPr>
          <a:lstStyle/>
          <a:p>
            <a:pPr marL="0" indent="0">
              <a:buNone/>
            </a:pPr>
            <a:r>
              <a:rPr lang="en-US" sz="1050" b="1" dirty="0">
                <a:solidFill>
                  <a:srgbClr val="14365D"/>
                </a:solidFill>
                <a:latin typeface="Microsoft YaHei" pitchFamily="34" charset="0"/>
                <a:ea typeface="Microsoft YaHei" pitchFamily="34" charset="-122"/>
                <a:cs typeface="Microsoft YaHei" pitchFamily="34" charset="-120"/>
              </a:rPr>
              <a:t>SUCOFORM_47_CU</a:t>
            </a:r>
            <a:endParaRPr lang="en-US" sz="1050" dirty="0"/>
          </a:p>
          <a:p>
            <a:pPr marL="0" indent="0">
              <a:buNone/>
            </a:pPr>
            <a:r>
              <a:rPr lang="en-US" sz="1050" b="1" dirty="0">
                <a:solidFill>
                  <a:srgbClr val="14365D"/>
                </a:solidFill>
                <a:latin typeface="Microsoft YaHei" pitchFamily="34" charset="0"/>
                <a:ea typeface="Microsoft YaHei" pitchFamily="34" charset="-122"/>
                <a:cs typeface="Microsoft YaHei" pitchFamily="34" charset="-120"/>
              </a:rPr>
              <a:t>（</a:t>
            </a:r>
            <a:r>
              <a:rPr lang="zh-CN" altLang="en-US" sz="1050" b="1" dirty="0">
                <a:solidFill>
                  <a:srgbClr val="14365D"/>
                </a:solidFill>
                <a:latin typeface="Microsoft YaHei" pitchFamily="34" charset="0"/>
                <a:ea typeface="Microsoft YaHei" pitchFamily="34" charset="-122"/>
                <a:cs typeface="Microsoft YaHei" pitchFamily="34" charset="-120"/>
              </a:rPr>
              <a:t>手成型半柔同轴线缆</a:t>
            </a:r>
            <a:r>
              <a:rPr lang="en-US" sz="1050" b="1" dirty="0">
                <a:solidFill>
                  <a:srgbClr val="14365D"/>
                </a:solidFill>
                <a:latin typeface="Microsoft YaHei" pitchFamily="34" charset="0"/>
                <a:ea typeface="Microsoft YaHei" pitchFamily="34" charset="-122"/>
                <a:cs typeface="Microsoft YaHei" pitchFamily="34" charset="-120"/>
              </a:rPr>
              <a:t>）</a:t>
            </a:r>
          </a:p>
          <a:p>
            <a:pPr marL="0" indent="0">
              <a:buNone/>
            </a:pPr>
            <a:r>
              <a:rPr lang="en-US" sz="1050" b="1" dirty="0">
                <a:solidFill>
                  <a:srgbClr val="14365D"/>
                </a:solidFill>
                <a:latin typeface="Microsoft YaHei" pitchFamily="34" charset="0"/>
                <a:ea typeface="Microsoft YaHei" pitchFamily="34" charset="-122"/>
              </a:rPr>
              <a:t>(</a:t>
            </a:r>
            <a:r>
              <a:rPr lang="en-US" altLang="zh-CN" sz="1050" b="1" dirty="0">
                <a:solidFill>
                  <a:srgbClr val="14365D"/>
                </a:solidFill>
                <a:latin typeface="Microsoft YaHei" pitchFamily="34" charset="0"/>
                <a:ea typeface="Microsoft YaHei" pitchFamily="34" charset="-122"/>
              </a:rPr>
              <a:t>Mouser Electronics</a:t>
            </a:r>
            <a:endParaRPr lang="en-US" sz="1050" dirty="0"/>
          </a:p>
        </p:txBody>
      </p:sp>
      <p:sp>
        <p:nvSpPr>
          <p:cNvPr id="27" name="Shape 34">
            <a:extLst>
              <a:ext uri="{FF2B5EF4-FFF2-40B4-BE49-F238E27FC236}">
                <a16:creationId xmlns:a16="http://schemas.microsoft.com/office/drawing/2014/main" id="{3D4A79A1-2920-45CE-8942-3200D924E462}"/>
              </a:ext>
            </a:extLst>
          </p:cNvPr>
          <p:cNvSpPr/>
          <p:nvPr/>
        </p:nvSpPr>
        <p:spPr>
          <a:xfrm>
            <a:off x="1964537" y="5393228"/>
            <a:ext cx="1920240" cy="841248"/>
          </a:xfrm>
          <a:prstGeom prst="rect">
            <a:avLst/>
          </a:prstGeom>
          <a:solidFill>
            <a:srgbClr val="FFFFFF"/>
          </a:solidFill>
          <a:ln w="7620">
            <a:solidFill>
              <a:srgbClr val="D4DCE8"/>
            </a:solidFill>
            <a:prstDash val="solid"/>
          </a:ln>
        </p:spPr>
      </p:sp>
      <p:sp>
        <p:nvSpPr>
          <p:cNvPr id="28" name="Text 35">
            <a:extLst>
              <a:ext uri="{FF2B5EF4-FFF2-40B4-BE49-F238E27FC236}">
                <a16:creationId xmlns:a16="http://schemas.microsoft.com/office/drawing/2014/main" id="{B8AB5E2D-0E4F-4439-A323-F97641C54CE6}"/>
              </a:ext>
            </a:extLst>
          </p:cNvPr>
          <p:cNvSpPr/>
          <p:nvPr/>
        </p:nvSpPr>
        <p:spPr>
          <a:xfrm>
            <a:off x="2019401" y="5438948"/>
            <a:ext cx="1810512" cy="758952"/>
          </a:xfrm>
          <a:prstGeom prst="rect">
            <a:avLst/>
          </a:prstGeom>
          <a:noFill/>
          <a:ln/>
        </p:spPr>
        <p:txBody>
          <a:bodyPr wrap="square" lIns="254" tIns="254" rIns="254" bIns="254" rtlCol="0" anchor="ctr">
            <a:normAutofit/>
          </a:bodyPr>
          <a:lstStyle/>
          <a:p>
            <a:pPr marL="0" indent="0">
              <a:buNone/>
            </a:pPr>
            <a:r>
              <a:rPr lang="en-US" sz="1400" dirty="0">
                <a:solidFill>
                  <a:srgbClr val="263238"/>
                </a:solidFill>
                <a:latin typeface="Microsoft YaHei" pitchFamily="34" charset="0"/>
                <a:ea typeface="Microsoft YaHei" pitchFamily="34" charset="-122"/>
                <a:cs typeface="Microsoft YaHei" pitchFamily="34" charset="-120"/>
              </a:rPr>
              <a:t>外径 1.19 mm</a:t>
            </a:r>
            <a:endParaRPr lang="en-US" sz="1400" dirty="0"/>
          </a:p>
          <a:p>
            <a:pPr marL="0" indent="0">
              <a:buNone/>
            </a:pPr>
            <a:r>
              <a:rPr lang="en-US" sz="1400" dirty="0">
                <a:solidFill>
                  <a:srgbClr val="263238"/>
                </a:solidFill>
                <a:latin typeface="Microsoft YaHei" pitchFamily="34" charset="0"/>
                <a:ea typeface="Microsoft YaHei" pitchFamily="34" charset="-122"/>
                <a:cs typeface="Microsoft YaHei" pitchFamily="34" charset="-120"/>
              </a:rPr>
              <a:t>静态弯曲半径 3.18 mm</a:t>
            </a:r>
            <a:endParaRPr lang="en-US" sz="1400" dirty="0"/>
          </a:p>
        </p:txBody>
      </p:sp>
      <p:sp>
        <p:nvSpPr>
          <p:cNvPr id="29" name="Shape 36">
            <a:extLst>
              <a:ext uri="{FF2B5EF4-FFF2-40B4-BE49-F238E27FC236}">
                <a16:creationId xmlns:a16="http://schemas.microsoft.com/office/drawing/2014/main" id="{C981A518-88FB-4011-A603-1BB2CC39E558}"/>
              </a:ext>
            </a:extLst>
          </p:cNvPr>
          <p:cNvSpPr/>
          <p:nvPr/>
        </p:nvSpPr>
        <p:spPr>
          <a:xfrm>
            <a:off x="3884777" y="5393228"/>
            <a:ext cx="2514600" cy="841248"/>
          </a:xfrm>
          <a:prstGeom prst="rect">
            <a:avLst/>
          </a:prstGeom>
          <a:solidFill>
            <a:srgbClr val="FFFFFF"/>
          </a:solidFill>
          <a:ln w="7620">
            <a:solidFill>
              <a:srgbClr val="D4DCE8"/>
            </a:solidFill>
            <a:prstDash val="solid"/>
          </a:ln>
        </p:spPr>
      </p:sp>
      <p:sp>
        <p:nvSpPr>
          <p:cNvPr id="30" name="Text 37">
            <a:extLst>
              <a:ext uri="{FF2B5EF4-FFF2-40B4-BE49-F238E27FC236}">
                <a16:creationId xmlns:a16="http://schemas.microsoft.com/office/drawing/2014/main" id="{1D80C19D-29D4-4A62-A50E-9585500089B8}"/>
              </a:ext>
            </a:extLst>
          </p:cNvPr>
          <p:cNvSpPr/>
          <p:nvPr/>
        </p:nvSpPr>
        <p:spPr>
          <a:xfrm>
            <a:off x="3939641" y="5438948"/>
            <a:ext cx="2404872" cy="758952"/>
          </a:xfrm>
          <a:prstGeom prst="rect">
            <a:avLst/>
          </a:prstGeom>
          <a:noFill/>
          <a:ln/>
        </p:spPr>
        <p:txBody>
          <a:bodyPr wrap="square" lIns="254" tIns="254" rIns="254" bIns="254" rtlCol="0" anchor="ctr">
            <a:normAutofit/>
          </a:bodyPr>
          <a:lstStyle/>
          <a:p>
            <a:pPr marL="0" indent="0">
              <a:buNone/>
            </a:pPr>
            <a:r>
              <a:rPr lang="en-US" sz="1400" dirty="0">
                <a:solidFill>
                  <a:srgbClr val="263238"/>
                </a:solidFill>
                <a:latin typeface="Microsoft YaHei" pitchFamily="34" charset="0"/>
                <a:ea typeface="Microsoft YaHei" pitchFamily="34" charset="-122"/>
                <a:cs typeface="Microsoft YaHei" pitchFamily="34" charset="-120"/>
              </a:rPr>
              <a:t>50 Ω；40 GHz；屏蔽效能 &gt;100 dB；形状稳定，适合固定路径极限布线</a:t>
            </a:r>
            <a:endParaRPr lang="en-US" sz="1400" dirty="0"/>
          </a:p>
        </p:txBody>
      </p:sp>
      <p:sp>
        <p:nvSpPr>
          <p:cNvPr id="31" name="Shape 38">
            <a:extLst>
              <a:ext uri="{FF2B5EF4-FFF2-40B4-BE49-F238E27FC236}">
                <a16:creationId xmlns:a16="http://schemas.microsoft.com/office/drawing/2014/main" id="{4317FEB6-1D63-4FF3-8253-0362B7340B42}"/>
              </a:ext>
            </a:extLst>
          </p:cNvPr>
          <p:cNvSpPr/>
          <p:nvPr/>
        </p:nvSpPr>
        <p:spPr>
          <a:xfrm>
            <a:off x="6399377" y="5393228"/>
            <a:ext cx="3246120" cy="841248"/>
          </a:xfrm>
          <a:prstGeom prst="rect">
            <a:avLst/>
          </a:prstGeom>
          <a:solidFill>
            <a:srgbClr val="FFFFFF"/>
          </a:solidFill>
          <a:ln w="7620">
            <a:solidFill>
              <a:srgbClr val="D4DCE8"/>
            </a:solidFill>
            <a:prstDash val="solid"/>
          </a:ln>
        </p:spPr>
      </p:sp>
      <p:sp>
        <p:nvSpPr>
          <p:cNvPr id="32" name="Text 39">
            <a:extLst>
              <a:ext uri="{FF2B5EF4-FFF2-40B4-BE49-F238E27FC236}">
                <a16:creationId xmlns:a16="http://schemas.microsoft.com/office/drawing/2014/main" id="{9F27B29E-899B-4393-9E53-CD3A813CE618}"/>
              </a:ext>
            </a:extLst>
          </p:cNvPr>
          <p:cNvSpPr/>
          <p:nvPr/>
        </p:nvSpPr>
        <p:spPr>
          <a:xfrm>
            <a:off x="6454241" y="5438948"/>
            <a:ext cx="3136392" cy="758952"/>
          </a:xfrm>
          <a:prstGeom prst="rect">
            <a:avLst/>
          </a:prstGeom>
          <a:noFill/>
          <a:ln/>
        </p:spPr>
        <p:txBody>
          <a:bodyPr wrap="square" lIns="254" tIns="254" rIns="254" bIns="254" rtlCol="0" anchor="ctr">
            <a:normAutofit/>
          </a:bodyPr>
          <a:lstStyle/>
          <a:p>
            <a:pPr marL="0" indent="0">
              <a:buNone/>
            </a:pPr>
            <a:r>
              <a:rPr lang="en-US" sz="1400" dirty="0">
                <a:solidFill>
                  <a:srgbClr val="263238"/>
                </a:solidFill>
                <a:latin typeface="Microsoft YaHei" pitchFamily="34" charset="0"/>
                <a:ea typeface="Microsoft YaHei" pitchFamily="34" charset="-122"/>
                <a:cs typeface="Microsoft YaHei" pitchFamily="34" charset="-120"/>
              </a:rPr>
              <a:t>未查到公开 BPM </a:t>
            </a:r>
            <a:r>
              <a:rPr lang="en-US" sz="1400" dirty="0" err="1">
                <a:solidFill>
                  <a:srgbClr val="263238"/>
                </a:solidFill>
                <a:latin typeface="Microsoft YaHei" pitchFamily="34" charset="0"/>
                <a:ea typeface="Microsoft YaHei" pitchFamily="34" charset="-122"/>
                <a:cs typeface="Microsoft YaHei" pitchFamily="34" charset="-120"/>
              </a:rPr>
              <a:t>直接应用案例；同族</a:t>
            </a:r>
            <a:r>
              <a:rPr lang="en-US" sz="1400" dirty="0">
                <a:solidFill>
                  <a:srgbClr val="263238"/>
                </a:solidFill>
                <a:latin typeface="Microsoft YaHei" pitchFamily="34" charset="0"/>
                <a:ea typeface="Microsoft YaHei" pitchFamily="34" charset="-122"/>
                <a:cs typeface="Microsoft YaHei" pitchFamily="34" charset="-120"/>
              </a:rPr>
              <a:t> SUCOFORM 141 </a:t>
            </a:r>
            <a:r>
              <a:rPr lang="zh-CN" altLang="en-US" sz="1400" dirty="0">
                <a:solidFill>
                  <a:srgbClr val="263238"/>
                </a:solidFill>
                <a:latin typeface="Microsoft YaHei" pitchFamily="34" charset="0"/>
                <a:ea typeface="Microsoft YaHei" pitchFamily="34" charset="-122"/>
                <a:cs typeface="Microsoft YaHei" pitchFamily="34" charset="-120"/>
              </a:rPr>
              <a:t>有应用于</a:t>
            </a:r>
            <a:r>
              <a:rPr lang="en-US" altLang="zh-CN" sz="1400" dirty="0">
                <a:solidFill>
                  <a:srgbClr val="263238"/>
                </a:solidFill>
                <a:latin typeface="Microsoft YaHei" pitchFamily="34" charset="0"/>
                <a:ea typeface="Microsoft YaHei" pitchFamily="34" charset="-122"/>
                <a:cs typeface="Microsoft YaHei" pitchFamily="34" charset="-120"/>
              </a:rPr>
              <a:t>BPM</a:t>
            </a:r>
            <a:r>
              <a:rPr lang="zh-CN" altLang="en-US" sz="1400" dirty="0">
                <a:solidFill>
                  <a:srgbClr val="263238"/>
                </a:solidFill>
                <a:latin typeface="Microsoft YaHei" pitchFamily="34" charset="0"/>
                <a:ea typeface="Microsoft YaHei" pitchFamily="34" charset="-122"/>
                <a:cs typeface="Microsoft YaHei" pitchFamily="34" charset="-120"/>
              </a:rPr>
              <a:t>连接案例</a:t>
            </a:r>
            <a:endParaRPr lang="en-US" sz="1400" dirty="0"/>
          </a:p>
        </p:txBody>
      </p:sp>
      <p:sp>
        <p:nvSpPr>
          <p:cNvPr id="33" name="Shape 40">
            <a:extLst>
              <a:ext uri="{FF2B5EF4-FFF2-40B4-BE49-F238E27FC236}">
                <a16:creationId xmlns:a16="http://schemas.microsoft.com/office/drawing/2014/main" id="{EA9FD659-3847-4EAB-A55F-E38B47F7D541}"/>
              </a:ext>
            </a:extLst>
          </p:cNvPr>
          <p:cNvSpPr/>
          <p:nvPr/>
        </p:nvSpPr>
        <p:spPr>
          <a:xfrm>
            <a:off x="9645497" y="5393228"/>
            <a:ext cx="1874520" cy="841248"/>
          </a:xfrm>
          <a:prstGeom prst="rect">
            <a:avLst/>
          </a:prstGeom>
          <a:solidFill>
            <a:srgbClr val="FFFFFF"/>
          </a:solidFill>
          <a:ln w="7620">
            <a:solidFill>
              <a:srgbClr val="D4DCE8"/>
            </a:solidFill>
            <a:prstDash val="solid"/>
          </a:ln>
        </p:spPr>
      </p:sp>
      <p:sp>
        <p:nvSpPr>
          <p:cNvPr id="34" name="Text 41">
            <a:extLst>
              <a:ext uri="{FF2B5EF4-FFF2-40B4-BE49-F238E27FC236}">
                <a16:creationId xmlns:a16="http://schemas.microsoft.com/office/drawing/2014/main" id="{F7E4A3D6-DEF4-44DA-8A7C-C60D9959355F}"/>
              </a:ext>
            </a:extLst>
          </p:cNvPr>
          <p:cNvSpPr/>
          <p:nvPr/>
        </p:nvSpPr>
        <p:spPr>
          <a:xfrm>
            <a:off x="9700361" y="5438948"/>
            <a:ext cx="1764792" cy="758952"/>
          </a:xfrm>
          <a:prstGeom prst="rect">
            <a:avLst/>
          </a:prstGeom>
          <a:noFill/>
          <a:ln/>
        </p:spPr>
        <p:txBody>
          <a:bodyPr wrap="square" lIns="254" tIns="254" rIns="254" bIns="254" rtlCol="0" anchor="ctr">
            <a:normAutofit/>
          </a:bodyPr>
          <a:lstStyle/>
          <a:p>
            <a:pPr marL="0" indent="0">
              <a:buNone/>
            </a:pPr>
            <a:r>
              <a:rPr lang="en-US" sz="1400" dirty="0" err="1">
                <a:solidFill>
                  <a:srgbClr val="263238"/>
                </a:solidFill>
                <a:latin typeface="Microsoft YaHei" pitchFamily="34" charset="0"/>
                <a:ea typeface="Microsoft YaHei" pitchFamily="34" charset="-122"/>
                <a:cs typeface="Microsoft YaHei" pitchFamily="34" charset="-120"/>
              </a:rPr>
              <a:t>极限空间备选</a:t>
            </a:r>
            <a:r>
              <a:rPr lang="en-US" sz="1400" dirty="0">
                <a:solidFill>
                  <a:srgbClr val="263238"/>
                </a:solidFill>
                <a:latin typeface="Microsoft YaHei" pitchFamily="34" charset="0"/>
                <a:ea typeface="Microsoft YaHei" pitchFamily="34" charset="-122"/>
                <a:cs typeface="Microsoft YaHei" pitchFamily="34" charset="-120"/>
              </a:rPr>
              <a:t>；</a:t>
            </a:r>
            <a:endParaRPr lang="en-US" sz="1400" dirty="0"/>
          </a:p>
        </p:txBody>
      </p:sp>
    </p:spTree>
    <p:extLst>
      <p:ext uri="{BB962C8B-B14F-4D97-AF65-F5344CB8AC3E}">
        <p14:creationId xmlns:p14="http://schemas.microsoft.com/office/powerpoint/2010/main" val="3234933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26FCEF-7EDE-42C7-8C19-51750537BA73}"/>
              </a:ext>
            </a:extLst>
          </p:cNvPr>
          <p:cNvSpPr>
            <a:spLocks noGrp="1"/>
          </p:cNvSpPr>
          <p:nvPr>
            <p:ph type="title"/>
          </p:nvPr>
        </p:nvSpPr>
        <p:spPr/>
        <p:txBody>
          <a:bodyPr/>
          <a:lstStyle/>
          <a:p>
            <a:r>
              <a:rPr lang="en-US" altLang="zh-CN" dirty="0"/>
              <a:t>IP</a:t>
            </a:r>
            <a:r>
              <a:rPr lang="zh-CN" altLang="en-US" dirty="0"/>
              <a:t>反馈下一步问题</a:t>
            </a:r>
          </a:p>
        </p:txBody>
      </p:sp>
      <p:sp>
        <p:nvSpPr>
          <p:cNvPr id="3" name="内容占位符 2">
            <a:extLst>
              <a:ext uri="{FF2B5EF4-FFF2-40B4-BE49-F238E27FC236}">
                <a16:creationId xmlns:a16="http://schemas.microsoft.com/office/drawing/2014/main" id="{5C962B2E-71E8-4552-8687-062E5726DE70}"/>
              </a:ext>
            </a:extLst>
          </p:cNvPr>
          <p:cNvSpPr>
            <a:spLocks noGrp="1"/>
          </p:cNvSpPr>
          <p:nvPr>
            <p:ph idx="1"/>
          </p:nvPr>
        </p:nvSpPr>
        <p:spPr/>
        <p:txBody>
          <a:bodyPr/>
          <a:lstStyle/>
          <a:p>
            <a:r>
              <a:rPr lang="zh-CN" altLang="en-US" dirty="0"/>
              <a:t>探头物理模拟</a:t>
            </a:r>
            <a:r>
              <a:rPr lang="en-US" altLang="zh-CN" dirty="0"/>
              <a:t>=&gt;</a:t>
            </a:r>
            <a:r>
              <a:rPr lang="zh-CN" altLang="en-US" dirty="0"/>
              <a:t>工程化设计边界</a:t>
            </a:r>
            <a:endParaRPr lang="en-US" altLang="zh-CN" dirty="0"/>
          </a:p>
          <a:p>
            <a:r>
              <a:rPr lang="zh-CN" altLang="en-US" dirty="0">
                <a:latin typeface="Times New Roman" panose="02020603050405020304" pitchFamily="18" charset="0"/>
                <a:cs typeface="Times New Roman" panose="02020603050405020304" pitchFamily="18" charset="0"/>
              </a:rPr>
              <a:t>尾场与本征模仿真，评估纵向</a:t>
            </a: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横向阻抗，优化结构以消除潜在的危险高阶模；进行热分析</a:t>
            </a:r>
            <a:endParaRPr lang="en-US" altLang="zh-CN" dirty="0">
              <a:latin typeface="Times New Roman" panose="02020603050405020304" pitchFamily="18" charset="0"/>
              <a:cs typeface="Times New Roman" panose="02020603050405020304" pitchFamily="18" charset="0"/>
            </a:endParaRPr>
          </a:p>
          <a:p>
            <a:r>
              <a:rPr lang="zh-CN" altLang="en-US" dirty="0">
                <a:latin typeface="Microsoft YaHei" panose="020B0503020204020204" pitchFamily="34" charset="-122"/>
                <a:ea typeface="Microsoft YaHei" panose="020B0503020204020204" pitchFamily="34" charset="-122"/>
              </a:rPr>
              <a:t>机械、水冷、线缆</a:t>
            </a:r>
            <a:r>
              <a:rPr lang="en-US" altLang="zh-CN" dirty="0">
                <a:latin typeface="Microsoft YaHei" panose="020B0503020204020204" pitchFamily="34" charset="-122"/>
                <a:ea typeface="Microsoft YaHei" panose="020B0503020204020204" pitchFamily="34" charset="-122"/>
              </a:rPr>
              <a:t>……</a:t>
            </a:r>
            <a:r>
              <a:rPr lang="zh-CN" altLang="en-US" dirty="0">
                <a:latin typeface="Microsoft YaHei" panose="020B0503020204020204" pitchFamily="34" charset="-122"/>
                <a:ea typeface="Microsoft YaHei" panose="020B0503020204020204" pitchFamily="34" charset="-122"/>
              </a:rPr>
              <a:t>等接口迭代（真空、机械等）</a:t>
            </a:r>
            <a:endParaRPr lang="en-US" altLang="zh-CN" dirty="0">
              <a:latin typeface="Times New Roman" panose="02020603050405020304" pitchFamily="18" charset="0"/>
              <a:cs typeface="Times New Roman" panose="02020603050405020304" pitchFamily="18" charset="0"/>
            </a:endParaRPr>
          </a:p>
          <a:p>
            <a:r>
              <a:rPr lang="zh-CN" altLang="en-US" spc="100" dirty="0">
                <a:latin typeface="Times New Roman" panose="02020603050405020304" pitchFamily="18" charset="0"/>
                <a:cs typeface="Times New Roman" panose="02020603050405020304" pitchFamily="18" charset="0"/>
              </a:rPr>
              <a:t>将</a:t>
            </a:r>
            <a:r>
              <a:rPr lang="en-US" altLang="zh-CN" spc="100" dirty="0">
                <a:latin typeface="Times New Roman" panose="02020603050405020304" pitchFamily="18" charset="0"/>
                <a:cs typeface="Times New Roman" panose="02020603050405020304" pitchFamily="18" charset="0"/>
              </a:rPr>
              <a:t>BPM</a:t>
            </a:r>
            <a:r>
              <a:rPr lang="zh-CN" altLang="en-US" spc="100" dirty="0">
                <a:latin typeface="Times New Roman" panose="02020603050405020304" pitchFamily="18" charset="0"/>
                <a:cs typeface="Times New Roman" panose="02020603050405020304" pitchFamily="18" charset="0"/>
              </a:rPr>
              <a:t>测量模块（含噪声模型）、</a:t>
            </a:r>
            <a:r>
              <a:rPr lang="en-US" altLang="zh-CN" spc="100" dirty="0">
                <a:latin typeface="Times New Roman" panose="02020603050405020304" pitchFamily="18" charset="0"/>
                <a:cs typeface="Times New Roman" panose="02020603050405020304" pitchFamily="18" charset="0"/>
              </a:rPr>
              <a:t>PID</a:t>
            </a:r>
            <a:r>
              <a:rPr lang="zh-CN" altLang="en-US" spc="100" dirty="0">
                <a:latin typeface="Times New Roman" panose="02020603050405020304" pitchFamily="18" charset="0"/>
                <a:cs typeface="Times New Roman" panose="02020603050405020304" pitchFamily="18" charset="0"/>
              </a:rPr>
              <a:t>控制算法与束流动力学模型进行联合仿真（</a:t>
            </a:r>
            <a:r>
              <a:rPr lang="en-US" altLang="zh-CN" spc="100" dirty="0">
                <a:latin typeface="Times New Roman" panose="02020603050405020304" pitchFamily="18" charset="0"/>
                <a:cs typeface="Times New Roman" panose="02020603050405020304" pitchFamily="18" charset="0"/>
              </a:rPr>
              <a:t>Co-simulation</a:t>
            </a:r>
            <a:r>
              <a:rPr lang="zh-CN" altLang="en-US" spc="100" dirty="0">
                <a:latin typeface="Times New Roman" panose="02020603050405020304" pitchFamily="18" charset="0"/>
                <a:cs typeface="Times New Roman" panose="02020603050405020304" pitchFamily="18" charset="0"/>
              </a:rPr>
              <a:t>），验证闭环反馈对目标的控制效果</a:t>
            </a:r>
            <a:endParaRPr lang="en-US" altLang="zh-CN" spc="100"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完成八电极 </a:t>
            </a:r>
            <a:r>
              <a:rPr lang="en-US" altLang="zh-CN" dirty="0">
                <a:latin typeface="Times New Roman" panose="02020603050405020304" pitchFamily="18" charset="0"/>
                <a:cs typeface="Times New Roman" panose="02020603050405020304" pitchFamily="18" charset="0"/>
              </a:rPr>
              <a:t>BPM </a:t>
            </a:r>
            <a:r>
              <a:rPr lang="zh-CN" altLang="en-US" dirty="0">
                <a:latin typeface="Times New Roman" panose="02020603050405020304" pitchFamily="18" charset="0"/>
                <a:cs typeface="Times New Roman" panose="02020603050405020304" pitchFamily="18" charset="0"/>
              </a:rPr>
              <a:t>的机械加工与基础冷测</a:t>
            </a:r>
            <a:endParaRPr lang="en-US" altLang="zh-CN" dirty="0">
              <a:latin typeface="Times New Roman" panose="02020603050405020304" pitchFamily="18" charset="0"/>
              <a:cs typeface="Times New Roman" panose="02020603050405020304" pitchFamily="18" charset="0"/>
            </a:endParaRPr>
          </a:p>
          <a:p>
            <a:r>
              <a:rPr lang="zh-CN" altLang="en-US" dirty="0"/>
              <a:t>亮度驱动抖动反馈（</a:t>
            </a:r>
            <a:r>
              <a:rPr lang="en-US" altLang="zh-CN" dirty="0"/>
              <a:t>Dithering</a:t>
            </a:r>
            <a:r>
              <a:rPr lang="zh-CN" altLang="en-US" dirty="0"/>
              <a:t>）研究</a:t>
            </a:r>
          </a:p>
        </p:txBody>
      </p:sp>
    </p:spTree>
    <p:extLst>
      <p:ext uri="{BB962C8B-B14F-4D97-AF65-F5344CB8AC3E}">
        <p14:creationId xmlns:p14="http://schemas.microsoft.com/office/powerpoint/2010/main" val="1823212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4385BD8C-B1FD-4F46-94D3-A375C1F313E9}"/>
              </a:ext>
            </a:extLst>
          </p:cNvPr>
          <p:cNvSpPr>
            <a:spLocks noGrp="1"/>
          </p:cNvSpPr>
          <p:nvPr>
            <p:ph type="title"/>
          </p:nvPr>
        </p:nvSpPr>
        <p:spPr/>
        <p:txBody>
          <a:bodyPr/>
          <a:lstStyle/>
          <a:p>
            <a:r>
              <a:rPr lang="zh-CN" altLang="en-US" dirty="0"/>
              <a:t>对撞环逐束团反馈系统设计</a:t>
            </a:r>
          </a:p>
        </p:txBody>
      </p:sp>
      <p:pic>
        <p:nvPicPr>
          <p:cNvPr id="6" name="图片 5">
            <a:extLst>
              <a:ext uri="{FF2B5EF4-FFF2-40B4-BE49-F238E27FC236}">
                <a16:creationId xmlns:a16="http://schemas.microsoft.com/office/drawing/2014/main" id="{A359114A-9F98-46C9-AC1C-9EBF8593EF7A}"/>
              </a:ext>
            </a:extLst>
          </p:cNvPr>
          <p:cNvPicPr/>
          <p:nvPr/>
        </p:nvPicPr>
        <p:blipFill>
          <a:blip r:embed="rId2"/>
          <a:stretch>
            <a:fillRect/>
          </a:stretch>
        </p:blipFill>
        <p:spPr>
          <a:xfrm>
            <a:off x="262372" y="768926"/>
            <a:ext cx="4462376" cy="2929577"/>
          </a:xfrm>
          <a:prstGeom prst="rect">
            <a:avLst/>
          </a:prstGeom>
        </p:spPr>
      </p:pic>
      <p:sp>
        <p:nvSpPr>
          <p:cNvPr id="7" name="文本框 6">
            <a:extLst>
              <a:ext uri="{FF2B5EF4-FFF2-40B4-BE49-F238E27FC236}">
                <a16:creationId xmlns:a16="http://schemas.microsoft.com/office/drawing/2014/main" id="{D3F58206-85D1-4841-B550-DA91AFB4624E}"/>
              </a:ext>
            </a:extLst>
          </p:cNvPr>
          <p:cNvSpPr txBox="1"/>
          <p:nvPr/>
        </p:nvSpPr>
        <p:spPr>
          <a:xfrm>
            <a:off x="5060373" y="1010053"/>
            <a:ext cx="6869255" cy="1411477"/>
          </a:xfrm>
          <a:prstGeom prst="rect">
            <a:avLst/>
          </a:prstGeom>
          <a:noFill/>
        </p:spPr>
        <p:txBody>
          <a:bodyPr wrap="square">
            <a:spAutoFit/>
          </a:bodyPr>
          <a:lstStyle/>
          <a:p>
            <a:pPr indent="457200" algn="just">
              <a:lnSpc>
                <a:spcPct val="125000"/>
              </a:lnSpc>
              <a:spcBef>
                <a:spcPts val="600"/>
              </a:spcBef>
            </a:pPr>
            <a:r>
              <a:rPr lang="zh-CN" altLang="zh-CN" sz="1400" kern="100" dirty="0">
                <a:effectLst/>
                <a:latin typeface="Times New Roman" panose="02020603050405020304" pitchFamily="18" charset="0"/>
                <a:ea typeface="宋体" panose="02010600030101010101" pitchFamily="2" charset="-122"/>
                <a:cs typeface="华文楷体" panose="02010600040101010101" pitchFamily="2" charset="-122"/>
              </a:rPr>
              <a:t>束流信号拾取通过</a:t>
            </a:r>
            <a:r>
              <a:rPr lang="en-US" altLang="zh-CN" sz="1400" kern="100" dirty="0">
                <a:solidFill>
                  <a:srgbClr val="FF0000"/>
                </a:solidFill>
                <a:effectLst/>
                <a:latin typeface="Times New Roman" panose="02020603050405020304" pitchFamily="18" charset="0"/>
                <a:ea typeface="宋体" panose="02010600030101010101" pitchFamily="2" charset="-122"/>
                <a:cs typeface="华文楷体" panose="02010600040101010101" pitchFamily="2" charset="-122"/>
              </a:rPr>
              <a:t>Button BPM</a:t>
            </a:r>
            <a:r>
              <a:rPr lang="zh-CN" altLang="zh-CN" sz="1400" kern="100" dirty="0">
                <a:effectLst/>
                <a:latin typeface="Times New Roman" panose="02020603050405020304" pitchFamily="18" charset="0"/>
                <a:ea typeface="宋体" panose="02010600030101010101" pitchFamily="2" charset="-122"/>
                <a:cs typeface="华文楷体" panose="02010600040101010101" pitchFamily="2" charset="-122"/>
              </a:rPr>
              <a:t>实现。</a:t>
            </a:r>
            <a:r>
              <a:rPr lang="zh-CN" altLang="zh-CN" sz="1400" kern="100" dirty="0">
                <a:solidFill>
                  <a:srgbClr val="FF0000"/>
                </a:solidFill>
                <a:effectLst/>
                <a:latin typeface="Times New Roman" panose="02020603050405020304" pitchFamily="18" charset="0"/>
                <a:ea typeface="宋体" panose="02010600030101010101" pitchFamily="2" charset="-122"/>
                <a:cs typeface="华文楷体" panose="02010600040101010101" pitchFamily="2" charset="-122"/>
              </a:rPr>
              <a:t>前端处理单元</a:t>
            </a:r>
            <a:r>
              <a:rPr lang="zh-CN" altLang="zh-CN" sz="1400" kern="100" dirty="0">
                <a:effectLst/>
                <a:latin typeface="Times New Roman" panose="02020603050405020304" pitchFamily="18" charset="0"/>
                <a:ea typeface="宋体" panose="02010600030101010101" pitchFamily="2" charset="-122"/>
                <a:cs typeface="华文楷体" panose="02010600040101010101" pitchFamily="2" charset="-122"/>
              </a:rPr>
              <a:t>：</a:t>
            </a:r>
            <a:r>
              <a:rPr lang="en-US" altLang="zh-CN" sz="1400" kern="100" dirty="0">
                <a:effectLst/>
                <a:latin typeface="Times New Roman" panose="02020603050405020304" pitchFamily="18" charset="0"/>
                <a:ea typeface="宋体" panose="02010600030101010101" pitchFamily="2" charset="-122"/>
                <a:cs typeface="华文楷体" panose="02010600040101010101" pitchFamily="2" charset="-122"/>
              </a:rPr>
              <a:t>BPM</a:t>
            </a:r>
            <a:r>
              <a:rPr lang="zh-CN" altLang="zh-CN" sz="1400" kern="100" dirty="0">
                <a:effectLst/>
                <a:latin typeface="Times New Roman" panose="02020603050405020304" pitchFamily="18" charset="0"/>
                <a:ea typeface="宋体" panose="02010600030101010101" pitchFamily="2" charset="-122"/>
                <a:cs typeface="华文楷体" panose="02010600040101010101" pitchFamily="2" charset="-122"/>
              </a:rPr>
              <a:t>包含束流振荡信息的调制信号需要进行放大、滤波和下变频，滤除无用的直流成分</a:t>
            </a:r>
            <a:r>
              <a:rPr lang="zh-CN" altLang="en-US" sz="1400" kern="1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1400" dirty="0">
                <a:solidFill>
                  <a:srgbClr val="FF0000"/>
                </a:solidFill>
                <a:effectLst/>
                <a:latin typeface="Times New Roman" panose="02020603050405020304" pitchFamily="18" charset="0"/>
                <a:ea typeface="宋体" panose="02010600030101010101" pitchFamily="2" charset="-122"/>
                <a:cs typeface="华文楷体" panose="02010600040101010101" pitchFamily="2" charset="-122"/>
              </a:rPr>
              <a:t>数字信号</a:t>
            </a:r>
            <a:r>
              <a:rPr lang="zh-CN" altLang="en-US" sz="1400" dirty="0">
                <a:solidFill>
                  <a:srgbClr val="FF0000"/>
                </a:solidFill>
                <a:effectLst/>
                <a:latin typeface="Times New Roman" panose="02020603050405020304" pitchFamily="18" charset="0"/>
                <a:ea typeface="宋体" panose="02010600030101010101" pitchFamily="2" charset="-122"/>
                <a:cs typeface="华文楷体" panose="02010600040101010101" pitchFamily="2" charset="-122"/>
              </a:rPr>
              <a:t>处理器</a:t>
            </a:r>
            <a:r>
              <a:rPr lang="zh-CN" altLang="zh-CN" sz="1400" dirty="0">
                <a:effectLst/>
                <a:latin typeface="Times New Roman" panose="02020603050405020304" pitchFamily="18" charset="0"/>
                <a:ea typeface="宋体" panose="02010600030101010101" pitchFamily="2" charset="-122"/>
                <a:cs typeface="华文楷体" panose="02010600040101010101" pitchFamily="2" charset="-122"/>
              </a:rPr>
              <a:t>：完成反馈算法，输出反馈信号</a:t>
            </a:r>
            <a:r>
              <a:rPr lang="zh-CN" altLang="en-US" sz="14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1050" dirty="0">
                <a:effectLst/>
                <a:latin typeface="Times New Roman" panose="02020603050405020304" pitchFamily="18" charset="0"/>
                <a:ea typeface="宋体" panose="02010600030101010101" pitchFamily="2" charset="-122"/>
                <a:cs typeface="华文楷体" panose="02010600040101010101" pitchFamily="2" charset="-122"/>
              </a:rPr>
              <a:t>纵向反馈还需后端处理器对信号进行上变频处理后再输入到反馈实施单元</a:t>
            </a:r>
            <a:r>
              <a:rPr lang="zh-CN" altLang="en-US" sz="14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14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1400" dirty="0">
                <a:solidFill>
                  <a:srgbClr val="FF0000"/>
                </a:solidFill>
                <a:effectLst/>
                <a:latin typeface="Times New Roman" panose="02020603050405020304" pitchFamily="18" charset="0"/>
                <a:ea typeface="宋体" panose="02010600030101010101" pitchFamily="2" charset="-122"/>
                <a:cs typeface="华文楷体" panose="02010600040101010101" pitchFamily="2" charset="-122"/>
              </a:rPr>
              <a:t>反馈激励器</a:t>
            </a:r>
            <a:r>
              <a:rPr lang="zh-CN" altLang="en-US" sz="1400" dirty="0">
                <a:effectLst/>
                <a:latin typeface="Times New Roman" panose="02020603050405020304" pitchFamily="18" charset="0"/>
                <a:ea typeface="宋体" panose="02010600030101010101" pitchFamily="2" charset="-122"/>
                <a:cs typeface="华文楷体" panose="02010600040101010101" pitchFamily="2" charset="-122"/>
              </a:rPr>
              <a:t>（</a:t>
            </a:r>
            <a:r>
              <a:rPr lang="en-US" altLang="zh-CN" sz="1400" dirty="0">
                <a:effectLst/>
                <a:latin typeface="Times New Roman" panose="02020603050405020304" pitchFamily="18" charset="0"/>
                <a:ea typeface="宋体" panose="02010600030101010101" pitchFamily="2" charset="-122"/>
                <a:cs typeface="华文楷体" panose="02010600040101010101" pitchFamily="2" charset="-122"/>
              </a:rPr>
              <a:t> Kicker </a:t>
            </a:r>
            <a:r>
              <a:rPr lang="zh-CN" altLang="en-US" sz="1400" dirty="0">
                <a:effectLst/>
                <a:latin typeface="Times New Roman" panose="02020603050405020304" pitchFamily="18" charset="0"/>
                <a:ea typeface="宋体" panose="02010600030101010101" pitchFamily="2" charset="-122"/>
                <a:cs typeface="华文楷体" panose="02010600040101010101" pitchFamily="2" charset="-122"/>
              </a:rPr>
              <a:t>）</a:t>
            </a:r>
            <a:r>
              <a:rPr lang="en-US" altLang="zh-CN" sz="1400" dirty="0">
                <a:effectLst/>
                <a:latin typeface="Times New Roman" panose="02020603050405020304" pitchFamily="18" charset="0"/>
                <a:ea typeface="宋体" panose="02010600030101010101" pitchFamily="2" charset="-122"/>
                <a:cs typeface="华文楷体" panose="02010600040101010101" pitchFamily="2" charset="-122"/>
              </a:rPr>
              <a:t>RF</a:t>
            </a:r>
            <a:r>
              <a:rPr lang="zh-CN" altLang="zh-CN" sz="1400" dirty="0">
                <a:effectLst/>
                <a:latin typeface="Times New Roman" panose="02020603050405020304" pitchFamily="18" charset="0"/>
                <a:ea typeface="宋体" panose="02010600030101010101" pitchFamily="2" charset="-122"/>
                <a:cs typeface="华文楷体" panose="02010600040101010101" pitchFamily="2" charset="-122"/>
              </a:rPr>
              <a:t>功率放大器</a:t>
            </a:r>
            <a:r>
              <a:rPr lang="zh-CN" altLang="en-US" sz="1400" dirty="0">
                <a:effectLst/>
                <a:latin typeface="Times New Roman" panose="02020603050405020304" pitchFamily="18" charset="0"/>
                <a:ea typeface="宋体" panose="02010600030101010101" pitchFamily="2" charset="-122"/>
                <a:cs typeface="华文楷体" panose="02010600040101010101" pitchFamily="2" charset="-122"/>
              </a:rPr>
              <a:t>信号</a:t>
            </a:r>
            <a:r>
              <a:rPr lang="zh-CN" altLang="zh-CN" sz="1400" dirty="0">
                <a:effectLst/>
                <a:latin typeface="Times New Roman" panose="02020603050405020304" pitchFamily="18" charset="0"/>
                <a:ea typeface="宋体" panose="02010600030101010101" pitchFamily="2" charset="-122"/>
                <a:cs typeface="华文楷体" panose="02010600040101010101" pitchFamily="2" charset="-122"/>
              </a:rPr>
              <a:t>（</a:t>
            </a:r>
            <a:r>
              <a:rPr lang="zh-CN" altLang="zh-CN" sz="1050" dirty="0">
                <a:effectLst/>
                <a:latin typeface="Times New Roman" panose="02020603050405020304" pitchFamily="18" charset="0"/>
                <a:ea typeface="宋体" panose="02010600030101010101" pitchFamily="2" charset="-122"/>
                <a:cs typeface="华文楷体" panose="02010600040101010101" pitchFamily="2" charset="-122"/>
              </a:rPr>
              <a:t>纵向反馈系统需要将基带反馈信号调制到</a:t>
            </a:r>
            <a:r>
              <a:rPr lang="en-US" altLang="zh-CN" sz="1050" dirty="0">
                <a:effectLst/>
                <a:latin typeface="Times New Roman" panose="02020603050405020304" pitchFamily="18" charset="0"/>
                <a:ea typeface="宋体" panose="02010600030101010101" pitchFamily="2" charset="-122"/>
                <a:cs typeface="华文楷体" panose="02010600040101010101" pitchFamily="2" charset="-122"/>
              </a:rPr>
              <a:t>RF</a:t>
            </a:r>
            <a:r>
              <a:rPr lang="zh-CN" altLang="zh-CN" sz="1050" dirty="0">
                <a:effectLst/>
                <a:latin typeface="Times New Roman" panose="02020603050405020304" pitchFamily="18" charset="0"/>
                <a:ea typeface="宋体" panose="02010600030101010101" pitchFamily="2" charset="-122"/>
                <a:cs typeface="华文楷体" panose="02010600040101010101" pitchFamily="2" charset="-122"/>
              </a:rPr>
              <a:t>频段</a:t>
            </a:r>
            <a:r>
              <a:rPr lang="zh-CN" altLang="zh-CN" sz="1400" dirty="0">
                <a:effectLst/>
                <a:latin typeface="Times New Roman" panose="02020603050405020304" pitchFamily="18" charset="0"/>
                <a:ea typeface="宋体" panose="02010600030101010101" pitchFamily="2" charset="-122"/>
                <a:cs typeface="华文楷体" panose="02010600040101010101" pitchFamily="2" charset="-122"/>
              </a:rPr>
              <a:t>），产生空间电磁场，阻尼横向或纵向振荡。</a:t>
            </a:r>
            <a:endParaRPr lang="zh-CN" altLang="zh-CN" sz="1400" kern="100" dirty="0">
              <a:effectLst/>
              <a:latin typeface="Times New Roman" panose="02020603050405020304" pitchFamily="18" charset="0"/>
              <a:ea typeface="宋体" panose="02010600030101010101" pitchFamily="2" charset="-122"/>
              <a:cs typeface="华文楷体" panose="02010600040101010101" pitchFamily="2" charset="-122"/>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7315AC7E-8B81-490E-9F1B-F569E24D5BAB}"/>
                  </a:ext>
                </a:extLst>
              </p:cNvPr>
              <p:cNvSpPr txBox="1"/>
              <p:nvPr/>
            </p:nvSpPr>
            <p:spPr>
              <a:xfrm>
                <a:off x="-778278" y="4609203"/>
                <a:ext cx="6094268"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𝜏</m:t>
                      </m:r>
                      <m:r>
                        <a:rPr lang="zh-CN" altLang="en-US" i="0">
                          <a:latin typeface="Cambria Math" panose="02040503050406030204" pitchFamily="18" charset="0"/>
                        </a:rPr>
                        <m:t>=</m:t>
                      </m:r>
                      <m:rad>
                        <m:radPr>
                          <m:degHide m:val="on"/>
                          <m:ctrlPr>
                            <a:rPr lang="zh-CN" altLang="en-US" i="1">
                              <a:solidFill>
                                <a:srgbClr val="836967"/>
                              </a:solidFill>
                              <a:latin typeface="Cambria Math" panose="02040503050406030204" pitchFamily="18" charset="0"/>
                            </a:rPr>
                          </m:ctrlPr>
                        </m:radPr>
                        <m:deg/>
                        <m:e>
                          <m:f>
                            <m:fPr>
                              <m:ctrlPr>
                                <a:rPr lang="zh-CN" altLang="en-US" i="1">
                                  <a:solidFill>
                                    <a:srgbClr val="836967"/>
                                  </a:solidFill>
                                  <a:latin typeface="Cambria Math" panose="02040503050406030204" pitchFamily="18" charset="0"/>
                                </a:rPr>
                              </m:ctrlPr>
                            </m:fPr>
                            <m:num>
                              <m:r>
                                <a:rPr lang="zh-CN" altLang="en-US" i="0">
                                  <a:latin typeface="Cambria Math" panose="02040503050406030204" pitchFamily="18" charset="0"/>
                                </a:rPr>
                                <m:t>2</m:t>
                              </m:r>
                            </m:num>
                            <m:den>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𝑃</m:t>
                                  </m:r>
                                </m:e>
                                <m:sub>
                                  <m:r>
                                    <a:rPr lang="zh-CN" altLang="en-US" i="1">
                                      <a:latin typeface="Cambria Math" panose="02040503050406030204" pitchFamily="18" charset="0"/>
                                    </a:rPr>
                                    <m:t>𝑘</m:t>
                                  </m:r>
                                </m:sub>
                              </m:sSub>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𝑠</m:t>
                                  </m:r>
                                </m:sub>
                              </m:sSub>
                            </m:den>
                          </m:f>
                        </m:e>
                      </m:rad>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𝑇</m:t>
                          </m:r>
                        </m:e>
                        <m:sub>
                          <m:r>
                            <a:rPr lang="zh-CN" altLang="en-US" i="0">
                              <a:latin typeface="Cambria Math" panose="02040503050406030204" pitchFamily="18" charset="0"/>
                            </a:rPr>
                            <m:t>0</m:t>
                          </m:r>
                        </m:sub>
                      </m:sSub>
                      <m:d>
                        <m:dPr>
                          <m:ctrlPr>
                            <a:rPr lang="zh-CN" altLang="en-US" i="1">
                              <a:latin typeface="Cambria Math" panose="02040503050406030204" pitchFamily="18" charset="0"/>
                            </a:rPr>
                          </m:ctrlPr>
                        </m:dPr>
                        <m:e>
                          <m:f>
                            <m:fPr>
                              <m:type m:val="lin"/>
                              <m:ctrlPr>
                                <a:rPr lang="zh-CN" altLang="en-US" i="1">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𝐸</m:t>
                                  </m:r>
                                </m:e>
                                <m:sub>
                                  <m:r>
                                    <a:rPr lang="zh-CN" altLang="en-US" i="0">
                                      <a:latin typeface="Cambria Math" panose="02040503050406030204" pitchFamily="18" charset="0"/>
                                    </a:rPr>
                                    <m:t>0</m:t>
                                  </m:r>
                                </m:sub>
                              </m:sSub>
                            </m:num>
                            <m:den>
                              <m:r>
                                <a:rPr lang="zh-CN" altLang="en-US" i="1">
                                  <a:latin typeface="Cambria Math" panose="02040503050406030204" pitchFamily="18" charset="0"/>
                                </a:rPr>
                                <m:t>𝑒</m:t>
                              </m:r>
                            </m:den>
                          </m:f>
                        </m:e>
                      </m:d>
                      <m:r>
                        <a:rPr lang="zh-CN" altLang="en-US" i="0">
                          <a:latin typeface="Cambria Math" panose="02040503050406030204" pitchFamily="18" charset="0"/>
                        </a:rPr>
                        <m:t> </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𝜔</m:t>
                              </m:r>
                            </m:e>
                            <m:sub>
                              <m:r>
                                <a:rPr lang="zh-CN" altLang="en-US" i="1">
                                  <a:latin typeface="Cambria Math" panose="02040503050406030204" pitchFamily="18" charset="0"/>
                                </a:rPr>
                                <m:t>𝑠</m:t>
                              </m:r>
                            </m:sub>
                          </m:sSub>
                        </m:num>
                        <m:den>
                          <m:r>
                            <a:rPr lang="zh-CN" altLang="en-US" i="0">
                              <a:latin typeface="Cambria Math" panose="02040503050406030204" pitchFamily="18" charset="0"/>
                            </a:rPr>
                            <m:t>2</m:t>
                          </m:r>
                          <m:r>
                            <a:rPr lang="zh-CN" altLang="en-US" i="1">
                              <a:latin typeface="Cambria Math" panose="02040503050406030204" pitchFamily="18" charset="0"/>
                            </a:rPr>
                            <m:t>𝜋</m:t>
                          </m:r>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𝑓</m:t>
                              </m:r>
                            </m:e>
                            <m:sub>
                              <m:r>
                                <a:rPr lang="zh-CN" altLang="en-US" i="1">
                                  <a:latin typeface="Cambria Math" panose="02040503050406030204" pitchFamily="18" charset="0"/>
                                </a:rPr>
                                <m:t>𝑅𝐹</m:t>
                              </m:r>
                            </m:sub>
                          </m:sSub>
                          <m:r>
                            <a:rPr lang="zh-CN" altLang="en-US" i="1">
                              <a:latin typeface="Cambria Math" panose="02040503050406030204" pitchFamily="18" charset="0"/>
                            </a:rPr>
                            <m:t>𝛼</m:t>
                          </m:r>
                        </m:den>
                      </m:f>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𝜑</m:t>
                          </m:r>
                        </m:e>
                        <m:sub>
                          <m:r>
                            <a:rPr lang="zh-CN" altLang="en-US" i="1">
                              <a:latin typeface="Cambria Math" panose="02040503050406030204" pitchFamily="18" charset="0"/>
                            </a:rPr>
                            <m:t>𝑚𝑎𝑥</m:t>
                          </m:r>
                        </m:sub>
                      </m:sSub>
                    </m:oMath>
                  </m:oMathPara>
                </a14:m>
                <a:endParaRPr lang="zh-CN" altLang="en-US" dirty="0"/>
              </a:p>
            </p:txBody>
          </p:sp>
        </mc:Choice>
        <mc:Fallback xmlns="">
          <p:sp>
            <p:nvSpPr>
              <p:cNvPr id="8" name="文本框 7">
                <a:extLst>
                  <a:ext uri="{FF2B5EF4-FFF2-40B4-BE49-F238E27FC236}">
                    <a16:creationId xmlns:a16="http://schemas.microsoft.com/office/drawing/2014/main" id="{7315AC7E-8B81-490E-9F1B-F569E24D5BAB}"/>
                  </a:ext>
                </a:extLst>
              </p:cNvPr>
              <p:cNvSpPr txBox="1">
                <a:spLocks noRot="1" noChangeAspect="1" noMove="1" noResize="1" noEditPoints="1" noAdjustHandles="1" noChangeArrowheads="1" noChangeShapeType="1" noTextEdit="1"/>
              </p:cNvSpPr>
              <p:nvPr/>
            </p:nvSpPr>
            <p:spPr>
              <a:xfrm>
                <a:off x="-778278" y="4609203"/>
                <a:ext cx="6094268" cy="910699"/>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BDC92D50-A079-46C9-B6B2-9DE8E31A8A35}"/>
                  </a:ext>
                </a:extLst>
              </p:cNvPr>
              <p:cNvSpPr txBox="1"/>
              <p:nvPr/>
            </p:nvSpPr>
            <p:spPr>
              <a:xfrm>
                <a:off x="262372" y="5507271"/>
                <a:ext cx="4724748" cy="830997"/>
              </a:xfrm>
              <a:prstGeom prst="rect">
                <a:avLst/>
              </a:prstGeom>
              <a:noFill/>
            </p:spPr>
            <p:txBody>
              <a:bodyPr wrap="square">
                <a:spAutoFit/>
              </a:bodyPr>
              <a:lstStyle/>
              <a:p>
                <a14:m>
                  <m:oMath xmlns:m="http://schemas.openxmlformats.org/officeDocument/2006/math">
                    <m:sSub>
                      <m:sSubPr>
                        <m:ctrlPr>
                          <a:rPr lang="zh-CN" altLang="zh-CN" sz="1600" i="1" smtClean="0">
                            <a:effectLst/>
                            <a:latin typeface="Cambria Math" panose="02040503050406030204" pitchFamily="18" charset="0"/>
                            <a:ea typeface="Cambria Math" panose="02040503050406030204" pitchFamily="18" charset="0"/>
                          </a:rPr>
                        </m:ctrlPr>
                      </m:sSubPr>
                      <m:e>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𝑅</m:t>
                        </m:r>
                      </m:e>
                      <m:sub>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𝑠</m:t>
                        </m:r>
                      </m:sub>
                    </m:sSub>
                  </m:oMath>
                </a14:m>
                <a:r>
                  <a:rPr lang="zh-CN" altLang="zh-CN" sz="1600" dirty="0">
                    <a:effectLst/>
                    <a:latin typeface="Times New Roman" panose="02020603050405020304" pitchFamily="18" charset="0"/>
                    <a:ea typeface="宋体" panose="02010600030101010101" pitchFamily="2" charset="-122"/>
                    <a:cs typeface="华文楷体" panose="02010600040101010101" pitchFamily="2" charset="-122"/>
                  </a:rPr>
                  <a:t>为横向激励器的分路阻抗，</a:t>
                </a:r>
                <a14:m>
                  <m:oMath xmlns:m="http://schemas.openxmlformats.org/officeDocument/2006/math">
                    <m:sSub>
                      <m:sSubPr>
                        <m:ctrlPr>
                          <a:rPr lang="zh-CN" altLang="zh-CN" sz="1600" i="1">
                            <a:effectLst/>
                            <a:latin typeface="Cambria Math" panose="02040503050406030204" pitchFamily="18" charset="0"/>
                            <a:ea typeface="Cambria Math" panose="02040503050406030204" pitchFamily="18" charset="0"/>
                          </a:rPr>
                        </m:ctrlPr>
                      </m:sSubPr>
                      <m:e>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𝑃</m:t>
                        </m:r>
                      </m:e>
                      <m:sub>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𝑘</m:t>
                        </m:r>
                      </m:sub>
                    </m:sSub>
                  </m:oMath>
                </a14:m>
                <a:r>
                  <a:rPr lang="zh-CN" altLang="zh-CN" sz="1600" dirty="0">
                    <a:effectLst/>
                    <a:latin typeface="Times New Roman" panose="02020603050405020304" pitchFamily="18" charset="0"/>
                    <a:ea typeface="宋体" panose="02010600030101010101" pitchFamily="2" charset="-122"/>
                    <a:cs typeface="华文楷体" panose="02010600040101010101" pitchFamily="2" charset="-122"/>
                  </a:rPr>
                  <a:t>为功率放大器的输出功率，</a:t>
                </a:r>
                <a14:m>
                  <m:oMath xmlns:m="http://schemas.openxmlformats.org/officeDocument/2006/math">
                    <m:sSub>
                      <m:sSubPr>
                        <m:ctrlPr>
                          <a:rPr lang="zh-CN" altLang="zh-CN" sz="1600" i="1">
                            <a:effectLst/>
                            <a:latin typeface="Cambria Math" panose="02040503050406030204" pitchFamily="18" charset="0"/>
                            <a:ea typeface="Cambria Math" panose="02040503050406030204" pitchFamily="18" charset="0"/>
                          </a:rPr>
                        </m:ctrlPr>
                      </m:sSubPr>
                      <m:e>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 </m:t>
                        </m:r>
                        <m:r>
                          <a:rPr lang="el-GR" altLang="zh-CN" sz="1600" i="1">
                            <a:effectLst/>
                            <a:latin typeface="Cambria Math" panose="02040503050406030204" pitchFamily="18" charset="0"/>
                            <a:ea typeface="宋体" panose="02010600030101010101" pitchFamily="2" charset="-122"/>
                            <a:cs typeface="华文楷体" panose="02010600040101010101" pitchFamily="2" charset="-122"/>
                          </a:rPr>
                          <m:t>𝜔</m:t>
                        </m:r>
                      </m:e>
                      <m:sub>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𝑠</m:t>
                        </m:r>
                      </m:sub>
                    </m:sSub>
                  </m:oMath>
                </a14:m>
                <a:r>
                  <a:rPr lang="zh-CN" altLang="zh-CN" sz="1600" dirty="0">
                    <a:effectLst/>
                    <a:latin typeface="Times New Roman" panose="02020603050405020304" pitchFamily="18" charset="0"/>
                    <a:ea typeface="宋体" panose="02010600030101010101" pitchFamily="2" charset="-122"/>
                    <a:cs typeface="华文楷体" panose="02010600040101010101" pitchFamily="2" charset="-122"/>
                  </a:rPr>
                  <a:t>为纵向振荡频率，</a:t>
                </a:r>
                <a14:m>
                  <m:oMath xmlns:m="http://schemas.openxmlformats.org/officeDocument/2006/math">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𝛼</m:t>
                    </m:r>
                  </m:oMath>
                </a14:m>
                <a:r>
                  <a:rPr lang="zh-CN" altLang="zh-CN" sz="1600" dirty="0">
                    <a:effectLst/>
                    <a:latin typeface="Times New Roman" panose="02020603050405020304" pitchFamily="18" charset="0"/>
                    <a:ea typeface="宋体" panose="02010600030101010101" pitchFamily="2" charset="-122"/>
                    <a:cs typeface="华文楷体" panose="02010600040101010101" pitchFamily="2" charset="-122"/>
                  </a:rPr>
                  <a:t>是动量紧缩因子，</a:t>
                </a:r>
                <a14:m>
                  <m:oMath xmlns:m="http://schemas.openxmlformats.org/officeDocument/2006/math">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𝑒</m:t>
                    </m:r>
                  </m:oMath>
                </a14:m>
                <a:r>
                  <a:rPr lang="zh-CN" altLang="zh-CN" sz="1600" dirty="0">
                    <a:effectLst/>
                    <a:latin typeface="Times New Roman" panose="02020603050405020304" pitchFamily="18" charset="0"/>
                    <a:ea typeface="宋体" panose="02010600030101010101" pitchFamily="2" charset="-122"/>
                    <a:cs typeface="华文楷体" panose="02010600040101010101" pitchFamily="2" charset="-122"/>
                  </a:rPr>
                  <a:t>为单位电荷量，</a:t>
                </a:r>
                <a14:m>
                  <m:oMath xmlns:m="http://schemas.openxmlformats.org/officeDocument/2006/math">
                    <m:sSub>
                      <m:sSubPr>
                        <m:ctrlPr>
                          <a:rPr lang="zh-CN" altLang="zh-CN" sz="1600" i="1">
                            <a:effectLst/>
                            <a:latin typeface="Cambria Math" panose="02040503050406030204" pitchFamily="18" charset="0"/>
                            <a:ea typeface="Cambria Math" panose="02040503050406030204" pitchFamily="18" charset="0"/>
                          </a:rPr>
                        </m:ctrlPr>
                      </m:sSubPr>
                      <m:e>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𝜑</m:t>
                        </m:r>
                      </m:e>
                      <m:sub>
                        <m:r>
                          <a:rPr lang="en-US" altLang="zh-CN" sz="1600" i="1">
                            <a:effectLst/>
                            <a:latin typeface="Cambria Math" panose="02040503050406030204" pitchFamily="18" charset="0"/>
                            <a:ea typeface="宋体" panose="02010600030101010101" pitchFamily="2" charset="-122"/>
                            <a:cs typeface="华文楷体" panose="02010600040101010101" pitchFamily="2" charset="-122"/>
                          </a:rPr>
                          <m:t> </m:t>
                        </m:r>
                        <m:r>
                          <m:rPr>
                            <m:sty m:val="p"/>
                          </m:rPr>
                          <a:rPr lang="en-US" altLang="zh-CN" sz="1600">
                            <a:effectLst/>
                            <a:latin typeface="Cambria Math" panose="02040503050406030204" pitchFamily="18" charset="0"/>
                            <a:ea typeface="宋体" panose="02010600030101010101" pitchFamily="2" charset="-122"/>
                            <a:cs typeface="华文楷体" panose="02010600040101010101" pitchFamily="2" charset="-122"/>
                          </a:rPr>
                          <m:t>MAX</m:t>
                        </m:r>
                      </m:sub>
                    </m:sSub>
                  </m:oMath>
                </a14:m>
                <a:r>
                  <a:rPr lang="zh-CN" altLang="zh-CN" sz="1600" dirty="0">
                    <a:effectLst/>
                    <a:latin typeface="Times New Roman" panose="02020603050405020304" pitchFamily="18" charset="0"/>
                    <a:ea typeface="宋体" panose="02010600030101010101" pitchFamily="2" charset="-122"/>
                    <a:cs typeface="华文楷体" panose="02010600040101010101" pitchFamily="2" charset="-122"/>
                  </a:rPr>
                  <a:t>为束流最大纵向相位振幅。</a:t>
                </a:r>
                <a:endParaRPr lang="zh-CN" altLang="en-US" sz="1600" dirty="0"/>
              </a:p>
            </p:txBody>
          </p:sp>
        </mc:Choice>
        <mc:Fallback xmlns="">
          <p:sp>
            <p:nvSpPr>
              <p:cNvPr id="9" name="文本框 8">
                <a:extLst>
                  <a:ext uri="{FF2B5EF4-FFF2-40B4-BE49-F238E27FC236}">
                    <a16:creationId xmlns:a16="http://schemas.microsoft.com/office/drawing/2014/main" id="{BDC92D50-A079-46C9-B6B2-9DE8E31A8A35}"/>
                  </a:ext>
                </a:extLst>
              </p:cNvPr>
              <p:cNvSpPr txBox="1">
                <a:spLocks noRot="1" noChangeAspect="1" noMove="1" noResize="1" noEditPoints="1" noAdjustHandles="1" noChangeArrowheads="1" noChangeShapeType="1" noTextEdit="1"/>
              </p:cNvSpPr>
              <p:nvPr/>
            </p:nvSpPr>
            <p:spPr>
              <a:xfrm>
                <a:off x="262372" y="5507271"/>
                <a:ext cx="4724748" cy="830997"/>
              </a:xfrm>
              <a:prstGeom prst="rect">
                <a:avLst/>
              </a:prstGeom>
              <a:blipFill>
                <a:blip r:embed="rId4"/>
                <a:stretch>
                  <a:fillRect l="-645" t="-2920" b="-656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AD41AC48-5798-483C-8F60-38194B78D047}"/>
                  </a:ext>
                </a:extLst>
              </p:cNvPr>
              <p:cNvSpPr txBox="1"/>
              <p:nvPr/>
            </p:nvSpPr>
            <p:spPr>
              <a:xfrm>
                <a:off x="-93518" y="3698504"/>
                <a:ext cx="4724748"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𝜏</m:t>
                      </m:r>
                      <m:r>
                        <a:rPr lang="zh-CN" altLang="en-US" i="0">
                          <a:latin typeface="Cambria Math" panose="02040503050406030204" pitchFamily="18" charset="0"/>
                        </a:rPr>
                        <m:t>=</m:t>
                      </m:r>
                      <m:rad>
                        <m:radPr>
                          <m:degHide m:val="on"/>
                          <m:ctrlPr>
                            <a:rPr lang="zh-CN" altLang="en-US" i="1">
                              <a:solidFill>
                                <a:srgbClr val="836967"/>
                              </a:solidFill>
                              <a:latin typeface="Cambria Math" panose="02040503050406030204" pitchFamily="18" charset="0"/>
                            </a:rPr>
                          </m:ctrlPr>
                        </m:radPr>
                        <m:deg/>
                        <m:e>
                          <m:f>
                            <m:fPr>
                              <m:ctrlPr>
                                <a:rPr lang="zh-CN" altLang="en-US" i="1">
                                  <a:solidFill>
                                    <a:srgbClr val="836967"/>
                                  </a:solidFill>
                                  <a:latin typeface="Cambria Math" panose="02040503050406030204" pitchFamily="18" charset="0"/>
                                </a:rPr>
                              </m:ctrlPr>
                            </m:fPr>
                            <m:num>
                              <m:r>
                                <a:rPr lang="zh-CN" altLang="en-US" i="0">
                                  <a:latin typeface="Cambria Math" panose="02040503050406030204" pitchFamily="18" charset="0"/>
                                </a:rPr>
                                <m:t>2</m:t>
                              </m:r>
                            </m:num>
                            <m:den>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𝑃</m:t>
                                  </m:r>
                                </m:e>
                                <m:sub>
                                  <m:r>
                                    <a:rPr lang="zh-CN" altLang="en-US" i="1">
                                      <a:latin typeface="Cambria Math" panose="02040503050406030204" pitchFamily="18" charset="0"/>
                                    </a:rPr>
                                    <m:t>𝑘</m:t>
                                  </m:r>
                                </m:sub>
                              </m:sSub>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𝑅</m:t>
                                  </m:r>
                                </m:e>
                                <m:sub>
                                  <m:r>
                                    <a:rPr lang="zh-CN" altLang="en-US" i="1">
                                      <a:latin typeface="Cambria Math" panose="02040503050406030204" pitchFamily="18" charset="0"/>
                                    </a:rPr>
                                    <m:t>𝑠</m:t>
                                  </m:r>
                                </m:sub>
                              </m:sSub>
                            </m:den>
                          </m:f>
                        </m:e>
                      </m:rad>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𝑇</m:t>
                          </m:r>
                        </m:e>
                        <m:sub>
                          <m:r>
                            <a:rPr lang="zh-CN" altLang="en-US" i="0">
                              <a:latin typeface="Cambria Math" panose="02040503050406030204" pitchFamily="18" charset="0"/>
                            </a:rPr>
                            <m:t>0</m:t>
                          </m:r>
                        </m:sub>
                      </m:sSub>
                      <m:d>
                        <m:dPr>
                          <m:ctrlPr>
                            <a:rPr lang="zh-CN" altLang="en-US" i="1">
                              <a:latin typeface="Cambria Math" panose="02040503050406030204" pitchFamily="18" charset="0"/>
                            </a:rPr>
                          </m:ctrlPr>
                        </m:dPr>
                        <m:e>
                          <m:f>
                            <m:fPr>
                              <m:type m:val="lin"/>
                              <m:ctrlPr>
                                <a:rPr lang="zh-CN" altLang="en-US" i="1">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𝐸</m:t>
                                  </m:r>
                                </m:e>
                                <m:sub>
                                  <m:r>
                                    <a:rPr lang="zh-CN" altLang="en-US" i="0">
                                      <a:latin typeface="Cambria Math" panose="02040503050406030204" pitchFamily="18" charset="0"/>
                                    </a:rPr>
                                    <m:t>0</m:t>
                                  </m:r>
                                </m:sub>
                              </m:sSub>
                            </m:num>
                            <m:den>
                              <m:r>
                                <a:rPr lang="zh-CN" altLang="en-US" i="1">
                                  <a:latin typeface="Cambria Math" panose="02040503050406030204" pitchFamily="18" charset="0"/>
                                </a:rPr>
                                <m:t>𝑒</m:t>
                              </m:r>
                            </m:den>
                          </m:f>
                        </m:e>
                      </m:d>
                      <m:f>
                        <m:fPr>
                          <m:ctrlPr>
                            <a:rPr lang="zh-CN" altLang="en-US" i="1">
                              <a:solidFill>
                                <a:srgbClr val="836967"/>
                              </a:solidFill>
                              <a:latin typeface="Cambria Math" panose="02040503050406030204" pitchFamily="18" charset="0"/>
                            </a:rPr>
                          </m:ctrlPr>
                        </m:fPr>
                        <m:num>
                          <m:r>
                            <a:rPr lang="zh-CN" altLang="en-US" i="0">
                              <a:latin typeface="Cambria Math" panose="02040503050406030204" pitchFamily="18" charset="0"/>
                            </a:rPr>
                            <m:t>1</m:t>
                          </m:r>
                        </m:num>
                        <m:den>
                          <m:rad>
                            <m:radPr>
                              <m:degHide m:val="on"/>
                              <m:ctrlPr>
                                <a:rPr lang="zh-CN" altLang="en-US" i="1">
                                  <a:solidFill>
                                    <a:srgbClr val="836967"/>
                                  </a:solidFill>
                                  <a:latin typeface="Cambria Math" panose="02040503050406030204" pitchFamily="18" charset="0"/>
                                </a:rPr>
                              </m:ctrlPr>
                            </m:radPr>
                            <m:deg/>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𝛽</m:t>
                                  </m:r>
                                </m:e>
                                <m:sub>
                                  <m:r>
                                    <a:rPr lang="zh-CN" altLang="en-US" i="1">
                                      <a:latin typeface="Cambria Math" panose="02040503050406030204" pitchFamily="18" charset="0"/>
                                    </a:rPr>
                                    <m:t>𝑘</m:t>
                                  </m:r>
                                </m:sub>
                              </m:sSub>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𝛽</m:t>
                                  </m:r>
                                </m:e>
                                <m:sub>
                                  <m:r>
                                    <a:rPr lang="zh-CN" altLang="en-US" i="1">
                                      <a:latin typeface="Cambria Math" panose="02040503050406030204" pitchFamily="18" charset="0"/>
                                    </a:rPr>
                                    <m:t>𝐵</m:t>
                                  </m:r>
                                </m:sub>
                              </m:sSub>
                            </m:e>
                          </m:rad>
                        </m:den>
                      </m:f>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𝐴</m:t>
                          </m:r>
                        </m:e>
                        <m:sub>
                          <m:r>
                            <a:rPr lang="zh-CN" altLang="en-US" i="1">
                              <a:latin typeface="Cambria Math" panose="02040503050406030204" pitchFamily="18" charset="0"/>
                            </a:rPr>
                            <m:t>𝐵𝑚𝑎𝑥</m:t>
                          </m:r>
                        </m:sub>
                      </m:sSub>
                    </m:oMath>
                  </m:oMathPara>
                </a14:m>
                <a:endParaRPr lang="zh-CN" altLang="en-US" dirty="0"/>
              </a:p>
            </p:txBody>
          </p:sp>
        </mc:Choice>
        <mc:Fallback xmlns="">
          <p:sp>
            <p:nvSpPr>
              <p:cNvPr id="10" name="文本框 9">
                <a:extLst>
                  <a:ext uri="{FF2B5EF4-FFF2-40B4-BE49-F238E27FC236}">
                    <a16:creationId xmlns:a16="http://schemas.microsoft.com/office/drawing/2014/main" id="{AD41AC48-5798-483C-8F60-38194B78D047}"/>
                  </a:ext>
                </a:extLst>
              </p:cNvPr>
              <p:cNvSpPr txBox="1">
                <a:spLocks noRot="1" noChangeAspect="1" noMove="1" noResize="1" noEditPoints="1" noAdjustHandles="1" noChangeArrowheads="1" noChangeShapeType="1" noTextEdit="1"/>
              </p:cNvSpPr>
              <p:nvPr/>
            </p:nvSpPr>
            <p:spPr>
              <a:xfrm>
                <a:off x="-93518" y="3698504"/>
                <a:ext cx="4724748" cy="910699"/>
              </a:xfrm>
              <a:prstGeom prst="rect">
                <a:avLst/>
              </a:prstGeom>
              <a:blipFill>
                <a:blip r:embed="rId5"/>
                <a:stretch>
                  <a:fillRect/>
                </a:stretch>
              </a:blipFill>
            </p:spPr>
            <p:txBody>
              <a:bodyPr/>
              <a:lstStyle/>
              <a:p>
                <a:r>
                  <a:rPr lang="zh-CN" altLang="en-US">
                    <a:noFill/>
                  </a:rPr>
                  <a:t> </a:t>
                </a:r>
              </a:p>
            </p:txBody>
          </p:sp>
        </mc:Fallback>
      </mc:AlternateContent>
      <p:graphicFrame>
        <p:nvGraphicFramePr>
          <p:cNvPr id="11" name="table 28">
            <a:extLst>
              <a:ext uri="{FF2B5EF4-FFF2-40B4-BE49-F238E27FC236}">
                <a16:creationId xmlns:a16="http://schemas.microsoft.com/office/drawing/2014/main" id="{382417D9-874D-4101-8308-27B986B601ED}"/>
              </a:ext>
            </a:extLst>
          </p:cNvPr>
          <p:cNvGraphicFramePr>
            <a:graphicFrameLocks noGrp="1"/>
          </p:cNvGraphicFramePr>
          <p:nvPr>
            <p:extLst/>
          </p:nvPr>
        </p:nvGraphicFramePr>
        <p:xfrm>
          <a:off x="4987120" y="2537675"/>
          <a:ext cx="7179858" cy="3705989"/>
        </p:xfrm>
        <a:graphic>
          <a:graphicData uri="http://schemas.openxmlformats.org/drawingml/2006/table">
            <a:tbl>
              <a:tblPr/>
              <a:tblGrid>
                <a:gridCol w="3034662">
                  <a:extLst>
                    <a:ext uri="{9D8B030D-6E8A-4147-A177-3AD203B41FA5}">
                      <a16:colId xmlns:a16="http://schemas.microsoft.com/office/drawing/2014/main" val="20000"/>
                    </a:ext>
                  </a:extLst>
                </a:gridCol>
                <a:gridCol w="1209586">
                  <a:extLst>
                    <a:ext uri="{9D8B030D-6E8A-4147-A177-3AD203B41FA5}">
                      <a16:colId xmlns:a16="http://schemas.microsoft.com/office/drawing/2014/main" val="20001"/>
                    </a:ext>
                  </a:extLst>
                </a:gridCol>
                <a:gridCol w="1437676">
                  <a:extLst>
                    <a:ext uri="{9D8B030D-6E8A-4147-A177-3AD203B41FA5}">
                      <a16:colId xmlns:a16="http://schemas.microsoft.com/office/drawing/2014/main" val="20002"/>
                    </a:ext>
                  </a:extLst>
                </a:gridCol>
                <a:gridCol w="1497934">
                  <a:extLst>
                    <a:ext uri="{9D8B030D-6E8A-4147-A177-3AD203B41FA5}">
                      <a16:colId xmlns:a16="http://schemas.microsoft.com/office/drawing/2014/main" val="20003"/>
                    </a:ext>
                  </a:extLst>
                </a:gridCol>
              </a:tblGrid>
              <a:tr h="252439">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17000"/>
                        </a:lnSpc>
                      </a:pPr>
                      <a:endParaRPr sz="400" dirty="0">
                        <a:latin typeface="Arial" panose="020B0604020202020204"/>
                        <a:ea typeface="Arial" panose="020B0604020202020204"/>
                        <a:cs typeface="Arial" panose="020B0604020202020204"/>
                      </a:endParaRPr>
                    </a:p>
                    <a:p>
                      <a:pPr marL="488315" algn="l" rtl="0" eaLnBrk="0">
                        <a:lnSpc>
                          <a:spcPct val="95000"/>
                        </a:lnSpc>
                        <a:spcBef>
                          <a:spcPts val="5"/>
                        </a:spcBef>
                      </a:pP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x方向</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16000"/>
                        </a:lnSpc>
                      </a:pPr>
                      <a:endParaRPr sz="400" dirty="0">
                        <a:latin typeface="Arial" panose="020B0604020202020204"/>
                        <a:ea typeface="Arial" panose="020B0604020202020204"/>
                        <a:cs typeface="Arial" panose="020B0604020202020204"/>
                      </a:endParaRPr>
                    </a:p>
                    <a:p>
                      <a:pPr marL="487680" algn="l" rtl="0" eaLnBrk="0">
                        <a:lnSpc>
                          <a:spcPct val="96000"/>
                        </a:lnSpc>
                        <a:spcBef>
                          <a:spcPts val="0"/>
                        </a:spcBef>
                      </a:pP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y方向</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17000"/>
                        </a:lnSpc>
                      </a:pPr>
                      <a:endParaRPr sz="400" dirty="0">
                        <a:latin typeface="Arial" panose="020B0604020202020204"/>
                        <a:ea typeface="Arial" panose="020B0604020202020204"/>
                        <a:cs typeface="Arial" panose="020B0604020202020204"/>
                      </a:endParaRPr>
                    </a:p>
                    <a:p>
                      <a:pPr marL="497205" algn="l" rtl="0" eaLnBrk="0">
                        <a:lnSpc>
                          <a:spcPct val="95000"/>
                        </a:lnSpc>
                        <a:spcBef>
                          <a:spcPts val="5"/>
                        </a:spcBef>
                      </a:pP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z方向</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517">
                <a:tc>
                  <a:txBody>
                    <a:bodyPr/>
                    <a:lstStyle/>
                    <a:p>
                      <a:pPr algn="l" rtl="0" eaLnBrk="0">
                        <a:lnSpc>
                          <a:spcPct val="101000"/>
                        </a:lnSpc>
                      </a:pPr>
                      <a:endParaRPr sz="400" dirty="0">
                        <a:latin typeface="Arial" panose="020B0604020202020204"/>
                        <a:ea typeface="Arial" panose="020B0604020202020204"/>
                        <a:cs typeface="Arial" panose="020B0604020202020204"/>
                      </a:endParaRPr>
                    </a:p>
                    <a:p>
                      <a:pPr marL="1054100" algn="l" rtl="0" eaLnBrk="0">
                        <a:lnSpc>
                          <a:spcPct val="96000"/>
                        </a:lnSpc>
                        <a:spcBef>
                          <a:spcPts val="0"/>
                        </a:spcBef>
                      </a:pPr>
                      <a:r>
                        <a:rPr sz="15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E 束团能量</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rtl="0" eaLnBrk="0">
                        <a:lnSpc>
                          <a:spcPct val="103000"/>
                        </a:lnSpc>
                      </a:pPr>
                      <a:endParaRPr sz="500" dirty="0">
                        <a:latin typeface="Arial" panose="020B0604020202020204"/>
                        <a:ea typeface="Arial" panose="020B0604020202020204"/>
                        <a:cs typeface="Arial" panose="020B0604020202020204"/>
                      </a:endParaRPr>
                    </a:p>
                    <a:p>
                      <a:pPr marL="1969135" algn="l" rtl="0" eaLnBrk="0">
                        <a:lnSpc>
                          <a:spcPct val="88000"/>
                        </a:lnSpc>
                        <a:spcBef>
                          <a:spcPts val="0"/>
                        </a:spcBef>
                      </a:pPr>
                      <a:r>
                        <a:rPr lang="en-US" sz="15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sz="15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GeV</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2439">
                <a:tc>
                  <a:txBody>
                    <a:bodyPr/>
                    <a:lstStyle/>
                    <a:p>
                      <a:pPr algn="l" rtl="0" eaLnBrk="0">
                        <a:lnSpc>
                          <a:spcPct val="101000"/>
                        </a:lnSpc>
                      </a:pPr>
                      <a:endParaRPr sz="400" dirty="0">
                        <a:latin typeface="Arial" panose="020B0604020202020204"/>
                        <a:ea typeface="Arial" panose="020B0604020202020204"/>
                        <a:cs typeface="Arial" panose="020B0604020202020204"/>
                      </a:endParaRPr>
                    </a:p>
                    <a:p>
                      <a:pPr marL="964565" algn="l" rtl="0" eaLnBrk="0">
                        <a:lnSpc>
                          <a:spcPts val="1840"/>
                        </a:lnSpc>
                        <a:spcBef>
                          <a:spcPts val="5"/>
                        </a:spcBef>
                      </a:pP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f</a:t>
                      </a:r>
                      <a:r>
                        <a:rPr sz="1800" kern="0" spc="0" baseline="-16000" dirty="0">
                          <a:solidFill>
                            <a:srgbClr val="000000">
                              <a:alpha val="100000"/>
                            </a:srgbClr>
                          </a:solidFill>
                          <a:latin typeface="微软雅黑" panose="020B0503020204020204" charset="-122"/>
                          <a:ea typeface="微软雅黑" panose="020B0503020204020204" charset="-122"/>
                          <a:cs typeface="微软雅黑" panose="020B0503020204020204" charset="-122"/>
                        </a:rPr>
                        <a:t>RF</a:t>
                      </a:r>
                      <a:r>
                        <a:rPr sz="11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高频频率</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gridSpan="3">
                  <a:txBody>
                    <a:bodyPr/>
                    <a:lstStyle/>
                    <a:p>
                      <a:pPr algn="l" rtl="0" eaLnBrk="0">
                        <a:lnSpc>
                          <a:spcPct val="124000"/>
                        </a:lnSpc>
                      </a:pPr>
                      <a:endParaRPr sz="400" dirty="0">
                        <a:latin typeface="Arial" panose="020B0604020202020204"/>
                        <a:ea typeface="Arial" panose="020B0604020202020204"/>
                        <a:cs typeface="Arial" panose="020B0604020202020204"/>
                      </a:endParaRPr>
                    </a:p>
                    <a:p>
                      <a:pPr marL="1779905" algn="l" rtl="0" eaLnBrk="0">
                        <a:lnSpc>
                          <a:spcPct val="89000"/>
                        </a:lnSpc>
                        <a:spcBef>
                          <a:spcPts val="0"/>
                        </a:spcBef>
                      </a:pPr>
                      <a:r>
                        <a:rPr lang="en-US" sz="15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499.7</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MHz</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002"/>
                  </a:ext>
                </a:extLst>
              </a:tr>
              <a:tr h="276137">
                <a:tc>
                  <a:txBody>
                    <a:bodyPr/>
                    <a:lstStyle/>
                    <a:p>
                      <a:pPr algn="l" rtl="0" eaLnBrk="0">
                        <a:lnSpc>
                          <a:spcPct val="103000"/>
                        </a:lnSpc>
                      </a:pPr>
                      <a:endParaRPr sz="500" dirty="0">
                        <a:latin typeface="Arial" panose="020B0604020202020204"/>
                        <a:ea typeface="Arial" panose="020B0604020202020204"/>
                        <a:cs typeface="Arial" panose="020B0604020202020204"/>
                      </a:endParaRPr>
                    </a:p>
                    <a:p>
                      <a:pPr marL="1000125" algn="l" rtl="0" eaLnBrk="0">
                        <a:lnSpc>
                          <a:spcPct val="98000"/>
                        </a:lnSpc>
                        <a:spcBef>
                          <a:spcPts val="0"/>
                        </a:spcBef>
                      </a:pPr>
                      <a:r>
                        <a:rPr sz="2400" kern="0" spc="0" baseline="-2000" dirty="0">
                          <a:solidFill>
                            <a:srgbClr val="000000">
                              <a:alpha val="100000"/>
                            </a:srgbClr>
                          </a:solidFill>
                          <a:latin typeface="微软雅黑" panose="020B0503020204020204" charset="-122"/>
                          <a:ea typeface="微软雅黑" panose="020B0503020204020204" charset="-122"/>
                          <a:cs typeface="微软雅黑" panose="020B0503020204020204" charset="-122"/>
                        </a:rPr>
                        <a:t>T</a:t>
                      </a:r>
                      <a:r>
                        <a:rPr sz="1800" kern="0" spc="0" baseline="-3000" dirty="0">
                          <a:solidFill>
                            <a:srgbClr val="000000">
                              <a:alpha val="100000"/>
                            </a:srgbClr>
                          </a:solidFill>
                          <a:latin typeface="微软雅黑" panose="020B0503020204020204" charset="-122"/>
                          <a:ea typeface="微软雅黑" panose="020B0503020204020204" charset="-122"/>
                          <a:cs typeface="微软雅黑" panose="020B0503020204020204" charset="-122"/>
                        </a:rPr>
                        <a:t>o</a:t>
                      </a:r>
                      <a:r>
                        <a:rPr sz="1100" kern="0" spc="3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回旋周期</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rtl="0" eaLnBrk="0">
                        <a:lnSpc>
                          <a:spcPct val="102000"/>
                        </a:lnSpc>
                      </a:pPr>
                      <a:endParaRPr sz="600" dirty="0">
                        <a:latin typeface="Arial" panose="020B0604020202020204"/>
                        <a:ea typeface="Arial" panose="020B0604020202020204"/>
                        <a:cs typeface="Arial" panose="020B0604020202020204"/>
                      </a:endParaRPr>
                    </a:p>
                    <a:p>
                      <a:pPr marL="1907540" algn="l" rtl="0" eaLnBrk="0">
                        <a:lnSpc>
                          <a:spcPct val="88000"/>
                        </a:lnSpc>
                        <a:spcBef>
                          <a:spcPts val="5"/>
                        </a:spcBef>
                      </a:pPr>
                      <a:r>
                        <a:rPr lang="en-US" sz="15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2.75</a:t>
                      </a:r>
                      <a:r>
                        <a:rPr sz="1500" kern="0" spc="1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μs</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4095">
                <a:tc>
                  <a:txBody>
                    <a:bodyPr/>
                    <a:lstStyle/>
                    <a:p>
                      <a:pPr algn="l" rtl="0" eaLnBrk="0">
                        <a:lnSpc>
                          <a:spcPct val="123000"/>
                        </a:lnSpc>
                      </a:pPr>
                      <a:endParaRPr sz="400" dirty="0">
                        <a:latin typeface="Arial" panose="020B0604020202020204"/>
                        <a:ea typeface="Arial" panose="020B0604020202020204"/>
                        <a:cs typeface="Arial" panose="020B0604020202020204"/>
                      </a:endParaRPr>
                    </a:p>
                    <a:p>
                      <a:pPr marL="832485" algn="l" rtl="0" eaLnBrk="0">
                        <a:lnSpc>
                          <a:spcPts val="1835"/>
                        </a:lnSpc>
                        <a:spcBef>
                          <a:spcPts val="5"/>
                        </a:spcBef>
                      </a:pPr>
                      <a:r>
                        <a:rPr sz="15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α 动量压缩因子</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rtl="0" eaLnBrk="0">
                        <a:lnSpc>
                          <a:spcPct val="100000"/>
                        </a:lnSpc>
                      </a:pPr>
                      <a:endParaRPr sz="500" dirty="0">
                        <a:latin typeface="Arial" panose="020B0604020202020204"/>
                        <a:ea typeface="Arial" panose="020B0604020202020204"/>
                        <a:cs typeface="Arial" panose="020B0604020202020204"/>
                      </a:endParaRPr>
                    </a:p>
                    <a:p>
                      <a:pPr marL="1797050" algn="l" rtl="0" eaLnBrk="0">
                        <a:lnSpc>
                          <a:spcPct val="94000"/>
                        </a:lnSpc>
                        <a:spcBef>
                          <a:spcPts val="0"/>
                        </a:spcBef>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1.407</a:t>
                      </a:r>
                      <a:r>
                        <a:rPr sz="15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5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10</a:t>
                      </a:r>
                      <a:r>
                        <a:rPr sz="1600" kern="0" spc="-10" baseline="2900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sz="1600" kern="0" spc="-10" baseline="2900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3542">
                <a:tc>
                  <a:txBody>
                    <a:bodyPr/>
                    <a:lstStyle/>
                    <a:p>
                      <a:pPr algn="l" rtl="0" eaLnBrk="0">
                        <a:lnSpc>
                          <a:spcPct val="122000"/>
                        </a:lnSpc>
                      </a:pPr>
                      <a:endParaRPr sz="400" dirty="0">
                        <a:latin typeface="Arial" panose="020B0604020202020204"/>
                        <a:ea typeface="Arial" panose="020B0604020202020204"/>
                        <a:cs typeface="Arial" panose="020B0604020202020204"/>
                      </a:endParaRPr>
                    </a:p>
                    <a:p>
                      <a:pPr marL="873760" algn="l" rtl="0" eaLnBrk="0">
                        <a:lnSpc>
                          <a:spcPts val="1840"/>
                        </a:lnSpc>
                        <a:spcBef>
                          <a:spcPts val="0"/>
                        </a:spcBef>
                      </a:pP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800" kern="0" spc="0" baseline="-16000" dirty="0">
                          <a:solidFill>
                            <a:srgbClr val="000000">
                              <a:alpha val="100000"/>
                            </a:srgbClr>
                          </a:solidFill>
                          <a:latin typeface="微软雅黑" panose="020B0503020204020204" charset="-122"/>
                          <a:ea typeface="微软雅黑" panose="020B0503020204020204" charset="-122"/>
                          <a:cs typeface="微软雅黑" panose="020B0503020204020204" charset="-122"/>
                        </a:rPr>
                        <a:t>s</a:t>
                      </a:r>
                      <a:r>
                        <a:rPr sz="1100" kern="0" spc="1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纵向工作点</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rtl="0" eaLnBrk="0">
                        <a:lnSpc>
                          <a:spcPct val="123000"/>
                        </a:lnSpc>
                      </a:pPr>
                      <a:endParaRPr sz="400" dirty="0">
                        <a:latin typeface="Arial" panose="020B0604020202020204"/>
                        <a:ea typeface="Arial" panose="020B0604020202020204"/>
                        <a:cs typeface="Arial" panose="020B0604020202020204"/>
                      </a:endParaRPr>
                    </a:p>
                    <a:p>
                      <a:pPr marL="1852295" algn="l" rtl="0" eaLnBrk="0">
                        <a:lnSpc>
                          <a:spcPct val="94000"/>
                        </a:lnSpc>
                        <a:spcBef>
                          <a:spcPts val="0"/>
                        </a:spcBef>
                      </a:pPr>
                      <a:r>
                        <a:rPr lang="en-US" sz="15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0.0193</a:t>
                      </a:r>
                      <a:endParaRPr lang="en-US" sz="1600" baseline="290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0504">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672465" algn="l" rtl="0" eaLnBrk="0">
                        <a:lnSpc>
                          <a:spcPts val="2255"/>
                        </a:lnSpc>
                        <a:spcBef>
                          <a:spcPts val="0"/>
                        </a:spcBef>
                      </a:pPr>
                      <a:r>
                        <a:rPr sz="2400" kern="0" spc="10" baseline="6000" dirty="0">
                          <a:solidFill>
                            <a:srgbClr val="000000">
                              <a:alpha val="100000"/>
                            </a:srgbClr>
                          </a:solidFill>
                          <a:latin typeface="微软雅黑" panose="020B0503020204020204" charset="-122"/>
                          <a:ea typeface="微软雅黑" panose="020B0503020204020204" charset="-122"/>
                          <a:cs typeface="微软雅黑" panose="020B0503020204020204" charset="-122"/>
                        </a:rPr>
                        <a:t>β</a:t>
                      </a:r>
                      <a:r>
                        <a:rPr sz="1800" kern="0" spc="10" baseline="8000" dirty="0">
                          <a:solidFill>
                            <a:srgbClr val="000000">
                              <a:alpha val="100000"/>
                            </a:srgbClr>
                          </a:solidFill>
                          <a:latin typeface="微软雅黑" panose="020B0503020204020204" charset="-122"/>
                          <a:ea typeface="微软雅黑" panose="020B0503020204020204" charset="-122"/>
                          <a:cs typeface="微软雅黑" panose="020B0503020204020204" charset="-122"/>
                        </a:rPr>
                        <a:t>k</a:t>
                      </a:r>
                      <a:r>
                        <a:rPr sz="11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(β函数，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kicker</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14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15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m</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17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15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m</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58384">
                <a:tc>
                  <a:txBody>
                    <a:bodyPr/>
                    <a:lstStyle/>
                    <a:p>
                      <a:pPr algn="l" rtl="0" eaLnBrk="0">
                        <a:lnSpc>
                          <a:spcPct val="101000"/>
                        </a:lnSpc>
                      </a:pPr>
                      <a:endParaRPr sz="200" dirty="0">
                        <a:latin typeface="Arial" panose="020B0604020202020204"/>
                        <a:ea typeface="Arial" panose="020B0604020202020204"/>
                        <a:cs typeface="Arial" panose="020B0604020202020204"/>
                      </a:endParaRPr>
                    </a:p>
                    <a:p>
                      <a:pPr marL="731520" algn="l" rtl="0" eaLnBrk="0">
                        <a:lnSpc>
                          <a:spcPts val="2220"/>
                        </a:lnSpc>
                        <a:spcBef>
                          <a:spcPts val="0"/>
                        </a:spcBef>
                      </a:pPr>
                      <a:r>
                        <a:rPr sz="2400" kern="0" spc="0" baseline="6000" dirty="0">
                          <a:solidFill>
                            <a:srgbClr val="000000">
                              <a:alpha val="100000"/>
                            </a:srgbClr>
                          </a:solidFill>
                          <a:latin typeface="微软雅黑" panose="020B0503020204020204" charset="-122"/>
                          <a:ea typeface="微软雅黑" panose="020B0503020204020204" charset="-122"/>
                          <a:cs typeface="微软雅黑" panose="020B0503020204020204" charset="-122"/>
                        </a:rPr>
                        <a:t>β</a:t>
                      </a:r>
                      <a:r>
                        <a:rPr sz="1800" kern="0" spc="0" baseline="8000" dirty="0">
                          <a:solidFill>
                            <a:srgbClr val="000000">
                              <a:alpha val="100000"/>
                            </a:srgbClr>
                          </a:solidFill>
                          <a:latin typeface="微软雅黑" panose="020B0503020204020204" charset="-122"/>
                          <a:ea typeface="微软雅黑" panose="020B0503020204020204" charset="-122"/>
                          <a:cs typeface="微软雅黑" panose="020B0503020204020204" charset="-122"/>
                        </a:rPr>
                        <a:t>P</a:t>
                      </a:r>
                      <a:r>
                        <a:rPr sz="11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(β函数， BPM)</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13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15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m</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13000"/>
                        </a:lnSpc>
                      </a:pPr>
                      <a:r>
                        <a:rPr lang="en-US"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1500" kern="0" spc="1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57788">
                <a:tc>
                  <a:txBody>
                    <a:bodyPr/>
                    <a:lstStyle/>
                    <a:p>
                      <a:pPr algn="l" rtl="0" eaLnBrk="0">
                        <a:lnSpc>
                          <a:spcPct val="101000"/>
                        </a:lnSpc>
                      </a:pPr>
                      <a:r>
                        <a:rPr lang="en-US" sz="15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5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Δy</a:t>
                      </a:r>
                      <a:r>
                        <a:rPr sz="15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5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或</a:t>
                      </a:r>
                      <a:r>
                        <a:rPr sz="15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5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Δx横向的最大振</a:t>
                      </a:r>
                      <a:r>
                        <a:rPr sz="15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荡幅度</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13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0.4mm</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13000"/>
                        </a:lnSpc>
                      </a:pPr>
                      <a:r>
                        <a:rPr lang="en-US"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0.4mm</a:t>
                      </a:r>
                      <a:endParaRPr lang="en-US"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4979">
                <a:tc>
                  <a:txBody>
                    <a:bodyPr/>
                    <a:lstStyle/>
                    <a:p>
                      <a:pPr algn="l" rtl="0" eaLnBrk="0">
                        <a:lnSpc>
                          <a:spcPct val="109000"/>
                        </a:lnSpc>
                      </a:pPr>
                      <a:endParaRPr sz="400" dirty="0">
                        <a:latin typeface="Arial" panose="020B0604020202020204"/>
                        <a:ea typeface="Arial" panose="020B0604020202020204"/>
                        <a:cs typeface="Arial" panose="020B0604020202020204"/>
                      </a:endParaRPr>
                    </a:p>
                    <a:p>
                      <a:pPr marL="861695" algn="l" rtl="0" eaLnBrk="0">
                        <a:lnSpc>
                          <a:spcPct val="93000"/>
                        </a:lnSpc>
                        <a:spcBef>
                          <a:spcPts val="5"/>
                        </a:spcBef>
                      </a:pPr>
                      <a:r>
                        <a:rPr sz="15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Δφ 高频稳定度</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86000"/>
                        </a:lnSpc>
                      </a:pPr>
                      <a:endParaRPr sz="100" dirty="0">
                        <a:latin typeface="Arial" panose="020B0604020202020204"/>
                        <a:ea typeface="Arial" panose="020B0604020202020204"/>
                        <a:cs typeface="Arial" panose="020B0604020202020204"/>
                      </a:endParaRPr>
                    </a:p>
                    <a:p>
                      <a:pPr marL="425450" algn="l" rtl="0" eaLnBrk="0">
                        <a:lnSpc>
                          <a:spcPts val="2065"/>
                        </a:lnSpc>
                      </a:pPr>
                      <a:r>
                        <a:rPr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5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mrad</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8239">
                <a:tc>
                  <a:txBody>
                    <a:bodyPr/>
                    <a:lstStyle/>
                    <a:p>
                      <a:pPr algn="l" rtl="0" eaLnBrk="0">
                        <a:lnSpc>
                          <a:spcPct val="112000"/>
                        </a:lnSpc>
                      </a:pPr>
                      <a:endParaRPr sz="400" dirty="0">
                        <a:latin typeface="Arial" panose="020B0604020202020204"/>
                        <a:ea typeface="Arial" panose="020B0604020202020204"/>
                        <a:cs typeface="Arial" panose="020B0604020202020204"/>
                      </a:endParaRPr>
                    </a:p>
                    <a:p>
                      <a:pPr marL="1043940" algn="l" rtl="0" eaLnBrk="0">
                        <a:lnSpc>
                          <a:spcPts val="1835"/>
                        </a:lnSpc>
                        <a:spcBef>
                          <a:spcPts val="5"/>
                        </a:spcBef>
                      </a:pPr>
                      <a:r>
                        <a:rPr sz="15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τ</a:t>
                      </a:r>
                      <a:r>
                        <a:rPr sz="1500" kern="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阻尼时间</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08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0.1</a:t>
                      </a:r>
                      <a:r>
                        <a:rPr sz="15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ms</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05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0.1</a:t>
                      </a:r>
                      <a:r>
                        <a:rPr sz="15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ms</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eaLnBrk="0">
                        <a:lnSpc>
                          <a:spcPct val="108000"/>
                        </a:lnSpc>
                      </a:pPr>
                      <a:r>
                        <a:rPr lang="en-US" sz="15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0.5</a:t>
                      </a:r>
                      <a:r>
                        <a:rPr sz="15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ms</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98687">
                <a:tc>
                  <a:txBody>
                    <a:bodyPr/>
                    <a:lstStyle/>
                    <a:p>
                      <a:pPr algn="l" rtl="0" eaLnBrk="0">
                        <a:lnSpc>
                          <a:spcPct val="109000"/>
                        </a:lnSpc>
                      </a:pPr>
                      <a:endParaRPr sz="400" dirty="0">
                        <a:latin typeface="Arial" panose="020B0604020202020204"/>
                        <a:ea typeface="Arial" panose="020B0604020202020204"/>
                        <a:cs typeface="Arial" panose="020B0604020202020204"/>
                      </a:endParaRPr>
                    </a:p>
                    <a:p>
                      <a:pPr marL="306705" algn="l" rtl="0" eaLnBrk="0">
                        <a:lnSpc>
                          <a:spcPct val="95000"/>
                        </a:lnSpc>
                        <a:spcBef>
                          <a:spcPts val="0"/>
                        </a:spcBef>
                      </a:pP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V 每圈需要提供的反馈电压</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07000"/>
                        </a:lnSpc>
                      </a:pPr>
                      <a:endParaRPr sz="600" dirty="0">
                        <a:latin typeface="Arial" panose="020B0604020202020204"/>
                        <a:ea typeface="Arial" panose="020B0604020202020204"/>
                        <a:cs typeface="Arial" panose="020B0604020202020204"/>
                      </a:endParaRPr>
                    </a:p>
                    <a:p>
                      <a:pPr marL="505460" algn="l" rtl="0" eaLnBrk="0">
                        <a:lnSpc>
                          <a:spcPct val="91000"/>
                        </a:lnSpc>
                        <a:spcBef>
                          <a:spcPts val="5"/>
                        </a:spcBef>
                      </a:pPr>
                      <a:r>
                        <a:rPr lang="en-US" sz="1500" b="1" kern="0" spc="0" dirty="0">
                          <a:solidFill>
                            <a:srgbClr val="C00000">
                              <a:alpha val="100000"/>
                            </a:srgbClr>
                          </a:solidFill>
                          <a:latin typeface="微软雅黑" panose="020B0503020204020204" charset="-122"/>
                          <a:ea typeface="微软雅黑" panose="020B0503020204020204" charset="-122"/>
                          <a:cs typeface="微软雅黑" panose="020B0503020204020204" charset="-122"/>
                        </a:rPr>
                        <a:t>14.7k</a:t>
                      </a:r>
                      <a:r>
                        <a:rPr sz="1500" b="1" kern="0" spc="0" dirty="0">
                          <a:solidFill>
                            <a:srgbClr val="C00000">
                              <a:alpha val="100000"/>
                            </a:srgbClr>
                          </a:solidFill>
                          <a:latin typeface="微软雅黑" panose="020B0503020204020204" charset="-122"/>
                          <a:ea typeface="微软雅黑" panose="020B0503020204020204" charset="-122"/>
                          <a:cs typeface="微软雅黑" panose="020B0503020204020204" charset="-122"/>
                        </a:rPr>
                        <a:t>V</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07000"/>
                        </a:lnSpc>
                      </a:pPr>
                      <a:endParaRPr sz="600" dirty="0">
                        <a:latin typeface="Arial" panose="020B0604020202020204"/>
                        <a:ea typeface="Arial" panose="020B0604020202020204"/>
                        <a:cs typeface="Arial" panose="020B0604020202020204"/>
                      </a:endParaRPr>
                    </a:p>
                    <a:p>
                      <a:pPr marL="490855" algn="l" rtl="0" eaLnBrk="0">
                        <a:lnSpc>
                          <a:spcPct val="91000"/>
                        </a:lnSpc>
                        <a:spcBef>
                          <a:spcPts val="5"/>
                        </a:spcBef>
                      </a:pPr>
                      <a:r>
                        <a:rPr lang="en-US" sz="1500" b="1" kern="0" spc="10" dirty="0">
                          <a:solidFill>
                            <a:srgbClr val="C00000">
                              <a:alpha val="100000"/>
                            </a:srgbClr>
                          </a:solidFill>
                          <a:latin typeface="微软雅黑" panose="020B0503020204020204" charset="-122"/>
                          <a:ea typeface="微软雅黑" panose="020B0503020204020204" charset="-122"/>
                          <a:cs typeface="微软雅黑" panose="020B0503020204020204" charset="-122"/>
                        </a:rPr>
                        <a:t>14.7k</a:t>
                      </a:r>
                      <a:r>
                        <a:rPr sz="1500" b="1" kern="0" spc="0" dirty="0">
                          <a:solidFill>
                            <a:srgbClr val="C00000">
                              <a:alpha val="100000"/>
                            </a:srgbClr>
                          </a:solidFill>
                          <a:latin typeface="微软雅黑" panose="020B0503020204020204" charset="-122"/>
                          <a:ea typeface="微软雅黑" panose="020B0503020204020204" charset="-122"/>
                          <a:cs typeface="微软雅黑" panose="020B0503020204020204" charset="-122"/>
                        </a:rPr>
                        <a:t>V</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eaLnBrk="0">
                        <a:lnSpc>
                          <a:spcPct val="107000"/>
                        </a:lnSpc>
                      </a:pPr>
                      <a:endParaRPr sz="600" dirty="0">
                        <a:latin typeface="Arial" panose="020B0604020202020204"/>
                        <a:ea typeface="Arial" panose="020B0604020202020204"/>
                        <a:cs typeface="Arial" panose="020B0604020202020204"/>
                      </a:endParaRPr>
                    </a:p>
                    <a:p>
                      <a:pPr marL="469900" algn="l" rtl="0" eaLnBrk="0">
                        <a:lnSpc>
                          <a:spcPct val="91000"/>
                        </a:lnSpc>
                        <a:spcBef>
                          <a:spcPts val="5"/>
                        </a:spcBef>
                      </a:pPr>
                      <a:r>
                        <a:rPr lang="en-US" sz="1500" b="1" kern="0" spc="20" dirty="0">
                          <a:solidFill>
                            <a:srgbClr val="C00000">
                              <a:alpha val="100000"/>
                            </a:srgbClr>
                          </a:solidFill>
                          <a:latin typeface="微软雅黑" panose="020B0503020204020204" charset="-122"/>
                          <a:ea typeface="微软雅黑" panose="020B0503020204020204" charset="-122"/>
                          <a:cs typeface="微软雅黑" panose="020B0503020204020204" charset="-122"/>
                        </a:rPr>
                        <a:t>220</a:t>
                      </a:r>
                      <a:r>
                        <a:rPr sz="1500" b="1" kern="0" spc="0" dirty="0">
                          <a:solidFill>
                            <a:srgbClr val="C00000">
                              <a:alpha val="100000"/>
                            </a:srgbClr>
                          </a:solidFill>
                          <a:latin typeface="微软雅黑" panose="020B0503020204020204" charset="-122"/>
                          <a:ea typeface="微软雅黑" panose="020B0503020204020204" charset="-122"/>
                          <a:cs typeface="微软雅黑" panose="020B0503020204020204" charset="-122"/>
                        </a:rPr>
                        <a:t>V</a:t>
                      </a:r>
                      <a:endParaRPr sz="15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534542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B2D970-5FB4-4F13-BCAE-B7B87679FBD2}"/>
              </a:ext>
            </a:extLst>
          </p:cNvPr>
          <p:cNvSpPr>
            <a:spLocks noGrp="1"/>
          </p:cNvSpPr>
          <p:nvPr>
            <p:ph type="title"/>
          </p:nvPr>
        </p:nvSpPr>
        <p:spPr/>
        <p:txBody>
          <a:bodyPr>
            <a:normAutofit/>
          </a:bodyPr>
          <a:lstStyle/>
          <a:p>
            <a:r>
              <a:rPr lang="zh-CN" altLang="en-US" dirty="0"/>
              <a:t>结合专门模式反馈，提升不稳定性抑制能力</a:t>
            </a:r>
          </a:p>
        </p:txBody>
      </p:sp>
      <p:pic>
        <p:nvPicPr>
          <p:cNvPr id="4" name="图片 3">
            <a:extLst>
              <a:ext uri="{FF2B5EF4-FFF2-40B4-BE49-F238E27FC236}">
                <a16:creationId xmlns:a16="http://schemas.microsoft.com/office/drawing/2014/main" id="{9EDCC150-7C3C-47C9-80CB-C0835CE4C6F8}"/>
              </a:ext>
            </a:extLst>
          </p:cNvPr>
          <p:cNvPicPr>
            <a:picLocks noChangeAspect="1"/>
          </p:cNvPicPr>
          <p:nvPr/>
        </p:nvPicPr>
        <p:blipFill>
          <a:blip r:embed="rId6"/>
          <a:stretch>
            <a:fillRect/>
          </a:stretch>
        </p:blipFill>
        <p:spPr>
          <a:xfrm>
            <a:off x="923775" y="1161731"/>
            <a:ext cx="7511640" cy="3718136"/>
          </a:xfrm>
          <a:prstGeom prst="rect">
            <a:avLst/>
          </a:prstGeom>
        </p:spPr>
      </p:pic>
      <p:sp>
        <p:nvSpPr>
          <p:cNvPr id="5" name="文本框 4">
            <a:extLst>
              <a:ext uri="{FF2B5EF4-FFF2-40B4-BE49-F238E27FC236}">
                <a16:creationId xmlns:a16="http://schemas.microsoft.com/office/drawing/2014/main" id="{98F5380E-CCAA-4A97-B45E-9272F3864CC2}"/>
              </a:ext>
            </a:extLst>
          </p:cNvPr>
          <p:cNvSpPr txBox="1"/>
          <p:nvPr/>
        </p:nvSpPr>
        <p:spPr>
          <a:xfrm>
            <a:off x="7971333" y="3767270"/>
            <a:ext cx="4064000" cy="675640"/>
          </a:xfrm>
          <a:prstGeom prst="rect">
            <a:avLst/>
          </a:prstGeom>
          <a:noFill/>
        </p:spPr>
        <p:txBody>
          <a:bodyPr wrap="square" rtlCol="0">
            <a:spAutoFit/>
          </a:bodyPr>
          <a:lstStyle/>
          <a:p>
            <a:pPr algn="ctr"/>
            <a:r>
              <a:rPr lang="zh-CN" altLang="en-US" dirty="0"/>
              <a:t>所需功率由几十千瓦量级</a:t>
            </a:r>
          </a:p>
          <a:p>
            <a:pPr algn="ctr"/>
            <a:r>
              <a:rPr lang="zh-CN" altLang="en-US" sz="2000" b="1">
                <a:solidFill>
                  <a:srgbClr val="C00000"/>
                </a:solidFill>
              </a:rPr>
              <a:t>降为千瓦</a:t>
            </a:r>
            <a:r>
              <a:rPr lang="zh-CN" altLang="en-US" sz="2000" b="1" dirty="0">
                <a:solidFill>
                  <a:srgbClr val="C00000"/>
                </a:solidFill>
              </a:rPr>
              <a:t>量级</a:t>
            </a:r>
          </a:p>
        </p:txBody>
      </p:sp>
      <p:sp>
        <p:nvSpPr>
          <p:cNvPr id="6" name="文本框 5">
            <a:extLst>
              <a:ext uri="{FF2B5EF4-FFF2-40B4-BE49-F238E27FC236}">
                <a16:creationId xmlns:a16="http://schemas.microsoft.com/office/drawing/2014/main" id="{F01BCCAC-83B1-48D1-A77C-8EB81C2AD8F9}"/>
              </a:ext>
            </a:extLst>
          </p:cNvPr>
          <p:cNvSpPr txBox="1"/>
          <p:nvPr>
            <p:custDataLst>
              <p:tags r:id="rId1"/>
            </p:custDataLst>
          </p:nvPr>
        </p:nvSpPr>
        <p:spPr>
          <a:xfrm>
            <a:off x="8653746" y="1119955"/>
            <a:ext cx="2834640" cy="706755"/>
          </a:xfrm>
          <a:prstGeom prst="rect">
            <a:avLst/>
          </a:prstGeom>
          <a:noFill/>
        </p:spPr>
        <p:txBody>
          <a:bodyPr wrap="square" rtlCol="0">
            <a:spAutoFit/>
          </a:bodyPr>
          <a:lstStyle/>
          <a:p>
            <a:pPr algn="ctr"/>
            <a:r>
              <a:rPr lang="en-US" altLang="zh-CN" sz="2000" b="1"/>
              <a:t>0.1ms</a:t>
            </a:r>
            <a:r>
              <a:rPr lang="zh-CN" altLang="en-US"/>
              <a:t>阻尼时间</a:t>
            </a:r>
          </a:p>
          <a:p>
            <a:pPr algn="ctr"/>
            <a:r>
              <a:rPr lang="zh-CN" altLang="en-US"/>
              <a:t>对应反馈电压为</a:t>
            </a:r>
            <a:r>
              <a:rPr lang="en-US" altLang="zh-CN" sz="2000" b="1"/>
              <a:t>14.7kV</a:t>
            </a:r>
          </a:p>
        </p:txBody>
      </p:sp>
      <p:sp>
        <p:nvSpPr>
          <p:cNvPr id="7" name="下箭头 15">
            <a:extLst>
              <a:ext uri="{FF2B5EF4-FFF2-40B4-BE49-F238E27FC236}">
                <a16:creationId xmlns:a16="http://schemas.microsoft.com/office/drawing/2014/main" id="{93455C02-0AC4-49A7-91E7-FB07E955609D}"/>
              </a:ext>
            </a:extLst>
          </p:cNvPr>
          <p:cNvSpPr/>
          <p:nvPr>
            <p:custDataLst>
              <p:tags r:id="rId2"/>
            </p:custDataLst>
          </p:nvPr>
        </p:nvSpPr>
        <p:spPr>
          <a:xfrm>
            <a:off x="9674191" y="1826710"/>
            <a:ext cx="793750" cy="483235"/>
          </a:xfrm>
          <a:prstGeom prst="downArrow">
            <a:avLst/>
          </a:prstGeom>
          <a:solidFill>
            <a:schemeClr val="accent1">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7E5EF865-785E-43F7-9A51-DB39A975D2C3}"/>
              </a:ext>
            </a:extLst>
          </p:cNvPr>
          <p:cNvSpPr txBox="1"/>
          <p:nvPr>
            <p:custDataLst>
              <p:tags r:id="rId3"/>
            </p:custDataLst>
          </p:nvPr>
        </p:nvSpPr>
        <p:spPr>
          <a:xfrm>
            <a:off x="8653746" y="2309945"/>
            <a:ext cx="2834640" cy="829945"/>
          </a:xfrm>
          <a:prstGeom prst="rect">
            <a:avLst/>
          </a:prstGeom>
          <a:noFill/>
        </p:spPr>
        <p:txBody>
          <a:bodyPr wrap="square" rtlCol="0">
            <a:spAutoFit/>
          </a:bodyPr>
          <a:lstStyle/>
          <a:p>
            <a:pPr algn="ctr"/>
            <a:r>
              <a:rPr lang="en-US" altLang="zh-CN" sz="2400" b="1">
                <a:solidFill>
                  <a:srgbClr val="C00000"/>
                </a:solidFill>
              </a:rPr>
              <a:t>0.3ms</a:t>
            </a:r>
            <a:r>
              <a:rPr lang="zh-CN" altLang="en-US"/>
              <a:t>阻尼时间</a:t>
            </a:r>
          </a:p>
          <a:p>
            <a:pPr algn="ctr"/>
            <a:r>
              <a:rPr lang="zh-CN" altLang="en-US"/>
              <a:t>对应反馈电压为</a:t>
            </a:r>
            <a:r>
              <a:rPr lang="en-US" altLang="zh-CN" sz="2400" b="1">
                <a:solidFill>
                  <a:srgbClr val="C00000"/>
                </a:solidFill>
              </a:rPr>
              <a:t>4.9kV</a:t>
            </a:r>
          </a:p>
        </p:txBody>
      </p:sp>
      <p:sp>
        <p:nvSpPr>
          <p:cNvPr id="9" name="下箭头 17">
            <a:extLst>
              <a:ext uri="{FF2B5EF4-FFF2-40B4-BE49-F238E27FC236}">
                <a16:creationId xmlns:a16="http://schemas.microsoft.com/office/drawing/2014/main" id="{1F2B822C-2689-4999-B182-1B5451FB8E85}"/>
              </a:ext>
            </a:extLst>
          </p:cNvPr>
          <p:cNvSpPr/>
          <p:nvPr>
            <p:custDataLst>
              <p:tags r:id="rId4"/>
            </p:custDataLst>
          </p:nvPr>
        </p:nvSpPr>
        <p:spPr>
          <a:xfrm>
            <a:off x="9674191" y="3284035"/>
            <a:ext cx="793750" cy="483235"/>
          </a:xfrm>
          <a:prstGeom prst="downArrow">
            <a:avLst/>
          </a:prstGeom>
          <a:solidFill>
            <a:schemeClr val="accent1">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442F952C-656A-4305-BCC1-ABF7A52F2165}"/>
              </a:ext>
            </a:extLst>
          </p:cNvPr>
          <p:cNvSpPr txBox="1"/>
          <p:nvPr/>
        </p:nvSpPr>
        <p:spPr>
          <a:xfrm>
            <a:off x="443064" y="5144555"/>
            <a:ext cx="10904016" cy="1477328"/>
          </a:xfrm>
          <a:prstGeom prst="rect">
            <a:avLst/>
          </a:prstGeom>
          <a:noFill/>
        </p:spPr>
        <p:txBody>
          <a:bodyPr wrap="square">
            <a:spAutoFit/>
          </a:bodyPr>
          <a:lstStyle/>
          <a:p>
            <a:pPr marL="0" marR="0" lvl="0" indent="26670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宋体" panose="02010600030101010101" pitchFamily="2" charset="-122"/>
              </a:rPr>
              <a:t>逐束团（</a:t>
            </a:r>
            <a:r>
              <a:rPr kumimoji="0" lang="en-US" altLang="zh-CN" sz="1800" b="0" i="0" u="none" strike="noStrike" kern="100" cap="none" spc="0" normalizeH="0" baseline="0" noProof="0" dirty="0" err="1">
                <a:ln>
                  <a:noFill/>
                </a:ln>
                <a:solidFill>
                  <a:srgbClr val="002060"/>
                </a:solidFill>
                <a:effectLst/>
                <a:uLnTx/>
                <a:uFillTx/>
                <a:latin typeface="微软雅黑" panose="020B0503020204020204" pitchFamily="34" charset="-122"/>
                <a:ea typeface="微软雅黑" panose="020B0503020204020204" pitchFamily="34" charset="-122"/>
                <a:cs typeface="宋体" panose="02010600030101010101" pitchFamily="2" charset="-122"/>
              </a:rPr>
              <a:t>PathA</a:t>
            </a:r>
            <a:r>
              <a:rPr kumimoji="0" lang="zh-CN" altLang="en-US" sz="1800" b="0" i="0" u="none" strike="noStrike" kern="1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宋体" panose="02010600030101010101" pitchFamily="2" charset="-122"/>
              </a:rPr>
              <a:t>）针对通用，宽带的快速阻尼，通过采集单个束团的信号，独立调整每个束团的反馈增益及相位，用于快速抑制所有束团的固有振荡；</a:t>
            </a:r>
            <a:endParaRPr kumimoji="0" lang="en-US" altLang="zh-CN" sz="1800" b="0" i="0" u="none" strike="noStrike" kern="1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266700" algn="just" defTabSz="914400" rtl="0" eaLnBrk="1" fontAlgn="auto" latinLnBrk="0" hangingPunct="1">
              <a:lnSpc>
                <a:spcPct val="100000"/>
              </a:lnSpc>
              <a:spcBef>
                <a:spcPts val="0"/>
              </a:spcBef>
              <a:spcAft>
                <a:spcPts val="0"/>
              </a:spcAft>
              <a:buClrTx/>
              <a:buSzTx/>
              <a:buFontTx/>
              <a:buNone/>
              <a:tabLst/>
              <a:defRPr/>
            </a:pPr>
            <a:r>
              <a:rPr lang="zh-CN" altLang="en-US" kern="100" dirty="0">
                <a:solidFill>
                  <a:srgbClr val="002060"/>
                </a:solidFill>
                <a:latin typeface="微软雅黑" panose="020B0503020204020204" pitchFamily="34" charset="-122"/>
                <a:ea typeface="微软雅黑" panose="020B0503020204020204" pitchFamily="34" charset="-122"/>
                <a:cs typeface="宋体" panose="02010600030101010101" pitchFamily="2" charset="-122"/>
              </a:rPr>
              <a:t>逐模式（</a:t>
            </a:r>
            <a:r>
              <a:rPr lang="en-US" altLang="zh-CN" kern="100" dirty="0" err="1">
                <a:solidFill>
                  <a:srgbClr val="002060"/>
                </a:solidFill>
                <a:latin typeface="微软雅黑" panose="020B0503020204020204" pitchFamily="34" charset="-122"/>
                <a:ea typeface="微软雅黑" panose="020B0503020204020204" pitchFamily="34" charset="-122"/>
                <a:cs typeface="宋体" panose="02010600030101010101" pitchFamily="2" charset="-122"/>
              </a:rPr>
              <a:t>PathB</a:t>
            </a:r>
            <a:r>
              <a:rPr lang="zh-CN" altLang="en-US" kern="100" dirty="0">
                <a:solidFill>
                  <a:srgbClr val="002060"/>
                </a:solidFill>
                <a:latin typeface="微软雅黑" panose="020B0503020204020204" pitchFamily="34" charset="-122"/>
                <a:ea typeface="微软雅黑" panose="020B0503020204020204" pitchFamily="34" charset="-122"/>
                <a:cs typeface="宋体" panose="02010600030101010101" pitchFamily="2" charset="-122"/>
              </a:rPr>
              <a:t>）针对快离子，电子云的不稳定性，通过采集束团间的耦合模式，对由电子云等引起的特定增长模式，进行高增益，窄带宽的反馈，从而精准的抑制特定模式的不稳定性。</a:t>
            </a:r>
            <a:endParaRPr lang="en-US" altLang="zh-CN" kern="100" dirty="0">
              <a:solidFill>
                <a:srgbClr val="002060"/>
              </a:solidFill>
              <a:latin typeface="微软雅黑" panose="020B0503020204020204" pitchFamily="34" charset="-122"/>
              <a:ea typeface="微软雅黑" panose="020B0503020204020204" pitchFamily="34" charset="-122"/>
              <a:cs typeface="宋体" panose="02010600030101010101" pitchFamily="2" charset="-122"/>
            </a:endParaRPr>
          </a:p>
          <a:p>
            <a:pPr marL="0" marR="0" lvl="0" indent="266700" algn="just" defTabSz="914400" rtl="0" eaLnBrk="1" fontAlgn="auto" latinLnBrk="0" hangingPunct="1">
              <a:lnSpc>
                <a:spcPct val="100000"/>
              </a:lnSpc>
              <a:spcBef>
                <a:spcPts val="0"/>
              </a:spcBef>
              <a:spcAft>
                <a:spcPts val="0"/>
              </a:spcAft>
              <a:buClrTx/>
              <a:buSzTx/>
              <a:buFontTx/>
              <a:buNone/>
              <a:tabLst/>
              <a:defRPr/>
            </a:pPr>
            <a:endParaRPr lang="en-US" altLang="zh-CN" kern="100" dirty="0">
              <a:solidFill>
                <a:srgbClr val="002060"/>
              </a:solidFill>
              <a:latin typeface="微软雅黑" panose="020B0503020204020204" pitchFamily="34" charset="-122"/>
              <a:ea typeface="微软雅黑" panose="020B0503020204020204" pitchFamily="34" charset="-122"/>
              <a:cs typeface="宋体" panose="02010600030101010101" pitchFamily="2" charset="-122"/>
            </a:endParaRPr>
          </a:p>
        </p:txBody>
      </p:sp>
    </p:spTree>
    <p:extLst>
      <p:ext uri="{BB962C8B-B14F-4D97-AF65-F5344CB8AC3E}">
        <p14:creationId xmlns:p14="http://schemas.microsoft.com/office/powerpoint/2010/main" val="125487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3D9A10-AE9C-4AB6-AF95-3C180B53F831}"/>
              </a:ext>
            </a:extLst>
          </p:cNvPr>
          <p:cNvSpPr>
            <a:spLocks noGrp="1"/>
          </p:cNvSpPr>
          <p:nvPr>
            <p:ph type="title"/>
          </p:nvPr>
        </p:nvSpPr>
        <p:spPr/>
        <p:txBody>
          <a:bodyPr>
            <a:normAutofit/>
          </a:bodyPr>
          <a:lstStyle/>
          <a:p>
            <a:r>
              <a:rPr lang="zh-CN" altLang="en-US" dirty="0"/>
              <a:t>横向反馈</a:t>
            </a:r>
            <a:r>
              <a:rPr lang="en-US" altLang="zh-CN" dirty="0"/>
              <a:t>kicker</a:t>
            </a:r>
            <a:r>
              <a:rPr lang="zh-CN" altLang="en-US" dirty="0"/>
              <a:t>的设计</a:t>
            </a:r>
          </a:p>
        </p:txBody>
      </p:sp>
      <p:pic>
        <p:nvPicPr>
          <p:cNvPr id="4" name="图片 3">
            <a:extLst>
              <a:ext uri="{FF2B5EF4-FFF2-40B4-BE49-F238E27FC236}">
                <a16:creationId xmlns:a16="http://schemas.microsoft.com/office/drawing/2014/main" id="{10872574-7481-4C78-B474-521EE3D78BCB}"/>
              </a:ext>
            </a:extLst>
          </p:cNvPr>
          <p:cNvPicPr>
            <a:picLocks noChangeAspect="1"/>
          </p:cNvPicPr>
          <p:nvPr/>
        </p:nvPicPr>
        <p:blipFill>
          <a:blip r:embed="rId3"/>
          <a:stretch>
            <a:fillRect/>
          </a:stretch>
        </p:blipFill>
        <p:spPr>
          <a:xfrm>
            <a:off x="5116190" y="804684"/>
            <a:ext cx="6442075" cy="2259330"/>
          </a:xfrm>
          <a:prstGeom prst="rect">
            <a:avLst/>
          </a:prstGeom>
        </p:spPr>
      </p:pic>
      <p:sp>
        <p:nvSpPr>
          <p:cNvPr id="5" name="textbox 68">
            <a:extLst>
              <a:ext uri="{FF2B5EF4-FFF2-40B4-BE49-F238E27FC236}">
                <a16:creationId xmlns:a16="http://schemas.microsoft.com/office/drawing/2014/main" id="{6CC07FEB-C855-4794-9C83-4BB1C52C62AB}"/>
              </a:ext>
            </a:extLst>
          </p:cNvPr>
          <p:cNvSpPr/>
          <p:nvPr/>
        </p:nvSpPr>
        <p:spPr>
          <a:xfrm>
            <a:off x="580734" y="992821"/>
            <a:ext cx="4212590" cy="2177415"/>
          </a:xfrm>
          <a:prstGeom prst="rect">
            <a:avLst/>
          </a:prstGeom>
          <a:noFill/>
          <a:ln w="0" cap="flat">
            <a:noFill/>
            <a:prstDash val="solid"/>
            <a:miter lim="0"/>
          </a:ln>
        </p:spPr>
        <p:txBody>
          <a:bodyPr vert="horz" wrap="square" lIns="0" tIns="0" rIns="0" bIns="0"/>
          <a:lstStyle/>
          <a:p>
            <a:pPr algn="l" rtl="0" eaLnBrk="0">
              <a:lnSpc>
                <a:spcPct val="150000"/>
              </a:lnSpc>
            </a:pPr>
            <a:endParaRPr sz="100" dirty="0">
              <a:latin typeface="Arial" panose="020B0604020202020204"/>
              <a:ea typeface="Arial" panose="020B0604020202020204"/>
              <a:cs typeface="Arial" panose="020B0604020202020204"/>
            </a:endParaRPr>
          </a:p>
          <a:p>
            <a:pPr marL="12700" algn="l" rtl="0" eaLnBrk="0">
              <a:lnSpc>
                <a:spcPct val="150000"/>
              </a:lnSpc>
              <a:tabLst>
                <a:tab pos="196850" algn="l"/>
              </a:tabLst>
            </a:pPr>
            <a:r>
              <a:rPr sz="2000" kern="0" spc="-10" dirty="0" err="1">
                <a:solidFill>
                  <a:srgbClr val="000000">
                    <a:alpha val="100000"/>
                  </a:srgbClr>
                </a:solidFill>
                <a:latin typeface="微软雅黑" panose="020B0503020204020204" charset="-122"/>
                <a:ea typeface="微软雅黑" panose="020B0503020204020204" charset="-122"/>
                <a:cs typeface="微软雅黑" panose="020B0503020204020204" charset="-122"/>
              </a:rPr>
              <a:t>条带型kicker</a:t>
            </a:r>
            <a:endPar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ct val="150000"/>
              </a:lnSpc>
              <a:tabLst>
                <a:tab pos="196850" algn="l"/>
              </a:tabLst>
            </a:pPr>
            <a:r>
              <a:rPr lang="zh-CN" altLang="en-US"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它</a:t>
            </a:r>
            <a:r>
              <a:rPr kern="0" spc="-1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和功率放大器均工作在基带DC～fRF</a:t>
            </a:r>
            <a:r>
              <a:rPr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a:t>
            </a:r>
            <a:endParaRPr lang="en-US" kern="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2700" algn="l" rtl="0" eaLnBrk="0">
              <a:lnSpc>
                <a:spcPct val="150000"/>
              </a:lnSpc>
              <a:tabLst>
                <a:tab pos="196850" algn="l"/>
              </a:tabLst>
            </a:pPr>
            <a:r>
              <a:rPr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下游：</a:t>
            </a:r>
            <a:r>
              <a:rPr lang="zh-CN"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四</a:t>
            </a:r>
            <a:r>
              <a:rPr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个端口</a:t>
            </a:r>
            <a:r>
              <a:rPr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馈入信号</a:t>
            </a:r>
          </a:p>
          <a:p>
            <a:pPr marL="12700" algn="l" rtl="0" eaLnBrk="0">
              <a:lnSpc>
                <a:spcPct val="150000"/>
              </a:lnSpc>
              <a:tabLst>
                <a:tab pos="196850" algn="l"/>
              </a:tabLst>
            </a:pPr>
            <a:r>
              <a:rPr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上游：</a:t>
            </a:r>
            <a:r>
              <a:rPr kern="0" spc="-20" dirty="0">
                <a:solidFill>
                  <a:srgbClr val="000000">
                    <a:alpha val="100000"/>
                  </a:srgbClr>
                </a:solidFill>
                <a:latin typeface="Calibri" panose="020F0502020204030204"/>
                <a:ea typeface="Calibri" panose="020F0502020204030204"/>
                <a:cs typeface="Calibri" panose="020F0502020204030204"/>
              </a:rPr>
              <a:t>50Ω</a:t>
            </a:r>
            <a:r>
              <a:rPr kern="0" spc="180" dirty="0">
                <a:solidFill>
                  <a:srgbClr val="000000">
                    <a:alpha val="100000"/>
                  </a:srgbClr>
                </a:solidFill>
                <a:latin typeface="Calibri" panose="020F0502020204030204"/>
                <a:ea typeface="Calibri" panose="020F0502020204030204"/>
                <a:cs typeface="Calibri" panose="020F0502020204030204"/>
              </a:rPr>
              <a:t> </a:t>
            </a:r>
            <a:r>
              <a:rPr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匹配</a:t>
            </a:r>
          </a:p>
        </p:txBody>
      </p:sp>
      <p:sp>
        <p:nvSpPr>
          <p:cNvPr id="6" name="textbox 80">
            <a:extLst>
              <a:ext uri="{FF2B5EF4-FFF2-40B4-BE49-F238E27FC236}">
                <a16:creationId xmlns:a16="http://schemas.microsoft.com/office/drawing/2014/main" id="{AAAF5DBA-CD1B-4B96-9070-48CA5DF3DC34}"/>
              </a:ext>
            </a:extLst>
          </p:cNvPr>
          <p:cNvSpPr/>
          <p:nvPr/>
        </p:nvSpPr>
        <p:spPr>
          <a:xfrm>
            <a:off x="501810" y="3179390"/>
            <a:ext cx="2994660" cy="271779"/>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条带电极的首尾：设</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计过渡段</a:t>
            </a:r>
            <a:endParaRPr sz="1800" dirty="0">
              <a:latin typeface="微软雅黑" panose="020B0503020204020204" charset="-122"/>
              <a:ea typeface="微软雅黑" panose="020B0503020204020204" charset="-122"/>
              <a:cs typeface="微软雅黑" panose="020B0503020204020204" charset="-122"/>
            </a:endParaRPr>
          </a:p>
        </p:txBody>
      </p:sp>
      <p:sp>
        <p:nvSpPr>
          <p:cNvPr id="7" name="textbox 56">
            <a:extLst>
              <a:ext uri="{FF2B5EF4-FFF2-40B4-BE49-F238E27FC236}">
                <a16:creationId xmlns:a16="http://schemas.microsoft.com/office/drawing/2014/main" id="{B73D2DD7-8465-4A5D-AFD9-2A2C31E3EE57}"/>
              </a:ext>
            </a:extLst>
          </p:cNvPr>
          <p:cNvSpPr/>
          <p:nvPr/>
        </p:nvSpPr>
        <p:spPr>
          <a:xfrm>
            <a:off x="11947837" y="6325982"/>
            <a:ext cx="95250" cy="160020"/>
          </a:xfrm>
          <a:prstGeom prst="rect">
            <a:avLst/>
          </a:prstGeom>
          <a:noFill/>
          <a:ln w="0" cap="flat">
            <a:noFill/>
            <a:prstDash val="solid"/>
            <a:miter lim="0"/>
          </a:ln>
        </p:spPr>
        <p:txBody>
          <a:bodyPr vert="horz" wrap="square" lIns="0" tIns="0" rIns="0" bIns="0"/>
          <a:lstStyle/>
          <a:p>
            <a:pPr algn="l" rtl="0" eaLnBrk="0">
              <a:lnSpc>
                <a:spcPct val="87000"/>
              </a:lnSpc>
            </a:pPr>
            <a:r>
              <a:rPr lang="en-US" sz="100" dirty="0">
                <a:latin typeface="Arial" panose="020B0604020202020204"/>
                <a:ea typeface="Arial" panose="020B0604020202020204"/>
                <a:cs typeface="Arial" panose="020B0604020202020204"/>
              </a:rPr>
              <a:t>3</a:t>
            </a:r>
            <a:endParaRPr sz="100" dirty="0">
              <a:latin typeface="Arial" panose="020B0604020202020204"/>
              <a:ea typeface="Arial" panose="020B0604020202020204"/>
              <a:cs typeface="Arial" panose="020B0604020202020204"/>
            </a:endParaRPr>
          </a:p>
          <a:p>
            <a:pPr marL="12700" algn="l" rtl="0" eaLnBrk="0">
              <a:lnSpc>
                <a:spcPct val="73000"/>
              </a:lnSpc>
            </a:pPr>
            <a:r>
              <a:rPr lang="en-US" sz="1200" kern="0" spc="-20" dirty="0">
                <a:solidFill>
                  <a:srgbClr val="898989">
                    <a:alpha val="100000"/>
                  </a:srgbClr>
                </a:solidFill>
                <a:latin typeface="Calibri" panose="020F0502020204030204"/>
                <a:ea typeface="Calibri" panose="020F0502020204030204"/>
                <a:cs typeface="Calibri" panose="020F0502020204030204"/>
              </a:rPr>
              <a:t>3</a:t>
            </a:r>
          </a:p>
        </p:txBody>
      </p:sp>
      <p:cxnSp>
        <p:nvCxnSpPr>
          <p:cNvPr id="8" name="直接箭头连接符 7">
            <a:extLst>
              <a:ext uri="{FF2B5EF4-FFF2-40B4-BE49-F238E27FC236}">
                <a16:creationId xmlns:a16="http://schemas.microsoft.com/office/drawing/2014/main" id="{7B5556E3-668A-4F75-BA49-5D285AD7E3C7}"/>
              </a:ext>
            </a:extLst>
          </p:cNvPr>
          <p:cNvCxnSpPr/>
          <p:nvPr/>
        </p:nvCxnSpPr>
        <p:spPr>
          <a:xfrm flipH="1">
            <a:off x="10665455" y="1415554"/>
            <a:ext cx="752475" cy="15748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9" name="文本框 8">
            <a:extLst>
              <a:ext uri="{FF2B5EF4-FFF2-40B4-BE49-F238E27FC236}">
                <a16:creationId xmlns:a16="http://schemas.microsoft.com/office/drawing/2014/main" id="{246294A8-5A02-44DD-ADA6-0C0E27655DEA}"/>
              </a:ext>
            </a:extLst>
          </p:cNvPr>
          <p:cNvSpPr txBox="1"/>
          <p:nvPr/>
        </p:nvSpPr>
        <p:spPr>
          <a:xfrm>
            <a:off x="11077570" y="1049794"/>
            <a:ext cx="412115" cy="306705"/>
          </a:xfrm>
          <a:prstGeom prst="rect">
            <a:avLst/>
          </a:prstGeom>
          <a:noFill/>
        </p:spPr>
        <p:txBody>
          <a:bodyPr wrap="square" rtlCol="0">
            <a:spAutoFit/>
          </a:bodyPr>
          <a:lstStyle/>
          <a:p>
            <a:r>
              <a:rPr lang="en-US" altLang="zh-CN" sz="1400" b="1" i="1">
                <a:solidFill>
                  <a:srgbClr val="FF0000"/>
                </a:solidFill>
              </a:rPr>
              <a:t>e</a:t>
            </a:r>
            <a:r>
              <a:rPr lang="en-US" altLang="zh-CN" sz="1400" b="1" baseline="30000">
                <a:solidFill>
                  <a:srgbClr val="FF0000"/>
                </a:solidFill>
              </a:rPr>
              <a:t>-</a:t>
            </a:r>
          </a:p>
        </p:txBody>
      </p:sp>
      <p:sp>
        <p:nvSpPr>
          <p:cNvPr id="10" name="文本框 9">
            <a:extLst>
              <a:ext uri="{FF2B5EF4-FFF2-40B4-BE49-F238E27FC236}">
                <a16:creationId xmlns:a16="http://schemas.microsoft.com/office/drawing/2014/main" id="{39319D05-FDE9-4D92-A823-C37DDE1F30C1}"/>
              </a:ext>
            </a:extLst>
          </p:cNvPr>
          <p:cNvSpPr txBox="1"/>
          <p:nvPr/>
        </p:nvSpPr>
        <p:spPr>
          <a:xfrm>
            <a:off x="6179180" y="1556524"/>
            <a:ext cx="846455" cy="306705"/>
          </a:xfrm>
          <a:prstGeom prst="rect">
            <a:avLst/>
          </a:prstGeom>
          <a:noFill/>
        </p:spPr>
        <p:txBody>
          <a:bodyPr wrap="square" rtlCol="0">
            <a:spAutoFit/>
          </a:bodyPr>
          <a:lstStyle/>
          <a:p>
            <a:r>
              <a:rPr lang="en-US" altLang="zh-CN" sz="1400" b="1">
                <a:solidFill>
                  <a:schemeClr val="tx1"/>
                </a:solidFill>
              </a:rPr>
              <a:t>Port1</a:t>
            </a:r>
          </a:p>
        </p:txBody>
      </p:sp>
      <p:cxnSp>
        <p:nvCxnSpPr>
          <p:cNvPr id="11" name="直接箭头连接符 10">
            <a:extLst>
              <a:ext uri="{FF2B5EF4-FFF2-40B4-BE49-F238E27FC236}">
                <a16:creationId xmlns:a16="http://schemas.microsoft.com/office/drawing/2014/main" id="{7D19350E-280D-476C-A85B-094294CF1ECD}"/>
              </a:ext>
            </a:extLst>
          </p:cNvPr>
          <p:cNvCxnSpPr/>
          <p:nvPr/>
        </p:nvCxnSpPr>
        <p:spPr>
          <a:xfrm flipH="1">
            <a:off x="6156955" y="1623834"/>
            <a:ext cx="6985" cy="26987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2" name="文本框 11">
            <a:extLst>
              <a:ext uri="{FF2B5EF4-FFF2-40B4-BE49-F238E27FC236}">
                <a16:creationId xmlns:a16="http://schemas.microsoft.com/office/drawing/2014/main" id="{F73B74CB-83F5-40CB-8BD8-A667A411FF4E}"/>
              </a:ext>
            </a:extLst>
          </p:cNvPr>
          <p:cNvSpPr txBox="1"/>
          <p:nvPr/>
        </p:nvSpPr>
        <p:spPr>
          <a:xfrm>
            <a:off x="6173465" y="3024009"/>
            <a:ext cx="567690" cy="306705"/>
          </a:xfrm>
          <a:prstGeom prst="rect">
            <a:avLst/>
          </a:prstGeom>
          <a:noFill/>
        </p:spPr>
        <p:txBody>
          <a:bodyPr wrap="square" rtlCol="0">
            <a:spAutoFit/>
          </a:bodyPr>
          <a:lstStyle/>
          <a:p>
            <a:r>
              <a:rPr lang="en-US" altLang="zh-CN" sz="1400">
                <a:solidFill>
                  <a:srgbClr val="FF0000"/>
                </a:solidFill>
              </a:rPr>
              <a:t>-V0</a:t>
            </a:r>
          </a:p>
        </p:txBody>
      </p:sp>
      <p:cxnSp>
        <p:nvCxnSpPr>
          <p:cNvPr id="13" name="直接箭头连接符 12">
            <a:extLst>
              <a:ext uri="{FF2B5EF4-FFF2-40B4-BE49-F238E27FC236}">
                <a16:creationId xmlns:a16="http://schemas.microsoft.com/office/drawing/2014/main" id="{080C3953-8E5E-42EF-882D-C1A9552F88C8}"/>
              </a:ext>
            </a:extLst>
          </p:cNvPr>
          <p:cNvCxnSpPr/>
          <p:nvPr/>
        </p:nvCxnSpPr>
        <p:spPr>
          <a:xfrm>
            <a:off x="5279385" y="2216924"/>
            <a:ext cx="390525" cy="965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4" name="文本框 13">
            <a:extLst>
              <a:ext uri="{FF2B5EF4-FFF2-40B4-BE49-F238E27FC236}">
                <a16:creationId xmlns:a16="http://schemas.microsoft.com/office/drawing/2014/main" id="{FC77B6FF-F7BA-49CA-BB8B-B5C26AB7F2AC}"/>
              </a:ext>
            </a:extLst>
          </p:cNvPr>
          <p:cNvSpPr txBox="1"/>
          <p:nvPr/>
        </p:nvSpPr>
        <p:spPr>
          <a:xfrm>
            <a:off x="5132700" y="2315349"/>
            <a:ext cx="567690" cy="306705"/>
          </a:xfrm>
          <a:prstGeom prst="rect">
            <a:avLst/>
          </a:prstGeom>
          <a:noFill/>
        </p:spPr>
        <p:txBody>
          <a:bodyPr wrap="square" rtlCol="0">
            <a:spAutoFit/>
          </a:bodyPr>
          <a:lstStyle/>
          <a:p>
            <a:r>
              <a:rPr lang="en-US" altLang="zh-CN" sz="1400">
                <a:solidFill>
                  <a:srgbClr val="FF0000"/>
                </a:solidFill>
                <a:sym typeface="+mn-ea"/>
              </a:rPr>
              <a:t>-V0</a:t>
            </a:r>
          </a:p>
        </p:txBody>
      </p:sp>
      <p:sp>
        <p:nvSpPr>
          <p:cNvPr id="15" name="文本框 14">
            <a:extLst>
              <a:ext uri="{FF2B5EF4-FFF2-40B4-BE49-F238E27FC236}">
                <a16:creationId xmlns:a16="http://schemas.microsoft.com/office/drawing/2014/main" id="{BD5DB541-C163-459B-BC17-C55BBA50B20F}"/>
              </a:ext>
            </a:extLst>
          </p:cNvPr>
          <p:cNvSpPr txBox="1"/>
          <p:nvPr/>
        </p:nvSpPr>
        <p:spPr>
          <a:xfrm>
            <a:off x="6550020" y="2763024"/>
            <a:ext cx="595630" cy="306705"/>
          </a:xfrm>
          <a:prstGeom prst="rect">
            <a:avLst/>
          </a:prstGeom>
          <a:noFill/>
        </p:spPr>
        <p:txBody>
          <a:bodyPr wrap="square" rtlCol="0">
            <a:spAutoFit/>
          </a:bodyPr>
          <a:lstStyle/>
          <a:p>
            <a:r>
              <a:rPr lang="en-US" altLang="zh-CN" sz="1400">
                <a:solidFill>
                  <a:srgbClr val="FF0000"/>
                </a:solidFill>
                <a:sym typeface="+mn-ea"/>
              </a:rPr>
              <a:t>+V0</a:t>
            </a:r>
          </a:p>
        </p:txBody>
      </p:sp>
      <p:cxnSp>
        <p:nvCxnSpPr>
          <p:cNvPr id="16" name="直接箭头连接符 15">
            <a:extLst>
              <a:ext uri="{FF2B5EF4-FFF2-40B4-BE49-F238E27FC236}">
                <a16:creationId xmlns:a16="http://schemas.microsoft.com/office/drawing/2014/main" id="{7C245B6E-77BC-4C01-856A-7B3A41B25164}"/>
              </a:ext>
            </a:extLst>
          </p:cNvPr>
          <p:cNvCxnSpPr/>
          <p:nvPr/>
        </p:nvCxnSpPr>
        <p:spPr>
          <a:xfrm flipH="1" flipV="1">
            <a:off x="6550020" y="2663964"/>
            <a:ext cx="356235" cy="8636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a:extLst>
              <a:ext uri="{FF2B5EF4-FFF2-40B4-BE49-F238E27FC236}">
                <a16:creationId xmlns:a16="http://schemas.microsoft.com/office/drawing/2014/main" id="{AC7C17F8-D4B0-427B-B1EF-1C37B4B21D56}"/>
              </a:ext>
            </a:extLst>
          </p:cNvPr>
          <p:cNvCxnSpPr/>
          <p:nvPr/>
        </p:nvCxnSpPr>
        <p:spPr>
          <a:xfrm flipV="1">
            <a:off x="6165845" y="3052584"/>
            <a:ext cx="7620" cy="23304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8" name="文本框 17">
            <a:extLst>
              <a:ext uri="{FF2B5EF4-FFF2-40B4-BE49-F238E27FC236}">
                <a16:creationId xmlns:a16="http://schemas.microsoft.com/office/drawing/2014/main" id="{EF14CCFC-ECE5-47D3-8061-715A486ACA1D}"/>
              </a:ext>
            </a:extLst>
          </p:cNvPr>
          <p:cNvSpPr txBox="1"/>
          <p:nvPr/>
        </p:nvSpPr>
        <p:spPr>
          <a:xfrm>
            <a:off x="5544815" y="1530489"/>
            <a:ext cx="567690" cy="306705"/>
          </a:xfrm>
          <a:prstGeom prst="rect">
            <a:avLst/>
          </a:prstGeom>
          <a:noFill/>
        </p:spPr>
        <p:txBody>
          <a:bodyPr wrap="square" rtlCol="0">
            <a:spAutoFit/>
          </a:bodyPr>
          <a:lstStyle/>
          <a:p>
            <a:r>
              <a:rPr lang="en-US" altLang="zh-CN" sz="1400">
                <a:solidFill>
                  <a:srgbClr val="FF0000"/>
                </a:solidFill>
              </a:rPr>
              <a:t>+V0</a:t>
            </a:r>
          </a:p>
        </p:txBody>
      </p:sp>
      <p:sp>
        <p:nvSpPr>
          <p:cNvPr id="19" name="文本框 18">
            <a:extLst>
              <a:ext uri="{FF2B5EF4-FFF2-40B4-BE49-F238E27FC236}">
                <a16:creationId xmlns:a16="http://schemas.microsoft.com/office/drawing/2014/main" id="{73F7EED4-9D9B-46ED-916B-E789681E6AD7}"/>
              </a:ext>
            </a:extLst>
          </p:cNvPr>
          <p:cNvSpPr txBox="1"/>
          <p:nvPr/>
        </p:nvSpPr>
        <p:spPr>
          <a:xfrm>
            <a:off x="6550020" y="2315984"/>
            <a:ext cx="846455" cy="306705"/>
          </a:xfrm>
          <a:prstGeom prst="rect">
            <a:avLst/>
          </a:prstGeom>
          <a:noFill/>
        </p:spPr>
        <p:txBody>
          <a:bodyPr wrap="square" rtlCol="0">
            <a:spAutoFit/>
          </a:bodyPr>
          <a:lstStyle/>
          <a:p>
            <a:r>
              <a:rPr lang="en-US" altLang="zh-CN" sz="1400" b="1">
                <a:solidFill>
                  <a:schemeClr val="tx1"/>
                </a:solidFill>
              </a:rPr>
              <a:t>Port2</a:t>
            </a:r>
          </a:p>
        </p:txBody>
      </p:sp>
      <p:sp>
        <p:nvSpPr>
          <p:cNvPr id="20" name="文本框 19">
            <a:extLst>
              <a:ext uri="{FF2B5EF4-FFF2-40B4-BE49-F238E27FC236}">
                <a16:creationId xmlns:a16="http://schemas.microsoft.com/office/drawing/2014/main" id="{3C39D719-016B-43AC-B403-681F173C5CD8}"/>
              </a:ext>
            </a:extLst>
          </p:cNvPr>
          <p:cNvSpPr txBox="1"/>
          <p:nvPr/>
        </p:nvSpPr>
        <p:spPr>
          <a:xfrm>
            <a:off x="5416545" y="3037979"/>
            <a:ext cx="846455" cy="333375"/>
          </a:xfrm>
          <a:prstGeom prst="rect">
            <a:avLst/>
          </a:prstGeom>
          <a:noFill/>
        </p:spPr>
        <p:txBody>
          <a:bodyPr wrap="square" rtlCol="0">
            <a:noAutofit/>
          </a:bodyPr>
          <a:lstStyle/>
          <a:p>
            <a:r>
              <a:rPr lang="en-US" altLang="zh-CN" sz="1400" b="1">
                <a:solidFill>
                  <a:schemeClr val="tx1"/>
                </a:solidFill>
              </a:rPr>
              <a:t>Port3</a:t>
            </a:r>
          </a:p>
        </p:txBody>
      </p:sp>
      <p:sp>
        <p:nvSpPr>
          <p:cNvPr id="21" name="文本框 20">
            <a:extLst>
              <a:ext uri="{FF2B5EF4-FFF2-40B4-BE49-F238E27FC236}">
                <a16:creationId xmlns:a16="http://schemas.microsoft.com/office/drawing/2014/main" id="{92DDDF0B-1DB6-4C3A-92EF-511D7D52C522}"/>
              </a:ext>
            </a:extLst>
          </p:cNvPr>
          <p:cNvSpPr txBox="1"/>
          <p:nvPr/>
        </p:nvSpPr>
        <p:spPr>
          <a:xfrm>
            <a:off x="5151115" y="1897519"/>
            <a:ext cx="846455" cy="306705"/>
          </a:xfrm>
          <a:prstGeom prst="rect">
            <a:avLst/>
          </a:prstGeom>
          <a:noFill/>
        </p:spPr>
        <p:txBody>
          <a:bodyPr wrap="square" rtlCol="0">
            <a:spAutoFit/>
          </a:bodyPr>
          <a:lstStyle/>
          <a:p>
            <a:r>
              <a:rPr lang="en-US" altLang="zh-CN" sz="1400" b="1">
                <a:solidFill>
                  <a:schemeClr val="tx1"/>
                </a:solidFill>
              </a:rPr>
              <a:t>Port4</a:t>
            </a:r>
          </a:p>
        </p:txBody>
      </p:sp>
      <p:sp>
        <p:nvSpPr>
          <p:cNvPr id="22" name="文本框 21">
            <a:extLst>
              <a:ext uri="{FF2B5EF4-FFF2-40B4-BE49-F238E27FC236}">
                <a16:creationId xmlns:a16="http://schemas.microsoft.com/office/drawing/2014/main" id="{01987F93-0222-4FDD-9E20-40B9E442E775}"/>
              </a:ext>
            </a:extLst>
          </p:cNvPr>
          <p:cNvSpPr txBox="1"/>
          <p:nvPr/>
        </p:nvSpPr>
        <p:spPr>
          <a:xfrm>
            <a:off x="10922630" y="778014"/>
            <a:ext cx="846455" cy="275590"/>
          </a:xfrm>
          <a:prstGeom prst="rect">
            <a:avLst/>
          </a:prstGeom>
          <a:noFill/>
        </p:spPr>
        <p:txBody>
          <a:bodyPr wrap="square" rtlCol="0">
            <a:spAutoFit/>
          </a:bodyPr>
          <a:lstStyle/>
          <a:p>
            <a:r>
              <a:rPr lang="en-US" altLang="zh-CN" sz="1200" b="1">
                <a:solidFill>
                  <a:schemeClr val="tx1"/>
                </a:solidFill>
              </a:rPr>
              <a:t>Port5</a:t>
            </a:r>
          </a:p>
        </p:txBody>
      </p:sp>
      <p:cxnSp>
        <p:nvCxnSpPr>
          <p:cNvPr id="23" name="直接箭头连接符 22">
            <a:extLst>
              <a:ext uri="{FF2B5EF4-FFF2-40B4-BE49-F238E27FC236}">
                <a16:creationId xmlns:a16="http://schemas.microsoft.com/office/drawing/2014/main" id="{B87151C5-6D5C-4250-952B-CCB1147E79FA}"/>
              </a:ext>
            </a:extLst>
          </p:cNvPr>
          <p:cNvCxnSpPr/>
          <p:nvPr/>
        </p:nvCxnSpPr>
        <p:spPr>
          <a:xfrm flipV="1">
            <a:off x="10901040" y="821194"/>
            <a:ext cx="0" cy="3232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4" name="文本框 23">
            <a:extLst>
              <a:ext uri="{FF2B5EF4-FFF2-40B4-BE49-F238E27FC236}">
                <a16:creationId xmlns:a16="http://schemas.microsoft.com/office/drawing/2014/main" id="{7EA46B4E-5750-4098-9D70-67B6963BCEDE}"/>
              </a:ext>
            </a:extLst>
          </p:cNvPr>
          <p:cNvSpPr txBox="1"/>
          <p:nvPr/>
        </p:nvSpPr>
        <p:spPr>
          <a:xfrm>
            <a:off x="10948665" y="2093734"/>
            <a:ext cx="567690" cy="275590"/>
          </a:xfrm>
          <a:prstGeom prst="rect">
            <a:avLst/>
          </a:prstGeom>
          <a:noFill/>
        </p:spPr>
        <p:txBody>
          <a:bodyPr wrap="square" rtlCol="0">
            <a:spAutoFit/>
          </a:bodyPr>
          <a:lstStyle/>
          <a:p>
            <a:r>
              <a:rPr lang="en-US" altLang="zh-CN" sz="1200">
                <a:solidFill>
                  <a:srgbClr val="FF0000"/>
                </a:solidFill>
              </a:rPr>
              <a:t>load</a:t>
            </a:r>
          </a:p>
        </p:txBody>
      </p:sp>
      <p:cxnSp>
        <p:nvCxnSpPr>
          <p:cNvPr id="25" name="直接箭头连接符 24">
            <a:extLst>
              <a:ext uri="{FF2B5EF4-FFF2-40B4-BE49-F238E27FC236}">
                <a16:creationId xmlns:a16="http://schemas.microsoft.com/office/drawing/2014/main" id="{25E35F72-75F5-4E3E-BF2F-69DE89E43414}"/>
              </a:ext>
            </a:extLst>
          </p:cNvPr>
          <p:cNvCxnSpPr/>
          <p:nvPr/>
        </p:nvCxnSpPr>
        <p:spPr>
          <a:xfrm flipH="1" flipV="1">
            <a:off x="9932665" y="1179334"/>
            <a:ext cx="399415" cy="996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6" name="文本框 25">
            <a:extLst>
              <a:ext uri="{FF2B5EF4-FFF2-40B4-BE49-F238E27FC236}">
                <a16:creationId xmlns:a16="http://schemas.microsoft.com/office/drawing/2014/main" id="{D22B97B7-0E0A-4208-97D5-6A26163C38CB}"/>
              </a:ext>
            </a:extLst>
          </p:cNvPr>
          <p:cNvSpPr txBox="1"/>
          <p:nvPr/>
        </p:nvSpPr>
        <p:spPr>
          <a:xfrm>
            <a:off x="9974575" y="1306969"/>
            <a:ext cx="567690" cy="275590"/>
          </a:xfrm>
          <a:prstGeom prst="rect">
            <a:avLst/>
          </a:prstGeom>
          <a:noFill/>
        </p:spPr>
        <p:txBody>
          <a:bodyPr wrap="square" rtlCol="0">
            <a:spAutoFit/>
          </a:bodyPr>
          <a:lstStyle/>
          <a:p>
            <a:r>
              <a:rPr lang="en-US" altLang="zh-CN" sz="1200">
                <a:solidFill>
                  <a:srgbClr val="FF0000"/>
                </a:solidFill>
                <a:sym typeface="+mn-ea"/>
              </a:rPr>
              <a:t>load</a:t>
            </a:r>
          </a:p>
        </p:txBody>
      </p:sp>
      <p:sp>
        <p:nvSpPr>
          <p:cNvPr id="27" name="文本框 26">
            <a:extLst>
              <a:ext uri="{FF2B5EF4-FFF2-40B4-BE49-F238E27FC236}">
                <a16:creationId xmlns:a16="http://schemas.microsoft.com/office/drawing/2014/main" id="{8E3AC963-0511-4051-92B2-24BFC251CF75}"/>
              </a:ext>
            </a:extLst>
          </p:cNvPr>
          <p:cNvSpPr txBox="1"/>
          <p:nvPr/>
        </p:nvSpPr>
        <p:spPr>
          <a:xfrm>
            <a:off x="11101065" y="1780044"/>
            <a:ext cx="595630" cy="275590"/>
          </a:xfrm>
          <a:prstGeom prst="rect">
            <a:avLst/>
          </a:prstGeom>
          <a:noFill/>
        </p:spPr>
        <p:txBody>
          <a:bodyPr wrap="square" rtlCol="0">
            <a:spAutoFit/>
          </a:bodyPr>
          <a:lstStyle/>
          <a:p>
            <a:r>
              <a:rPr lang="en-US" altLang="zh-CN" sz="1200">
                <a:solidFill>
                  <a:srgbClr val="FF0000"/>
                </a:solidFill>
                <a:sym typeface="+mn-ea"/>
              </a:rPr>
              <a:t>load</a:t>
            </a:r>
          </a:p>
        </p:txBody>
      </p:sp>
      <p:cxnSp>
        <p:nvCxnSpPr>
          <p:cNvPr id="28" name="直接箭头连接符 27">
            <a:extLst>
              <a:ext uri="{FF2B5EF4-FFF2-40B4-BE49-F238E27FC236}">
                <a16:creationId xmlns:a16="http://schemas.microsoft.com/office/drawing/2014/main" id="{48048A69-C206-4BB0-9638-7CF66E446756}"/>
              </a:ext>
            </a:extLst>
          </p:cNvPr>
          <p:cNvCxnSpPr/>
          <p:nvPr/>
        </p:nvCxnSpPr>
        <p:spPr>
          <a:xfrm>
            <a:off x="11200760" y="1714639"/>
            <a:ext cx="395605" cy="9588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29" name="直接箭头连接符 28">
            <a:extLst>
              <a:ext uri="{FF2B5EF4-FFF2-40B4-BE49-F238E27FC236}">
                <a16:creationId xmlns:a16="http://schemas.microsoft.com/office/drawing/2014/main" id="{D9BCF71C-5019-43EC-B61E-B722D0111761}"/>
              </a:ext>
            </a:extLst>
          </p:cNvPr>
          <p:cNvCxnSpPr/>
          <p:nvPr/>
        </p:nvCxnSpPr>
        <p:spPr>
          <a:xfrm>
            <a:off x="10922630" y="2093734"/>
            <a:ext cx="4445" cy="33274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30" name="文本框 29">
            <a:extLst>
              <a:ext uri="{FF2B5EF4-FFF2-40B4-BE49-F238E27FC236}">
                <a16:creationId xmlns:a16="http://schemas.microsoft.com/office/drawing/2014/main" id="{B11A6753-4E59-41C1-BB54-30F7CC1B5658}"/>
              </a:ext>
            </a:extLst>
          </p:cNvPr>
          <p:cNvSpPr txBox="1"/>
          <p:nvPr/>
        </p:nvSpPr>
        <p:spPr>
          <a:xfrm>
            <a:off x="10416535" y="773569"/>
            <a:ext cx="567690" cy="275590"/>
          </a:xfrm>
          <a:prstGeom prst="rect">
            <a:avLst/>
          </a:prstGeom>
          <a:noFill/>
        </p:spPr>
        <p:txBody>
          <a:bodyPr wrap="square" rtlCol="0">
            <a:spAutoFit/>
          </a:bodyPr>
          <a:lstStyle/>
          <a:p>
            <a:r>
              <a:rPr lang="en-US" altLang="zh-CN" sz="1200">
                <a:solidFill>
                  <a:srgbClr val="FF0000"/>
                </a:solidFill>
              </a:rPr>
              <a:t>load</a:t>
            </a:r>
          </a:p>
        </p:txBody>
      </p:sp>
      <p:sp>
        <p:nvSpPr>
          <p:cNvPr id="31" name="文本框 30">
            <a:extLst>
              <a:ext uri="{FF2B5EF4-FFF2-40B4-BE49-F238E27FC236}">
                <a16:creationId xmlns:a16="http://schemas.microsoft.com/office/drawing/2014/main" id="{09954635-4B37-448B-AF6F-C9D48B3E2AB9}"/>
              </a:ext>
            </a:extLst>
          </p:cNvPr>
          <p:cNvSpPr txBox="1"/>
          <p:nvPr/>
        </p:nvSpPr>
        <p:spPr>
          <a:xfrm>
            <a:off x="11417930" y="1510169"/>
            <a:ext cx="846455" cy="275590"/>
          </a:xfrm>
          <a:prstGeom prst="rect">
            <a:avLst/>
          </a:prstGeom>
          <a:noFill/>
        </p:spPr>
        <p:txBody>
          <a:bodyPr wrap="square" rtlCol="0">
            <a:spAutoFit/>
          </a:bodyPr>
          <a:lstStyle/>
          <a:p>
            <a:r>
              <a:rPr lang="en-US" altLang="zh-CN" sz="1200" b="1">
                <a:solidFill>
                  <a:schemeClr val="tx1"/>
                </a:solidFill>
              </a:rPr>
              <a:t>Port6</a:t>
            </a:r>
          </a:p>
        </p:txBody>
      </p:sp>
      <p:sp>
        <p:nvSpPr>
          <p:cNvPr id="32" name="文本框 31">
            <a:extLst>
              <a:ext uri="{FF2B5EF4-FFF2-40B4-BE49-F238E27FC236}">
                <a16:creationId xmlns:a16="http://schemas.microsoft.com/office/drawing/2014/main" id="{F9756734-1345-4BDE-8354-B335E2813E17}"/>
              </a:ext>
            </a:extLst>
          </p:cNvPr>
          <p:cNvSpPr txBox="1"/>
          <p:nvPr/>
        </p:nvSpPr>
        <p:spPr>
          <a:xfrm>
            <a:off x="10242545" y="2108339"/>
            <a:ext cx="609600" cy="333375"/>
          </a:xfrm>
          <a:prstGeom prst="rect">
            <a:avLst/>
          </a:prstGeom>
          <a:noFill/>
        </p:spPr>
        <p:txBody>
          <a:bodyPr wrap="square" rtlCol="0">
            <a:noAutofit/>
          </a:bodyPr>
          <a:lstStyle/>
          <a:p>
            <a:r>
              <a:rPr lang="en-US" altLang="zh-CN" sz="1200" b="1">
                <a:solidFill>
                  <a:schemeClr val="tx1"/>
                </a:solidFill>
              </a:rPr>
              <a:t>Port7</a:t>
            </a:r>
          </a:p>
        </p:txBody>
      </p:sp>
      <p:sp>
        <p:nvSpPr>
          <p:cNvPr id="33" name="文本框 32">
            <a:extLst>
              <a:ext uri="{FF2B5EF4-FFF2-40B4-BE49-F238E27FC236}">
                <a16:creationId xmlns:a16="http://schemas.microsoft.com/office/drawing/2014/main" id="{11DE18A7-74C7-4F32-9549-126F50DA8374}"/>
              </a:ext>
            </a:extLst>
          </p:cNvPr>
          <p:cNvSpPr txBox="1"/>
          <p:nvPr/>
        </p:nvSpPr>
        <p:spPr>
          <a:xfrm>
            <a:off x="9974575" y="866914"/>
            <a:ext cx="600710" cy="275590"/>
          </a:xfrm>
          <a:prstGeom prst="rect">
            <a:avLst/>
          </a:prstGeom>
          <a:noFill/>
        </p:spPr>
        <p:txBody>
          <a:bodyPr wrap="square" rtlCol="0">
            <a:spAutoFit/>
          </a:bodyPr>
          <a:lstStyle/>
          <a:p>
            <a:r>
              <a:rPr lang="en-US" altLang="zh-CN" sz="1200" b="1">
                <a:solidFill>
                  <a:schemeClr val="tx1"/>
                </a:solidFill>
              </a:rPr>
              <a:t>Port8</a:t>
            </a:r>
          </a:p>
        </p:txBody>
      </p:sp>
      <p:pic>
        <p:nvPicPr>
          <p:cNvPr id="35" name="图片 34">
            <a:extLst>
              <a:ext uri="{FF2B5EF4-FFF2-40B4-BE49-F238E27FC236}">
                <a16:creationId xmlns:a16="http://schemas.microsoft.com/office/drawing/2014/main" id="{071686ED-C337-4C42-8D6B-E42BDD2BA626}"/>
              </a:ext>
            </a:extLst>
          </p:cNvPr>
          <p:cNvPicPr>
            <a:picLocks noChangeAspect="1"/>
          </p:cNvPicPr>
          <p:nvPr/>
        </p:nvPicPr>
        <p:blipFill>
          <a:blip r:embed="rId4"/>
          <a:stretch>
            <a:fillRect/>
          </a:stretch>
        </p:blipFill>
        <p:spPr>
          <a:xfrm>
            <a:off x="353330" y="3612742"/>
            <a:ext cx="4708192" cy="2273934"/>
          </a:xfrm>
          <a:prstGeom prst="rect">
            <a:avLst/>
          </a:prstGeom>
        </p:spPr>
      </p:pic>
      <p:pic>
        <p:nvPicPr>
          <p:cNvPr id="36" name="图片 35">
            <a:extLst>
              <a:ext uri="{FF2B5EF4-FFF2-40B4-BE49-F238E27FC236}">
                <a16:creationId xmlns:a16="http://schemas.microsoft.com/office/drawing/2014/main" id="{3E5384B1-A1AB-451C-BED4-9F4DF75310F0}"/>
              </a:ext>
            </a:extLst>
          </p:cNvPr>
          <p:cNvPicPr>
            <a:picLocks noChangeAspect="1"/>
          </p:cNvPicPr>
          <p:nvPr/>
        </p:nvPicPr>
        <p:blipFill>
          <a:blip r:embed="rId5"/>
          <a:stretch>
            <a:fillRect/>
          </a:stretch>
        </p:blipFill>
        <p:spPr>
          <a:xfrm>
            <a:off x="5061522" y="3633698"/>
            <a:ext cx="2304359" cy="1803628"/>
          </a:xfrm>
          <a:prstGeom prst="rect">
            <a:avLst/>
          </a:prstGeom>
        </p:spPr>
      </p:pic>
      <p:sp>
        <p:nvSpPr>
          <p:cNvPr id="37" name="textbox 98">
            <a:extLst>
              <a:ext uri="{FF2B5EF4-FFF2-40B4-BE49-F238E27FC236}">
                <a16:creationId xmlns:a16="http://schemas.microsoft.com/office/drawing/2014/main" id="{95336BF2-E173-438A-877F-73A397B0696E}"/>
              </a:ext>
            </a:extLst>
          </p:cNvPr>
          <p:cNvSpPr/>
          <p:nvPr/>
        </p:nvSpPr>
        <p:spPr>
          <a:xfrm>
            <a:off x="156667" y="5805503"/>
            <a:ext cx="4987292" cy="141668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350520" indent="-338455" algn="l" rtl="0" eaLnBrk="0">
              <a:lnSpc>
                <a:spcPct val="121000"/>
              </a:lnSpc>
              <a:tabLst>
                <a:tab pos="196850" algn="l"/>
              </a:tabLst>
            </a:pPr>
            <a:r>
              <a:rPr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4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进一步优化尾场阻抗：条带电极及隔断的首尾部分设置过</a:t>
            </a:r>
            <a:r>
              <a:rPr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渡段</a:t>
            </a:r>
            <a:r>
              <a:rPr sz="1400" kern="0" spc="-2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，从中</a:t>
            </a:r>
            <a:r>
              <a:rPr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间向两侧，</a:t>
            </a:r>
            <a:r>
              <a:rPr sz="1400" kern="0" spc="-4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电极内径变大</a:t>
            </a:r>
            <a:r>
              <a:rPr sz="14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、张角变小；隔断张角变大</a:t>
            </a:r>
            <a:r>
              <a:rPr sz="14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4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400" kern="0" spc="-20" dirty="0">
                <a:solidFill>
                  <a:srgbClr val="000000">
                    <a:alpha val="100000"/>
                  </a:srgbClr>
                </a:solidFill>
                <a:latin typeface="Calibri" panose="020F0502020204030204"/>
                <a:ea typeface="Calibri" panose="020F0502020204030204"/>
                <a:cs typeface="Calibri" panose="020F0502020204030204"/>
              </a:rPr>
              <a:t>Zodd</a:t>
            </a:r>
            <a:r>
              <a:rPr sz="14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保持</a:t>
            </a:r>
            <a:r>
              <a:rPr sz="1400" kern="0" spc="-20" dirty="0">
                <a:solidFill>
                  <a:srgbClr val="000000">
                    <a:alpha val="100000"/>
                  </a:srgbClr>
                </a:solidFill>
                <a:latin typeface="Calibri" panose="020F0502020204030204"/>
                <a:ea typeface="Calibri" panose="020F0502020204030204"/>
                <a:cs typeface="Calibri" panose="020F0502020204030204"/>
              </a:rPr>
              <a:t>50Ω</a:t>
            </a:r>
            <a:r>
              <a:rPr lang="zh-CN" altLang="en-US" sz="1400" kern="0" spc="-20" dirty="0">
                <a:solidFill>
                  <a:srgbClr val="000000">
                    <a:alpha val="100000"/>
                  </a:srgbClr>
                </a:solidFill>
                <a:latin typeface="Calibri" panose="020F0502020204030204"/>
                <a:ea typeface="Calibri" panose="020F0502020204030204"/>
                <a:cs typeface="Calibri" panose="020F0502020204030204"/>
              </a:rPr>
              <a:t>。</a:t>
            </a:r>
            <a:endParaRPr sz="1400" dirty="0">
              <a:latin typeface="Calibri" panose="020F0502020204030204"/>
              <a:ea typeface="Calibri" panose="020F0502020204030204"/>
              <a:cs typeface="Calibri" panose="020F0502020204030204"/>
            </a:endParaRPr>
          </a:p>
        </p:txBody>
      </p:sp>
      <p:pic>
        <p:nvPicPr>
          <p:cNvPr id="38" name="图片 37">
            <a:extLst>
              <a:ext uri="{FF2B5EF4-FFF2-40B4-BE49-F238E27FC236}">
                <a16:creationId xmlns:a16="http://schemas.microsoft.com/office/drawing/2014/main" id="{C33CAD1E-9BE1-408B-B1EE-BF88F7386A51}"/>
              </a:ext>
            </a:extLst>
          </p:cNvPr>
          <p:cNvPicPr>
            <a:picLocks noChangeAspect="1"/>
          </p:cNvPicPr>
          <p:nvPr/>
        </p:nvPicPr>
        <p:blipFill>
          <a:blip r:embed="rId6"/>
          <a:stretch>
            <a:fillRect/>
          </a:stretch>
        </p:blipFill>
        <p:spPr>
          <a:xfrm>
            <a:off x="7498014" y="3394503"/>
            <a:ext cx="4280657" cy="2373172"/>
          </a:xfrm>
          <a:prstGeom prst="rect">
            <a:avLst/>
          </a:prstGeom>
        </p:spPr>
      </p:pic>
      <p:pic>
        <p:nvPicPr>
          <p:cNvPr id="39" name="图片 38">
            <a:extLst>
              <a:ext uri="{FF2B5EF4-FFF2-40B4-BE49-F238E27FC236}">
                <a16:creationId xmlns:a16="http://schemas.microsoft.com/office/drawing/2014/main" id="{A94BADB8-914B-4D5D-8B20-AB90C6A04FE2}"/>
              </a:ext>
            </a:extLst>
          </p:cNvPr>
          <p:cNvPicPr>
            <a:picLocks noChangeAspect="1"/>
          </p:cNvPicPr>
          <p:nvPr/>
        </p:nvPicPr>
        <p:blipFill>
          <a:blip r:embed="rId7">
            <a:clrChange>
              <a:clrFrom>
                <a:srgbClr val="FFFFFF">
                  <a:alpha val="100000"/>
                </a:srgbClr>
              </a:clrFrom>
              <a:clrTo>
                <a:srgbClr val="FFFFFF">
                  <a:alpha val="100000"/>
                  <a:alpha val="0"/>
                </a:srgbClr>
              </a:clrTo>
            </a:clrChange>
          </a:blip>
          <a:srcRect l="85906"/>
          <a:stretch>
            <a:fillRect/>
          </a:stretch>
        </p:blipFill>
        <p:spPr>
          <a:xfrm>
            <a:off x="11533182" y="1695093"/>
            <a:ext cx="859155" cy="4572000"/>
          </a:xfrm>
          <a:prstGeom prst="rect">
            <a:avLst/>
          </a:prstGeom>
        </p:spPr>
      </p:pic>
      <p:sp>
        <p:nvSpPr>
          <p:cNvPr id="40" name="文本框 39">
            <a:extLst>
              <a:ext uri="{FF2B5EF4-FFF2-40B4-BE49-F238E27FC236}">
                <a16:creationId xmlns:a16="http://schemas.microsoft.com/office/drawing/2014/main" id="{163F8FC9-B7AA-48A2-8466-C28093D8584E}"/>
              </a:ext>
            </a:extLst>
          </p:cNvPr>
          <p:cNvSpPr txBox="1"/>
          <p:nvPr/>
        </p:nvSpPr>
        <p:spPr>
          <a:xfrm>
            <a:off x="5674153" y="5775296"/>
            <a:ext cx="6167004" cy="787523"/>
          </a:xfrm>
          <a:prstGeom prst="rect">
            <a:avLst/>
          </a:prstGeom>
          <a:noFill/>
        </p:spPr>
        <p:txBody>
          <a:bodyPr wrap="square">
            <a:spAutoFit/>
          </a:bodyPr>
          <a:lstStyle/>
          <a:p>
            <a:pPr marL="27305" algn="l" rtl="0" eaLnBrk="0">
              <a:lnSpc>
                <a:spcPct val="150000"/>
              </a:lnSpc>
              <a:tabLst>
                <a:tab pos="210820" algn="l"/>
              </a:tabLst>
            </a:pPr>
            <a:r>
              <a:rPr lang="zh-CN" altLang="en-US" sz="16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电极温度：</a:t>
            </a:r>
            <a:r>
              <a:rPr lang="zh-CN" altLang="en-US"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束流会在条带电极上沉积功率，采用水冷进行散热，采用</a:t>
            </a:r>
            <a:r>
              <a:rPr lang="en-US" altLang="zh-CN"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316LN</a:t>
            </a:r>
            <a:r>
              <a:rPr lang="zh-CN" altLang="en-US"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不锈钢作为电极材料，稳态时，电极最高温度约为</a:t>
            </a:r>
            <a:r>
              <a:rPr lang="en-US" altLang="zh-CN"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337K</a:t>
            </a:r>
            <a:r>
              <a:rPr lang="zh-CN" altLang="en-US" sz="16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p>
        </p:txBody>
      </p:sp>
    </p:spTree>
    <p:extLst>
      <p:ext uri="{BB962C8B-B14F-4D97-AF65-F5344CB8AC3E}">
        <p14:creationId xmlns:p14="http://schemas.microsoft.com/office/powerpoint/2010/main" val="1632298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7">
            <a:extLst>
              <a:ext uri="{FF2B5EF4-FFF2-40B4-BE49-F238E27FC236}">
                <a16:creationId xmlns:a16="http://schemas.microsoft.com/office/drawing/2014/main" id="{233DFED1-3401-421D-83A9-481EF3DBB7DD}"/>
              </a:ext>
            </a:extLst>
          </p:cNvPr>
          <p:cNvSpPr txBox="1">
            <a:spLocks/>
          </p:cNvSpPr>
          <p:nvPr/>
        </p:nvSpPr>
        <p:spPr>
          <a:xfrm>
            <a:off x="177184" y="171451"/>
            <a:ext cx="11878666" cy="573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pic>
        <p:nvPicPr>
          <p:cNvPr id="5" name="图片 4">
            <a:extLst>
              <a:ext uri="{FF2B5EF4-FFF2-40B4-BE49-F238E27FC236}">
                <a16:creationId xmlns:a16="http://schemas.microsoft.com/office/drawing/2014/main" id="{6010D1F9-E093-44A3-B2BA-C81D78A7ED72}"/>
              </a:ext>
            </a:extLst>
          </p:cNvPr>
          <p:cNvPicPr>
            <a:picLocks noChangeAspect="1"/>
          </p:cNvPicPr>
          <p:nvPr/>
        </p:nvPicPr>
        <p:blipFill>
          <a:blip r:embed="rId2"/>
          <a:stretch>
            <a:fillRect/>
          </a:stretch>
        </p:blipFill>
        <p:spPr>
          <a:xfrm>
            <a:off x="6985666" y="4318912"/>
            <a:ext cx="3996204" cy="2367637"/>
          </a:xfrm>
          <a:prstGeom prst="rect">
            <a:avLst/>
          </a:prstGeom>
        </p:spPr>
      </p:pic>
      <p:pic>
        <p:nvPicPr>
          <p:cNvPr id="6" name="图片 5">
            <a:extLst>
              <a:ext uri="{FF2B5EF4-FFF2-40B4-BE49-F238E27FC236}">
                <a16:creationId xmlns:a16="http://schemas.microsoft.com/office/drawing/2014/main" id="{CDDD7C5F-FD24-4ADA-A6A7-90E880BFC74E}"/>
              </a:ext>
            </a:extLst>
          </p:cNvPr>
          <p:cNvPicPr>
            <a:picLocks noChangeAspect="1"/>
          </p:cNvPicPr>
          <p:nvPr/>
        </p:nvPicPr>
        <p:blipFill>
          <a:blip r:embed="rId3"/>
          <a:stretch>
            <a:fillRect/>
          </a:stretch>
        </p:blipFill>
        <p:spPr>
          <a:xfrm>
            <a:off x="812158" y="5180604"/>
            <a:ext cx="5236970" cy="1620664"/>
          </a:xfrm>
          <a:prstGeom prst="rect">
            <a:avLst/>
          </a:prstGeom>
        </p:spPr>
      </p:pic>
      <p:pic>
        <p:nvPicPr>
          <p:cNvPr id="9" name="图片 8">
            <a:extLst>
              <a:ext uri="{FF2B5EF4-FFF2-40B4-BE49-F238E27FC236}">
                <a16:creationId xmlns:a16="http://schemas.microsoft.com/office/drawing/2014/main" id="{4560756B-7503-4FC1-9CA7-A826A1831338}"/>
              </a:ext>
            </a:extLst>
          </p:cNvPr>
          <p:cNvPicPr>
            <a:picLocks noChangeAspect="1"/>
          </p:cNvPicPr>
          <p:nvPr/>
        </p:nvPicPr>
        <p:blipFill>
          <a:blip r:embed="rId4"/>
          <a:stretch>
            <a:fillRect/>
          </a:stretch>
        </p:blipFill>
        <p:spPr>
          <a:xfrm>
            <a:off x="1154932" y="1836158"/>
            <a:ext cx="3974545" cy="2329120"/>
          </a:xfrm>
          <a:prstGeom prst="rect">
            <a:avLst/>
          </a:prstGeom>
        </p:spPr>
      </p:pic>
      <p:pic>
        <p:nvPicPr>
          <p:cNvPr id="12" name="图片 11">
            <a:extLst>
              <a:ext uri="{FF2B5EF4-FFF2-40B4-BE49-F238E27FC236}">
                <a16:creationId xmlns:a16="http://schemas.microsoft.com/office/drawing/2014/main" id="{BB37C3A5-A249-41B6-A5E9-77A9AFEEDF62}"/>
              </a:ext>
            </a:extLst>
          </p:cNvPr>
          <p:cNvPicPr>
            <a:picLocks noChangeAspect="1"/>
          </p:cNvPicPr>
          <p:nvPr/>
        </p:nvPicPr>
        <p:blipFill>
          <a:blip r:embed="rId5"/>
          <a:stretch>
            <a:fillRect/>
          </a:stretch>
        </p:blipFill>
        <p:spPr>
          <a:xfrm>
            <a:off x="6370014" y="1596933"/>
            <a:ext cx="4445252" cy="1620665"/>
          </a:xfrm>
          <a:prstGeom prst="rect">
            <a:avLst/>
          </a:prstGeom>
        </p:spPr>
      </p:pic>
      <p:sp>
        <p:nvSpPr>
          <p:cNvPr id="14" name="文本框 13">
            <a:extLst>
              <a:ext uri="{FF2B5EF4-FFF2-40B4-BE49-F238E27FC236}">
                <a16:creationId xmlns:a16="http://schemas.microsoft.com/office/drawing/2014/main" id="{E78A2AA9-0326-4013-9A2E-42DD32EB59AA}"/>
              </a:ext>
            </a:extLst>
          </p:cNvPr>
          <p:cNvSpPr txBox="1"/>
          <p:nvPr/>
        </p:nvSpPr>
        <p:spPr>
          <a:xfrm>
            <a:off x="376621" y="914795"/>
            <a:ext cx="5739896" cy="923330"/>
          </a:xfrm>
          <a:prstGeom prst="rect">
            <a:avLst/>
          </a:prstGeom>
          <a:noFill/>
        </p:spPr>
        <p:txBody>
          <a:bodyPr wrap="square">
            <a:spAutoFit/>
          </a:bodyPr>
          <a:lstStyle/>
          <a:p>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设计了低噪声全屏蔽射频前端模块，提高</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信噪比，可以精准提取每个束团的横向位置偏离（幅度信息）和纵向相位偏离（相位信息）。</a:t>
            </a:r>
            <a:endParaRPr lang="zh-CN" altLang="en-US" dirty="0"/>
          </a:p>
        </p:txBody>
      </p:sp>
      <p:sp>
        <p:nvSpPr>
          <p:cNvPr id="15" name="文本框 14">
            <a:extLst>
              <a:ext uri="{FF2B5EF4-FFF2-40B4-BE49-F238E27FC236}">
                <a16:creationId xmlns:a16="http://schemas.microsoft.com/office/drawing/2014/main" id="{DB4004AE-AFCE-45F8-ABE0-5C2A5F2E0FE3}"/>
              </a:ext>
            </a:extLst>
          </p:cNvPr>
          <p:cNvSpPr txBox="1"/>
          <p:nvPr/>
        </p:nvSpPr>
        <p:spPr>
          <a:xfrm>
            <a:off x="6116517" y="891401"/>
            <a:ext cx="5390685" cy="646331"/>
          </a:xfrm>
          <a:prstGeom prst="rect">
            <a:avLst/>
          </a:prstGeom>
          <a:noFill/>
        </p:spPr>
        <p:txBody>
          <a:bodyPr wrap="square">
            <a:spAutoFit/>
          </a:bodyPr>
          <a:lstStyle/>
          <a:p>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设计了高采样率的数字处理器，通过滤波器算法，实现束流信号的移相和增益处理，提高反馈效率。</a:t>
            </a:r>
            <a:endParaRPr lang="zh-CN" altLang="en-US" dirty="0"/>
          </a:p>
        </p:txBody>
      </p:sp>
      <p:sp>
        <p:nvSpPr>
          <p:cNvPr id="16" name="文本框 15">
            <a:extLst>
              <a:ext uri="{FF2B5EF4-FFF2-40B4-BE49-F238E27FC236}">
                <a16:creationId xmlns:a16="http://schemas.microsoft.com/office/drawing/2014/main" id="{75729620-F4AA-4013-AA51-AA2A5710CB7D}"/>
              </a:ext>
            </a:extLst>
          </p:cNvPr>
          <p:cNvSpPr txBox="1"/>
          <p:nvPr/>
        </p:nvSpPr>
        <p:spPr>
          <a:xfrm>
            <a:off x="594511" y="4111366"/>
            <a:ext cx="5625219" cy="1200329"/>
          </a:xfrm>
          <a:prstGeom prst="rect">
            <a:avLst/>
          </a:prstGeom>
          <a:noFill/>
        </p:spPr>
        <p:txBody>
          <a:bodyPr wrap="square">
            <a:spAutoFit/>
          </a:bodyPr>
          <a:lstStyle/>
          <a:p>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根据工作点设计滤波器参数，</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从原始误差信号中精确提取特定不稳定性的相位和振幅信息，并在目标工作点处提供精确的反馈增益和相移，从而提供精准的阻尼相位。</a:t>
            </a:r>
            <a:endParaRPr lang="zh-CN" altLang="en-US" dirty="0"/>
          </a:p>
        </p:txBody>
      </p:sp>
      <p:sp>
        <p:nvSpPr>
          <p:cNvPr id="17" name="文本框 16">
            <a:extLst>
              <a:ext uri="{FF2B5EF4-FFF2-40B4-BE49-F238E27FC236}">
                <a16:creationId xmlns:a16="http://schemas.microsoft.com/office/drawing/2014/main" id="{BD0AF1DC-3611-4CA7-9C1E-CFBA3CB57D1A}"/>
              </a:ext>
            </a:extLst>
          </p:cNvPr>
          <p:cNvSpPr txBox="1"/>
          <p:nvPr/>
        </p:nvSpPr>
        <p:spPr>
          <a:xfrm>
            <a:off x="6049128" y="3302669"/>
            <a:ext cx="5548361" cy="923330"/>
          </a:xfrm>
          <a:prstGeom prst="rect">
            <a:avLst/>
          </a:prstGeom>
          <a:noFill/>
        </p:spPr>
        <p:txBody>
          <a:bodyPr wrap="square">
            <a:spAutoFit/>
          </a:bodyPr>
          <a:lstStyle/>
          <a:p>
            <a:pPr indent="266700" algn="just"/>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FPGA</a:t>
            </a:r>
            <a:r>
              <a:rPr lang="zh-CN" altLang="zh-CN" kern="100" dirty="0">
                <a:latin typeface="Times New Roman" panose="02020603050405020304" pitchFamily="18" charset="0"/>
                <a:ea typeface="宋体" panose="02010600030101010101" pitchFamily="2" charset="-122"/>
                <a:cs typeface="Times New Roman" panose="02020603050405020304" pitchFamily="18" charset="0"/>
              </a:rPr>
              <a:t>与</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IOC</a:t>
            </a:r>
            <a:r>
              <a:rPr lang="zh-CN" altLang="zh-CN" kern="100" dirty="0">
                <a:latin typeface="Times New Roman" panose="02020603050405020304" pitchFamily="18" charset="0"/>
                <a:ea typeface="宋体" panose="02010600030101010101" pitchFamily="2" charset="-122"/>
                <a:cs typeface="Times New Roman" panose="02020603050405020304" pitchFamily="18" charset="0"/>
              </a:rPr>
              <a:t>进行通信</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kern="100" dirty="0">
                <a:latin typeface="Times New Roman" panose="02020603050405020304" pitchFamily="18" charset="0"/>
                <a:ea typeface="宋体" panose="02010600030101010101" pitchFamily="2" charset="-122"/>
                <a:cs typeface="Times New Roman" panose="02020603050405020304" pitchFamily="18" charset="0"/>
              </a:rPr>
              <a:t>处理器能够通过以太网接口，完全集成到整个加速器的上位机控制系统中，实现运行参数的远程读写、配置以及状态的集中监控。</a:t>
            </a:r>
          </a:p>
        </p:txBody>
      </p:sp>
      <p:sp>
        <p:nvSpPr>
          <p:cNvPr id="7" name="标题 6">
            <a:extLst>
              <a:ext uri="{FF2B5EF4-FFF2-40B4-BE49-F238E27FC236}">
                <a16:creationId xmlns:a16="http://schemas.microsoft.com/office/drawing/2014/main" id="{FD20E50A-BB52-4755-86CF-2A5EA9A19B9A}"/>
              </a:ext>
            </a:extLst>
          </p:cNvPr>
          <p:cNvSpPr>
            <a:spLocks noGrp="1"/>
          </p:cNvSpPr>
          <p:nvPr>
            <p:ph type="title"/>
          </p:nvPr>
        </p:nvSpPr>
        <p:spPr/>
        <p:txBody>
          <a:bodyPr>
            <a:normAutofit/>
          </a:bodyPr>
          <a:lstStyle/>
          <a:p>
            <a:r>
              <a:rPr lang="zh-CN" altLang="en-US" dirty="0"/>
              <a:t>逐束团反馈处理器研制进展（预计今年</a:t>
            </a:r>
            <a:r>
              <a:rPr lang="en-US" altLang="zh-CN" dirty="0"/>
              <a:t>8</a:t>
            </a:r>
            <a:r>
              <a:rPr lang="zh-CN" altLang="en-US" dirty="0"/>
              <a:t>月完成）</a:t>
            </a:r>
          </a:p>
        </p:txBody>
      </p:sp>
    </p:spTree>
    <p:extLst>
      <p:ext uri="{BB962C8B-B14F-4D97-AF65-F5344CB8AC3E}">
        <p14:creationId xmlns:p14="http://schemas.microsoft.com/office/powerpoint/2010/main" val="2188556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E5FF03E5-B6D1-22F2-3A05-1D8032F9FE2D}"/>
              </a:ext>
            </a:extLst>
          </p:cNvPr>
          <p:cNvSpPr>
            <a:spLocks noGrp="1"/>
          </p:cNvSpPr>
          <p:nvPr>
            <p:ph type="body" sz="quarter" idx="13"/>
          </p:nvPr>
        </p:nvSpPr>
        <p:spPr>
          <a:xfrm>
            <a:off x="3552468" y="3052268"/>
            <a:ext cx="5762981" cy="639163"/>
          </a:xfrm>
        </p:spPr>
        <p:txBody>
          <a:bodyPr/>
          <a:lstStyle/>
          <a:p>
            <a:r>
              <a:rPr lang="zh-CN" altLang="en-US" dirty="0"/>
              <a:t>任务与计划</a:t>
            </a:r>
          </a:p>
        </p:txBody>
      </p:sp>
      <p:sp>
        <p:nvSpPr>
          <p:cNvPr id="18" name="文本占位符 17">
            <a:extLst>
              <a:ext uri="{FF2B5EF4-FFF2-40B4-BE49-F238E27FC236}">
                <a16:creationId xmlns:a16="http://schemas.microsoft.com/office/drawing/2014/main" id="{771F0440-3971-2517-9CBE-F0E08F460443}"/>
              </a:ext>
            </a:extLst>
          </p:cNvPr>
          <p:cNvSpPr>
            <a:spLocks noGrp="1"/>
          </p:cNvSpPr>
          <p:nvPr>
            <p:ph type="body" sz="quarter" idx="25"/>
          </p:nvPr>
        </p:nvSpPr>
        <p:spPr>
          <a:xfrm>
            <a:off x="2602079" y="2722458"/>
            <a:ext cx="1399199" cy="1298784"/>
          </a:xfrm>
        </p:spPr>
        <p:txBody>
          <a:bodyPr>
            <a:normAutofit/>
          </a:bodyPr>
          <a:lstStyle/>
          <a:p>
            <a:r>
              <a:rPr lang="en-US" altLang="zh-CN" sz="6000" dirty="0"/>
              <a:t>1</a:t>
            </a:r>
            <a:endParaRPr lang="zh-CN" altLang="en-US" sz="6000" dirty="0"/>
          </a:p>
        </p:txBody>
      </p:sp>
    </p:spTree>
    <p:extLst>
      <p:ext uri="{BB962C8B-B14F-4D97-AF65-F5344CB8AC3E}">
        <p14:creationId xmlns:p14="http://schemas.microsoft.com/office/powerpoint/2010/main" val="245990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E5FF03E5-B6D1-22F2-3A05-1D8032F9FE2D}"/>
              </a:ext>
            </a:extLst>
          </p:cNvPr>
          <p:cNvSpPr>
            <a:spLocks noGrp="1"/>
          </p:cNvSpPr>
          <p:nvPr>
            <p:ph type="body" sz="quarter" idx="13"/>
          </p:nvPr>
        </p:nvSpPr>
        <p:spPr>
          <a:xfrm>
            <a:off x="5413420" y="3109418"/>
            <a:ext cx="2522384" cy="639163"/>
          </a:xfrm>
        </p:spPr>
        <p:txBody>
          <a:bodyPr/>
          <a:lstStyle/>
          <a:p>
            <a:r>
              <a:rPr lang="zh-CN" altLang="en-US" dirty="0"/>
              <a:t>小结</a:t>
            </a:r>
          </a:p>
        </p:txBody>
      </p:sp>
      <p:sp>
        <p:nvSpPr>
          <p:cNvPr id="18" name="文本占位符 17">
            <a:extLst>
              <a:ext uri="{FF2B5EF4-FFF2-40B4-BE49-F238E27FC236}">
                <a16:creationId xmlns:a16="http://schemas.microsoft.com/office/drawing/2014/main" id="{771F0440-3971-2517-9CBE-F0E08F460443}"/>
              </a:ext>
            </a:extLst>
          </p:cNvPr>
          <p:cNvSpPr>
            <a:spLocks noGrp="1"/>
          </p:cNvSpPr>
          <p:nvPr>
            <p:ph type="body" sz="quarter" idx="25"/>
          </p:nvPr>
        </p:nvSpPr>
        <p:spPr>
          <a:xfrm>
            <a:off x="4359344" y="2779608"/>
            <a:ext cx="1399199" cy="1298784"/>
          </a:xfrm>
        </p:spPr>
        <p:txBody>
          <a:bodyPr>
            <a:normAutofit/>
          </a:bodyPr>
          <a:lstStyle/>
          <a:p>
            <a:r>
              <a:rPr lang="en-US" altLang="zh-CN" sz="6000" dirty="0"/>
              <a:t>5</a:t>
            </a:r>
            <a:endParaRPr lang="zh-CN" altLang="en-US" sz="6000" dirty="0"/>
          </a:p>
        </p:txBody>
      </p:sp>
    </p:spTree>
    <p:extLst>
      <p:ext uri="{BB962C8B-B14F-4D97-AF65-F5344CB8AC3E}">
        <p14:creationId xmlns:p14="http://schemas.microsoft.com/office/powerpoint/2010/main" val="3825299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a:extLst>
              <a:ext uri="{FF2B5EF4-FFF2-40B4-BE49-F238E27FC236}">
                <a16:creationId xmlns:a16="http://schemas.microsoft.com/office/drawing/2014/main" id="{323FBE62-6E72-4D99-81AD-7F2EFF7FD5BA}"/>
              </a:ext>
            </a:extLst>
          </p:cNvPr>
          <p:cNvSpPr>
            <a:spLocks noGrp="1"/>
          </p:cNvSpPr>
          <p:nvPr>
            <p:ph idx="1"/>
          </p:nvPr>
        </p:nvSpPr>
        <p:spPr>
          <a:xfrm>
            <a:off x="156666" y="706056"/>
            <a:ext cx="11878666" cy="4574179"/>
          </a:xfrm>
        </p:spPr>
        <p:txBody>
          <a:bodyPr/>
          <a:lstStyle/>
          <a:p>
            <a:pPr>
              <a:lnSpc>
                <a:spcPct val="140000"/>
              </a:lnSpc>
            </a:pPr>
            <a:r>
              <a:rPr lang="zh-CN" altLang="en-US" dirty="0"/>
              <a:t>经过多轮迭代，对束流物理需求和束流诊断远离有更深入认识</a:t>
            </a:r>
            <a:endParaRPr lang="en-US" altLang="zh-CN" dirty="0"/>
          </a:p>
          <a:p>
            <a:pPr>
              <a:lnSpc>
                <a:spcPct val="140000"/>
              </a:lnSpc>
            </a:pPr>
            <a:r>
              <a:rPr lang="zh-CN" altLang="en-US" dirty="0"/>
              <a:t>在前期支持下，开展了初步研究，部分样机已经开始测试</a:t>
            </a:r>
            <a:endParaRPr lang="en-US" altLang="zh-CN" dirty="0"/>
          </a:p>
          <a:p>
            <a:pPr>
              <a:lnSpc>
                <a:spcPct val="140000"/>
              </a:lnSpc>
            </a:pPr>
            <a:r>
              <a:rPr lang="zh-CN" altLang="en-US" dirty="0"/>
              <a:t>关键技术攻关项目和超级陶粲装置的技术设计报告束测部分将顺利完成</a:t>
            </a:r>
            <a:endParaRPr lang="en-US" altLang="zh-CN" dirty="0"/>
          </a:p>
          <a:p>
            <a:pPr>
              <a:lnSpc>
                <a:spcPct val="140000"/>
              </a:lnSpc>
            </a:pPr>
            <a:r>
              <a:rPr lang="zh-CN" altLang="en-US" dirty="0"/>
              <a:t>随着物理与技术研究的发展和国内外合作的开展，未来计划探索更具前瞻性的概念与技术</a:t>
            </a:r>
            <a:endParaRPr lang="en-US" altLang="zh-CN" dirty="0"/>
          </a:p>
        </p:txBody>
      </p:sp>
      <p:sp>
        <p:nvSpPr>
          <p:cNvPr id="6" name="文本框 5">
            <a:extLst>
              <a:ext uri="{FF2B5EF4-FFF2-40B4-BE49-F238E27FC236}">
                <a16:creationId xmlns:a16="http://schemas.microsoft.com/office/drawing/2014/main" id="{38750B94-5B6B-48F8-ABBB-0B381DCBF68C}"/>
              </a:ext>
            </a:extLst>
          </p:cNvPr>
          <p:cNvSpPr txBox="1"/>
          <p:nvPr/>
        </p:nvSpPr>
        <p:spPr>
          <a:xfrm>
            <a:off x="463687" y="4555034"/>
            <a:ext cx="11264623" cy="1754326"/>
          </a:xfrm>
          <a:prstGeom prst="rect">
            <a:avLst/>
          </a:prstGeom>
          <a:noFill/>
        </p:spPr>
        <p:txBody>
          <a:bodyPr wrap="none" rtlCol="0">
            <a:spAutoFit/>
          </a:bodyPr>
          <a:lstStyle/>
          <a:p>
            <a:pPr algn="ctr"/>
            <a:r>
              <a:rPr lang="zh-CN" altLang="en-US" sz="5400" dirty="0">
                <a:solidFill>
                  <a:srgbClr val="C00000"/>
                </a:solidFill>
                <a:latin typeface="楷体" panose="02010609060101010101" pitchFamily="49" charset="-122"/>
                <a:ea typeface="楷体" panose="02010609060101010101" pitchFamily="49" charset="-122"/>
              </a:rPr>
              <a:t>感谢各位专家和同事的帮助和支持，</a:t>
            </a:r>
            <a:endParaRPr lang="en-US" altLang="zh-CN" sz="5400" dirty="0">
              <a:solidFill>
                <a:srgbClr val="C00000"/>
              </a:solidFill>
              <a:latin typeface="楷体" panose="02010609060101010101" pitchFamily="49" charset="-122"/>
              <a:ea typeface="楷体" panose="02010609060101010101" pitchFamily="49" charset="-122"/>
            </a:endParaRPr>
          </a:p>
          <a:p>
            <a:pPr algn="ctr"/>
            <a:r>
              <a:rPr lang="zh-CN" altLang="en-US" sz="5400" dirty="0">
                <a:solidFill>
                  <a:srgbClr val="C00000"/>
                </a:solidFill>
                <a:latin typeface="楷体" panose="02010609060101010101" pitchFamily="49" charset="-122"/>
                <a:ea typeface="楷体" panose="02010609060101010101" pitchFamily="49" charset="-122"/>
              </a:rPr>
              <a:t>始终欢迎宝贵意见！</a:t>
            </a:r>
            <a:endParaRPr lang="zh-CN" altLang="en-US" sz="4000" dirty="0">
              <a:solidFill>
                <a:srgbClr val="C0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63077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p:txBody>
          <a:bodyPr/>
          <a:lstStyle/>
          <a:p>
            <a:r>
              <a:rPr lang="zh-CN" altLang="en-US" dirty="0"/>
              <a:t>超级陶粲装置的束流特征和测控技术难点</a:t>
            </a:r>
          </a:p>
        </p:txBody>
      </p:sp>
      <p:sp>
        <p:nvSpPr>
          <p:cNvPr id="5" name="内容占位符 4">
            <a:extLst>
              <a:ext uri="{FF2B5EF4-FFF2-40B4-BE49-F238E27FC236}">
                <a16:creationId xmlns:a16="http://schemas.microsoft.com/office/drawing/2014/main" id="{68F33B4B-1F5B-1480-6688-05D35158ECD4}"/>
              </a:ext>
            </a:extLst>
          </p:cNvPr>
          <p:cNvSpPr>
            <a:spLocks noGrp="1"/>
          </p:cNvSpPr>
          <p:nvPr>
            <p:ph idx="1"/>
          </p:nvPr>
        </p:nvSpPr>
        <p:spPr>
          <a:xfrm>
            <a:off x="156667" y="1053686"/>
            <a:ext cx="11878666" cy="5804314"/>
          </a:xfrm>
        </p:spPr>
        <p:txBody>
          <a:bodyPr>
            <a:normAutofit lnSpcReduction="10000"/>
          </a:bodyPr>
          <a:lstStyle/>
          <a:p>
            <a:r>
              <a:rPr lang="zh-CN" altLang="en-US" sz="3200" dirty="0"/>
              <a:t>束流特征</a:t>
            </a:r>
            <a:endParaRPr lang="en-US" altLang="zh-CN" sz="3200" dirty="0"/>
          </a:p>
          <a:p>
            <a:pPr lvl="1"/>
            <a:r>
              <a:rPr lang="zh-CN" altLang="en-US" sz="2400" dirty="0"/>
              <a:t>高流强、低能量、小孔径；短束流寿命，强集体效应</a:t>
            </a:r>
            <a:r>
              <a:rPr lang="en-US" altLang="zh-CN" sz="2400" dirty="0"/>
              <a:t>……</a:t>
            </a:r>
          </a:p>
          <a:p>
            <a:pPr lvl="1"/>
            <a:r>
              <a:rPr lang="zh-CN" altLang="en-US" sz="2400" dirty="0"/>
              <a:t>取数亮度表现特别依赖于工作点和束流稳定性</a:t>
            </a:r>
            <a:endParaRPr lang="zh-CN" altLang="en-US" dirty="0"/>
          </a:p>
          <a:p>
            <a:r>
              <a:rPr lang="zh-CN" altLang="en-US" sz="3200" dirty="0"/>
              <a:t>依赖于精密、及时的调试手段</a:t>
            </a:r>
            <a:endParaRPr lang="en-US" altLang="zh-CN" sz="3200" dirty="0"/>
          </a:p>
          <a:p>
            <a:pPr lvl="1"/>
            <a:r>
              <a:rPr lang="zh-CN" altLang="en-US" sz="2400" dirty="0"/>
              <a:t>强耦合束团不稳定性，对反馈系统提出更高的要求</a:t>
            </a:r>
            <a:endParaRPr lang="en-US" altLang="zh-CN" sz="2400" dirty="0"/>
          </a:p>
          <a:p>
            <a:pPr lvl="2"/>
            <a:r>
              <a:rPr lang="zh-CN" altLang="en-US" sz="2200" dirty="0"/>
              <a:t>物理系统目前要求，纵向</a:t>
            </a:r>
            <a:r>
              <a:rPr lang="en-US" altLang="zh-CN" sz="2200" dirty="0"/>
              <a:t>&lt;2ms</a:t>
            </a:r>
            <a:r>
              <a:rPr lang="zh-CN" altLang="en-US" sz="2200" dirty="0"/>
              <a:t>，横向</a:t>
            </a:r>
            <a:r>
              <a:rPr lang="en-US" altLang="zh-CN" sz="2200" dirty="0"/>
              <a:t>&lt;0.4ms</a:t>
            </a:r>
          </a:p>
          <a:p>
            <a:pPr lvl="1"/>
            <a:r>
              <a:rPr lang="zh-CN" altLang="en-US" sz="2400" dirty="0"/>
              <a:t>对撞区尤其对撞点处的轨道、角度需要维持高稳定性</a:t>
            </a:r>
            <a:r>
              <a:rPr lang="en-US" altLang="zh-CN" sz="2400" dirty="0"/>
              <a:t>——IP</a:t>
            </a:r>
            <a:r>
              <a:rPr lang="zh-CN" altLang="en-US" sz="2400" dirty="0"/>
              <a:t>反馈</a:t>
            </a:r>
            <a:endParaRPr lang="en-US" altLang="zh-CN" sz="2400" dirty="0"/>
          </a:p>
          <a:p>
            <a:pPr lvl="2"/>
            <a:r>
              <a:rPr lang="zh-CN" altLang="en-US" sz="2000" dirty="0"/>
              <a:t>作为重要判据的束流诊断技术，在强辐射背景下受限</a:t>
            </a:r>
            <a:endParaRPr lang="en-US" altLang="zh-CN" sz="2000" dirty="0"/>
          </a:p>
          <a:p>
            <a:pPr lvl="1"/>
            <a:r>
              <a:rPr lang="zh-CN" altLang="en-US" sz="2400" dirty="0"/>
              <a:t>注入束团品质要求极高</a:t>
            </a:r>
            <a:endParaRPr lang="en-US" altLang="zh-CN" sz="2400" dirty="0"/>
          </a:p>
          <a:p>
            <a:pPr lvl="2"/>
            <a:r>
              <a:rPr lang="zh-CN" altLang="en-US" sz="2200" dirty="0"/>
              <a:t>稳定性、重复频率等要求低于</a:t>
            </a:r>
            <a:r>
              <a:rPr lang="en-US" altLang="zh-CN" sz="2200" dirty="0"/>
              <a:t>FEL</a:t>
            </a:r>
            <a:r>
              <a:rPr lang="zh-CN" altLang="en-US" sz="2200" dirty="0"/>
              <a:t>，但电荷量、能散、到达时间等有严格要求</a:t>
            </a:r>
            <a:endParaRPr lang="en-US" altLang="zh-CN" sz="2200" dirty="0"/>
          </a:p>
          <a:p>
            <a:pPr lvl="1"/>
            <a:r>
              <a:rPr lang="zh-CN" altLang="en-US" sz="2400" dirty="0"/>
              <a:t>预估还有很多后续我们继续深化才能理解的问题</a:t>
            </a:r>
            <a:r>
              <a:rPr lang="en-US" altLang="zh-CN" sz="2400" dirty="0"/>
              <a:t>……</a:t>
            </a:r>
          </a:p>
          <a:p>
            <a:pPr lvl="1"/>
            <a:r>
              <a:rPr lang="zh-CN" altLang="en-US" sz="2400" dirty="0"/>
              <a:t>大电荷量是唯一有利于束流测量的特征</a:t>
            </a:r>
          </a:p>
        </p:txBody>
      </p:sp>
    </p:spTree>
    <p:extLst>
      <p:ext uri="{BB962C8B-B14F-4D97-AF65-F5344CB8AC3E}">
        <p14:creationId xmlns:p14="http://schemas.microsoft.com/office/powerpoint/2010/main" val="2075657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p:txBody>
          <a:bodyPr/>
          <a:lstStyle/>
          <a:p>
            <a:r>
              <a:rPr lang="zh-CN" altLang="en-US" dirty="0"/>
              <a:t>预研阶段的主要任务</a:t>
            </a:r>
          </a:p>
        </p:txBody>
      </p:sp>
      <p:sp>
        <p:nvSpPr>
          <p:cNvPr id="5" name="内容占位符 4">
            <a:extLst>
              <a:ext uri="{FF2B5EF4-FFF2-40B4-BE49-F238E27FC236}">
                <a16:creationId xmlns:a16="http://schemas.microsoft.com/office/drawing/2014/main" id="{68F33B4B-1F5B-1480-6688-05D35158ECD4}"/>
              </a:ext>
            </a:extLst>
          </p:cNvPr>
          <p:cNvSpPr>
            <a:spLocks noGrp="1"/>
          </p:cNvSpPr>
          <p:nvPr>
            <p:ph idx="1"/>
          </p:nvPr>
        </p:nvSpPr>
        <p:spPr>
          <a:xfrm>
            <a:off x="156667" y="1053686"/>
            <a:ext cx="11878666" cy="5804313"/>
          </a:xfrm>
        </p:spPr>
        <p:txBody>
          <a:bodyPr>
            <a:normAutofit/>
          </a:bodyPr>
          <a:lstStyle/>
          <a:p>
            <a:r>
              <a:rPr lang="zh-CN" altLang="en-US" dirty="0"/>
              <a:t>超级陶粲装置的对撞环、注入器束测系统元件技术设计</a:t>
            </a:r>
            <a:endParaRPr lang="en-US" altLang="zh-CN" dirty="0"/>
          </a:p>
          <a:p>
            <a:pPr lvl="1"/>
            <a:r>
              <a:rPr lang="zh-CN" altLang="en-US" dirty="0"/>
              <a:t>根据物理设计进展，迭代元件功能、种类和技术方案、数量、安装位置等</a:t>
            </a:r>
            <a:endParaRPr lang="en-US" altLang="zh-CN" dirty="0"/>
          </a:p>
          <a:p>
            <a:r>
              <a:rPr lang="zh-CN" altLang="en-US" dirty="0"/>
              <a:t>当前已有共识的关键技术的预先研究</a:t>
            </a:r>
            <a:endParaRPr lang="en-US" altLang="zh-CN" dirty="0"/>
          </a:p>
          <a:p>
            <a:pPr lvl="1"/>
            <a:r>
              <a:rPr lang="zh-CN" altLang="en-US" dirty="0"/>
              <a:t>对撞环逐束团位置和截面的监测技术研究</a:t>
            </a:r>
            <a:endParaRPr lang="en-US" altLang="zh-CN" dirty="0"/>
          </a:p>
          <a:p>
            <a:pPr lvl="1"/>
            <a:r>
              <a:rPr lang="zh-CN" altLang="en-US" dirty="0"/>
              <a:t>逐束团反馈技术研究</a:t>
            </a:r>
            <a:endParaRPr lang="en-US" altLang="zh-CN" dirty="0"/>
          </a:p>
          <a:p>
            <a:pPr lvl="1"/>
            <a:r>
              <a:rPr lang="zh-CN" altLang="en-US" dirty="0"/>
              <a:t>基于谐振腔的束流测量技术研究</a:t>
            </a:r>
            <a:endParaRPr lang="en-US" altLang="zh-CN" dirty="0"/>
          </a:p>
          <a:p>
            <a:r>
              <a:rPr lang="zh-CN" altLang="en-US" dirty="0"/>
              <a:t>前沿关键问题探讨</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lvl="1">
              <a:lnSpc>
                <a:spcPct val="150000"/>
              </a:lnSpc>
              <a:spcBef>
                <a:spcPts val="0"/>
              </a:spcBef>
            </a:pPr>
            <a:r>
              <a:rPr lang="zh-CN" altLang="en-US"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精确监测</a:t>
            </a:r>
            <a:r>
              <a:rPr lang="zh-CN" altLang="en-US" dirty="0">
                <a:latin typeface="Times New Roman" panose="02020603050405020304" pitchFamily="18" charset="0"/>
                <a:ea typeface="宋体" panose="02010600030101010101" pitchFamily="2" charset="-122"/>
                <a:cs typeface="Times New Roman" panose="02020603050405020304" pitchFamily="18" charset="0"/>
              </a:rPr>
              <a:t>束流运行状态，探索全动力学过程测量与模拟</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lvl="1">
              <a:lnSpc>
                <a:spcPct val="150000"/>
              </a:lnSpc>
              <a:spcBef>
                <a:spcPts val="0"/>
              </a:spcBef>
            </a:pPr>
            <a:r>
              <a:rPr lang="zh-CN" altLang="en-US" dirty="0">
                <a:latin typeface="Times New Roman" panose="02020603050405020304" pitchFamily="18" charset="0"/>
                <a:ea typeface="宋体" panose="02010600030101010101" pitchFamily="2" charset="-122"/>
                <a:cs typeface="Times New Roman" panose="02020603050405020304" pitchFamily="18" charset="0"/>
              </a:rPr>
              <a:t>如何</a:t>
            </a:r>
            <a:r>
              <a:rPr lang="zh-CN" altLang="en-US"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保障</a:t>
            </a:r>
            <a:r>
              <a:rPr lang="zh-CN" altLang="en-US" dirty="0">
                <a:latin typeface="Times New Roman" panose="02020603050405020304" pitchFamily="18" charset="0"/>
                <a:ea typeface="宋体" panose="02010600030101010101" pitchFamily="2" charset="-122"/>
                <a:cs typeface="Times New Roman" panose="02020603050405020304" pitchFamily="18" charset="0"/>
              </a:rPr>
              <a:t>束流稳定</a:t>
            </a:r>
            <a:r>
              <a:rPr lang="zh-CN" altLang="en-US" dirty="0">
                <a:cs typeface="Times New Roman" panose="02020603050405020304" pitchFamily="18" charset="0"/>
              </a:rPr>
              <a:t>、</a:t>
            </a:r>
            <a:r>
              <a:rPr lang="zh-CN" altLang="en-US" dirty="0">
                <a:latin typeface="Times New Roman" panose="02020603050405020304" pitchFamily="18" charset="0"/>
                <a:ea typeface="宋体" panose="02010600030101010101" pitchFamily="2" charset="-122"/>
                <a:cs typeface="Times New Roman" panose="02020603050405020304" pitchFamily="18" charset="0"/>
              </a:rPr>
              <a:t>对撞点处束流位置和角度（对撞质量）</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lvl="1">
              <a:lnSpc>
                <a:spcPct val="150000"/>
              </a:lnSpc>
              <a:spcBef>
                <a:spcPts val="0"/>
              </a:spcBef>
            </a:pPr>
            <a:r>
              <a:rPr lang="zh-CN" altLang="en-US" dirty="0">
                <a:latin typeface="Times New Roman" panose="02020603050405020304" pitchFamily="18" charset="0"/>
                <a:ea typeface="宋体" panose="02010600030101010101" pitchFamily="2" charset="-122"/>
                <a:cs typeface="Times New Roman" panose="02020603050405020304" pitchFamily="18" charset="0"/>
              </a:rPr>
              <a:t>提供</a:t>
            </a:r>
            <a:r>
              <a:rPr lang="zh-CN" altLang="en-US"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亮度调试</a:t>
            </a:r>
            <a:r>
              <a:rPr lang="zh-CN" altLang="en-US" dirty="0">
                <a:latin typeface="Times New Roman" panose="02020603050405020304" pitchFamily="18" charset="0"/>
                <a:ea typeface="宋体" panose="02010600030101010101" pitchFamily="2" charset="-122"/>
                <a:cs typeface="Times New Roman" panose="02020603050405020304" pitchFamily="18" charset="0"/>
              </a:rPr>
              <a:t>工具</a:t>
            </a:r>
          </a:p>
        </p:txBody>
      </p:sp>
      <p:sp>
        <p:nvSpPr>
          <p:cNvPr id="2" name="矩形 1">
            <a:extLst>
              <a:ext uri="{FF2B5EF4-FFF2-40B4-BE49-F238E27FC236}">
                <a16:creationId xmlns:a16="http://schemas.microsoft.com/office/drawing/2014/main" id="{0BEEFA25-2F4D-4BD4-B77E-4D6D0430A15D}"/>
              </a:ext>
            </a:extLst>
          </p:cNvPr>
          <p:cNvSpPr/>
          <p:nvPr/>
        </p:nvSpPr>
        <p:spPr>
          <a:xfrm>
            <a:off x="8035290" y="4493173"/>
            <a:ext cx="3863340" cy="2120902"/>
          </a:xfrm>
          <a:prstGeom prst="rect">
            <a:avLst/>
          </a:prstGeom>
        </p:spPr>
        <p:txBody>
          <a:bodyPr wrap="square">
            <a:spAutoFit/>
          </a:bodyPr>
          <a:lstStyle/>
          <a:p>
            <a:pPr lvl="1" algn="just">
              <a:lnSpc>
                <a:spcPct val="150000"/>
              </a:lnSpc>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团队：由中国科学技术大学、中国科学院上海高等研究院人员组成；目前主要参加人有高级职称和博士学位人员</a:t>
            </a: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8</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人，研究生</a:t>
            </a: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余人</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81152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DEEE22-782C-40A7-9815-436377B5DC28}"/>
              </a:ext>
            </a:extLst>
          </p:cNvPr>
          <p:cNvSpPr>
            <a:spLocks noGrp="1"/>
          </p:cNvSpPr>
          <p:nvPr>
            <p:ph type="title"/>
          </p:nvPr>
        </p:nvSpPr>
        <p:spPr/>
        <p:txBody>
          <a:bodyPr/>
          <a:lstStyle/>
          <a:p>
            <a:r>
              <a:rPr lang="zh-CN" altLang="en-US" dirty="0"/>
              <a:t>工作计划和进度</a:t>
            </a:r>
          </a:p>
        </p:txBody>
      </p:sp>
      <p:sp>
        <p:nvSpPr>
          <p:cNvPr id="3" name="内容占位符 2">
            <a:extLst>
              <a:ext uri="{FF2B5EF4-FFF2-40B4-BE49-F238E27FC236}">
                <a16:creationId xmlns:a16="http://schemas.microsoft.com/office/drawing/2014/main" id="{73990423-4236-4CBA-B3DB-0BECF852A43D}"/>
              </a:ext>
            </a:extLst>
          </p:cNvPr>
          <p:cNvSpPr>
            <a:spLocks noGrp="1"/>
          </p:cNvSpPr>
          <p:nvPr>
            <p:ph idx="1"/>
          </p:nvPr>
        </p:nvSpPr>
        <p:spPr>
          <a:xfrm>
            <a:off x="156667" y="1053687"/>
            <a:ext cx="11878666" cy="5667788"/>
          </a:xfrm>
        </p:spPr>
        <p:txBody>
          <a:bodyPr>
            <a:normAutofit/>
          </a:bodyPr>
          <a:lstStyle/>
          <a:p>
            <a:r>
              <a:rPr lang="zh-CN" altLang="en-US" dirty="0"/>
              <a:t>束流测试平台束测子系统</a:t>
            </a:r>
            <a:endParaRPr lang="en-US" altLang="zh-CN" dirty="0"/>
          </a:p>
          <a:p>
            <a:pPr lvl="1"/>
            <a:r>
              <a:rPr lang="en-US" altLang="zh-CN" dirty="0"/>
              <a:t>2025</a:t>
            </a:r>
            <a:r>
              <a:rPr lang="zh-CN" altLang="en-US" dirty="0"/>
              <a:t>年</a:t>
            </a:r>
            <a:r>
              <a:rPr lang="en-US" altLang="zh-CN" dirty="0"/>
              <a:t>9</a:t>
            </a:r>
            <a:r>
              <a:rPr lang="zh-CN" altLang="en-US" dirty="0"/>
              <a:t>月</a:t>
            </a:r>
            <a:r>
              <a:rPr lang="en-US" altLang="zh-CN" dirty="0"/>
              <a:t>-12</a:t>
            </a:r>
            <a:r>
              <a:rPr lang="zh-CN" altLang="en-US" dirty="0"/>
              <a:t>月，工程设计通过评审，包括</a:t>
            </a:r>
            <a:r>
              <a:rPr lang="en-US" altLang="zh-CN" dirty="0"/>
              <a:t>BPM</a:t>
            </a:r>
            <a:r>
              <a:rPr lang="zh-CN" altLang="en-US" dirty="0"/>
              <a:t>、电荷量、束斑、能谱</a:t>
            </a:r>
            <a:r>
              <a:rPr lang="en-US" altLang="zh-CN" dirty="0"/>
              <a:t>……</a:t>
            </a:r>
            <a:r>
              <a:rPr lang="zh-CN" altLang="en-US" dirty="0"/>
              <a:t>等，完全工程化管理</a:t>
            </a:r>
            <a:endParaRPr lang="en-US" altLang="zh-CN" dirty="0"/>
          </a:p>
          <a:p>
            <a:pPr lvl="1"/>
            <a:r>
              <a:rPr lang="en-US" altLang="zh-CN" dirty="0"/>
              <a:t>2026</a:t>
            </a:r>
            <a:r>
              <a:rPr lang="zh-CN" altLang="en-US" dirty="0"/>
              <a:t>年</a:t>
            </a:r>
            <a:r>
              <a:rPr lang="en-US" altLang="zh-CN" dirty="0"/>
              <a:t>6</a:t>
            </a:r>
            <a:r>
              <a:rPr lang="zh-CN" altLang="en-US" dirty="0"/>
              <a:t>月，设备进场；预期</a:t>
            </a:r>
            <a:r>
              <a:rPr lang="en-US" altLang="zh-CN" dirty="0"/>
              <a:t>2026</a:t>
            </a:r>
            <a:r>
              <a:rPr lang="zh-CN" altLang="en-US" dirty="0"/>
              <a:t>年</a:t>
            </a:r>
            <a:r>
              <a:rPr lang="en-US" altLang="zh-CN" dirty="0"/>
              <a:t>10</a:t>
            </a:r>
            <a:r>
              <a:rPr lang="zh-CN" altLang="en-US" dirty="0"/>
              <a:t>月，配合完成验证装置的束流调试</a:t>
            </a:r>
            <a:endParaRPr lang="en-US" altLang="zh-CN" dirty="0"/>
          </a:p>
          <a:p>
            <a:r>
              <a:rPr lang="en-US" altLang="zh-CN" dirty="0"/>
              <a:t>CDR</a:t>
            </a:r>
            <a:r>
              <a:rPr lang="zh-CN" altLang="en-US" dirty="0"/>
              <a:t>、</a:t>
            </a:r>
            <a:r>
              <a:rPr lang="en-US" altLang="zh-CN" dirty="0"/>
              <a:t>TDR</a:t>
            </a:r>
            <a:r>
              <a:rPr lang="zh-CN" altLang="en-US" dirty="0"/>
              <a:t>、关键技术攻关项目验收</a:t>
            </a:r>
            <a:endParaRPr lang="en-US" altLang="zh-CN" dirty="0"/>
          </a:p>
          <a:p>
            <a:pPr lvl="1"/>
            <a:r>
              <a:rPr lang="en-US" altLang="zh-CN" dirty="0"/>
              <a:t>2025</a:t>
            </a:r>
            <a:r>
              <a:rPr lang="zh-CN" altLang="en-US" dirty="0"/>
              <a:t>年</a:t>
            </a:r>
            <a:r>
              <a:rPr lang="en-US" altLang="zh-CN" dirty="0"/>
              <a:t>11-12</a:t>
            </a:r>
            <a:r>
              <a:rPr lang="zh-CN" altLang="en-US" dirty="0"/>
              <a:t>月，响应国际评审专家意见，完成</a:t>
            </a:r>
            <a:r>
              <a:rPr lang="en-US" altLang="zh-CN" dirty="0"/>
              <a:t>CDR</a:t>
            </a:r>
            <a:r>
              <a:rPr lang="zh-CN" altLang="en-US" dirty="0"/>
              <a:t>束测系统报告第一版修订</a:t>
            </a:r>
            <a:endParaRPr lang="en-US" altLang="zh-CN" dirty="0"/>
          </a:p>
          <a:p>
            <a:pPr lvl="1"/>
            <a:r>
              <a:rPr lang="zh-CN" altLang="en-US" dirty="0"/>
              <a:t>形成</a:t>
            </a:r>
            <a:r>
              <a:rPr lang="en-US" altLang="zh-CN" dirty="0"/>
              <a:t>TDR</a:t>
            </a:r>
            <a:r>
              <a:rPr lang="zh-CN" altLang="en-US" dirty="0"/>
              <a:t>提纲、预期</a:t>
            </a:r>
            <a:r>
              <a:rPr lang="en-US" altLang="zh-CN" dirty="0"/>
              <a:t>2026</a:t>
            </a:r>
            <a:r>
              <a:rPr lang="zh-CN" altLang="en-US" dirty="0"/>
              <a:t>年</a:t>
            </a:r>
            <a:r>
              <a:rPr lang="en-US" altLang="zh-CN" dirty="0"/>
              <a:t>9</a:t>
            </a:r>
            <a:r>
              <a:rPr lang="zh-CN" altLang="en-US" dirty="0"/>
              <a:t>月前完成初稿</a:t>
            </a:r>
            <a:endParaRPr lang="en-US" altLang="zh-CN" dirty="0"/>
          </a:p>
          <a:p>
            <a:pPr lvl="1"/>
            <a:r>
              <a:rPr lang="en-US" altLang="zh-CN" dirty="0"/>
              <a:t>2026</a:t>
            </a:r>
            <a:r>
              <a:rPr lang="zh-CN" altLang="en-US" dirty="0"/>
              <a:t>年</a:t>
            </a:r>
            <a:r>
              <a:rPr lang="en-US" altLang="zh-CN" dirty="0"/>
              <a:t>8</a:t>
            </a:r>
            <a:r>
              <a:rPr lang="zh-CN" altLang="en-US" dirty="0"/>
              <a:t>月起，关键技术攻关的束测样机测试完成，陆续启动验收准备工作</a:t>
            </a:r>
            <a:endParaRPr lang="en-US" altLang="zh-CN" dirty="0"/>
          </a:p>
          <a:p>
            <a:pPr lvl="1"/>
            <a:r>
              <a:rPr lang="zh-CN" altLang="en-US" dirty="0"/>
              <a:t>“逐束团测量”技术，见周逸媚博士报告，本报告中不再详述</a:t>
            </a:r>
            <a:endParaRPr lang="en-US" altLang="zh-CN" dirty="0"/>
          </a:p>
          <a:p>
            <a:r>
              <a:rPr lang="zh-CN" altLang="en-US" dirty="0"/>
              <a:t>进一步开展前沿探索研讨，对未来潜在关键技术（</a:t>
            </a:r>
            <a:r>
              <a:rPr lang="en-US" altLang="zh-CN" dirty="0"/>
              <a:t>5-10</a:t>
            </a:r>
            <a:r>
              <a:rPr lang="zh-CN" altLang="en-US" dirty="0"/>
              <a:t>年）进行展望</a:t>
            </a:r>
            <a:endParaRPr lang="en-US" altLang="zh-CN" dirty="0"/>
          </a:p>
          <a:p>
            <a:pPr lvl="1"/>
            <a:r>
              <a:rPr lang="zh-CN" altLang="en-US" dirty="0"/>
              <a:t>已建立与</a:t>
            </a:r>
            <a:r>
              <a:rPr lang="en-US" altLang="zh-CN" dirty="0"/>
              <a:t>BEPCII</a:t>
            </a:r>
            <a:r>
              <a:rPr lang="zh-CN" altLang="en-US" dirty="0"/>
              <a:t>、</a:t>
            </a:r>
            <a:r>
              <a:rPr lang="en-US" altLang="zh-CN" dirty="0"/>
              <a:t>BINP</a:t>
            </a:r>
            <a:r>
              <a:rPr lang="zh-CN" altLang="en-US" dirty="0"/>
              <a:t>、</a:t>
            </a:r>
            <a:r>
              <a:rPr lang="en-US" altLang="zh-CN" dirty="0"/>
              <a:t>KEK</a:t>
            </a:r>
            <a:r>
              <a:rPr lang="zh-CN" altLang="en-US" dirty="0"/>
              <a:t>的研讨机制</a:t>
            </a:r>
            <a:endParaRPr lang="en-US" altLang="zh-CN" dirty="0"/>
          </a:p>
          <a:p>
            <a:pPr lvl="1"/>
            <a:r>
              <a:rPr lang="zh-CN" altLang="en-US" dirty="0"/>
              <a:t>已建立加速器物理</a:t>
            </a:r>
            <a:r>
              <a:rPr lang="en-US" altLang="zh-CN" dirty="0"/>
              <a:t>-</a:t>
            </a:r>
            <a:r>
              <a:rPr lang="zh-CN" altLang="en-US" dirty="0"/>
              <a:t>束测</a:t>
            </a:r>
            <a:r>
              <a:rPr lang="en-US" altLang="zh-CN" dirty="0"/>
              <a:t>-</a:t>
            </a:r>
            <a:r>
              <a:rPr lang="zh-CN" altLang="en-US" dirty="0"/>
              <a:t>谱仪联合讨论</a:t>
            </a:r>
            <a:endParaRPr lang="en-US" altLang="zh-CN" dirty="0"/>
          </a:p>
          <a:p>
            <a:pPr lvl="1"/>
            <a:r>
              <a:rPr lang="en-US" altLang="zh-CN" dirty="0"/>
              <a:t>AI</a:t>
            </a:r>
            <a:r>
              <a:rPr lang="zh-CN" altLang="en-US" dirty="0"/>
              <a:t>的运用、数据驱动的分析与模拟</a:t>
            </a:r>
            <a:r>
              <a:rPr lang="en-US" altLang="zh-CN" dirty="0"/>
              <a:t>……</a:t>
            </a:r>
          </a:p>
          <a:p>
            <a:pPr lvl="1"/>
            <a:endParaRPr lang="en-US" altLang="zh-CN" dirty="0"/>
          </a:p>
          <a:p>
            <a:endParaRPr lang="zh-CN" altLang="en-US" dirty="0"/>
          </a:p>
        </p:txBody>
      </p:sp>
    </p:spTree>
    <p:extLst>
      <p:ext uri="{BB962C8B-B14F-4D97-AF65-F5344CB8AC3E}">
        <p14:creationId xmlns:p14="http://schemas.microsoft.com/office/powerpoint/2010/main" val="3006565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E5FF03E5-B6D1-22F2-3A05-1D8032F9FE2D}"/>
              </a:ext>
            </a:extLst>
          </p:cNvPr>
          <p:cNvSpPr>
            <a:spLocks noGrp="1"/>
          </p:cNvSpPr>
          <p:nvPr>
            <p:ph type="body" sz="quarter" idx="13"/>
          </p:nvPr>
        </p:nvSpPr>
        <p:spPr>
          <a:xfrm>
            <a:off x="4460140" y="2621260"/>
            <a:ext cx="4225188" cy="639163"/>
          </a:xfrm>
        </p:spPr>
        <p:txBody>
          <a:bodyPr/>
          <a:lstStyle/>
          <a:p>
            <a:r>
              <a:rPr lang="en-US" altLang="zh-CN" dirty="0"/>
              <a:t>STCF</a:t>
            </a:r>
            <a:r>
              <a:rPr lang="zh-CN" altLang="en-US" dirty="0"/>
              <a:t>束测系统初步技术设计</a:t>
            </a:r>
          </a:p>
        </p:txBody>
      </p:sp>
      <p:sp>
        <p:nvSpPr>
          <p:cNvPr id="18" name="文本占位符 17">
            <a:extLst>
              <a:ext uri="{FF2B5EF4-FFF2-40B4-BE49-F238E27FC236}">
                <a16:creationId xmlns:a16="http://schemas.microsoft.com/office/drawing/2014/main" id="{771F0440-3971-2517-9CBE-F0E08F460443}"/>
              </a:ext>
            </a:extLst>
          </p:cNvPr>
          <p:cNvSpPr>
            <a:spLocks noGrp="1"/>
          </p:cNvSpPr>
          <p:nvPr>
            <p:ph type="body" sz="quarter" idx="25"/>
          </p:nvPr>
        </p:nvSpPr>
        <p:spPr>
          <a:xfrm>
            <a:off x="2362118" y="2621260"/>
            <a:ext cx="1399199" cy="1298784"/>
          </a:xfrm>
        </p:spPr>
        <p:txBody>
          <a:bodyPr>
            <a:normAutofit/>
          </a:bodyPr>
          <a:lstStyle/>
          <a:p>
            <a:r>
              <a:rPr lang="en-US" altLang="zh-CN" sz="6000" dirty="0"/>
              <a:t>2</a:t>
            </a:r>
            <a:endParaRPr lang="zh-CN" altLang="en-US" sz="6000" dirty="0"/>
          </a:p>
        </p:txBody>
      </p:sp>
    </p:spTree>
    <p:extLst>
      <p:ext uri="{BB962C8B-B14F-4D97-AF65-F5344CB8AC3E}">
        <p14:creationId xmlns:p14="http://schemas.microsoft.com/office/powerpoint/2010/main" val="131262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对撞环束测系统主要设备配置</a:t>
            </a:r>
          </a:p>
        </p:txBody>
      </p:sp>
      <p:graphicFrame>
        <p:nvGraphicFramePr>
          <p:cNvPr id="8" name="表格 7">
            <a:extLst>
              <a:ext uri="{FF2B5EF4-FFF2-40B4-BE49-F238E27FC236}">
                <a16:creationId xmlns:a16="http://schemas.microsoft.com/office/drawing/2014/main" id="{701294F8-9D61-40B3-8AEB-01BB9F4C293E}"/>
              </a:ext>
            </a:extLst>
          </p:cNvPr>
          <p:cNvGraphicFramePr>
            <a:graphicFrameLocks noGrp="1"/>
          </p:cNvGraphicFramePr>
          <p:nvPr>
            <p:extLst>
              <p:ext uri="{D42A27DB-BD31-4B8C-83A1-F6EECF244321}">
                <p14:modId xmlns:p14="http://schemas.microsoft.com/office/powerpoint/2010/main" val="4280793642"/>
              </p:ext>
            </p:extLst>
          </p:nvPr>
        </p:nvGraphicFramePr>
        <p:xfrm>
          <a:off x="671444" y="1054100"/>
          <a:ext cx="10486552" cy="5007717"/>
        </p:xfrm>
        <a:graphic>
          <a:graphicData uri="http://schemas.openxmlformats.org/drawingml/2006/table">
            <a:tbl>
              <a:tblPr firstRow="1" bandRow="1">
                <a:tableStyleId>{5C22544A-7EE6-4342-B048-85BDC9FD1C3A}</a:tableStyleId>
              </a:tblPr>
              <a:tblGrid>
                <a:gridCol w="5488788">
                  <a:extLst>
                    <a:ext uri="{9D8B030D-6E8A-4147-A177-3AD203B41FA5}">
                      <a16:colId xmlns:a16="http://schemas.microsoft.com/office/drawing/2014/main" val="1356574975"/>
                    </a:ext>
                  </a:extLst>
                </a:gridCol>
                <a:gridCol w="2745381">
                  <a:extLst>
                    <a:ext uri="{9D8B030D-6E8A-4147-A177-3AD203B41FA5}">
                      <a16:colId xmlns:a16="http://schemas.microsoft.com/office/drawing/2014/main" val="2183252763"/>
                    </a:ext>
                  </a:extLst>
                </a:gridCol>
                <a:gridCol w="2252383">
                  <a:extLst>
                    <a:ext uri="{9D8B030D-6E8A-4147-A177-3AD203B41FA5}">
                      <a16:colId xmlns:a16="http://schemas.microsoft.com/office/drawing/2014/main" val="2432629969"/>
                    </a:ext>
                  </a:extLst>
                </a:gridCol>
              </a:tblGrid>
              <a:tr h="449344">
                <a:tc rowSpan="2">
                  <a:txBody>
                    <a:bodyPr/>
                    <a:lstStyle/>
                    <a:p>
                      <a:pPr algn="ctr"/>
                      <a:r>
                        <a:rPr lang="zh-CN" altLang="en-US" sz="2000" dirty="0">
                          <a:latin typeface="微软雅黑" panose="020B0503020204020204" pitchFamily="34" charset="-122"/>
                          <a:ea typeface="微软雅黑" panose="020B0503020204020204" pitchFamily="34" charset="-122"/>
                        </a:rPr>
                        <a:t>设备</a:t>
                      </a:r>
                    </a:p>
                  </a:txBody>
                  <a:tcPr anchor="ctr"/>
                </a:tc>
                <a:tc gridSpan="2">
                  <a:txBody>
                    <a:bodyPr/>
                    <a:lstStyle/>
                    <a:p>
                      <a:pPr marL="0" algn="ctr" defTabSz="914400" rtl="0" eaLnBrk="1" latinLnBrk="0" hangingPunct="1"/>
                      <a:r>
                        <a:rPr lang="zh-CN" altLang="en-US" sz="2400" b="1" kern="1200" dirty="0">
                          <a:solidFill>
                            <a:schemeClr val="lt1"/>
                          </a:solidFill>
                          <a:latin typeface="微软雅黑" panose="020B0503020204020204" pitchFamily="34" charset="-122"/>
                          <a:ea typeface="微软雅黑" panose="020B0503020204020204" pitchFamily="34" charset="-122"/>
                          <a:cs typeface="+mn-cs"/>
                        </a:rPr>
                        <a:t>数量</a:t>
                      </a:r>
                    </a:p>
                  </a:txBody>
                  <a:tcPr/>
                </a:tc>
                <a:tc hMerge="1">
                  <a:txBody>
                    <a:bodyPr/>
                    <a:lstStyle/>
                    <a:p>
                      <a:endParaRPr lang="zh-CN" altLang="en-US"/>
                    </a:p>
                  </a:txBody>
                  <a:tcPr/>
                </a:tc>
                <a:extLst>
                  <a:ext uri="{0D108BD9-81ED-4DB2-BD59-A6C34878D82A}">
                    <a16:rowId xmlns:a16="http://schemas.microsoft.com/office/drawing/2014/main" val="3937758240"/>
                  </a:ext>
                </a:extLst>
              </a:tr>
              <a:tr h="342090">
                <a:tc vMerge="1">
                  <a:txBody>
                    <a:bodyPr/>
                    <a:lstStyle/>
                    <a:p>
                      <a:endParaRPr lang="zh-CN" altLang="en-US" dirty="0"/>
                    </a:p>
                  </a:txBody>
                  <a:tcPr/>
                </a:tc>
                <a:tc>
                  <a:txBody>
                    <a:bodyPr/>
                    <a:lstStyle/>
                    <a:p>
                      <a:pPr algn="ctr"/>
                      <a:r>
                        <a:rPr lang="zh-CN" altLang="en-US" sz="2000" dirty="0">
                          <a:latin typeface="微软雅黑" panose="020B0503020204020204" pitchFamily="34" charset="-122"/>
                          <a:ea typeface="微软雅黑" panose="020B0503020204020204" pitchFamily="34" charset="-122"/>
                        </a:rPr>
                        <a:t>电子环</a:t>
                      </a:r>
                    </a:p>
                  </a:txBody>
                  <a:tcPr anchor="ctr"/>
                </a:tc>
                <a:tc>
                  <a:txBody>
                    <a:bodyPr/>
                    <a:lstStyle/>
                    <a:p>
                      <a:pPr algn="ctr"/>
                      <a:r>
                        <a:rPr lang="zh-CN" altLang="en-US" sz="2000" dirty="0">
                          <a:latin typeface="微软雅黑" panose="020B0503020204020204" pitchFamily="34" charset="-122"/>
                          <a:ea typeface="微软雅黑" panose="020B0503020204020204" pitchFamily="34" charset="-122"/>
                        </a:rPr>
                        <a:t>正电子环</a:t>
                      </a:r>
                    </a:p>
                  </a:txBody>
                  <a:tcPr anchor="ctr"/>
                </a:tc>
                <a:extLst>
                  <a:ext uri="{0D108BD9-81ED-4DB2-BD59-A6C34878D82A}">
                    <a16:rowId xmlns:a16="http://schemas.microsoft.com/office/drawing/2014/main" val="3446203976"/>
                  </a:ext>
                </a:extLst>
              </a:tr>
              <a:tr h="342080">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束流位置监测器</a:t>
                      </a: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 (BPM)</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401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401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347428575"/>
                  </a:ext>
                </a:extLst>
              </a:tr>
              <a:tr h="449331">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位移传感器</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54</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54</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3661405421"/>
                  </a:ext>
                </a:extLst>
              </a:tr>
              <a:tr h="449331">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束流流强</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束团电荷量监测器（</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BCM</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432122188"/>
                  </a:ext>
                </a:extLst>
              </a:tr>
              <a:tr h="449331">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流强监测器（</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DCCT-NPCT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443862073"/>
                  </a:ext>
                </a:extLst>
              </a:tr>
              <a:tr h="449331">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反馈系统</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横向</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纵向</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横向</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纵向</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162110455"/>
                  </a:ext>
                </a:extLst>
              </a:tr>
              <a:tr h="609357">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同步光束团长度测量</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1339481915"/>
                  </a:ext>
                </a:extLst>
              </a:tr>
              <a:tr h="477570">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同步光截面测量</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p>
                  </a:txBody>
                  <a:tcPr marT="45714" marB="45714" anchor="ctr"/>
                </a:tc>
                <a:extLst>
                  <a:ext uri="{0D108BD9-81ED-4DB2-BD59-A6C34878D82A}">
                    <a16:rowId xmlns:a16="http://schemas.microsoft.com/office/drawing/2014/main" val="595933634"/>
                  </a:ext>
                </a:extLst>
              </a:tr>
              <a:tr h="477570">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同步光干涉测量</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p>
                  </a:txBody>
                  <a:tcPr marT="45714" marB="45714" anchor="ctr"/>
                </a:tc>
                <a:extLst>
                  <a:ext uri="{0D108BD9-81ED-4DB2-BD59-A6C34878D82A}">
                    <a16:rowId xmlns:a16="http://schemas.microsoft.com/office/drawing/2014/main" val="3259170240"/>
                  </a:ext>
                </a:extLst>
              </a:tr>
              <a:tr h="342080">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束流损失监测器（闪烁体）</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200</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200</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79435070"/>
                  </a:ext>
                </a:extLst>
              </a:tr>
            </a:tbl>
          </a:graphicData>
        </a:graphic>
      </p:graphicFrame>
    </p:spTree>
    <p:extLst>
      <p:ext uri="{BB962C8B-B14F-4D97-AF65-F5344CB8AC3E}">
        <p14:creationId xmlns:p14="http://schemas.microsoft.com/office/powerpoint/2010/main" val="957847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D30DD16-E616-A220-7662-5F4675F1B44D}"/>
              </a:ext>
            </a:extLst>
          </p:cNvPr>
          <p:cNvSpPr>
            <a:spLocks noGrp="1"/>
          </p:cNvSpPr>
          <p:nvPr>
            <p:ph type="title"/>
          </p:nvPr>
        </p:nvSpPr>
        <p:spPr>
          <a:xfrm>
            <a:off x="156667" y="91920"/>
            <a:ext cx="12035333" cy="1067807"/>
          </a:xfrm>
        </p:spPr>
        <p:txBody>
          <a:bodyPr>
            <a:normAutofit/>
          </a:bodyPr>
          <a:lstStyle/>
          <a:p>
            <a:r>
              <a:rPr lang="zh-CN" altLang="en-US" dirty="0"/>
              <a:t>注入器束测系统设备配置</a:t>
            </a:r>
          </a:p>
        </p:txBody>
      </p:sp>
      <p:graphicFrame>
        <p:nvGraphicFramePr>
          <p:cNvPr id="8" name="表格 7">
            <a:extLst>
              <a:ext uri="{FF2B5EF4-FFF2-40B4-BE49-F238E27FC236}">
                <a16:creationId xmlns:a16="http://schemas.microsoft.com/office/drawing/2014/main" id="{701294F8-9D61-40B3-8AEB-01BB9F4C293E}"/>
              </a:ext>
            </a:extLst>
          </p:cNvPr>
          <p:cNvGraphicFramePr>
            <a:graphicFrameLocks noGrp="1"/>
          </p:cNvGraphicFramePr>
          <p:nvPr>
            <p:extLst>
              <p:ext uri="{D42A27DB-BD31-4B8C-83A1-F6EECF244321}">
                <p14:modId xmlns:p14="http://schemas.microsoft.com/office/powerpoint/2010/main" val="2435359902"/>
              </p:ext>
            </p:extLst>
          </p:nvPr>
        </p:nvGraphicFramePr>
        <p:xfrm>
          <a:off x="671444" y="1054100"/>
          <a:ext cx="10849111" cy="5022610"/>
        </p:xfrm>
        <a:graphic>
          <a:graphicData uri="http://schemas.openxmlformats.org/drawingml/2006/table">
            <a:tbl>
              <a:tblPr firstRow="1" bandRow="1">
                <a:tableStyleId>{5C22544A-7EE6-4342-B048-85BDC9FD1C3A}</a:tableStyleId>
              </a:tblPr>
              <a:tblGrid>
                <a:gridCol w="5678556">
                  <a:extLst>
                    <a:ext uri="{9D8B030D-6E8A-4147-A177-3AD203B41FA5}">
                      <a16:colId xmlns:a16="http://schemas.microsoft.com/office/drawing/2014/main" val="1356574975"/>
                    </a:ext>
                  </a:extLst>
                </a:gridCol>
                <a:gridCol w="3140201">
                  <a:extLst>
                    <a:ext uri="{9D8B030D-6E8A-4147-A177-3AD203B41FA5}">
                      <a16:colId xmlns:a16="http://schemas.microsoft.com/office/drawing/2014/main" val="2183252763"/>
                    </a:ext>
                  </a:extLst>
                </a:gridCol>
                <a:gridCol w="2030354">
                  <a:extLst>
                    <a:ext uri="{9D8B030D-6E8A-4147-A177-3AD203B41FA5}">
                      <a16:colId xmlns:a16="http://schemas.microsoft.com/office/drawing/2014/main" val="2432629969"/>
                    </a:ext>
                  </a:extLst>
                </a:gridCol>
              </a:tblGrid>
              <a:tr h="439857">
                <a:tc rowSpan="2">
                  <a:txBody>
                    <a:bodyPr/>
                    <a:lstStyle/>
                    <a:p>
                      <a:pPr algn="ctr"/>
                      <a:r>
                        <a:rPr lang="zh-CN" altLang="en-US" sz="2000" dirty="0">
                          <a:latin typeface="微软雅黑" panose="020B0503020204020204" pitchFamily="34" charset="-122"/>
                          <a:ea typeface="微软雅黑" panose="020B0503020204020204" pitchFamily="34" charset="-122"/>
                        </a:rPr>
                        <a:t>设备</a:t>
                      </a:r>
                    </a:p>
                  </a:txBody>
                  <a:tcPr anchor="ctr"/>
                </a:tc>
                <a:tc gridSpan="2">
                  <a:txBody>
                    <a:bodyPr/>
                    <a:lstStyle/>
                    <a:p>
                      <a:pPr marL="0" algn="ctr" defTabSz="914400" rtl="0" eaLnBrk="1" latinLnBrk="0" hangingPunct="1"/>
                      <a:r>
                        <a:rPr lang="zh-CN" altLang="en-US" sz="2000" b="1" kern="1200" dirty="0">
                          <a:solidFill>
                            <a:schemeClr val="lt1"/>
                          </a:solidFill>
                          <a:latin typeface="微软雅黑" panose="020B0503020204020204" pitchFamily="34" charset="-122"/>
                          <a:ea typeface="微软雅黑" panose="020B0503020204020204" pitchFamily="34" charset="-122"/>
                          <a:cs typeface="+mn-cs"/>
                        </a:rPr>
                        <a:t>数量</a:t>
                      </a:r>
                    </a:p>
                  </a:txBody>
                  <a:tcPr/>
                </a:tc>
                <a:tc hMerge="1">
                  <a:txBody>
                    <a:bodyPr/>
                    <a:lstStyle/>
                    <a:p>
                      <a:endParaRPr lang="zh-CN" altLang="en-US"/>
                    </a:p>
                  </a:txBody>
                  <a:tcPr/>
                </a:tc>
                <a:extLst>
                  <a:ext uri="{0D108BD9-81ED-4DB2-BD59-A6C34878D82A}">
                    <a16:rowId xmlns:a16="http://schemas.microsoft.com/office/drawing/2014/main" val="3937758240"/>
                  </a:ext>
                </a:extLst>
              </a:tr>
              <a:tr h="439857">
                <a:tc vMerge="1">
                  <a:txBody>
                    <a:bodyPr/>
                    <a:lstStyle/>
                    <a:p>
                      <a:endParaRPr lang="zh-CN" altLang="en-US" dirty="0"/>
                    </a:p>
                  </a:txBody>
                  <a:tcPr/>
                </a:tc>
                <a:tc>
                  <a:txBody>
                    <a:bodyPr/>
                    <a:lstStyle/>
                    <a:p>
                      <a:pPr algn="ctr"/>
                      <a:r>
                        <a:rPr lang="zh-CN" altLang="en-US" sz="2000" dirty="0">
                          <a:latin typeface="微软雅黑" panose="020B0503020204020204" pitchFamily="34" charset="-122"/>
                          <a:ea typeface="微软雅黑" panose="020B0503020204020204" pitchFamily="34" charset="-122"/>
                        </a:rPr>
                        <a:t>直线加速器及输运线</a:t>
                      </a:r>
                    </a:p>
                  </a:txBody>
                  <a:tcPr anchor="ctr"/>
                </a:tc>
                <a:tc>
                  <a:txBody>
                    <a:bodyPr/>
                    <a:lstStyle/>
                    <a:p>
                      <a:pPr algn="ctr"/>
                      <a:r>
                        <a:rPr lang="zh-CN" altLang="en-US" sz="2000" dirty="0">
                          <a:latin typeface="微软雅黑" panose="020B0503020204020204" pitchFamily="34" charset="-122"/>
                          <a:ea typeface="微软雅黑" panose="020B0503020204020204" pitchFamily="34" charset="-122"/>
                        </a:rPr>
                        <a:t>阻尼环</a:t>
                      </a:r>
                    </a:p>
                  </a:txBody>
                  <a:tcPr anchor="ctr"/>
                </a:tc>
                <a:extLst>
                  <a:ext uri="{0D108BD9-81ED-4DB2-BD59-A6C34878D82A}">
                    <a16:rowId xmlns:a16="http://schemas.microsoft.com/office/drawing/2014/main" val="3446203976"/>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束流位置监测器</a:t>
                      </a: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 (BPM)</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66(</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条带型</a:t>
                      </a: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52(</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纽扣型</a:t>
                      </a: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347428575"/>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束流截面监测器</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47</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2</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3661405421"/>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束流流强</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电荷量监测器（</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ICT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9</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2</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432122188"/>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直流流强监测器（</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DCCT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0</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443862073"/>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束流能谱测量系统</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4</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0</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162110455"/>
                  </a:ext>
                </a:extLst>
              </a:tr>
              <a:tr h="596493">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束团长度监测器（相干同步辐射</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偏转腔）</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3</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0</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1339481915"/>
                  </a:ext>
                </a:extLst>
              </a:tr>
              <a:tr h="467488">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腔式到达时间监测器（</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CBAM</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7</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0</a:t>
                      </a:r>
                    </a:p>
                  </a:txBody>
                  <a:tcPr marT="45714" marB="45714" anchor="ctr"/>
                </a:tc>
                <a:extLst>
                  <a:ext uri="{0D108BD9-81ED-4DB2-BD59-A6C34878D82A}">
                    <a16:rowId xmlns:a16="http://schemas.microsoft.com/office/drawing/2014/main" val="3259170240"/>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逐束团反馈系统</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0</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横向</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纵向</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3110755981"/>
                  </a:ext>
                </a:extLst>
              </a:tr>
              <a:tr h="439845">
                <a:tc>
                  <a:txBody>
                    <a:bodyPr/>
                    <a:lstStyle/>
                    <a:p>
                      <a:pPr algn="ct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束流损失监测器（闪烁体</a:t>
                      </a:r>
                      <a:r>
                        <a:rPr kumimoji="1" lang="en-US" altLang="zh-CN" sz="2000" dirty="0">
                          <a:latin typeface="微软雅黑" panose="020B0503020204020204" pitchFamily="34" charset="-122"/>
                          <a:ea typeface="微软雅黑" panose="020B0503020204020204" pitchFamily="34" charset="-122"/>
                          <a:cs typeface="Times New Roman" panose="02020603050405020304" pitchFamily="18" charset="0"/>
                        </a:rPr>
                        <a:t>/</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光纤）</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16/1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tc>
                  <a:txBody>
                    <a:bodyPr/>
                    <a:lstStyle/>
                    <a:p>
                      <a:pPr algn="ctr"/>
                      <a:r>
                        <a:rPr kumimoji="1" lang="en-US" altLang="ja-JP" sz="2000" dirty="0">
                          <a:latin typeface="微软雅黑" panose="020B0503020204020204" pitchFamily="34" charset="-122"/>
                          <a:ea typeface="微软雅黑" panose="020B0503020204020204" pitchFamily="34" charset="-122"/>
                          <a:cs typeface="Times New Roman" panose="02020603050405020304" pitchFamily="18" charset="0"/>
                        </a:rPr>
                        <a:t>16/1</a:t>
                      </a:r>
                      <a:endParaRPr kumimoji="1" lang="ja-JP" altLang="en-US" sz="2000" dirty="0">
                        <a:latin typeface="微软雅黑" panose="020B0503020204020204" pitchFamily="34" charset="-122"/>
                        <a:ea typeface="微软雅黑" panose="020B0503020204020204" pitchFamily="34" charset="-122"/>
                        <a:cs typeface="Times New Roman" panose="02020603050405020304" pitchFamily="18" charset="0"/>
                      </a:endParaRPr>
                    </a:p>
                  </a:txBody>
                  <a:tcPr marT="45714" marB="45714" anchor="ctr"/>
                </a:tc>
                <a:extLst>
                  <a:ext uri="{0D108BD9-81ED-4DB2-BD59-A6C34878D82A}">
                    <a16:rowId xmlns:a16="http://schemas.microsoft.com/office/drawing/2014/main" val="79435070"/>
                  </a:ext>
                </a:extLst>
              </a:tr>
            </a:tbl>
          </a:graphicData>
        </a:graphic>
      </p:graphicFrame>
    </p:spTree>
    <p:extLst>
      <p:ext uri="{BB962C8B-B14F-4D97-AF65-F5344CB8AC3E}">
        <p14:creationId xmlns:p14="http://schemas.microsoft.com/office/powerpoint/2010/main" val="8847371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208.45,&quot;left&quot;:708.05,&quot;top&quot;:99.6,&quot;width&quot;:228.7}"/>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08.45,&quot;left&quot;:708.05,&quot;top&quot;:99.6,&quot;width&quot;:228.7}"/>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08.45,&quot;left&quot;:708.05,&quot;top&quot;:99.6,&quot;width&quot;:228.7}"/>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08.45,&quot;left&quot;:708.05,&quot;top&quot;:99.6,&quot;width&quot;:228.7}"/>
</p:tagLst>
</file>

<file path=ppt/theme/theme1.xml><?xml version="1.0" encoding="utf-8"?>
<a:theme xmlns:a="http://schemas.openxmlformats.org/drawingml/2006/main" name="HIBPA宽屏模板">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宽屏模板.potx" id="{5CA5BF96-5E99-4CEC-9D1F-270F2D52C917}" vid="{20A69DC2-4800-418F-8D3B-46D539428945}"/>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宽屏模板</Template>
  <TotalTime>3596</TotalTime>
  <Words>2977</Words>
  <Application>Microsoft Office PowerPoint</Application>
  <PresentationFormat>宽屏</PresentationFormat>
  <Paragraphs>450</Paragraphs>
  <Slides>31</Slides>
  <Notes>12</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31</vt:i4>
      </vt:variant>
    </vt:vector>
  </HeadingPairs>
  <TitlesOfParts>
    <vt:vector size="47" baseType="lpstr">
      <vt:lpstr>等线</vt:lpstr>
      <vt:lpstr>等线 Light</vt:lpstr>
      <vt:lpstr>方正舒体</vt:lpstr>
      <vt:lpstr>华文楷体</vt:lpstr>
      <vt:lpstr>楷体</vt:lpstr>
      <vt:lpstr>宋体</vt:lpstr>
      <vt:lpstr>微软雅黑</vt:lpstr>
      <vt:lpstr>微软雅黑</vt:lpstr>
      <vt:lpstr>Arial</vt:lpstr>
      <vt:lpstr>Calibri</vt:lpstr>
      <vt:lpstr>Cambria Math</vt:lpstr>
      <vt:lpstr>Impact</vt:lpstr>
      <vt:lpstr>Times New Roman</vt:lpstr>
      <vt:lpstr>Wingdings</vt:lpstr>
      <vt:lpstr>HIBPA宽屏模板</vt:lpstr>
      <vt:lpstr>Equation</vt:lpstr>
      <vt:lpstr>超级陶粲装置关键技术攻关项目 束测系统研究进展</vt:lpstr>
      <vt:lpstr>报告提纲</vt:lpstr>
      <vt:lpstr>PowerPoint 演示文稿</vt:lpstr>
      <vt:lpstr>超级陶粲装置的束流特征和测控技术难点</vt:lpstr>
      <vt:lpstr>预研阶段的主要任务</vt:lpstr>
      <vt:lpstr>工作计划和进度</vt:lpstr>
      <vt:lpstr>PowerPoint 演示文稿</vt:lpstr>
      <vt:lpstr>对撞环束测系统主要设备配置</vt:lpstr>
      <vt:lpstr>注入器束测系统设备配置</vt:lpstr>
      <vt:lpstr>关键技术路线与性能指标（1）</vt:lpstr>
      <vt:lpstr>关键技术路线与性能指标（2）</vt:lpstr>
      <vt:lpstr>束流位置监测器（BPM）：逐束团测量的支撑点</vt:lpstr>
      <vt:lpstr>束流损失监测器：对撞区潜在重要补充手段</vt:lpstr>
      <vt:lpstr>同步光测量：储存环非拦截信息获取的核心通道</vt:lpstr>
      <vt:lpstr>PowerPoint 演示文稿</vt:lpstr>
      <vt:lpstr>基于谐振腔的直线加速器束流测量技术意义</vt:lpstr>
      <vt:lpstr>整体架构</vt:lpstr>
      <vt:lpstr>BTP谐振腔束团多参数测量系统探头</vt:lpstr>
      <vt:lpstr>BTP谐振腔束团多参数测量系统电子学</vt:lpstr>
      <vt:lpstr>PowerPoint 演示文稿</vt:lpstr>
      <vt:lpstr>IP反馈系统硬件架构基本逻辑</vt:lpstr>
      <vt:lpstr>PowerPoint 演示文稿</vt:lpstr>
      <vt:lpstr>对撞点反馈对BPM的物理要求</vt:lpstr>
      <vt:lpstr>硬件设计进展</vt:lpstr>
      <vt:lpstr>IP反馈下一步问题</vt:lpstr>
      <vt:lpstr>对撞环逐束团反馈系统设计</vt:lpstr>
      <vt:lpstr>结合专门模式反馈，提升不稳定性抑制能力</vt:lpstr>
      <vt:lpstr>横向反馈kicker的设计</vt:lpstr>
      <vt:lpstr>逐束团反馈处理器研制进展（预计今年8月完成）</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超级陶粲装置 加速器预研进展</dc:title>
  <dc:creator>Qing Luo</dc:creator>
  <cp:lastModifiedBy>Windows User</cp:lastModifiedBy>
  <cp:revision>131</cp:revision>
  <dcterms:created xsi:type="dcterms:W3CDTF">2023-08-13T05:41:57Z</dcterms:created>
  <dcterms:modified xsi:type="dcterms:W3CDTF">2026-07-01T14:39:56Z</dcterms:modified>
</cp:coreProperties>
</file>