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gif" ContentType="image/gif"/>
  <Default Extension="png" ContentType="image/png"/>
  <Default Extension="wdp" ContentType="image/vnd.ms-photo"/>
  <Default Extension="emf" ContentType="image/x-emf"/>
  <Default Extension="tiff" ContentType="image/tiff"/>
  <Default Extension="mp4" ContentType="video/mp4"/>
  <Default Extension="mov" ContentType="video/quicktime"/>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8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3"/>
    <p:sldMasterId id="2147483667" r:id="rId4"/>
    <p:sldMasterId id="2147483684" r:id="rId5"/>
  </p:sldMasterIdLst>
  <p:notesMasterIdLst>
    <p:notesMasterId r:id="rId7"/>
  </p:notesMasterIdLst>
  <p:handoutMasterIdLst>
    <p:handoutMasterId r:id="rId45"/>
  </p:handoutMasterIdLst>
  <p:sldIdLst>
    <p:sldId id="1012" r:id="rId6"/>
    <p:sldId id="1018" r:id="rId8"/>
    <p:sldId id="1026" r:id="rId9"/>
    <p:sldId id="2289" r:id="rId10"/>
    <p:sldId id="2290" r:id="rId11"/>
    <p:sldId id="2291" r:id="rId12"/>
    <p:sldId id="2292" r:id="rId13"/>
    <p:sldId id="2293" r:id="rId14"/>
    <p:sldId id="2294" r:id="rId15"/>
    <p:sldId id="2295" r:id="rId16"/>
    <p:sldId id="2306" r:id="rId17"/>
    <p:sldId id="2296" r:id="rId18"/>
    <p:sldId id="1560" r:id="rId19"/>
    <p:sldId id="2299" r:id="rId20"/>
    <p:sldId id="2298" r:id="rId21"/>
    <p:sldId id="2314" r:id="rId22"/>
    <p:sldId id="2300" r:id="rId23"/>
    <p:sldId id="2313" r:id="rId24"/>
    <p:sldId id="2307" r:id="rId25"/>
    <p:sldId id="2301" r:id="rId26"/>
    <p:sldId id="2305" r:id="rId27"/>
    <p:sldId id="2310" r:id="rId28"/>
    <p:sldId id="2304" r:id="rId29"/>
    <p:sldId id="2167" r:id="rId30"/>
    <p:sldId id="2205" r:id="rId31"/>
    <p:sldId id="2206" r:id="rId32"/>
    <p:sldId id="2324" r:id="rId33"/>
    <p:sldId id="2315" r:id="rId34"/>
    <p:sldId id="2316" r:id="rId35"/>
    <p:sldId id="2302" r:id="rId36"/>
    <p:sldId id="2318" r:id="rId37"/>
    <p:sldId id="2325" r:id="rId38"/>
    <p:sldId id="2321" r:id="rId39"/>
    <p:sldId id="2322" r:id="rId40"/>
    <p:sldId id="2323" r:id="rId41"/>
    <p:sldId id="2328" r:id="rId42"/>
    <p:sldId id="2236" r:id="rId43"/>
    <p:sldId id="2168" r:id="rId44"/>
  </p:sldIdLst>
  <p:sldSz cx="12192000" cy="6858000"/>
  <p:notesSz cx="6858000" cy="9144000"/>
  <p:custDataLst>
    <p:tags r:id="rId4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AB9"/>
    <a:srgbClr val="F6FAFD"/>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54" autoAdjust="0"/>
    <p:restoredTop sz="88208" autoAdjust="0"/>
  </p:normalViewPr>
  <p:slideViewPr>
    <p:cSldViewPr snapToGrid="0">
      <p:cViewPr varScale="1">
        <p:scale>
          <a:sx n="83" d="100"/>
          <a:sy n="83" d="100"/>
        </p:scale>
        <p:origin x="508" y="40"/>
      </p:cViewPr>
      <p:guideLst/>
    </p:cSldViewPr>
  </p:slideViewPr>
  <p:notesTextViewPr>
    <p:cViewPr>
      <p:scale>
        <a:sx n="1" d="1"/>
        <a:sy n="1" d="1"/>
      </p:scale>
      <p:origin x="0" y="0"/>
    </p:cViewPr>
  </p:notesTextViewPr>
  <p:sorterViewPr>
    <p:cViewPr>
      <p:scale>
        <a:sx n="177" d="100"/>
        <a:sy n="177" d="100"/>
      </p:scale>
      <p:origin x="0" y="-13656"/>
    </p:cViewPr>
  </p:sorterViewPr>
  <p:notesViewPr>
    <p:cSldViewPr snapToGrid="0">
      <p:cViewPr varScale="1">
        <p:scale>
          <a:sx n="73" d="100"/>
          <a:sy n="73" d="100"/>
        </p:scale>
        <p:origin x="1844" y="4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9" Type="http://schemas.openxmlformats.org/officeDocument/2006/relationships/tags" Target="tags/tag3.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handoutMaster" Target="handoutMasters/handoutMaster1.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B9CF54-C5B9-449F-8D0E-76D239252406}"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5A269DE-CD29-41B3-BA77-5A03EA5BBC0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41C9E-F941-4370-8686-A8E0E46DC483}" type="datetimeFigureOut">
              <a:rPr lang="zh-CN" altLang="en-US" smtClean="0"/>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415080-655D-47A1-BFA9-66041D145EC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a:t>
            </a:r>
            <a:endParaRPr lang="zh-CN" altLang="en-US" dirty="0"/>
          </a:p>
        </p:txBody>
      </p:sp>
      <p:sp>
        <p:nvSpPr>
          <p:cNvPr id="4" name="Slide Number Placeholder 3"/>
          <p:cNvSpPr>
            <a:spLocks noGrp="1"/>
          </p:cNvSpPr>
          <p:nvPr>
            <p:ph type="sldNum" sz="quarter" idx="5"/>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围绕工程化应用，我们把关键路线收敛到三个方面：标准化模块、功率合成和热插拔。</a:t>
            </a:r>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BFDC2CF-D63D-4EA9-A9A5-3A4857C200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2E02FBB5-A632-4A83-9244-EDCD50DC2C49}"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我的汇报到这里结束。感谢各位专家和老师的指导，也感谢射频功率与低电平控制团队以及相关合作单位在设计、测试和工程应用中的支持。请各位专家批评指正。</a:t>
            </a:r>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415080-655D-47A1-BFA9-66041D145EC0}"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4" Type="http://schemas.openxmlformats.org/officeDocument/2006/relationships/image" Target="../media/image1.GIF"/><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if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image" Target="../media/image13.jpeg"/><Relationship Id="rId4" Type="http://schemas.openxmlformats.org/officeDocument/2006/relationships/image" Target="../media/image12.GIF"/><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5" Type="http://schemas.openxmlformats.org/officeDocument/2006/relationships/image" Target="../media/image13.jpeg"/><Relationship Id="rId4" Type="http://schemas.openxmlformats.org/officeDocument/2006/relationships/image" Target="../media/image12.GIF"/><Relationship Id="rId3" Type="http://schemas.microsoft.com/office/2007/relationships/hdphoto" Target="../media/image11.wdp"/><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8" name="标题 7"/>
          <p:cNvSpPr>
            <a:spLocks noGrp="1"/>
          </p:cNvSpPr>
          <p:nvPr>
            <p:ph type="ctrTitle"/>
          </p:nvPr>
        </p:nvSpPr>
        <p:spPr>
          <a:xfrm>
            <a:off x="902261" y="2060848"/>
            <a:ext cx="10666347" cy="1476032"/>
          </a:xfrm>
        </p:spPr>
        <p:txBody>
          <a:bodyPr vert="horz" anchor="ctr" anchorCtr="0">
            <a:normAutofit/>
          </a:bodyPr>
          <a:lstStyle>
            <a:lvl1pPr algn="r">
              <a:defRPr sz="4000">
                <a:solidFill>
                  <a:srgbClr val="FE8637"/>
                </a:solidFill>
                <a:latin typeface="Times New Roman" panose="02020603050405020304" pitchFamily="18" charset="0"/>
                <a:cs typeface="Times New Roman" panose="02020603050405020304" pitchFamily="18" charset="0"/>
              </a:defRPr>
            </a:lvl1pPr>
          </a:lstStyle>
          <a:p>
            <a:r>
              <a:rPr kumimoji="0" lang="zh-CN" altLang="en-US" dirty="0"/>
              <a:t>单击此处编辑母版标题样式</a:t>
            </a:r>
            <a:endParaRPr kumimoji="0" lang="en-US" dirty="0"/>
          </a:p>
        </p:txBody>
      </p:sp>
      <p:sp>
        <p:nvSpPr>
          <p:cNvPr id="9" name="副标题 8"/>
          <p:cNvSpPr>
            <a:spLocks noGrp="1"/>
          </p:cNvSpPr>
          <p:nvPr>
            <p:ph type="subTitle" idx="1"/>
          </p:nvPr>
        </p:nvSpPr>
        <p:spPr>
          <a:xfrm>
            <a:off x="920072" y="3897052"/>
            <a:ext cx="10648537" cy="2268252"/>
          </a:xfrm>
          <a:prstGeom prst="rect">
            <a:avLst/>
          </a:prstGeom>
        </p:spPr>
        <p:txBody>
          <a:bodyPr vert="horz" anchor="ctr" anchorCtr="0"/>
          <a:lstStyle>
            <a:lvl1pPr marL="0" indent="0" algn="r">
              <a:buNone/>
              <a:defRPr sz="2400" b="1">
                <a:solidFill>
                  <a:srgbClr val="7598D9"/>
                </a:solidFill>
                <a:latin typeface="Times New Roman" panose="02020603050405020304" pitchFamily="18" charset="0"/>
                <a:ea typeface="+mj-ea"/>
                <a:cs typeface="Times New Roman" panose="02020603050405020304" pitchFamily="18"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dirty="0"/>
          </a:p>
        </p:txBody>
      </p:sp>
      <p:sp>
        <p:nvSpPr>
          <p:cNvPr id="21" name="矩形 20"/>
          <p:cNvSpPr/>
          <p:nvPr/>
        </p:nvSpPr>
        <p:spPr>
          <a:xfrm>
            <a:off x="513672" y="2060849"/>
            <a:ext cx="11054937" cy="1476031"/>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latin typeface="Times New Roman" panose="02020603050405020304" pitchFamily="18" charset="0"/>
              <a:cs typeface="Times New Roman" panose="02020603050405020304" pitchFamily="18" charset="0"/>
            </a:endParaRPr>
          </a:p>
        </p:txBody>
      </p:sp>
      <p:sp>
        <p:nvSpPr>
          <p:cNvPr id="33" name="矩形 32"/>
          <p:cNvSpPr/>
          <p:nvPr/>
        </p:nvSpPr>
        <p:spPr>
          <a:xfrm>
            <a:off x="513672" y="3897052"/>
            <a:ext cx="11054936" cy="2268252"/>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latin typeface="Times New Roman" panose="02020603050405020304" pitchFamily="18" charset="0"/>
              <a:cs typeface="Times New Roman" panose="02020603050405020304" pitchFamily="18" charset="0"/>
            </a:endParaRPr>
          </a:p>
        </p:txBody>
      </p:sp>
      <p:sp>
        <p:nvSpPr>
          <p:cNvPr id="22" name="矩形 21"/>
          <p:cNvSpPr/>
          <p:nvPr/>
        </p:nvSpPr>
        <p:spPr>
          <a:xfrm>
            <a:off x="500971" y="2060848"/>
            <a:ext cx="317501" cy="1476032"/>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latin typeface="Times New Roman" panose="02020603050405020304" pitchFamily="18" charset="0"/>
              <a:cs typeface="Times New Roman" panose="02020603050405020304" pitchFamily="18" charset="0"/>
            </a:endParaRPr>
          </a:p>
        </p:txBody>
      </p:sp>
      <p:sp>
        <p:nvSpPr>
          <p:cNvPr id="32" name="矩形 31"/>
          <p:cNvSpPr/>
          <p:nvPr/>
        </p:nvSpPr>
        <p:spPr>
          <a:xfrm>
            <a:off x="513672" y="3897052"/>
            <a:ext cx="304800" cy="2268252"/>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latin typeface="Times New Roman" panose="02020603050405020304" pitchFamily="18" charset="0"/>
              <a:cs typeface="Times New Roman" panose="02020603050405020304" pitchFamily="18" charset="0"/>
            </a:endParaRPr>
          </a:p>
        </p:txBody>
      </p:sp>
      <p:pic>
        <p:nvPicPr>
          <p:cNvPr id="4" name="Picture 3" descr="logo-cas.gif"/>
          <p:cNvPicPr>
            <a:picLocks noChangeAspect="1"/>
          </p:cNvPicPr>
          <p:nvPr userDrawn="1"/>
        </p:nvPicPr>
        <p:blipFill>
          <a:blip r:embed="rId2" cstate="print"/>
          <a:stretch>
            <a:fillRect/>
          </a:stretch>
        </p:blipFill>
        <p:spPr>
          <a:xfrm>
            <a:off x="7962977" y="0"/>
            <a:ext cx="4223657" cy="756476"/>
          </a:xfrm>
          <a:prstGeom prst="rect">
            <a:avLst/>
          </a:prstGeom>
        </p:spPr>
      </p:pic>
      <p:pic>
        <p:nvPicPr>
          <p:cNvPr id="13" name="图片 12" descr="核裂变副本.png"/>
          <p:cNvPicPr>
            <a:picLocks noChangeAspect="1"/>
          </p:cNvPicPr>
          <p:nvPr userDrawn="1"/>
        </p:nvPicPr>
        <p:blipFill>
          <a:blip r:embed="rId3" cstate="screen"/>
          <a:stretch>
            <a:fillRect/>
          </a:stretch>
        </p:blipFill>
        <p:spPr>
          <a:xfrm>
            <a:off x="-677" y="6454800"/>
            <a:ext cx="1041600" cy="403200"/>
          </a:xfrm>
          <a:prstGeom prst="rect">
            <a:avLst/>
          </a:prstGeom>
        </p:spPr>
      </p:pic>
      <p:pic>
        <p:nvPicPr>
          <p:cNvPr id="14" name="图片 13"/>
          <p:cNvPicPr>
            <a:picLocks noChangeAspect="1"/>
          </p:cNvPicPr>
          <p:nvPr userDrawn="1"/>
        </p:nvPicPr>
        <p:blipFill>
          <a:blip r:embed="rId4"/>
          <a:stretch>
            <a:fillRect/>
          </a:stretch>
        </p:blipFill>
        <p:spPr>
          <a:xfrm>
            <a:off x="5367" y="44626"/>
            <a:ext cx="5195284" cy="707836"/>
          </a:xfrm>
          <a:prstGeom prst="rect">
            <a:avLst/>
          </a:prstGeom>
        </p:spPr>
      </p:pic>
    </p:spTree>
  </p:cSld>
  <p:clrMapOvr>
    <a:masterClrMapping/>
  </p:clrMapOvr>
  <p:transition advTm="114609">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日期占位符 2"/>
          <p:cNvSpPr>
            <a:spLocks noGrp="1"/>
          </p:cNvSpPr>
          <p:nvPr>
            <p:ph type="dt" sz="half" idx="10"/>
          </p:nvPr>
        </p:nvSpPr>
        <p:spPr/>
        <p:txBody>
          <a:bodyPr/>
          <a:lstStyle/>
          <a:p>
            <a:fld id="{82D6018B-6411-4D65-94F1-1551C9563E1F}" type="datetimeFigureOut">
              <a:rPr lang="en-US" smtClean="0"/>
            </a:fld>
            <a:endParaRPr lang="en-US"/>
          </a:p>
        </p:txBody>
      </p:sp>
      <p:sp>
        <p:nvSpPr>
          <p:cNvPr id="4" name="页脚占位符 3"/>
          <p:cNvSpPr>
            <a:spLocks noGrp="1"/>
          </p:cNvSpPr>
          <p:nvPr>
            <p:ph type="ftr" sz="quarter" idx="11"/>
          </p:nvPr>
        </p:nvSpPr>
        <p:spPr/>
        <p:txBody>
          <a:bodyPr/>
          <a:lstStyle/>
          <a:p>
            <a:endParaRPr lang="en-US"/>
          </a:p>
        </p:txBody>
      </p:sp>
      <p:sp>
        <p:nvSpPr>
          <p:cNvPr id="5" name="灯片编号占位符 4"/>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Shape 5"/>
          <p:cNvSpPr/>
          <p:nvPr userDrawn="1"/>
        </p:nvSpPr>
        <p:spPr>
          <a:xfrm>
            <a:off x="952" y="833549"/>
            <a:ext cx="12191048" cy="45719"/>
          </a:xfrm>
          <a:prstGeom prst="rect">
            <a:avLst/>
          </a:prstGeom>
          <a:gradFill>
            <a:gsLst>
              <a:gs pos="4000">
                <a:srgbClr val="FFFFFF"/>
              </a:gs>
              <a:gs pos="50000">
                <a:srgbClr val="0047A0"/>
              </a:gs>
            </a:gsLst>
            <a:lin ang="10800000"/>
          </a:gradFill>
          <a:ln w="12700">
            <a:miter lim="400000"/>
          </a:ln>
        </p:spPr>
        <p:txBody>
          <a:bodyPr lIns="45719" rIns="45719" anchor="ctr"/>
          <a:lstStyle/>
          <a:p>
            <a:pPr algn="r" defTabSz="0">
              <a:tabLst>
                <a:tab pos="8419465" algn="l"/>
              </a:tabLst>
              <a:defRPr sz="1600" b="1" i="1">
                <a:ln w="18000">
                  <a:solidFill>
                    <a:srgbClr val="6192ED"/>
                  </a:solidFill>
                </a:ln>
                <a:noFill/>
                <a:effectLst>
                  <a:outerShdw blurRad="25400" dist="23000" dir="7020000" rotWithShape="0">
                    <a:srgbClr val="000000">
                      <a:alpha val="50000"/>
                    </a:srgbClr>
                  </a:outerShdw>
                </a:effectLst>
              </a:defRPr>
            </a:pPr>
            <a:endParaRPr sz="1600"/>
          </a:p>
        </p:txBody>
      </p:sp>
      <p:pic>
        <p:nvPicPr>
          <p:cNvPr id="6" name="图片 5"/>
          <p:cNvPicPr>
            <a:picLocks noChangeAspect="1"/>
          </p:cNvPicPr>
          <p:nvPr userDrawn="1"/>
        </p:nvPicPr>
        <p:blipFill rotWithShape="1">
          <a:blip r:embed="rId2" cstate="print">
            <a:extLst>
              <a:ext uri="{28A0092B-C50C-407E-A947-70E740481C1C}">
                <a14:useLocalDpi xmlns:a14="http://schemas.microsoft.com/office/drawing/2010/main" val="0"/>
              </a:ext>
            </a:extLst>
          </a:blip>
          <a:srcRect l="22488" r="18954" b="38628"/>
          <a:stretch>
            <a:fillRect/>
          </a:stretch>
        </p:blipFill>
        <p:spPr>
          <a:xfrm>
            <a:off x="3494" y="25430"/>
            <a:ext cx="829025" cy="779083"/>
          </a:xfrm>
          <a:prstGeom prst="rect">
            <a:avLst/>
          </a:prstGeom>
        </p:spPr>
      </p:pic>
      <p:sp>
        <p:nvSpPr>
          <p:cNvPr id="8" name="Rectangle 2"/>
          <p:cNvSpPr>
            <a:spLocks noChangeArrowheads="1"/>
          </p:cNvSpPr>
          <p:nvPr userDrawn="1"/>
        </p:nvSpPr>
        <p:spPr bwMode="auto">
          <a:xfrm>
            <a:off x="0" y="6553200"/>
            <a:ext cx="12192000" cy="304800"/>
          </a:xfrm>
          <a:prstGeom prst="rect">
            <a:avLst/>
          </a:prstGeom>
          <a:solidFill>
            <a:srgbClr val="2B519A"/>
          </a:solidFill>
          <a:ln>
            <a:noFill/>
          </a:ln>
          <a:effectLst/>
        </p:spPr>
        <p:txBody>
          <a:bodyPr wrap="none" anchor="ctr"/>
          <a:lstStyle/>
          <a:p>
            <a:pPr>
              <a:lnSpc>
                <a:spcPct val="110000"/>
              </a:lnSpc>
              <a:spcAft>
                <a:spcPct val="35000"/>
              </a:spcAft>
              <a:defRPr/>
            </a:pPr>
            <a:endParaRPr lang="zh-CN" altLang="en-US" b="1">
              <a:effectLst>
                <a:outerShdw blurRad="38100" dist="38100" dir="2700000" algn="tl">
                  <a:srgbClr val="000000">
                    <a:alpha val="43137"/>
                  </a:srgbClr>
                </a:outerShdw>
              </a:effectLst>
              <a:ea typeface="黑体" panose="02010609060101010101" pitchFamily="49" charset="-122"/>
            </a:endParaRPr>
          </a:p>
        </p:txBody>
      </p:sp>
      <p:sp>
        <p:nvSpPr>
          <p:cNvPr id="9" name="幻灯片编号占位符 3"/>
          <p:cNvSpPr>
            <a:spLocks noGrp="1"/>
          </p:cNvSpPr>
          <p:nvPr>
            <p:ph type="sldNum" sz="quarter" idx="4"/>
          </p:nvPr>
        </p:nvSpPr>
        <p:spPr>
          <a:xfrm>
            <a:off x="11677650" y="6538912"/>
            <a:ext cx="495300" cy="355600"/>
          </a:xfrm>
          <a:prstGeom prst="rect">
            <a:avLst/>
          </a:prstGeom>
        </p:spPr>
        <p:txBody>
          <a:bodyPr/>
          <a:lstStyle/>
          <a:p>
            <a:fld id="{B7FA2BBD-743F-C946-849D-BD878E6EB367}" type="slidenum">
              <a:rPr kumimoji="1" lang="zh-CN" altLang="en-US" smtClean="0"/>
            </a:fld>
            <a:endParaRPr kumimoji="1" lang="zh-CN" altLang="en-US"/>
          </a:p>
        </p:txBody>
      </p:sp>
      <p:pic>
        <p:nvPicPr>
          <p:cNvPr id="10" name="图片 9"/>
          <p:cNvPicPr>
            <a:picLocks noChangeAspect="1"/>
          </p:cNvPicPr>
          <p:nvPr userDrawn="1"/>
        </p:nvPicPr>
        <p:blipFill>
          <a:blip r:embed="rId3"/>
          <a:stretch>
            <a:fillRect/>
          </a:stretch>
        </p:blipFill>
        <p:spPr>
          <a:xfrm>
            <a:off x="3494" y="-3664"/>
            <a:ext cx="940787" cy="837214"/>
          </a:xfrm>
          <a:prstGeom prst="rect">
            <a:avLst/>
          </a:prstGeom>
        </p:spPr>
      </p:pic>
      <p:sp>
        <p:nvSpPr>
          <p:cNvPr id="2" name="文本框 1"/>
          <p:cNvSpPr txBox="1"/>
          <p:nvPr userDrawn="1"/>
        </p:nvSpPr>
        <p:spPr>
          <a:xfrm>
            <a:off x="19050" y="6553200"/>
            <a:ext cx="12172949" cy="276999"/>
          </a:xfrm>
          <a:prstGeom prst="rect">
            <a:avLst/>
          </a:prstGeom>
          <a:noFill/>
        </p:spPr>
        <p:txBody>
          <a:bodyPr wrap="square" rtlCol="0">
            <a:spAutoFit/>
          </a:bodyPr>
          <a:lstStyle/>
          <a:p>
            <a:pPr algn="ctr"/>
            <a:r>
              <a:rPr lang="zh-CN" altLang="en-US" sz="1200" dirty="0">
                <a:solidFill>
                  <a:schemeClr val="bg1"/>
                </a:solidFill>
                <a:latin typeface="微软雅黑" panose="020B0503020204020204" pitchFamily="34" charset="-122"/>
                <a:ea typeface="微软雅黑" panose="020B0503020204020204" pitchFamily="34" charset="-122"/>
              </a:rPr>
              <a:t>第十届全国加速器微波、高频技术研讨会     甘肃</a:t>
            </a:r>
            <a:r>
              <a:rPr lang="en-US" altLang="zh-CN" sz="1200" dirty="0">
                <a:solidFill>
                  <a:schemeClr val="bg1"/>
                </a:solidFill>
                <a:latin typeface="微软雅黑" panose="020B0503020204020204" pitchFamily="34" charset="-122"/>
                <a:ea typeface="微软雅黑" panose="020B0503020204020204" pitchFamily="34" charset="-122"/>
              </a:rPr>
              <a:t>.</a:t>
            </a:r>
            <a:r>
              <a:rPr lang="zh-CN" altLang="en-US" sz="1200" dirty="0">
                <a:solidFill>
                  <a:schemeClr val="bg1"/>
                </a:solidFill>
                <a:latin typeface="微软雅黑" panose="020B0503020204020204" pitchFamily="34" charset="-122"/>
                <a:ea typeface="微软雅黑" panose="020B0503020204020204" pitchFamily="34" charset="-122"/>
              </a:rPr>
              <a:t>天水</a:t>
            </a:r>
            <a:endParaRPr lang="en-US" sz="1200" dirty="0">
              <a:solidFill>
                <a:schemeClr val="bg1"/>
              </a:solidFill>
              <a:latin typeface="微软雅黑" panose="020B0503020204020204" pitchFamily="34" charset="-122"/>
              <a:ea typeface="微软雅黑" panose="020B0503020204020204" pitchFamily="34" charset="-122"/>
            </a:endParaRPr>
          </a:p>
        </p:txBody>
      </p:sp>
      <p:pic>
        <p:nvPicPr>
          <p:cNvPr id="11" name="Picture 3" descr="logo-cas.gif"/>
          <p:cNvPicPr>
            <a:picLocks noChangeAspect="1"/>
          </p:cNvPicPr>
          <p:nvPr userDrawn="1"/>
        </p:nvPicPr>
        <p:blipFill rotWithShape="1">
          <a:blip r:embed="rId4" cstate="screen"/>
          <a:srcRect r="76939"/>
          <a:stretch>
            <a:fillRect/>
          </a:stretch>
        </p:blipFill>
        <p:spPr>
          <a:xfrm>
            <a:off x="11302026" y="70703"/>
            <a:ext cx="751247" cy="688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D6018B-6411-4D65-94F1-1551C9563E1F}" type="datetimeFigureOut">
              <a:rPr lang="en-US" smtClean="0"/>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82D6018B-6411-4D65-94F1-1551C9563E1F}" type="datetimeFigureOut">
              <a:rPr lang="en-US" smtClean="0"/>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日期占位符 3"/>
          <p:cNvSpPr>
            <a:spLocks noGrp="1"/>
          </p:cNvSpPr>
          <p:nvPr>
            <p:ph type="dt" sz="half" idx="10"/>
          </p:nvPr>
        </p:nvSpPr>
        <p:spPr/>
        <p:txBody>
          <a:bodyPr/>
          <a:lstStyle/>
          <a:p>
            <a:fld id="{82D6018B-6411-4D65-94F1-1551C9563E1F}" type="datetimeFigureOut">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日期占位符 3"/>
          <p:cNvSpPr>
            <a:spLocks noGrp="1"/>
          </p:cNvSpPr>
          <p:nvPr>
            <p:ph type="dt" sz="half" idx="10"/>
          </p:nvPr>
        </p:nvSpPr>
        <p:spPr/>
        <p:txBody>
          <a:bodyPr/>
          <a:lstStyle/>
          <a:p>
            <a:fld id="{82D6018B-6411-4D65-94F1-1551C9563E1F}" type="datetimeFigureOut">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
        <p:nvSpPr>
          <p:cNvPr id="4" name="Rectangle 2"/>
          <p:cNvSpPr>
            <a:spLocks noChangeArrowheads="1"/>
          </p:cNvSpPr>
          <p:nvPr userDrawn="1"/>
        </p:nvSpPr>
        <p:spPr bwMode="auto">
          <a:xfrm>
            <a:off x="0" y="6553200"/>
            <a:ext cx="12192000" cy="304800"/>
          </a:xfrm>
          <a:prstGeom prst="rect">
            <a:avLst/>
          </a:prstGeom>
          <a:solidFill>
            <a:srgbClr val="2B519A"/>
          </a:solidFill>
          <a:ln>
            <a:noFill/>
          </a:ln>
          <a:effectLst/>
        </p:spPr>
        <p:txBody>
          <a:bodyPr wrap="none" anchor="ctr"/>
          <a:lstStyle/>
          <a:p>
            <a:pPr>
              <a:lnSpc>
                <a:spcPct val="110000"/>
              </a:lnSpc>
              <a:spcAft>
                <a:spcPct val="35000"/>
              </a:spcAft>
              <a:defRPr/>
            </a:pPr>
            <a:endParaRPr lang="zh-CN" altLang="en-US" sz="2710" b="1">
              <a:effectLst>
                <a:outerShdw blurRad="38100" dist="38100" dir="2700000" algn="tl">
                  <a:srgbClr val="000000">
                    <a:alpha val="43137"/>
                  </a:srgbClr>
                </a:outerShdw>
              </a:effectLst>
              <a:ea typeface="黑体" panose="02010609060101010101" pitchFamily="49" charset="-122"/>
            </a:endParaRPr>
          </a:p>
        </p:txBody>
      </p:sp>
      <p:sp>
        <p:nvSpPr>
          <p:cNvPr id="5" name="Slide Number Placeholder 4"/>
          <p:cNvSpPr>
            <a:spLocks noGrp="1" noChangeArrowheads="1"/>
          </p:cNvSpPr>
          <p:nvPr>
            <p:ph type="sldNum" sz="quarter" idx="4"/>
          </p:nvPr>
        </p:nvSpPr>
        <p:spPr bwMode="auto">
          <a:xfrm>
            <a:off x="10488488" y="6571271"/>
            <a:ext cx="627184" cy="295275"/>
          </a:xfrm>
          <a:prstGeom prst="rect">
            <a:avLst/>
          </a:prstGeom>
          <a:noFill/>
          <a:ln>
            <a:noFill/>
          </a:ln>
          <a:effectLst>
            <a:outerShdw dist="17961" dir="2700000" algn="ctr" rotWithShape="0">
              <a:schemeClr val="accent1"/>
            </a:outerShdw>
          </a:effectLst>
        </p:spPr>
        <p:txBody>
          <a:bodyPr vert="horz" wrap="square" lIns="91440" tIns="45720" rIns="91440" bIns="45720" numCol="1" anchor="t" anchorCtr="0" compatLnSpc="1"/>
          <a:lstStyle>
            <a:lvl1pPr algn="r">
              <a:lnSpc>
                <a:spcPct val="100000"/>
              </a:lnSpc>
              <a:spcAft>
                <a:spcPct val="0"/>
              </a:spcAft>
              <a:defRPr sz="1200" b="1">
                <a:solidFill>
                  <a:schemeClr val="bg1"/>
                </a:solidFill>
                <a:effectLst/>
                <a:latin typeface="Arial" panose="020B0604020202020204" pitchFamily="34" charset="0"/>
                <a:ea typeface="宋体" panose="02010600030101010101" pitchFamily="2" charset="-122"/>
              </a:defRPr>
            </a:lvl1pPr>
          </a:lstStyle>
          <a:p>
            <a:pPr>
              <a:defRPr/>
            </a:pPr>
            <a:fld id="{D475D469-04DA-4FAE-9ACC-2862F9042D8A}" type="slidenum">
              <a:rPr lang="zh-CN" altLang="en-GB" smtClean="0"/>
            </a:fld>
            <a:endParaRPr lang="en-GB" altLang="zh-CN" dirty="0"/>
          </a:p>
        </p:txBody>
      </p:sp>
      <p:sp>
        <p:nvSpPr>
          <p:cNvPr id="6" name="椭圆 16"/>
          <p:cNvSpPr/>
          <p:nvPr userDrawn="1"/>
        </p:nvSpPr>
        <p:spPr bwMode="auto">
          <a:xfrm>
            <a:off x="10438636" y="-1"/>
            <a:ext cx="1063503" cy="883922"/>
          </a:xfrm>
          <a:prstGeom prst="ellipse">
            <a:avLst/>
          </a:prstGeom>
          <a:solidFill>
            <a:schemeClr val="bg1"/>
          </a:solidFill>
          <a:ln w="12700"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5076" tIns="101907" rIns="155076" bIns="101907" numCol="1" rtlCol="0" anchor="t" anchorCtr="0" compatLnSpc="1">
            <a:spAutoFit/>
          </a:bodyPr>
          <a:lstStyle/>
          <a:p>
            <a:pPr marL="0" marR="0" indent="0" algn="l" defTabSz="914400" rtl="0" eaLnBrk="1" fontAlgn="base" latinLnBrk="0" hangingPunct="1">
              <a:lnSpc>
                <a:spcPct val="110000"/>
              </a:lnSpc>
              <a:spcBef>
                <a:spcPct val="0"/>
              </a:spcBef>
              <a:spcAft>
                <a:spcPct val="35000"/>
              </a:spcAft>
              <a:buClrTx/>
              <a:buSzTx/>
              <a:buFontTx/>
              <a:buNone/>
            </a:pPr>
            <a:endParaRPr kumimoji="0" lang="zh-CN" altLang="en-US" sz="2710" b="1" i="0" u="none" strike="noStrike" cap="none" normalizeH="0" baseline="0">
              <a:ln>
                <a:noFill/>
              </a:ln>
              <a:solidFill>
                <a:srgbClr val="A5002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7" name="椭圆 6"/>
          <p:cNvSpPr/>
          <p:nvPr userDrawn="1"/>
        </p:nvSpPr>
        <p:spPr bwMode="auto">
          <a:xfrm>
            <a:off x="8481396" y="1375"/>
            <a:ext cx="856321" cy="883922"/>
          </a:xfrm>
          <a:prstGeom prst="ellipse">
            <a:avLst/>
          </a:prstGeom>
          <a:solidFill>
            <a:schemeClr val="lt1"/>
          </a:solidFill>
          <a:ln w="12700" cap="flat" cmpd="sng" algn="ctr">
            <a:noFill/>
            <a:prstDash val="solid"/>
            <a:round/>
            <a:headEnd type="none" w="med" len="med"/>
            <a:tailEnd type="none" w="med" len="med"/>
          </a:ln>
          <a:effectLst/>
        </p:spPr>
        <p:txBody>
          <a:bodyPr vert="horz" wrap="square" lIns="155076" tIns="101907" rIns="155076" bIns="101907"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71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nvGrpSpPr>
          <p:cNvPr id="3" name="Group 2"/>
          <p:cNvGrpSpPr/>
          <p:nvPr userDrawn="1"/>
        </p:nvGrpSpPr>
        <p:grpSpPr>
          <a:xfrm>
            <a:off x="839416" y="-1879"/>
            <a:ext cx="10513168" cy="814831"/>
            <a:chOff x="899238" y="-1879"/>
            <a:chExt cx="10513168" cy="814831"/>
          </a:xfrm>
        </p:grpSpPr>
        <p:sp>
          <p:nvSpPr>
            <p:cNvPr id="9" name="Rectangle 5"/>
            <p:cNvSpPr>
              <a:spLocks noChangeArrowheads="1"/>
            </p:cNvSpPr>
            <p:nvPr userDrawn="1"/>
          </p:nvSpPr>
          <p:spPr bwMode="auto">
            <a:xfrm>
              <a:off x="1304742" y="-1879"/>
              <a:ext cx="9673557" cy="812953"/>
            </a:xfrm>
            <a:prstGeom prst="rect">
              <a:avLst/>
            </a:prstGeom>
            <a:solidFill>
              <a:srgbClr val="325F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marL="0" marR="0" lvl="0" indent="0" algn="ctr" defTabSz="914400" rtl="0" eaLnBrk="1" fontAlgn="base" latinLnBrk="0" hangingPunct="1">
                <a:lnSpc>
                  <a:spcPct val="100000"/>
                </a:lnSpc>
                <a:spcBef>
                  <a:spcPct val="20000"/>
                </a:spcBef>
                <a:spcAft>
                  <a:spcPct val="0"/>
                </a:spcAft>
                <a:buClr>
                  <a:srgbClr val="FFCC66"/>
                </a:buClr>
                <a:buSzTx/>
                <a:buFontTx/>
                <a:buChar char="•"/>
                <a:defRPr/>
              </a:pPr>
              <a:endParaRPr kumimoji="0" lang="en-US" altLang="zh-CN" sz="2215" b="0" i="0" u="none" strike="noStrike" kern="1200" cap="none" spc="0" normalizeH="0" baseline="0" noProof="0">
                <a:ln>
                  <a:noFill/>
                </a:ln>
                <a:solidFill>
                  <a:prstClr val="white"/>
                </a:solidFill>
                <a:effectLst/>
                <a:uLnTx/>
                <a:uFillTx/>
                <a:latin typeface="Arial" panose="020B0604020202020204" pitchFamily="34" charset="0"/>
                <a:ea typeface="黑体" panose="02010609060101010101" pitchFamily="49" charset="-122"/>
                <a:cs typeface="+mn-cs"/>
              </a:endParaRPr>
            </a:p>
          </p:txBody>
        </p:sp>
        <p:sp>
          <p:nvSpPr>
            <p:cNvPr id="10" name="椭圆 9"/>
            <p:cNvSpPr/>
            <p:nvPr userDrawn="1"/>
          </p:nvSpPr>
          <p:spPr bwMode="auto">
            <a:xfrm>
              <a:off x="10510893" y="-1746"/>
              <a:ext cx="901513" cy="812953"/>
            </a:xfrm>
            <a:prstGeom prst="ellipse">
              <a:avLst/>
            </a:prstGeom>
            <a:solidFill>
              <a:schemeClr val="lt1"/>
            </a:solidFill>
            <a:ln w="12700" cap="flat" cmpd="sng" algn="ctr">
              <a:noFill/>
              <a:prstDash val="solid"/>
              <a:round/>
              <a:headEnd type="none" w="med" len="med"/>
              <a:tailEnd type="none" w="med" len="med"/>
            </a:ln>
            <a:effectLst/>
          </p:spPr>
          <p:txBody>
            <a:bodyPr vert="horz" wrap="square" lIns="155076" tIns="101907" rIns="155076" bIns="101907"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71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 name="椭圆 14"/>
            <p:cNvSpPr/>
            <p:nvPr userDrawn="1"/>
          </p:nvSpPr>
          <p:spPr bwMode="auto">
            <a:xfrm>
              <a:off x="899238" y="-1"/>
              <a:ext cx="915687" cy="812953"/>
            </a:xfrm>
            <a:prstGeom prst="ellipse">
              <a:avLst/>
            </a:prstGeom>
            <a:solidFill>
              <a:schemeClr val="lt1"/>
            </a:solidFill>
            <a:ln w="12700" cap="flat" cmpd="sng" algn="ctr">
              <a:noFill/>
              <a:prstDash val="solid"/>
              <a:round/>
              <a:headEnd type="none" w="med" len="med"/>
              <a:tailEnd type="none" w="med" len="med"/>
            </a:ln>
            <a:effectLst/>
          </p:spPr>
          <p:txBody>
            <a:bodyPr vert="horz" wrap="square" lIns="155076" tIns="101907" rIns="155076" bIns="101907"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71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pic>
        <p:nvPicPr>
          <p:cNvPr id="14" name="Picture 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704512" y="78160"/>
            <a:ext cx="1392204" cy="64839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ciads.impcas.ac.cn/assets/addons/cms/img/ciads_logo7.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71262"/>
          <a:stretch>
            <a:fillRect/>
          </a:stretch>
        </p:blipFill>
        <p:spPr bwMode="auto">
          <a:xfrm>
            <a:off x="157579" y="64949"/>
            <a:ext cx="1363674" cy="69263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userDrawn="1"/>
        </p:nvSpPr>
        <p:spPr>
          <a:xfrm>
            <a:off x="11004730" y="6576620"/>
            <a:ext cx="576064" cy="261610"/>
          </a:xfrm>
          <a:prstGeom prst="rect">
            <a:avLst/>
          </a:prstGeom>
          <a:noFill/>
        </p:spPr>
        <p:txBody>
          <a:bodyPr wrap="square" rtlCol="0">
            <a:spAutoFit/>
          </a:bodyPr>
          <a:lstStyle/>
          <a:p>
            <a:r>
              <a:rPr lang="en-US" altLang="zh-CN" sz="1050" b="1" dirty="0">
                <a:solidFill>
                  <a:schemeClr val="bg1"/>
                </a:solidFill>
                <a:latin typeface="微软雅黑" panose="020B0503020204020204" pitchFamily="34" charset="-122"/>
                <a:ea typeface="微软雅黑" panose="020B0503020204020204" pitchFamily="34" charset="-122"/>
              </a:rPr>
              <a:t>/50</a:t>
            </a:r>
            <a:endParaRPr lang="zh-CN" altLang="en-US" sz="105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子标题">
    <p:spTree>
      <p:nvGrpSpPr>
        <p:cNvPr id="1" name=""/>
        <p:cNvGrpSpPr/>
        <p:nvPr/>
      </p:nvGrpSpPr>
      <p:grpSpPr>
        <a:xfrm>
          <a:off x="0" y="0"/>
          <a:ext cx="0" cy="0"/>
          <a:chOff x="0" y="0"/>
          <a:chExt cx="0" cy="0"/>
        </a:xfrm>
      </p:grpSpPr>
      <p:sp>
        <p:nvSpPr>
          <p:cNvPr id="5" name="标题 1"/>
          <p:cNvSpPr txBox="1"/>
          <p:nvPr userDrawn="1"/>
        </p:nvSpPr>
        <p:spPr>
          <a:xfrm>
            <a:off x="1576114" y="1830"/>
            <a:ext cx="9252884" cy="839833"/>
          </a:xfrm>
          <a:prstGeom prst="rect">
            <a:avLst/>
          </a:prstGeom>
        </p:spPr>
        <p:txBody>
          <a:bodyPr anchor="ctr"/>
          <a:lstStyle>
            <a:lvl1pPr algn="ctr" rtl="0" eaLnBrk="1" fontAlgn="base" hangingPunct="1">
              <a:spcBef>
                <a:spcPct val="0"/>
              </a:spcBef>
              <a:spcAft>
                <a:spcPct val="0"/>
              </a:spcAft>
              <a:defRPr sz="3200" b="1">
                <a:solidFill>
                  <a:schemeClr val="bg1"/>
                </a:solidFill>
                <a:latin typeface="黑体" panose="02010609060101010101" pitchFamily="49" charset="-122"/>
                <a:ea typeface="黑体" panose="02010609060101010101" pitchFamily="49" charset="-122"/>
                <a:cs typeface="黑体" panose="02010609060101010101" pitchFamily="49" charset="-122"/>
              </a:defRPr>
            </a:lvl1pPr>
            <a:lvl2pPr algn="r" rtl="0" eaLnBrk="1" fontAlgn="base" hangingPunct="1">
              <a:spcBef>
                <a:spcPct val="0"/>
              </a:spcBef>
              <a:spcAft>
                <a:spcPct val="0"/>
              </a:spcAft>
              <a:defRPr sz="3200" b="1">
                <a:solidFill>
                  <a:schemeClr val="bg1"/>
                </a:solidFill>
                <a:latin typeface="Arial" panose="020B0604020202020204" pitchFamily="34" charset="0"/>
              </a:defRPr>
            </a:lvl2pPr>
            <a:lvl3pPr algn="r" rtl="0" eaLnBrk="1" fontAlgn="base" hangingPunct="1">
              <a:spcBef>
                <a:spcPct val="0"/>
              </a:spcBef>
              <a:spcAft>
                <a:spcPct val="0"/>
              </a:spcAft>
              <a:defRPr sz="3200" b="1">
                <a:solidFill>
                  <a:schemeClr val="bg1"/>
                </a:solidFill>
                <a:latin typeface="Arial" panose="020B0604020202020204" pitchFamily="34" charset="0"/>
              </a:defRPr>
            </a:lvl3pPr>
            <a:lvl4pPr algn="r" rtl="0" eaLnBrk="1" fontAlgn="base" hangingPunct="1">
              <a:spcBef>
                <a:spcPct val="0"/>
              </a:spcBef>
              <a:spcAft>
                <a:spcPct val="0"/>
              </a:spcAft>
              <a:defRPr sz="3200" b="1">
                <a:solidFill>
                  <a:schemeClr val="bg1"/>
                </a:solidFill>
                <a:latin typeface="Arial" panose="020B0604020202020204" pitchFamily="34" charset="0"/>
              </a:defRPr>
            </a:lvl4pPr>
            <a:lvl5pPr algn="r" rtl="0" eaLnBrk="1" fontAlgn="base" hangingPunct="1">
              <a:spcBef>
                <a:spcPct val="0"/>
              </a:spcBef>
              <a:spcAft>
                <a:spcPct val="0"/>
              </a:spcAft>
              <a:defRPr sz="3200" b="1">
                <a:solidFill>
                  <a:schemeClr val="bg1"/>
                </a:solidFill>
                <a:latin typeface="Arial" panose="020B0604020202020204" pitchFamily="34" charset="0"/>
              </a:defRPr>
            </a:lvl5pPr>
            <a:lvl6pPr marL="457200" algn="r" rtl="0" eaLnBrk="1" fontAlgn="base" hangingPunct="1">
              <a:spcBef>
                <a:spcPct val="0"/>
              </a:spcBef>
              <a:spcAft>
                <a:spcPct val="0"/>
              </a:spcAft>
              <a:defRPr sz="3200" b="1">
                <a:solidFill>
                  <a:schemeClr val="bg1"/>
                </a:solidFill>
                <a:latin typeface="Arial" panose="020B0604020202020204" pitchFamily="34" charset="0"/>
              </a:defRPr>
            </a:lvl6pPr>
            <a:lvl7pPr marL="914400" algn="r" rtl="0" eaLnBrk="1" fontAlgn="base" hangingPunct="1">
              <a:spcBef>
                <a:spcPct val="0"/>
              </a:spcBef>
              <a:spcAft>
                <a:spcPct val="0"/>
              </a:spcAft>
              <a:defRPr sz="3200" b="1">
                <a:solidFill>
                  <a:schemeClr val="bg1"/>
                </a:solidFill>
                <a:latin typeface="Arial" panose="020B0604020202020204" pitchFamily="34" charset="0"/>
              </a:defRPr>
            </a:lvl7pPr>
            <a:lvl8pPr marL="1371600" algn="r" rtl="0" eaLnBrk="1" fontAlgn="base" hangingPunct="1">
              <a:spcBef>
                <a:spcPct val="0"/>
              </a:spcBef>
              <a:spcAft>
                <a:spcPct val="0"/>
              </a:spcAft>
              <a:defRPr sz="3200" b="1">
                <a:solidFill>
                  <a:schemeClr val="bg1"/>
                </a:solidFill>
                <a:latin typeface="Arial" panose="020B0604020202020204" pitchFamily="34" charset="0"/>
              </a:defRPr>
            </a:lvl8pPr>
            <a:lvl9pPr marL="1828800" algn="r" rtl="0" eaLnBrk="1" fontAlgn="base" hangingPunct="1">
              <a:spcBef>
                <a:spcPct val="0"/>
              </a:spcBef>
              <a:spcAft>
                <a:spcPct val="0"/>
              </a:spcAft>
              <a:defRPr sz="3200" b="1">
                <a:solidFill>
                  <a:schemeClr val="bg1"/>
                </a:solidFill>
                <a:latin typeface="Arial" panose="020B0604020202020204" pitchFamily="34" charset="0"/>
              </a:defRPr>
            </a:lvl9pPr>
          </a:lstStyle>
          <a:p>
            <a:endParaRPr kumimoji="1" lang="zh-CN" altLang="en-US" sz="2955" kern="0" dirty="0"/>
          </a:p>
        </p:txBody>
      </p:sp>
      <p:sp>
        <p:nvSpPr>
          <p:cNvPr id="7" name="标题 1"/>
          <p:cNvSpPr>
            <a:spLocks noGrp="1"/>
          </p:cNvSpPr>
          <p:nvPr>
            <p:ph type="title"/>
          </p:nvPr>
        </p:nvSpPr>
        <p:spPr>
          <a:xfrm>
            <a:off x="1693667" y="18016"/>
            <a:ext cx="8516383" cy="710746"/>
          </a:xfrm>
          <a:prstGeom prst="rect">
            <a:avLst/>
          </a:prstGeom>
        </p:spPr>
        <p:txBody>
          <a:bodyPr anchor="ctr" anchorCtr="0"/>
          <a:lstStyle>
            <a:lvl1pPr algn="ctr">
              <a:defRPr sz="3200" baseline="0">
                <a:solidFill>
                  <a:srgbClr val="002060"/>
                </a:solidFill>
                <a:latin typeface="Times New Roman" panose="02020603050405020304" pitchFamily="18" charset="0"/>
                <a:ea typeface="黑体" panose="02010609060101010101" pitchFamily="49" charset="-122"/>
                <a:cs typeface="Times New Roman" panose="02020603050405020304" pitchFamily="18" charset="0"/>
              </a:defRPr>
            </a:lvl1pPr>
          </a:lstStyle>
          <a:p>
            <a:endParaRPr lang="zh-CN" altLang="en-US" dirty="0"/>
          </a:p>
        </p:txBody>
      </p:sp>
      <p:cxnSp>
        <p:nvCxnSpPr>
          <p:cNvPr id="4" name="直接连接符 3"/>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pic>
        <p:nvPicPr>
          <p:cNvPr id="7" name="图片 6"/>
          <p:cNvPicPr>
            <a:picLocks noChangeAspect="1"/>
          </p:cNvPicPr>
          <p:nvPr userDrawn="1"/>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101180" y="1111582"/>
            <a:ext cx="11916681" cy="5114987"/>
          </a:xfrm>
          <a:prstGeom prst="rect">
            <a:avLst/>
          </a:prstGeom>
        </p:spPr>
      </p:pic>
      <p:sp>
        <p:nvSpPr>
          <p:cNvPr id="8" name="椭圆 7"/>
          <p:cNvSpPr/>
          <p:nvPr userDrawn="1"/>
        </p:nvSpPr>
        <p:spPr bwMode="auto">
          <a:xfrm>
            <a:off x="10438638" y="-1"/>
            <a:ext cx="1063503" cy="662828"/>
          </a:xfrm>
          <a:prstGeom prst="ellipse">
            <a:avLst/>
          </a:prstGeom>
          <a:solidFill>
            <a:schemeClr val="bg1"/>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p>
            <a:pPr>
              <a:lnSpc>
                <a:spcPct val="110000"/>
              </a:lnSpc>
              <a:spcAft>
                <a:spcPct val="35000"/>
              </a:spcAft>
            </a:pPr>
            <a:endParaRPr lang="zh-CN" altLang="en-US" sz="2030" b="1">
              <a:effectLst>
                <a:outerShdw blurRad="38100" dist="38100" dir="2700000" algn="tl">
                  <a:srgbClr val="000000">
                    <a:alpha val="43137"/>
                  </a:srgbClr>
                </a:outerShdw>
              </a:effectLst>
              <a:latin typeface="Arial" panose="020B0604020202020204"/>
            </a:endParaRPr>
          </a:p>
        </p:txBody>
      </p:sp>
      <p:sp>
        <p:nvSpPr>
          <p:cNvPr id="9" name="椭圆 8"/>
          <p:cNvSpPr/>
          <p:nvPr userDrawn="1"/>
        </p:nvSpPr>
        <p:spPr bwMode="auto">
          <a:xfrm>
            <a:off x="8481397" y="1376"/>
            <a:ext cx="856321"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0" name="椭圆 9"/>
          <p:cNvSpPr/>
          <p:nvPr userDrawn="1"/>
        </p:nvSpPr>
        <p:spPr bwMode="auto">
          <a:xfrm>
            <a:off x="10213735" y="1376"/>
            <a:ext cx="1053933"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1" name="椭圆 10"/>
          <p:cNvSpPr/>
          <p:nvPr userDrawn="1"/>
        </p:nvSpPr>
        <p:spPr bwMode="auto">
          <a:xfrm>
            <a:off x="620156" y="1376"/>
            <a:ext cx="1053933"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2" name="椭圆 11"/>
          <p:cNvSpPr/>
          <p:nvPr userDrawn="1"/>
        </p:nvSpPr>
        <p:spPr bwMode="auto">
          <a:xfrm>
            <a:off x="10438638" y="-1"/>
            <a:ext cx="1063503" cy="662828"/>
          </a:xfrm>
          <a:prstGeom prst="ellipse">
            <a:avLst/>
          </a:prstGeom>
          <a:solidFill>
            <a:schemeClr val="bg1"/>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p>
            <a:pPr>
              <a:lnSpc>
                <a:spcPct val="110000"/>
              </a:lnSpc>
              <a:spcAft>
                <a:spcPct val="35000"/>
              </a:spcAft>
            </a:pPr>
            <a:endParaRPr lang="zh-CN" altLang="en-US" sz="2030" b="1">
              <a:effectLst>
                <a:outerShdw blurRad="38100" dist="38100" dir="2700000" algn="tl">
                  <a:srgbClr val="000000">
                    <a:alpha val="43137"/>
                  </a:srgbClr>
                </a:outerShdw>
              </a:effectLst>
              <a:latin typeface="Arial" panose="020B0604020202020204"/>
            </a:endParaRPr>
          </a:p>
        </p:txBody>
      </p:sp>
      <p:sp>
        <p:nvSpPr>
          <p:cNvPr id="13" name="椭圆 12"/>
          <p:cNvSpPr/>
          <p:nvPr userDrawn="1"/>
        </p:nvSpPr>
        <p:spPr bwMode="auto">
          <a:xfrm>
            <a:off x="8481397" y="1376"/>
            <a:ext cx="856321"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pic>
        <p:nvPicPr>
          <p:cNvPr id="14" name="图片 13"/>
          <p:cNvPicPr>
            <a:picLocks noChangeAspect="1"/>
          </p:cNvPicPr>
          <p:nvPr userDrawn="1"/>
        </p:nvPicPr>
        <p:blipFill rotWithShape="1">
          <a:blip r:embed="rId4">
            <a:extLst>
              <a:ext uri="{28A0092B-C50C-407E-A947-70E740481C1C}">
                <a14:useLocalDpi xmlns:a14="http://schemas.microsoft.com/office/drawing/2010/main" val="0"/>
              </a:ext>
            </a:extLst>
          </a:blip>
          <a:srcRect r="79695"/>
          <a:stretch>
            <a:fillRect/>
          </a:stretch>
        </p:blipFill>
        <p:spPr>
          <a:xfrm>
            <a:off x="20161" y="9511"/>
            <a:ext cx="1141315" cy="755504"/>
          </a:xfrm>
          <a:prstGeom prst="rect">
            <a:avLst/>
          </a:prstGeom>
        </p:spPr>
      </p:pic>
      <p:cxnSp>
        <p:nvCxnSpPr>
          <p:cNvPr id="15" name="直接连接符 14"/>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userDrawn="1"/>
        </p:nvSpPr>
        <p:spPr>
          <a:xfrm>
            <a:off x="7952" y="839158"/>
            <a:ext cx="5125121" cy="369332"/>
          </a:xfrm>
          <a:prstGeom prst="rect">
            <a:avLst/>
          </a:prstGeom>
          <a:noFill/>
        </p:spPr>
        <p:txBody>
          <a:bodyPr wrap="none" rtlCol="0">
            <a:spAutoFit/>
          </a:bodyPr>
          <a:lstStyle/>
          <a:p>
            <a:r>
              <a:rPr lang="zh-CN" altLang="en-US" sz="1800">
                <a:solidFill>
                  <a:srgbClr val="003399"/>
                </a:solidFill>
                <a:latin typeface="华文中宋" panose="02010600040101010101" pitchFamily="2" charset="-122"/>
                <a:ea typeface="华文中宋" panose="02010600040101010101" pitchFamily="2" charset="-122"/>
              </a:rPr>
              <a:t>国家重大科技基础设施</a:t>
            </a:r>
            <a:r>
              <a:rPr lang="en-US" altLang="zh-CN" sz="1800">
                <a:solidFill>
                  <a:srgbClr val="003399"/>
                </a:solidFill>
                <a:latin typeface="华文中宋" panose="02010600040101010101" pitchFamily="2" charset="-122"/>
                <a:ea typeface="华文中宋" panose="02010600040101010101" pitchFamily="2" charset="-122"/>
              </a:rPr>
              <a:t>-</a:t>
            </a:r>
            <a:r>
              <a:rPr lang="zh-CN" altLang="en-US" sz="1800" kern="1200">
                <a:solidFill>
                  <a:srgbClr val="003399"/>
                </a:solidFill>
                <a:latin typeface="华文中宋" panose="02010600040101010101" pitchFamily="2" charset="-122"/>
                <a:ea typeface="华文中宋" panose="02010600040101010101" pitchFamily="2" charset="-122"/>
                <a:cs typeface="+mn-cs"/>
              </a:rPr>
              <a:t>加速器驱动嬗变研究装置</a:t>
            </a:r>
            <a:endParaRPr lang="zh-CN" altLang="en-US" sz="1800" kern="1200">
              <a:solidFill>
                <a:srgbClr val="003399"/>
              </a:solidFill>
              <a:latin typeface="华文中宋" panose="02010600040101010101" pitchFamily="2" charset="-122"/>
              <a:ea typeface="华文中宋" panose="02010600040101010101" pitchFamily="2" charset="-122"/>
              <a:cs typeface="+mn-cs"/>
            </a:endParaRPr>
          </a:p>
        </p:txBody>
      </p:sp>
      <p:pic>
        <p:nvPicPr>
          <p:cNvPr id="17" name="图片 16"/>
          <p:cNvPicPr>
            <a:picLocks noChangeAspect="1"/>
          </p:cNvPicPr>
          <p:nvPr userDrawn="1"/>
        </p:nvPicPr>
        <p:blipFill rotWithShape="1">
          <a:blip r:embed="rId5" cstate="print">
            <a:extLst>
              <a:ext uri="{28A0092B-C50C-407E-A947-70E740481C1C}">
                <a14:useLocalDpi xmlns:a14="http://schemas.microsoft.com/office/drawing/2010/main" val="0"/>
              </a:ext>
            </a:extLst>
          </a:blip>
          <a:srcRect t="12548" b="9702"/>
          <a:stretch>
            <a:fillRect/>
          </a:stretch>
        </p:blipFill>
        <p:spPr>
          <a:xfrm>
            <a:off x="10827396" y="41278"/>
            <a:ext cx="1230133" cy="671543"/>
          </a:xfrm>
          <a:prstGeom prst="rect">
            <a:avLst/>
          </a:prstGeom>
        </p:spPr>
      </p:pic>
    </p:spTree>
  </p:cSld>
  <p:clrMapOvr>
    <a:masterClrMapping/>
  </p:clrMapOvr>
  <p:transition>
    <p:diamon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zh-CN" altLang="zh-CN" sz="1400">
              <a:solidFill>
                <a:schemeClr val="tx1"/>
              </a:solidFill>
              <a:latin typeface="Arial" panose="020B0604020202020204" pitchFamily="34" charset="0"/>
              <a:ea typeface="宋体" panose="02010600030101010101" pitchFamily="2" charset="-122"/>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zh-CN" altLang="zh-CN" sz="1400">
              <a:solidFill>
                <a:schemeClr val="tx1"/>
              </a:solidFill>
              <a:latin typeface="Arial" panose="020B0604020202020204" pitchFamily="34" charset="0"/>
              <a:ea typeface="宋体" panose="02010600030101010101" pitchFamily="2" charset="-122"/>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zh-CN" altLang="zh-CN" smtClean="0">
                <a:latin typeface="Arial" panose="020B0604020202020204" pitchFamily="34" charset="0"/>
              </a:rPr>
            </a:fld>
            <a:endParaRPr lang="zh-CN" altLang="zh-CN">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391478" y="116632"/>
            <a:ext cx="10033445" cy="720000"/>
          </a:xfrm>
          <a:noFill/>
          <a:ln>
            <a:noFill/>
          </a:ln>
        </p:spPr>
        <p:txBody>
          <a:bodyPr vert="horz" anchor="ctr" anchorCtr="0">
            <a:normAutofit/>
          </a:bodyPr>
          <a:lstStyle>
            <a:lvl1pPr>
              <a:defRPr lang="en-US" dirty="0">
                <a:ln w="3175" cmpd="sng">
                  <a:noFill/>
                  <a:prstDash val="solid"/>
                </a:ln>
                <a:solidFill>
                  <a:srgbClr val="F18E30"/>
                </a:solidFill>
                <a:latin typeface="+mn-lt"/>
              </a:defRPr>
            </a:lvl1pPr>
          </a:lstStyle>
          <a:p>
            <a:pPr lvl="0"/>
            <a:r>
              <a:rPr kumimoji="0" lang="zh-CN" altLang="en-US" dirty="0"/>
              <a:t>单击此处编辑母版标题样式</a:t>
            </a:r>
            <a:endParaRPr kumimoji="0" lang="en-US" dirty="0"/>
          </a:p>
        </p:txBody>
      </p:sp>
    </p:spTree>
  </p:cSld>
  <p:clrMapOvr>
    <a:masterClrMapping/>
  </p:clrMapOvr>
  <p:transition advTm="114609">
    <p:diamon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子标题">
    <p:spTree>
      <p:nvGrpSpPr>
        <p:cNvPr id="1" name=""/>
        <p:cNvGrpSpPr/>
        <p:nvPr/>
      </p:nvGrpSpPr>
      <p:grpSpPr>
        <a:xfrm>
          <a:off x="0" y="0"/>
          <a:ext cx="0" cy="0"/>
          <a:chOff x="0" y="0"/>
          <a:chExt cx="0" cy="0"/>
        </a:xfrm>
      </p:grpSpPr>
      <p:sp>
        <p:nvSpPr>
          <p:cNvPr id="5" name="标题 1"/>
          <p:cNvSpPr txBox="1"/>
          <p:nvPr userDrawn="1"/>
        </p:nvSpPr>
        <p:spPr>
          <a:xfrm>
            <a:off x="1576115" y="1832"/>
            <a:ext cx="9252884" cy="839833"/>
          </a:xfrm>
          <a:prstGeom prst="rect">
            <a:avLst/>
          </a:prstGeom>
        </p:spPr>
        <p:txBody>
          <a:bodyPr anchor="ctr"/>
          <a:lstStyle>
            <a:lvl1pPr algn="ctr" rtl="0" eaLnBrk="1" fontAlgn="base" hangingPunct="1">
              <a:spcBef>
                <a:spcPct val="0"/>
              </a:spcBef>
              <a:spcAft>
                <a:spcPct val="0"/>
              </a:spcAft>
              <a:defRPr sz="3200" b="1">
                <a:solidFill>
                  <a:schemeClr val="bg1"/>
                </a:solidFill>
                <a:latin typeface="黑体" panose="02010609060101010101" pitchFamily="49" charset="-122"/>
                <a:ea typeface="黑体" panose="02010609060101010101" pitchFamily="49" charset="-122"/>
                <a:cs typeface="黑体" panose="02010609060101010101" pitchFamily="49" charset="-122"/>
              </a:defRPr>
            </a:lvl1pPr>
            <a:lvl2pPr algn="r" rtl="0" eaLnBrk="1" fontAlgn="base" hangingPunct="1">
              <a:spcBef>
                <a:spcPct val="0"/>
              </a:spcBef>
              <a:spcAft>
                <a:spcPct val="0"/>
              </a:spcAft>
              <a:defRPr sz="3200" b="1">
                <a:solidFill>
                  <a:schemeClr val="bg1"/>
                </a:solidFill>
                <a:latin typeface="Arial" panose="020B0604020202020204" pitchFamily="34" charset="0"/>
              </a:defRPr>
            </a:lvl2pPr>
            <a:lvl3pPr algn="r" rtl="0" eaLnBrk="1" fontAlgn="base" hangingPunct="1">
              <a:spcBef>
                <a:spcPct val="0"/>
              </a:spcBef>
              <a:spcAft>
                <a:spcPct val="0"/>
              </a:spcAft>
              <a:defRPr sz="3200" b="1">
                <a:solidFill>
                  <a:schemeClr val="bg1"/>
                </a:solidFill>
                <a:latin typeface="Arial" panose="020B0604020202020204" pitchFamily="34" charset="0"/>
              </a:defRPr>
            </a:lvl3pPr>
            <a:lvl4pPr algn="r" rtl="0" eaLnBrk="1" fontAlgn="base" hangingPunct="1">
              <a:spcBef>
                <a:spcPct val="0"/>
              </a:spcBef>
              <a:spcAft>
                <a:spcPct val="0"/>
              </a:spcAft>
              <a:defRPr sz="3200" b="1">
                <a:solidFill>
                  <a:schemeClr val="bg1"/>
                </a:solidFill>
                <a:latin typeface="Arial" panose="020B0604020202020204" pitchFamily="34" charset="0"/>
              </a:defRPr>
            </a:lvl4pPr>
            <a:lvl5pPr algn="r" rtl="0" eaLnBrk="1" fontAlgn="base" hangingPunct="1">
              <a:spcBef>
                <a:spcPct val="0"/>
              </a:spcBef>
              <a:spcAft>
                <a:spcPct val="0"/>
              </a:spcAft>
              <a:defRPr sz="3200" b="1">
                <a:solidFill>
                  <a:schemeClr val="bg1"/>
                </a:solidFill>
                <a:latin typeface="Arial" panose="020B0604020202020204" pitchFamily="34" charset="0"/>
              </a:defRPr>
            </a:lvl5pPr>
            <a:lvl6pPr marL="457200" algn="r" rtl="0" eaLnBrk="1" fontAlgn="base" hangingPunct="1">
              <a:spcBef>
                <a:spcPct val="0"/>
              </a:spcBef>
              <a:spcAft>
                <a:spcPct val="0"/>
              </a:spcAft>
              <a:defRPr sz="3200" b="1">
                <a:solidFill>
                  <a:schemeClr val="bg1"/>
                </a:solidFill>
                <a:latin typeface="Arial" panose="020B0604020202020204" pitchFamily="34" charset="0"/>
              </a:defRPr>
            </a:lvl6pPr>
            <a:lvl7pPr marL="914400" algn="r" rtl="0" eaLnBrk="1" fontAlgn="base" hangingPunct="1">
              <a:spcBef>
                <a:spcPct val="0"/>
              </a:spcBef>
              <a:spcAft>
                <a:spcPct val="0"/>
              </a:spcAft>
              <a:defRPr sz="3200" b="1">
                <a:solidFill>
                  <a:schemeClr val="bg1"/>
                </a:solidFill>
                <a:latin typeface="Arial" panose="020B0604020202020204" pitchFamily="34" charset="0"/>
              </a:defRPr>
            </a:lvl7pPr>
            <a:lvl8pPr marL="1371600" algn="r" rtl="0" eaLnBrk="1" fontAlgn="base" hangingPunct="1">
              <a:spcBef>
                <a:spcPct val="0"/>
              </a:spcBef>
              <a:spcAft>
                <a:spcPct val="0"/>
              </a:spcAft>
              <a:defRPr sz="3200" b="1">
                <a:solidFill>
                  <a:schemeClr val="bg1"/>
                </a:solidFill>
                <a:latin typeface="Arial" panose="020B0604020202020204" pitchFamily="34" charset="0"/>
              </a:defRPr>
            </a:lvl8pPr>
            <a:lvl9pPr marL="1828800" algn="r" rtl="0" eaLnBrk="1" fontAlgn="base" hangingPunct="1">
              <a:spcBef>
                <a:spcPct val="0"/>
              </a:spcBef>
              <a:spcAft>
                <a:spcPct val="0"/>
              </a:spcAft>
              <a:defRPr sz="3200" b="1">
                <a:solidFill>
                  <a:schemeClr val="bg1"/>
                </a:solidFill>
                <a:latin typeface="Arial" panose="020B0604020202020204" pitchFamily="34" charset="0"/>
              </a:defRPr>
            </a:lvl9pPr>
          </a:lstStyle>
          <a:p>
            <a:endParaRPr kumimoji="1" lang="zh-CN" altLang="en-US" sz="2955" kern="0"/>
          </a:p>
        </p:txBody>
      </p:sp>
      <p:sp>
        <p:nvSpPr>
          <p:cNvPr id="7" name="标题 1"/>
          <p:cNvSpPr>
            <a:spLocks noGrp="1"/>
          </p:cNvSpPr>
          <p:nvPr>
            <p:ph type="title"/>
          </p:nvPr>
        </p:nvSpPr>
        <p:spPr>
          <a:xfrm>
            <a:off x="1693669" y="18016"/>
            <a:ext cx="8516383" cy="710746"/>
          </a:xfrm>
          <a:prstGeom prst="rect">
            <a:avLst/>
          </a:prstGeom>
        </p:spPr>
        <p:txBody>
          <a:bodyPr anchor="ctr" anchorCtr="0"/>
          <a:lstStyle>
            <a:lvl1pPr algn="ctr">
              <a:defRPr sz="3200" baseline="0">
                <a:solidFill>
                  <a:srgbClr val="002060"/>
                </a:solidFill>
                <a:latin typeface="Times New Roman" panose="02020603050405020304" pitchFamily="18" charset="0"/>
                <a:ea typeface="黑体" panose="02010609060101010101" pitchFamily="49" charset="-122"/>
                <a:cs typeface="Times New Roman" panose="02020603050405020304" pitchFamily="18" charset="0"/>
              </a:defRPr>
            </a:lvl1pPr>
          </a:lstStyle>
          <a:p>
            <a:endParaRPr lang="zh-CN" altLang="en-US"/>
          </a:p>
        </p:txBody>
      </p:sp>
      <p:cxnSp>
        <p:nvCxnSpPr>
          <p:cNvPr id="4" name="直接连接符 3"/>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3" name="文本占位符 2"/>
          <p:cNvSpPr>
            <a:spLocks noGrp="1"/>
          </p:cNvSpPr>
          <p:nvPr>
            <p:ph type="body" sz="quarter" idx="10"/>
          </p:nvPr>
        </p:nvSpPr>
        <p:spPr>
          <a:xfrm>
            <a:off x="709083" y="918905"/>
            <a:ext cx="10762208" cy="5445858"/>
          </a:xfrm>
          <a:prstGeom prst="rect">
            <a:avLst/>
          </a:prstGeom>
          <a:ln w="3175" cmpd="sng">
            <a:solidFill>
              <a:srgbClr val="0066CC"/>
            </a:solidFill>
            <a:prstDash val="solid"/>
          </a:ln>
        </p:spPr>
        <p:txBody>
          <a:bodyPr/>
          <a:lstStyle>
            <a:lvl1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1pPr>
            <a:lvl2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2pPr>
            <a:lvl3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3pPr>
            <a:lvl4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4pPr>
            <a:lvl5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5pPr>
          </a:lstStyle>
          <a:p>
            <a:pPr lvl="0"/>
            <a:r>
              <a:rPr lang="zh-CN" altLang="en-US"/>
              <a:t>单击此处编辑母版文本样式</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子标题">
    <p:spTree>
      <p:nvGrpSpPr>
        <p:cNvPr id="1" name=""/>
        <p:cNvGrpSpPr/>
        <p:nvPr/>
      </p:nvGrpSpPr>
      <p:grpSpPr>
        <a:xfrm>
          <a:off x="0" y="0"/>
          <a:ext cx="0" cy="0"/>
          <a:chOff x="0" y="0"/>
          <a:chExt cx="0" cy="0"/>
        </a:xfrm>
      </p:grpSpPr>
      <p:sp>
        <p:nvSpPr>
          <p:cNvPr id="5" name="标题 1"/>
          <p:cNvSpPr txBox="1"/>
          <p:nvPr userDrawn="1"/>
        </p:nvSpPr>
        <p:spPr>
          <a:xfrm>
            <a:off x="1576113" y="1829"/>
            <a:ext cx="9252884" cy="839833"/>
          </a:xfrm>
          <a:prstGeom prst="rect">
            <a:avLst/>
          </a:prstGeom>
        </p:spPr>
        <p:txBody>
          <a:bodyPr anchor="ctr"/>
          <a:lstStyle>
            <a:lvl1pPr algn="ctr" rtl="0" eaLnBrk="1" fontAlgn="base" hangingPunct="1">
              <a:spcBef>
                <a:spcPct val="0"/>
              </a:spcBef>
              <a:spcAft>
                <a:spcPct val="0"/>
              </a:spcAft>
              <a:defRPr sz="3200" b="1">
                <a:solidFill>
                  <a:schemeClr val="bg1"/>
                </a:solidFill>
                <a:latin typeface="黑体" panose="02010609060101010101" pitchFamily="49" charset="-122"/>
                <a:ea typeface="黑体" panose="02010609060101010101" pitchFamily="49" charset="-122"/>
                <a:cs typeface="黑体" panose="02010609060101010101" pitchFamily="49" charset="-122"/>
              </a:defRPr>
            </a:lvl1pPr>
            <a:lvl2pPr algn="r" rtl="0" eaLnBrk="1" fontAlgn="base" hangingPunct="1">
              <a:spcBef>
                <a:spcPct val="0"/>
              </a:spcBef>
              <a:spcAft>
                <a:spcPct val="0"/>
              </a:spcAft>
              <a:defRPr sz="3200" b="1">
                <a:solidFill>
                  <a:schemeClr val="bg1"/>
                </a:solidFill>
                <a:latin typeface="Arial" panose="020B0604020202020204" pitchFamily="34" charset="0"/>
              </a:defRPr>
            </a:lvl2pPr>
            <a:lvl3pPr algn="r" rtl="0" eaLnBrk="1" fontAlgn="base" hangingPunct="1">
              <a:spcBef>
                <a:spcPct val="0"/>
              </a:spcBef>
              <a:spcAft>
                <a:spcPct val="0"/>
              </a:spcAft>
              <a:defRPr sz="3200" b="1">
                <a:solidFill>
                  <a:schemeClr val="bg1"/>
                </a:solidFill>
                <a:latin typeface="Arial" panose="020B0604020202020204" pitchFamily="34" charset="0"/>
              </a:defRPr>
            </a:lvl3pPr>
            <a:lvl4pPr algn="r" rtl="0" eaLnBrk="1" fontAlgn="base" hangingPunct="1">
              <a:spcBef>
                <a:spcPct val="0"/>
              </a:spcBef>
              <a:spcAft>
                <a:spcPct val="0"/>
              </a:spcAft>
              <a:defRPr sz="3200" b="1">
                <a:solidFill>
                  <a:schemeClr val="bg1"/>
                </a:solidFill>
                <a:latin typeface="Arial" panose="020B0604020202020204" pitchFamily="34" charset="0"/>
              </a:defRPr>
            </a:lvl4pPr>
            <a:lvl5pPr algn="r" rtl="0" eaLnBrk="1" fontAlgn="base" hangingPunct="1">
              <a:spcBef>
                <a:spcPct val="0"/>
              </a:spcBef>
              <a:spcAft>
                <a:spcPct val="0"/>
              </a:spcAft>
              <a:defRPr sz="3200" b="1">
                <a:solidFill>
                  <a:schemeClr val="bg1"/>
                </a:solidFill>
                <a:latin typeface="Arial" panose="020B0604020202020204" pitchFamily="34" charset="0"/>
              </a:defRPr>
            </a:lvl5pPr>
            <a:lvl6pPr marL="457200" algn="r" rtl="0" eaLnBrk="1" fontAlgn="base" hangingPunct="1">
              <a:spcBef>
                <a:spcPct val="0"/>
              </a:spcBef>
              <a:spcAft>
                <a:spcPct val="0"/>
              </a:spcAft>
              <a:defRPr sz="3200" b="1">
                <a:solidFill>
                  <a:schemeClr val="bg1"/>
                </a:solidFill>
                <a:latin typeface="Arial" panose="020B0604020202020204" pitchFamily="34" charset="0"/>
              </a:defRPr>
            </a:lvl6pPr>
            <a:lvl7pPr marL="914400" algn="r" rtl="0" eaLnBrk="1" fontAlgn="base" hangingPunct="1">
              <a:spcBef>
                <a:spcPct val="0"/>
              </a:spcBef>
              <a:spcAft>
                <a:spcPct val="0"/>
              </a:spcAft>
              <a:defRPr sz="3200" b="1">
                <a:solidFill>
                  <a:schemeClr val="bg1"/>
                </a:solidFill>
                <a:latin typeface="Arial" panose="020B0604020202020204" pitchFamily="34" charset="0"/>
              </a:defRPr>
            </a:lvl7pPr>
            <a:lvl8pPr marL="1371600" algn="r" rtl="0" eaLnBrk="1" fontAlgn="base" hangingPunct="1">
              <a:spcBef>
                <a:spcPct val="0"/>
              </a:spcBef>
              <a:spcAft>
                <a:spcPct val="0"/>
              </a:spcAft>
              <a:defRPr sz="3200" b="1">
                <a:solidFill>
                  <a:schemeClr val="bg1"/>
                </a:solidFill>
                <a:latin typeface="Arial" panose="020B0604020202020204" pitchFamily="34" charset="0"/>
              </a:defRPr>
            </a:lvl8pPr>
            <a:lvl9pPr marL="1828800" algn="r" rtl="0" eaLnBrk="1" fontAlgn="base" hangingPunct="1">
              <a:spcBef>
                <a:spcPct val="0"/>
              </a:spcBef>
              <a:spcAft>
                <a:spcPct val="0"/>
              </a:spcAft>
              <a:defRPr sz="3200" b="1">
                <a:solidFill>
                  <a:schemeClr val="bg1"/>
                </a:solidFill>
                <a:latin typeface="Arial" panose="020B0604020202020204" pitchFamily="34" charset="0"/>
              </a:defRPr>
            </a:lvl9pPr>
          </a:lstStyle>
          <a:p>
            <a:endParaRPr kumimoji="1" lang="zh-CN" altLang="en-US" sz="2955" kern="0" dirty="0"/>
          </a:p>
        </p:txBody>
      </p:sp>
      <p:sp>
        <p:nvSpPr>
          <p:cNvPr id="7" name="标题 1"/>
          <p:cNvSpPr>
            <a:spLocks noGrp="1"/>
          </p:cNvSpPr>
          <p:nvPr>
            <p:ph type="title" hasCustomPrompt="1"/>
          </p:nvPr>
        </p:nvSpPr>
        <p:spPr>
          <a:xfrm>
            <a:off x="1693667" y="18016"/>
            <a:ext cx="8516383" cy="710746"/>
          </a:xfrm>
          <a:prstGeom prst="rect">
            <a:avLst/>
          </a:prstGeom>
          <a:solidFill>
            <a:schemeClr val="bg1"/>
          </a:solidFill>
        </p:spPr>
        <p:txBody>
          <a:bodyPr anchor="ctr" anchorCtr="0"/>
          <a:lstStyle>
            <a:lvl1pPr algn="ctr">
              <a:defRPr sz="3200" baseline="0">
                <a:solidFill>
                  <a:schemeClr val="tx1"/>
                </a:solidFill>
                <a:latin typeface="Times New Roman" panose="02020603050405020304" pitchFamily="18" charset="0"/>
                <a:ea typeface="黑体" panose="02010609060101010101" pitchFamily="49" charset="-122"/>
                <a:cs typeface="Times New Roman" panose="02020603050405020304" pitchFamily="18" charset="0"/>
              </a:defRPr>
            </a:lvl1pPr>
          </a:lstStyle>
          <a:p>
            <a:endParaRPr lang="zh-CN" altLang="en-US" dirty="0"/>
          </a:p>
        </p:txBody>
      </p:sp>
      <p:cxnSp>
        <p:nvCxnSpPr>
          <p:cNvPr id="4" name="直接连接符 3"/>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3" name="文本占位符 2"/>
          <p:cNvSpPr>
            <a:spLocks noGrp="1"/>
          </p:cNvSpPr>
          <p:nvPr>
            <p:ph type="body" sz="quarter" idx="10"/>
          </p:nvPr>
        </p:nvSpPr>
        <p:spPr>
          <a:xfrm>
            <a:off x="709083" y="918905"/>
            <a:ext cx="10762208" cy="5445858"/>
          </a:xfrm>
          <a:prstGeom prst="rect">
            <a:avLst/>
          </a:prstGeom>
          <a:ln w="3175" cmpd="sng">
            <a:solidFill>
              <a:srgbClr val="0066CC"/>
            </a:solidFill>
            <a:prstDash val="solid"/>
          </a:ln>
        </p:spPr>
        <p:txBody>
          <a:bodyPr/>
          <a:lstStyle>
            <a:lvl1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1pPr>
            <a:lvl2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2pPr>
            <a:lvl3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3pPr>
            <a:lvl4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4pPr>
            <a:lvl5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5pPr>
          </a:lstStyle>
          <a:p>
            <a:pPr lvl="0"/>
            <a:r>
              <a:rPr lang="zh-CN" altLang="en-US" dirty="0"/>
              <a:t>单击此处编辑母版文本样式</a:t>
            </a:r>
            <a:endParaRPr lang="zh-CN" altLang="en-US" dirty="0"/>
          </a:p>
        </p:txBody>
      </p:sp>
    </p:spTree>
  </p:cSld>
  <p:clrMapOvr>
    <a:masterClrMapping/>
  </p:clrMapOvr>
  <p:transition advTm="114609">
    <p:diamon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子标题">
    <p:spTree>
      <p:nvGrpSpPr>
        <p:cNvPr id="1" name=""/>
        <p:cNvGrpSpPr/>
        <p:nvPr/>
      </p:nvGrpSpPr>
      <p:grpSpPr>
        <a:xfrm>
          <a:off x="0" y="0"/>
          <a:ext cx="0" cy="0"/>
          <a:chOff x="0" y="0"/>
          <a:chExt cx="0" cy="0"/>
        </a:xfrm>
      </p:grpSpPr>
      <p:sp>
        <p:nvSpPr>
          <p:cNvPr id="5" name="标题 1"/>
          <p:cNvSpPr txBox="1"/>
          <p:nvPr userDrawn="1"/>
        </p:nvSpPr>
        <p:spPr>
          <a:xfrm>
            <a:off x="1576115" y="1832"/>
            <a:ext cx="9252884" cy="839833"/>
          </a:xfrm>
          <a:prstGeom prst="rect">
            <a:avLst/>
          </a:prstGeom>
        </p:spPr>
        <p:txBody>
          <a:bodyPr anchor="ctr"/>
          <a:lstStyle>
            <a:lvl1pPr algn="ctr" rtl="0" eaLnBrk="1" fontAlgn="base" hangingPunct="1">
              <a:spcBef>
                <a:spcPct val="0"/>
              </a:spcBef>
              <a:spcAft>
                <a:spcPct val="0"/>
              </a:spcAft>
              <a:defRPr sz="3200" b="1">
                <a:solidFill>
                  <a:schemeClr val="bg1"/>
                </a:solidFill>
                <a:latin typeface="黑体" panose="02010609060101010101" pitchFamily="49" charset="-122"/>
                <a:ea typeface="黑体" panose="02010609060101010101" pitchFamily="49" charset="-122"/>
                <a:cs typeface="黑体" panose="02010609060101010101" pitchFamily="49" charset="-122"/>
              </a:defRPr>
            </a:lvl1pPr>
            <a:lvl2pPr algn="r" rtl="0" eaLnBrk="1" fontAlgn="base" hangingPunct="1">
              <a:spcBef>
                <a:spcPct val="0"/>
              </a:spcBef>
              <a:spcAft>
                <a:spcPct val="0"/>
              </a:spcAft>
              <a:defRPr sz="3200" b="1">
                <a:solidFill>
                  <a:schemeClr val="bg1"/>
                </a:solidFill>
                <a:latin typeface="Arial" panose="020B0604020202020204" pitchFamily="34" charset="0"/>
              </a:defRPr>
            </a:lvl2pPr>
            <a:lvl3pPr algn="r" rtl="0" eaLnBrk="1" fontAlgn="base" hangingPunct="1">
              <a:spcBef>
                <a:spcPct val="0"/>
              </a:spcBef>
              <a:spcAft>
                <a:spcPct val="0"/>
              </a:spcAft>
              <a:defRPr sz="3200" b="1">
                <a:solidFill>
                  <a:schemeClr val="bg1"/>
                </a:solidFill>
                <a:latin typeface="Arial" panose="020B0604020202020204" pitchFamily="34" charset="0"/>
              </a:defRPr>
            </a:lvl3pPr>
            <a:lvl4pPr algn="r" rtl="0" eaLnBrk="1" fontAlgn="base" hangingPunct="1">
              <a:spcBef>
                <a:spcPct val="0"/>
              </a:spcBef>
              <a:spcAft>
                <a:spcPct val="0"/>
              </a:spcAft>
              <a:defRPr sz="3200" b="1">
                <a:solidFill>
                  <a:schemeClr val="bg1"/>
                </a:solidFill>
                <a:latin typeface="Arial" panose="020B0604020202020204" pitchFamily="34" charset="0"/>
              </a:defRPr>
            </a:lvl4pPr>
            <a:lvl5pPr algn="r" rtl="0" eaLnBrk="1" fontAlgn="base" hangingPunct="1">
              <a:spcBef>
                <a:spcPct val="0"/>
              </a:spcBef>
              <a:spcAft>
                <a:spcPct val="0"/>
              </a:spcAft>
              <a:defRPr sz="3200" b="1">
                <a:solidFill>
                  <a:schemeClr val="bg1"/>
                </a:solidFill>
                <a:latin typeface="Arial" panose="020B0604020202020204" pitchFamily="34" charset="0"/>
              </a:defRPr>
            </a:lvl5pPr>
            <a:lvl6pPr marL="457200" algn="r" rtl="0" eaLnBrk="1" fontAlgn="base" hangingPunct="1">
              <a:spcBef>
                <a:spcPct val="0"/>
              </a:spcBef>
              <a:spcAft>
                <a:spcPct val="0"/>
              </a:spcAft>
              <a:defRPr sz="3200" b="1">
                <a:solidFill>
                  <a:schemeClr val="bg1"/>
                </a:solidFill>
                <a:latin typeface="Arial" panose="020B0604020202020204" pitchFamily="34" charset="0"/>
              </a:defRPr>
            </a:lvl6pPr>
            <a:lvl7pPr marL="914400" algn="r" rtl="0" eaLnBrk="1" fontAlgn="base" hangingPunct="1">
              <a:spcBef>
                <a:spcPct val="0"/>
              </a:spcBef>
              <a:spcAft>
                <a:spcPct val="0"/>
              </a:spcAft>
              <a:defRPr sz="3200" b="1">
                <a:solidFill>
                  <a:schemeClr val="bg1"/>
                </a:solidFill>
                <a:latin typeface="Arial" panose="020B0604020202020204" pitchFamily="34" charset="0"/>
              </a:defRPr>
            </a:lvl7pPr>
            <a:lvl8pPr marL="1371600" algn="r" rtl="0" eaLnBrk="1" fontAlgn="base" hangingPunct="1">
              <a:spcBef>
                <a:spcPct val="0"/>
              </a:spcBef>
              <a:spcAft>
                <a:spcPct val="0"/>
              </a:spcAft>
              <a:defRPr sz="3200" b="1">
                <a:solidFill>
                  <a:schemeClr val="bg1"/>
                </a:solidFill>
                <a:latin typeface="Arial" panose="020B0604020202020204" pitchFamily="34" charset="0"/>
              </a:defRPr>
            </a:lvl8pPr>
            <a:lvl9pPr marL="1828800" algn="r" rtl="0" eaLnBrk="1" fontAlgn="base" hangingPunct="1">
              <a:spcBef>
                <a:spcPct val="0"/>
              </a:spcBef>
              <a:spcAft>
                <a:spcPct val="0"/>
              </a:spcAft>
              <a:defRPr sz="3200" b="1">
                <a:solidFill>
                  <a:schemeClr val="bg1"/>
                </a:solidFill>
                <a:latin typeface="Arial" panose="020B0604020202020204" pitchFamily="34" charset="0"/>
              </a:defRPr>
            </a:lvl9pPr>
          </a:lstStyle>
          <a:p>
            <a:endParaRPr kumimoji="1" lang="zh-CN" altLang="en-US" sz="2955" kern="0"/>
          </a:p>
        </p:txBody>
      </p:sp>
      <p:sp>
        <p:nvSpPr>
          <p:cNvPr id="7" name="标题 1"/>
          <p:cNvSpPr>
            <a:spLocks noGrp="1"/>
          </p:cNvSpPr>
          <p:nvPr>
            <p:ph type="title"/>
          </p:nvPr>
        </p:nvSpPr>
        <p:spPr>
          <a:xfrm>
            <a:off x="1078031" y="116530"/>
            <a:ext cx="9811351" cy="573936"/>
          </a:xfrm>
          <a:prstGeom prst="rect">
            <a:avLst/>
          </a:prstGeom>
        </p:spPr>
        <p:txBody>
          <a:bodyPr anchor="ctr" anchorCtr="0"/>
          <a:lstStyle>
            <a:lvl1pPr algn="ctr">
              <a:defRPr sz="3200" baseline="0">
                <a:solidFill>
                  <a:srgbClr val="002060"/>
                </a:solidFill>
                <a:latin typeface="Times New Roman" panose="02020603050405020304" pitchFamily="18" charset="0"/>
                <a:ea typeface="黑体" panose="02010609060101010101" pitchFamily="49" charset="-122"/>
                <a:cs typeface="Times New Roman" panose="02020603050405020304" pitchFamily="18" charset="0"/>
              </a:defRPr>
            </a:lvl1pPr>
          </a:lstStyle>
          <a:p>
            <a:endParaRPr lang="zh-CN" altLang="en-US"/>
          </a:p>
        </p:txBody>
      </p:sp>
      <p:cxnSp>
        <p:nvCxnSpPr>
          <p:cNvPr id="4" name="直接连接符 3"/>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3" name="文本占位符 2"/>
          <p:cNvSpPr>
            <a:spLocks noGrp="1"/>
          </p:cNvSpPr>
          <p:nvPr>
            <p:ph type="body" sz="quarter" idx="10"/>
          </p:nvPr>
        </p:nvSpPr>
        <p:spPr>
          <a:xfrm>
            <a:off x="709083" y="918905"/>
            <a:ext cx="10762208" cy="5445858"/>
          </a:xfrm>
          <a:prstGeom prst="rect">
            <a:avLst/>
          </a:prstGeom>
        </p:spPr>
        <p:txBody>
          <a:bodyPr/>
          <a:lstStyle>
            <a:lvl1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1pPr>
            <a:lvl2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2pPr>
            <a:lvl3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3pPr>
            <a:lvl4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4pPr>
            <a:lvl5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5pPr>
          </a:lstStyle>
          <a:p>
            <a:pPr lvl="0"/>
            <a:r>
              <a:rPr lang="zh-CN" altLang="en-US"/>
              <a:t>单击此处编辑母版文本样式</a:t>
            </a:r>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sp>
        <p:nvSpPr>
          <p:cNvPr id="7" name="标题 1"/>
          <p:cNvSpPr>
            <a:spLocks noGrp="1"/>
          </p:cNvSpPr>
          <p:nvPr>
            <p:ph type="title"/>
          </p:nvPr>
        </p:nvSpPr>
        <p:spPr>
          <a:xfrm>
            <a:off x="1868170" y="-3175"/>
            <a:ext cx="8659495" cy="840105"/>
          </a:xfrm>
          <a:prstGeom prst="rect">
            <a:avLst/>
          </a:prstGeom>
        </p:spPr>
        <p:txBody>
          <a:bodyPr anchor="ctr"/>
          <a:lstStyle>
            <a:lvl1pPr algn="ctr">
              <a:defRPr>
                <a:latin typeface="黑体" panose="02010609060101010101" pitchFamily="49" charset="-122"/>
                <a:ea typeface="黑体" panose="02010609060101010101" pitchFamily="49" charset="-122"/>
                <a:cs typeface="黑体" panose="02010609060101010101" pitchFamily="49" charset="-122"/>
              </a:defRPr>
            </a:lvl1pPr>
          </a:lstStyle>
          <a:p>
            <a:r>
              <a:rPr lang="zh-CN" altLang="en-US"/>
              <a:t>单击此处编辑母版标题样式</a:t>
            </a:r>
            <a:endParaRPr lang="zh-CN" altLang="en-US"/>
          </a:p>
        </p:txBody>
      </p:sp>
      <p:sp>
        <p:nvSpPr>
          <p:cNvPr id="8" name="Rectangle 4"/>
          <p:cNvSpPr>
            <a:spLocks noGrp="1" noChangeArrowheads="1"/>
          </p:cNvSpPr>
          <p:nvPr>
            <p:ph type="sldNum" sz="quarter" idx="10"/>
          </p:nvPr>
        </p:nvSpPr>
        <p:spPr>
          <a:xfrm>
            <a:off x="11583957" y="6562725"/>
            <a:ext cx="627184" cy="295275"/>
          </a:xfrm>
        </p:spPr>
        <p:txBody>
          <a:bodyPr/>
          <a:lstStyle>
            <a:lvl1pPr>
              <a:defRPr/>
            </a:lvl1pPr>
          </a:lstStyle>
          <a:p>
            <a:pPr>
              <a:defRPr/>
            </a:pPr>
            <a:fld id="{D0D76C40-5224-4F93-AADC-4FD6B0457A60}" type="slidenum">
              <a:rPr lang="zh-CN" altLang="en-GB"/>
            </a:fld>
            <a:endParaRPr lang="en-GB" altLang="zh-CN"/>
          </a:p>
        </p:txBody>
      </p:sp>
    </p:spTree>
  </p:cSld>
  <p:clrMapOvr>
    <a:masterClrMapping/>
  </p:clrMapOvr>
  <p:transition spd="med">
    <p:fade/>
  </p:transition>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4" name="标题 1"/>
          <p:cNvSpPr>
            <a:spLocks noGrp="1"/>
          </p:cNvSpPr>
          <p:nvPr>
            <p:ph type="title"/>
          </p:nvPr>
        </p:nvSpPr>
        <p:spPr>
          <a:xfrm>
            <a:off x="1930615" y="13068"/>
            <a:ext cx="8499574" cy="787035"/>
          </a:xfrm>
          <a:prstGeom prst="rect">
            <a:avLst/>
          </a:prstGeom>
        </p:spPr>
        <p:txBody>
          <a:bodyPr anchor="ctr"/>
          <a:lstStyle>
            <a:lvl1pPr algn="ctr">
              <a:defRPr sz="3200" baseline="0">
                <a:latin typeface="黑体" panose="02010609060101010101" pitchFamily="49" charset="-122"/>
                <a:ea typeface="黑体" panose="02010609060101010101" pitchFamily="49" charset="-122"/>
                <a:cs typeface="黑体" panose="02010609060101010101" pitchFamily="49" charset="-122"/>
              </a:defRPr>
            </a:lvl1pPr>
          </a:lstStyle>
          <a:p>
            <a:r>
              <a:rPr lang="zh-CN" altLang="en-US" dirty="0"/>
              <a:t>单击此处编辑母版标题样式</a:t>
            </a:r>
            <a:endParaRPr lang="zh-CN" altLang="en-US" dirty="0"/>
          </a:p>
        </p:txBody>
      </p:sp>
      <p:sp>
        <p:nvSpPr>
          <p:cNvPr id="6" name="文本占位符 14"/>
          <p:cNvSpPr>
            <a:spLocks noGrp="1"/>
          </p:cNvSpPr>
          <p:nvPr>
            <p:ph type="body" sz="quarter" idx="11"/>
          </p:nvPr>
        </p:nvSpPr>
        <p:spPr>
          <a:xfrm>
            <a:off x="418872" y="871431"/>
            <a:ext cx="10770972" cy="573740"/>
          </a:xfrm>
          <a:prstGeom prst="rect">
            <a:avLst/>
          </a:prstGeom>
        </p:spPr>
        <p:txBody>
          <a:bodyPr/>
          <a:lstStyle>
            <a:lvl1pPr marL="457200" indent="-457200">
              <a:buClr>
                <a:srgbClr val="C00000"/>
              </a:buClr>
              <a:buFont typeface="Wingdings" panose="05000000000000000000" pitchFamily="2" charset="2"/>
              <a:buChar char="Ø"/>
              <a:defRPr sz="2800" b="0" i="0" baseline="0">
                <a:solidFill>
                  <a:srgbClr val="C00000"/>
                </a:solidFill>
                <a:latin typeface="Times New Roman" panose="02020603050405020304" pitchFamily="18" charset="0"/>
                <a:ea typeface="黑体" panose="02010609060101010101" pitchFamily="49" charset="-122"/>
              </a:defRPr>
            </a:lvl1pPr>
          </a:lstStyle>
          <a:p>
            <a:pPr marL="457200" indent="-457200">
              <a:buClr>
                <a:srgbClr val="C00000"/>
              </a:buClr>
              <a:buFont typeface="Wingdings" panose="05000000000000000000" pitchFamily="2" charset="2"/>
              <a:buChar char="Ø"/>
            </a:pPr>
            <a:endParaRPr lang="zh-CN" altLang="en-US" sz="2800"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5" name="文本占位符 9"/>
          <p:cNvSpPr>
            <a:spLocks noGrp="1"/>
          </p:cNvSpPr>
          <p:nvPr>
            <p:ph type="body" sz="quarter" idx="12" hasCustomPrompt="1"/>
          </p:nvPr>
        </p:nvSpPr>
        <p:spPr>
          <a:xfrm>
            <a:off x="-1" y="825046"/>
            <a:ext cx="11189845" cy="376736"/>
          </a:xfrm>
          <a:prstGeom prst="rect">
            <a:avLst/>
          </a:prstGeom>
        </p:spPr>
        <p:txBody>
          <a:bodyPr/>
          <a:lstStyle>
            <a:lvl1pPr marL="0" indent="0">
              <a:buNone/>
              <a:defRPr sz="2200">
                <a:solidFill>
                  <a:srgbClr val="A50021"/>
                </a:solidFill>
                <a:latin typeface="黑体" panose="02010609060101010101" pitchFamily="49" charset="-122"/>
                <a:ea typeface="黑体" panose="02010609060101010101" pitchFamily="49" charset="-122"/>
              </a:defRPr>
            </a:lvl1pPr>
            <a:lvl2pPr>
              <a:defRPr sz="1800"/>
            </a:lvl2pPr>
            <a:lvl3pPr>
              <a:defRPr sz="1600"/>
            </a:lvl3pPr>
            <a:lvl4pPr>
              <a:defRPr sz="1600"/>
            </a:lvl4pPr>
            <a:lvl5pPr>
              <a:defRPr sz="1200"/>
            </a:lvl5pPr>
          </a:lstStyle>
          <a:p>
            <a:pPr lvl="0"/>
            <a:r>
              <a:rPr lang="zh-CN" altLang="en-US" dirty="0"/>
              <a:t>单击此处编辑母版文本样式  </a:t>
            </a:r>
            <a:endParaRPr lang="zh-CN" altLang="en-US" dirty="0"/>
          </a:p>
        </p:txBody>
      </p:sp>
      <p:sp>
        <p:nvSpPr>
          <p:cNvPr id="6" name="标题 1"/>
          <p:cNvSpPr>
            <a:spLocks noGrp="1"/>
          </p:cNvSpPr>
          <p:nvPr>
            <p:ph type="title"/>
          </p:nvPr>
        </p:nvSpPr>
        <p:spPr>
          <a:xfrm>
            <a:off x="1892935" y="-635"/>
            <a:ext cx="8599805" cy="825500"/>
          </a:xfrm>
          <a:prstGeom prst="rect">
            <a:avLst/>
          </a:prstGeom>
        </p:spPr>
        <p:txBody>
          <a:bodyPr anchor="ctr" anchorCtr="0"/>
          <a:lstStyle>
            <a:lvl1pPr algn="ctr">
              <a:defRPr kumimoji="0" lang="zh-CN" altLang="en-US" sz="3600" b="1" i="0" u="none" strike="noStrike" kern="0" cap="none" spc="0" normalizeH="0" baseline="0" noProof="1" dirty="0">
                <a:ln w="3175" cmpd="sng">
                  <a:noFill/>
                  <a:prstDash val="solid"/>
                </a:ln>
                <a:solidFill>
                  <a:schemeClr val="bg1"/>
                </a:solidFill>
                <a:latin typeface="+mj-lt"/>
                <a:ea typeface="黑体" panose="02010609060101010101" pitchFamily="49" charset="-122"/>
                <a:cs typeface="+mj-lt"/>
              </a:defRPr>
            </a:lvl1pPr>
          </a:lstStyle>
          <a:p>
            <a:pPr algn="l">
              <a:buClrTx/>
              <a:buSzTx/>
              <a:buFontTx/>
            </a:pP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pic>
        <p:nvPicPr>
          <p:cNvPr id="7" name="图片 6"/>
          <p:cNvPicPr>
            <a:picLocks noChangeAspect="1"/>
          </p:cNvPicPr>
          <p:nvPr userDrawn="1"/>
        </p:nvPicPr>
        <p:blipFill>
          <a:blip r:embed="rId2">
            <a:duotone>
              <a:schemeClr val="accent3">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101180" y="1111582"/>
            <a:ext cx="11916681" cy="5114987"/>
          </a:xfrm>
          <a:prstGeom prst="rect">
            <a:avLst/>
          </a:prstGeom>
        </p:spPr>
      </p:pic>
      <p:sp>
        <p:nvSpPr>
          <p:cNvPr id="8" name="椭圆 7"/>
          <p:cNvSpPr/>
          <p:nvPr userDrawn="1"/>
        </p:nvSpPr>
        <p:spPr bwMode="auto">
          <a:xfrm>
            <a:off x="10438638" y="-1"/>
            <a:ext cx="1063503" cy="662828"/>
          </a:xfrm>
          <a:prstGeom prst="ellipse">
            <a:avLst/>
          </a:prstGeom>
          <a:solidFill>
            <a:schemeClr val="bg1"/>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p>
            <a:pPr>
              <a:lnSpc>
                <a:spcPct val="110000"/>
              </a:lnSpc>
              <a:spcAft>
                <a:spcPct val="35000"/>
              </a:spcAft>
            </a:pPr>
            <a:endParaRPr lang="zh-CN" altLang="en-US" sz="2030" b="1">
              <a:effectLst>
                <a:outerShdw blurRad="38100" dist="38100" dir="2700000" algn="tl">
                  <a:srgbClr val="000000">
                    <a:alpha val="43137"/>
                  </a:srgbClr>
                </a:outerShdw>
              </a:effectLst>
              <a:latin typeface="Arial" panose="020B0604020202020204"/>
            </a:endParaRPr>
          </a:p>
        </p:txBody>
      </p:sp>
      <p:sp>
        <p:nvSpPr>
          <p:cNvPr id="9" name="椭圆 8"/>
          <p:cNvSpPr/>
          <p:nvPr userDrawn="1"/>
        </p:nvSpPr>
        <p:spPr bwMode="auto">
          <a:xfrm>
            <a:off x="8481397" y="1376"/>
            <a:ext cx="856321"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0" name="椭圆 9"/>
          <p:cNvSpPr/>
          <p:nvPr userDrawn="1"/>
        </p:nvSpPr>
        <p:spPr bwMode="auto">
          <a:xfrm>
            <a:off x="10213735" y="1376"/>
            <a:ext cx="1053933"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1" name="椭圆 10"/>
          <p:cNvSpPr/>
          <p:nvPr userDrawn="1"/>
        </p:nvSpPr>
        <p:spPr bwMode="auto">
          <a:xfrm>
            <a:off x="620156" y="1376"/>
            <a:ext cx="1053933"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2" name="椭圆 11"/>
          <p:cNvSpPr/>
          <p:nvPr userDrawn="1"/>
        </p:nvSpPr>
        <p:spPr bwMode="auto">
          <a:xfrm>
            <a:off x="10438638" y="-1"/>
            <a:ext cx="1063503" cy="662828"/>
          </a:xfrm>
          <a:prstGeom prst="ellipse">
            <a:avLst/>
          </a:prstGeom>
          <a:solidFill>
            <a:schemeClr val="bg1"/>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p>
            <a:pPr>
              <a:lnSpc>
                <a:spcPct val="110000"/>
              </a:lnSpc>
              <a:spcAft>
                <a:spcPct val="35000"/>
              </a:spcAft>
            </a:pPr>
            <a:endParaRPr lang="zh-CN" altLang="en-US" sz="2030" b="1">
              <a:effectLst>
                <a:outerShdw blurRad="38100" dist="38100" dir="2700000" algn="tl">
                  <a:srgbClr val="000000">
                    <a:alpha val="43137"/>
                  </a:srgbClr>
                </a:outerShdw>
              </a:effectLst>
              <a:latin typeface="Arial" panose="020B0604020202020204"/>
            </a:endParaRPr>
          </a:p>
        </p:txBody>
      </p:sp>
      <p:sp>
        <p:nvSpPr>
          <p:cNvPr id="13" name="椭圆 12"/>
          <p:cNvSpPr/>
          <p:nvPr userDrawn="1"/>
        </p:nvSpPr>
        <p:spPr bwMode="auto">
          <a:xfrm>
            <a:off x="8481397" y="1376"/>
            <a:ext cx="856321"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pic>
        <p:nvPicPr>
          <p:cNvPr id="14" name="图片 13"/>
          <p:cNvPicPr>
            <a:picLocks noChangeAspect="1"/>
          </p:cNvPicPr>
          <p:nvPr userDrawn="1"/>
        </p:nvPicPr>
        <p:blipFill rotWithShape="1">
          <a:blip r:embed="rId4">
            <a:extLst>
              <a:ext uri="{28A0092B-C50C-407E-A947-70E740481C1C}">
                <a14:useLocalDpi xmlns:a14="http://schemas.microsoft.com/office/drawing/2010/main" val="0"/>
              </a:ext>
            </a:extLst>
          </a:blip>
          <a:srcRect r="79695"/>
          <a:stretch>
            <a:fillRect/>
          </a:stretch>
        </p:blipFill>
        <p:spPr>
          <a:xfrm>
            <a:off x="20161" y="9511"/>
            <a:ext cx="1141315" cy="755504"/>
          </a:xfrm>
          <a:prstGeom prst="rect">
            <a:avLst/>
          </a:prstGeom>
        </p:spPr>
      </p:pic>
      <p:cxnSp>
        <p:nvCxnSpPr>
          <p:cNvPr id="15" name="直接连接符 14"/>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userDrawn="1"/>
        </p:nvSpPr>
        <p:spPr>
          <a:xfrm>
            <a:off x="7952" y="839158"/>
            <a:ext cx="5125121" cy="369332"/>
          </a:xfrm>
          <a:prstGeom prst="rect">
            <a:avLst/>
          </a:prstGeom>
          <a:noFill/>
        </p:spPr>
        <p:txBody>
          <a:bodyPr wrap="none" rtlCol="0">
            <a:spAutoFit/>
          </a:bodyPr>
          <a:lstStyle/>
          <a:p>
            <a:r>
              <a:rPr lang="zh-CN" altLang="en-US" sz="1800">
                <a:solidFill>
                  <a:srgbClr val="003399"/>
                </a:solidFill>
                <a:latin typeface="华文中宋" panose="02010600040101010101" pitchFamily="2" charset="-122"/>
                <a:ea typeface="华文中宋" panose="02010600040101010101" pitchFamily="2" charset="-122"/>
              </a:rPr>
              <a:t>国家重大科技基础设施</a:t>
            </a:r>
            <a:r>
              <a:rPr lang="en-US" altLang="zh-CN" sz="1800">
                <a:solidFill>
                  <a:srgbClr val="003399"/>
                </a:solidFill>
                <a:latin typeface="华文中宋" panose="02010600040101010101" pitchFamily="2" charset="-122"/>
                <a:ea typeface="华文中宋" panose="02010600040101010101" pitchFamily="2" charset="-122"/>
              </a:rPr>
              <a:t>-</a:t>
            </a:r>
            <a:r>
              <a:rPr lang="zh-CN" altLang="en-US" sz="1800" kern="1200">
                <a:solidFill>
                  <a:srgbClr val="003399"/>
                </a:solidFill>
                <a:latin typeface="华文中宋" panose="02010600040101010101" pitchFamily="2" charset="-122"/>
                <a:ea typeface="华文中宋" panose="02010600040101010101" pitchFamily="2" charset="-122"/>
                <a:cs typeface="+mn-cs"/>
              </a:rPr>
              <a:t>加速器驱动嬗变研究装置</a:t>
            </a:r>
            <a:endParaRPr lang="zh-CN" altLang="en-US" sz="1800" kern="1200">
              <a:solidFill>
                <a:srgbClr val="003399"/>
              </a:solidFill>
              <a:latin typeface="华文中宋" panose="02010600040101010101" pitchFamily="2" charset="-122"/>
              <a:ea typeface="华文中宋" panose="02010600040101010101" pitchFamily="2" charset="-122"/>
              <a:cs typeface="+mn-cs"/>
            </a:endParaRPr>
          </a:p>
        </p:txBody>
      </p:sp>
      <p:pic>
        <p:nvPicPr>
          <p:cNvPr id="17" name="图片 16"/>
          <p:cNvPicPr>
            <a:picLocks noChangeAspect="1"/>
          </p:cNvPicPr>
          <p:nvPr userDrawn="1"/>
        </p:nvPicPr>
        <p:blipFill rotWithShape="1">
          <a:blip r:embed="rId5" cstate="print">
            <a:extLst>
              <a:ext uri="{28A0092B-C50C-407E-A947-70E740481C1C}">
                <a14:useLocalDpi xmlns:a14="http://schemas.microsoft.com/office/drawing/2010/main" val="0"/>
              </a:ext>
            </a:extLst>
          </a:blip>
          <a:srcRect t="12548" b="9702"/>
          <a:stretch>
            <a:fillRect/>
          </a:stretch>
        </p:blipFill>
        <p:spPr>
          <a:xfrm>
            <a:off x="10827396" y="41278"/>
            <a:ext cx="1230133" cy="671543"/>
          </a:xfrm>
          <a:prstGeom prst="rect">
            <a:avLst/>
          </a:prstGeom>
        </p:spPr>
      </p:pic>
    </p:spTree>
  </p:cSld>
  <p:clrMapOvr>
    <a:masterClrMapping/>
  </p:clrMapOvr>
  <p:transition>
    <p:diamon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zh-CN" altLang="zh-CN" sz="1400">
              <a:solidFill>
                <a:schemeClr val="tx1"/>
              </a:solidFill>
              <a:latin typeface="Arial" panose="020B0604020202020204" pitchFamily="34" charset="0"/>
              <a:ea typeface="宋体" panose="02010600030101010101" pitchFamily="2" charset="-122"/>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zh-CN" altLang="zh-CN" sz="1400">
              <a:solidFill>
                <a:schemeClr val="tx1"/>
              </a:solidFill>
              <a:latin typeface="Arial" panose="020B0604020202020204" pitchFamily="34" charset="0"/>
              <a:ea typeface="宋体" panose="02010600030101010101" pitchFamily="2" charset="-122"/>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zh-CN" altLang="zh-CN" smtClean="0">
                <a:latin typeface="Arial" panose="020B0604020202020204" pitchFamily="34" charset="0"/>
              </a:rPr>
            </a:fld>
            <a:endParaRPr lang="zh-CN" altLang="zh-CN">
              <a:latin typeface="Arial" panose="020B060402020202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子标题">
    <p:spTree>
      <p:nvGrpSpPr>
        <p:cNvPr id="1" name=""/>
        <p:cNvGrpSpPr/>
        <p:nvPr/>
      </p:nvGrpSpPr>
      <p:grpSpPr>
        <a:xfrm>
          <a:off x="0" y="0"/>
          <a:ext cx="0" cy="0"/>
          <a:chOff x="0" y="0"/>
          <a:chExt cx="0" cy="0"/>
        </a:xfrm>
      </p:grpSpPr>
      <p:sp>
        <p:nvSpPr>
          <p:cNvPr id="5" name="标题 1"/>
          <p:cNvSpPr txBox="1"/>
          <p:nvPr userDrawn="1"/>
        </p:nvSpPr>
        <p:spPr>
          <a:xfrm>
            <a:off x="1576115" y="1832"/>
            <a:ext cx="9252884" cy="839833"/>
          </a:xfrm>
          <a:prstGeom prst="rect">
            <a:avLst/>
          </a:prstGeom>
        </p:spPr>
        <p:txBody>
          <a:bodyPr anchor="ctr"/>
          <a:lstStyle>
            <a:lvl1pPr algn="ctr" rtl="0" eaLnBrk="1" fontAlgn="base" hangingPunct="1">
              <a:spcBef>
                <a:spcPct val="0"/>
              </a:spcBef>
              <a:spcAft>
                <a:spcPct val="0"/>
              </a:spcAft>
              <a:defRPr sz="3200" b="1">
                <a:solidFill>
                  <a:schemeClr val="bg1"/>
                </a:solidFill>
                <a:latin typeface="黑体" panose="02010609060101010101" pitchFamily="49" charset="-122"/>
                <a:ea typeface="黑体" panose="02010609060101010101" pitchFamily="49" charset="-122"/>
                <a:cs typeface="黑体" panose="02010609060101010101" pitchFamily="49" charset="-122"/>
              </a:defRPr>
            </a:lvl1pPr>
            <a:lvl2pPr algn="r" rtl="0" eaLnBrk="1" fontAlgn="base" hangingPunct="1">
              <a:spcBef>
                <a:spcPct val="0"/>
              </a:spcBef>
              <a:spcAft>
                <a:spcPct val="0"/>
              </a:spcAft>
              <a:defRPr sz="3200" b="1">
                <a:solidFill>
                  <a:schemeClr val="bg1"/>
                </a:solidFill>
                <a:latin typeface="Arial" panose="020B0604020202020204" pitchFamily="34" charset="0"/>
              </a:defRPr>
            </a:lvl2pPr>
            <a:lvl3pPr algn="r" rtl="0" eaLnBrk="1" fontAlgn="base" hangingPunct="1">
              <a:spcBef>
                <a:spcPct val="0"/>
              </a:spcBef>
              <a:spcAft>
                <a:spcPct val="0"/>
              </a:spcAft>
              <a:defRPr sz="3200" b="1">
                <a:solidFill>
                  <a:schemeClr val="bg1"/>
                </a:solidFill>
                <a:latin typeface="Arial" panose="020B0604020202020204" pitchFamily="34" charset="0"/>
              </a:defRPr>
            </a:lvl3pPr>
            <a:lvl4pPr algn="r" rtl="0" eaLnBrk="1" fontAlgn="base" hangingPunct="1">
              <a:spcBef>
                <a:spcPct val="0"/>
              </a:spcBef>
              <a:spcAft>
                <a:spcPct val="0"/>
              </a:spcAft>
              <a:defRPr sz="3200" b="1">
                <a:solidFill>
                  <a:schemeClr val="bg1"/>
                </a:solidFill>
                <a:latin typeface="Arial" panose="020B0604020202020204" pitchFamily="34" charset="0"/>
              </a:defRPr>
            </a:lvl4pPr>
            <a:lvl5pPr algn="r" rtl="0" eaLnBrk="1" fontAlgn="base" hangingPunct="1">
              <a:spcBef>
                <a:spcPct val="0"/>
              </a:spcBef>
              <a:spcAft>
                <a:spcPct val="0"/>
              </a:spcAft>
              <a:defRPr sz="3200" b="1">
                <a:solidFill>
                  <a:schemeClr val="bg1"/>
                </a:solidFill>
                <a:latin typeface="Arial" panose="020B0604020202020204" pitchFamily="34" charset="0"/>
              </a:defRPr>
            </a:lvl5pPr>
            <a:lvl6pPr marL="457200" algn="r" rtl="0" eaLnBrk="1" fontAlgn="base" hangingPunct="1">
              <a:spcBef>
                <a:spcPct val="0"/>
              </a:spcBef>
              <a:spcAft>
                <a:spcPct val="0"/>
              </a:spcAft>
              <a:defRPr sz="3200" b="1">
                <a:solidFill>
                  <a:schemeClr val="bg1"/>
                </a:solidFill>
                <a:latin typeface="Arial" panose="020B0604020202020204" pitchFamily="34" charset="0"/>
              </a:defRPr>
            </a:lvl6pPr>
            <a:lvl7pPr marL="914400" algn="r" rtl="0" eaLnBrk="1" fontAlgn="base" hangingPunct="1">
              <a:spcBef>
                <a:spcPct val="0"/>
              </a:spcBef>
              <a:spcAft>
                <a:spcPct val="0"/>
              </a:spcAft>
              <a:defRPr sz="3200" b="1">
                <a:solidFill>
                  <a:schemeClr val="bg1"/>
                </a:solidFill>
                <a:latin typeface="Arial" panose="020B0604020202020204" pitchFamily="34" charset="0"/>
              </a:defRPr>
            </a:lvl7pPr>
            <a:lvl8pPr marL="1371600" algn="r" rtl="0" eaLnBrk="1" fontAlgn="base" hangingPunct="1">
              <a:spcBef>
                <a:spcPct val="0"/>
              </a:spcBef>
              <a:spcAft>
                <a:spcPct val="0"/>
              </a:spcAft>
              <a:defRPr sz="3200" b="1">
                <a:solidFill>
                  <a:schemeClr val="bg1"/>
                </a:solidFill>
                <a:latin typeface="Arial" panose="020B0604020202020204" pitchFamily="34" charset="0"/>
              </a:defRPr>
            </a:lvl8pPr>
            <a:lvl9pPr marL="1828800" algn="r" rtl="0" eaLnBrk="1" fontAlgn="base" hangingPunct="1">
              <a:spcBef>
                <a:spcPct val="0"/>
              </a:spcBef>
              <a:spcAft>
                <a:spcPct val="0"/>
              </a:spcAft>
              <a:defRPr sz="3200" b="1">
                <a:solidFill>
                  <a:schemeClr val="bg1"/>
                </a:solidFill>
                <a:latin typeface="Arial" panose="020B0604020202020204" pitchFamily="34" charset="0"/>
              </a:defRPr>
            </a:lvl9pPr>
          </a:lstStyle>
          <a:p>
            <a:endParaRPr kumimoji="1" lang="zh-CN" altLang="en-US" sz="2955" kern="0"/>
          </a:p>
        </p:txBody>
      </p:sp>
      <p:sp>
        <p:nvSpPr>
          <p:cNvPr id="7" name="标题 1"/>
          <p:cNvSpPr>
            <a:spLocks noGrp="1"/>
          </p:cNvSpPr>
          <p:nvPr>
            <p:ph type="title"/>
          </p:nvPr>
        </p:nvSpPr>
        <p:spPr>
          <a:xfrm>
            <a:off x="1078031" y="116530"/>
            <a:ext cx="9811351" cy="573936"/>
          </a:xfrm>
          <a:prstGeom prst="rect">
            <a:avLst/>
          </a:prstGeom>
        </p:spPr>
        <p:txBody>
          <a:bodyPr anchor="ctr" anchorCtr="0"/>
          <a:lstStyle>
            <a:lvl1pPr algn="ctr">
              <a:defRPr sz="3200" baseline="0">
                <a:solidFill>
                  <a:srgbClr val="002060"/>
                </a:solidFill>
                <a:latin typeface="Times New Roman" panose="02020603050405020304" pitchFamily="18" charset="0"/>
                <a:ea typeface="黑体" panose="02010609060101010101" pitchFamily="49" charset="-122"/>
                <a:cs typeface="Times New Roman" panose="02020603050405020304" pitchFamily="18" charset="0"/>
              </a:defRPr>
            </a:lvl1pPr>
          </a:lstStyle>
          <a:p>
            <a:endParaRPr lang="zh-CN" altLang="en-US"/>
          </a:p>
        </p:txBody>
      </p:sp>
      <p:cxnSp>
        <p:nvCxnSpPr>
          <p:cNvPr id="4" name="直接连接符 3"/>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3" name="文本占位符 2"/>
          <p:cNvSpPr>
            <a:spLocks noGrp="1"/>
          </p:cNvSpPr>
          <p:nvPr>
            <p:ph type="body" sz="quarter" idx="10"/>
          </p:nvPr>
        </p:nvSpPr>
        <p:spPr>
          <a:xfrm>
            <a:off x="709083" y="918905"/>
            <a:ext cx="10762208" cy="5445858"/>
          </a:xfrm>
          <a:prstGeom prst="rect">
            <a:avLst/>
          </a:prstGeom>
        </p:spPr>
        <p:txBody>
          <a:bodyPr/>
          <a:lstStyle>
            <a:lvl1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1pPr>
            <a:lvl2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2pPr>
            <a:lvl3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3pPr>
            <a:lvl4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4pPr>
            <a:lvl5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5pPr>
          </a:lstStyle>
          <a:p>
            <a:pPr lvl="0"/>
            <a:r>
              <a:rPr lang="zh-CN" altLang="en-US"/>
              <a:t>单击此处编辑母版文本样式</a:t>
            </a:r>
            <a:endParaRPr lang="zh-CN" altLang="en-US"/>
          </a:p>
        </p:txBody>
      </p:sp>
    </p:spTree>
  </p:cSld>
  <p:clrMapOvr>
    <a:masterClrMapping/>
  </p:clrMapOvr>
  <p:transition advTm="114609">
    <p:diamon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a:p>
        </p:txBody>
      </p:sp>
    </p:spTree>
  </p:cSld>
  <p:clrMapOvr>
    <a:masterClrMapping/>
  </p:clrMapOvr>
  <p:hf sldNum="0" hdr="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子标题">
    <p:spTree>
      <p:nvGrpSpPr>
        <p:cNvPr id="1" name=""/>
        <p:cNvGrpSpPr/>
        <p:nvPr/>
      </p:nvGrpSpPr>
      <p:grpSpPr>
        <a:xfrm>
          <a:off x="0" y="0"/>
          <a:ext cx="0" cy="0"/>
          <a:chOff x="0" y="0"/>
          <a:chExt cx="0" cy="0"/>
        </a:xfrm>
      </p:grpSpPr>
      <p:sp>
        <p:nvSpPr>
          <p:cNvPr id="5" name="标题 1"/>
          <p:cNvSpPr txBox="1"/>
          <p:nvPr userDrawn="1"/>
        </p:nvSpPr>
        <p:spPr>
          <a:xfrm>
            <a:off x="1576115" y="1832"/>
            <a:ext cx="9252884" cy="839833"/>
          </a:xfrm>
          <a:prstGeom prst="rect">
            <a:avLst/>
          </a:prstGeom>
        </p:spPr>
        <p:txBody>
          <a:bodyPr anchor="ctr"/>
          <a:lstStyle>
            <a:lvl1pPr algn="ctr" rtl="0" eaLnBrk="1" fontAlgn="base" hangingPunct="1">
              <a:spcBef>
                <a:spcPct val="0"/>
              </a:spcBef>
              <a:spcAft>
                <a:spcPct val="0"/>
              </a:spcAft>
              <a:defRPr sz="3200" b="1">
                <a:solidFill>
                  <a:schemeClr val="bg1"/>
                </a:solidFill>
                <a:latin typeface="黑体" panose="02010609060101010101" pitchFamily="49" charset="-122"/>
                <a:ea typeface="黑体" panose="02010609060101010101" pitchFamily="49" charset="-122"/>
                <a:cs typeface="黑体" panose="02010609060101010101" pitchFamily="49" charset="-122"/>
              </a:defRPr>
            </a:lvl1pPr>
            <a:lvl2pPr algn="r" rtl="0" eaLnBrk="1" fontAlgn="base" hangingPunct="1">
              <a:spcBef>
                <a:spcPct val="0"/>
              </a:spcBef>
              <a:spcAft>
                <a:spcPct val="0"/>
              </a:spcAft>
              <a:defRPr sz="3200" b="1">
                <a:solidFill>
                  <a:schemeClr val="bg1"/>
                </a:solidFill>
                <a:latin typeface="Arial" panose="020B0604020202020204" pitchFamily="34" charset="0"/>
              </a:defRPr>
            </a:lvl2pPr>
            <a:lvl3pPr algn="r" rtl="0" eaLnBrk="1" fontAlgn="base" hangingPunct="1">
              <a:spcBef>
                <a:spcPct val="0"/>
              </a:spcBef>
              <a:spcAft>
                <a:spcPct val="0"/>
              </a:spcAft>
              <a:defRPr sz="3200" b="1">
                <a:solidFill>
                  <a:schemeClr val="bg1"/>
                </a:solidFill>
                <a:latin typeface="Arial" panose="020B0604020202020204" pitchFamily="34" charset="0"/>
              </a:defRPr>
            </a:lvl3pPr>
            <a:lvl4pPr algn="r" rtl="0" eaLnBrk="1" fontAlgn="base" hangingPunct="1">
              <a:spcBef>
                <a:spcPct val="0"/>
              </a:spcBef>
              <a:spcAft>
                <a:spcPct val="0"/>
              </a:spcAft>
              <a:defRPr sz="3200" b="1">
                <a:solidFill>
                  <a:schemeClr val="bg1"/>
                </a:solidFill>
                <a:latin typeface="Arial" panose="020B0604020202020204" pitchFamily="34" charset="0"/>
              </a:defRPr>
            </a:lvl4pPr>
            <a:lvl5pPr algn="r" rtl="0" eaLnBrk="1" fontAlgn="base" hangingPunct="1">
              <a:spcBef>
                <a:spcPct val="0"/>
              </a:spcBef>
              <a:spcAft>
                <a:spcPct val="0"/>
              </a:spcAft>
              <a:defRPr sz="3200" b="1">
                <a:solidFill>
                  <a:schemeClr val="bg1"/>
                </a:solidFill>
                <a:latin typeface="Arial" panose="020B0604020202020204" pitchFamily="34" charset="0"/>
              </a:defRPr>
            </a:lvl5pPr>
            <a:lvl6pPr marL="457200" algn="r" rtl="0" eaLnBrk="1" fontAlgn="base" hangingPunct="1">
              <a:spcBef>
                <a:spcPct val="0"/>
              </a:spcBef>
              <a:spcAft>
                <a:spcPct val="0"/>
              </a:spcAft>
              <a:defRPr sz="3200" b="1">
                <a:solidFill>
                  <a:schemeClr val="bg1"/>
                </a:solidFill>
                <a:latin typeface="Arial" panose="020B0604020202020204" pitchFamily="34" charset="0"/>
              </a:defRPr>
            </a:lvl6pPr>
            <a:lvl7pPr marL="914400" algn="r" rtl="0" eaLnBrk="1" fontAlgn="base" hangingPunct="1">
              <a:spcBef>
                <a:spcPct val="0"/>
              </a:spcBef>
              <a:spcAft>
                <a:spcPct val="0"/>
              </a:spcAft>
              <a:defRPr sz="3200" b="1">
                <a:solidFill>
                  <a:schemeClr val="bg1"/>
                </a:solidFill>
                <a:latin typeface="Arial" panose="020B0604020202020204" pitchFamily="34" charset="0"/>
              </a:defRPr>
            </a:lvl7pPr>
            <a:lvl8pPr marL="1371600" algn="r" rtl="0" eaLnBrk="1" fontAlgn="base" hangingPunct="1">
              <a:spcBef>
                <a:spcPct val="0"/>
              </a:spcBef>
              <a:spcAft>
                <a:spcPct val="0"/>
              </a:spcAft>
              <a:defRPr sz="3200" b="1">
                <a:solidFill>
                  <a:schemeClr val="bg1"/>
                </a:solidFill>
                <a:latin typeface="Arial" panose="020B0604020202020204" pitchFamily="34" charset="0"/>
              </a:defRPr>
            </a:lvl8pPr>
            <a:lvl9pPr marL="1828800" algn="r" rtl="0" eaLnBrk="1" fontAlgn="base" hangingPunct="1">
              <a:spcBef>
                <a:spcPct val="0"/>
              </a:spcBef>
              <a:spcAft>
                <a:spcPct val="0"/>
              </a:spcAft>
              <a:defRPr sz="3200" b="1">
                <a:solidFill>
                  <a:schemeClr val="bg1"/>
                </a:solidFill>
                <a:latin typeface="Arial" panose="020B0604020202020204" pitchFamily="34" charset="0"/>
              </a:defRPr>
            </a:lvl9pPr>
          </a:lstStyle>
          <a:p>
            <a:endParaRPr kumimoji="1" lang="zh-CN" altLang="en-US" sz="2955" kern="0"/>
          </a:p>
        </p:txBody>
      </p:sp>
      <p:sp>
        <p:nvSpPr>
          <p:cNvPr id="7" name="标题 1"/>
          <p:cNvSpPr>
            <a:spLocks noGrp="1"/>
          </p:cNvSpPr>
          <p:nvPr>
            <p:ph type="title"/>
          </p:nvPr>
        </p:nvSpPr>
        <p:spPr>
          <a:xfrm>
            <a:off x="1693669" y="18016"/>
            <a:ext cx="8516383" cy="710746"/>
          </a:xfrm>
          <a:prstGeom prst="rect">
            <a:avLst/>
          </a:prstGeom>
        </p:spPr>
        <p:txBody>
          <a:bodyPr anchor="ctr" anchorCtr="0"/>
          <a:lstStyle>
            <a:lvl1pPr algn="ctr">
              <a:defRPr sz="3200" baseline="0">
                <a:solidFill>
                  <a:srgbClr val="002060"/>
                </a:solidFill>
                <a:latin typeface="Times New Roman" panose="02020603050405020304" pitchFamily="18" charset="0"/>
                <a:ea typeface="黑体" panose="02010609060101010101" pitchFamily="49" charset="-122"/>
                <a:cs typeface="Times New Roman" panose="02020603050405020304" pitchFamily="18" charset="0"/>
              </a:defRPr>
            </a:lvl1pPr>
          </a:lstStyle>
          <a:p>
            <a:endParaRPr lang="zh-CN" altLang="en-US"/>
          </a:p>
        </p:txBody>
      </p:sp>
      <p:cxnSp>
        <p:nvCxnSpPr>
          <p:cNvPr id="4" name="直接连接符 3"/>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sp>
        <p:nvSpPr>
          <p:cNvPr id="3" name="文本占位符 2"/>
          <p:cNvSpPr>
            <a:spLocks noGrp="1"/>
          </p:cNvSpPr>
          <p:nvPr>
            <p:ph type="body" sz="quarter" idx="10"/>
          </p:nvPr>
        </p:nvSpPr>
        <p:spPr>
          <a:xfrm>
            <a:off x="709083" y="918905"/>
            <a:ext cx="10762208" cy="5445858"/>
          </a:xfrm>
          <a:prstGeom prst="rect">
            <a:avLst/>
          </a:prstGeom>
          <a:ln w="3175" cmpd="sng">
            <a:solidFill>
              <a:srgbClr val="0066CC"/>
            </a:solidFill>
            <a:prstDash val="solid"/>
          </a:ln>
        </p:spPr>
        <p:txBody>
          <a:bodyPr/>
          <a:lstStyle>
            <a:lvl1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1pPr>
            <a:lvl2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2pPr>
            <a:lvl3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3pPr>
            <a:lvl4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4pPr>
            <a:lvl5pPr>
              <a:buClr>
                <a:srgbClr val="FF0000"/>
              </a:buClr>
              <a:buFont typeface="Wingdings" panose="05000000000000000000" pitchFamily="2" charset="2"/>
              <a:buChar char="p"/>
              <a:defRPr sz="1800">
                <a:latin typeface="黑体" panose="02010609060101010101" pitchFamily="49" charset="-122"/>
                <a:ea typeface="黑体" panose="02010609060101010101" pitchFamily="49" charset="-122"/>
              </a:defRPr>
            </a:lvl5pPr>
          </a:lstStyle>
          <a:p>
            <a:pPr lvl="0"/>
            <a:r>
              <a:rPr lang="zh-CN" altLang="en-US"/>
              <a:t>单击此处编辑母版文本样式</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a:p>
        </p:txBody>
      </p:sp>
      <p:sp>
        <p:nvSpPr>
          <p:cNvPr id="4" name="日期占位符 3"/>
          <p:cNvSpPr>
            <a:spLocks noGrp="1"/>
          </p:cNvSpPr>
          <p:nvPr>
            <p:ph type="dt" sz="half" idx="10"/>
          </p:nvPr>
        </p:nvSpPr>
        <p:spPr/>
        <p:txBody>
          <a:bodyPr/>
          <a:lstStyle/>
          <a:p>
            <a:fld id="{82D6018B-6411-4D65-94F1-1551C9563E1F}" type="datetimeFigureOut">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日期占位符 3"/>
          <p:cNvSpPr>
            <a:spLocks noGrp="1"/>
          </p:cNvSpPr>
          <p:nvPr>
            <p:ph type="dt" sz="half" idx="10"/>
          </p:nvPr>
        </p:nvSpPr>
        <p:spPr/>
        <p:txBody>
          <a:bodyPr/>
          <a:lstStyle/>
          <a:p>
            <a:fld id="{82D6018B-6411-4D65-94F1-1551C9563E1F}" type="datetimeFigureOut">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82D6018B-6411-4D65-94F1-1551C9563E1F}" type="datetimeFigureOut">
              <a:rPr lang="en-US" smtClean="0"/>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日期占位符 4"/>
          <p:cNvSpPr>
            <a:spLocks noGrp="1"/>
          </p:cNvSpPr>
          <p:nvPr>
            <p:ph type="dt" sz="half" idx="10"/>
          </p:nvPr>
        </p:nvSpPr>
        <p:spPr/>
        <p:txBody>
          <a:bodyPr/>
          <a:lstStyle/>
          <a:p>
            <a:fld id="{82D6018B-6411-4D65-94F1-1551C9563E1F}" type="datetimeFigureOut">
              <a:rPr lang="en-US" smtClean="0"/>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7" name="日期占位符 6"/>
          <p:cNvSpPr>
            <a:spLocks noGrp="1"/>
          </p:cNvSpPr>
          <p:nvPr>
            <p:ph type="dt" sz="half" idx="10"/>
          </p:nvPr>
        </p:nvSpPr>
        <p:spPr/>
        <p:txBody>
          <a:bodyPr/>
          <a:lstStyle/>
          <a:p>
            <a:fld id="{82D6018B-6411-4D65-94F1-1551C9563E1F}" type="datetimeFigureOut">
              <a:rPr lang="en-US" smtClean="0"/>
            </a:fld>
            <a:endParaRPr lang="en-US"/>
          </a:p>
        </p:txBody>
      </p:sp>
      <p:sp>
        <p:nvSpPr>
          <p:cNvPr id="8" name="页脚占位符 7"/>
          <p:cNvSpPr>
            <a:spLocks noGrp="1"/>
          </p:cNvSpPr>
          <p:nvPr>
            <p:ph type="ftr" sz="quarter" idx="11"/>
          </p:nvPr>
        </p:nvSpPr>
        <p:spPr/>
        <p:txBody>
          <a:bodyPr/>
          <a:lstStyle/>
          <a:p>
            <a:endParaRPr lang="en-US"/>
          </a:p>
        </p:txBody>
      </p:sp>
      <p:sp>
        <p:nvSpPr>
          <p:cNvPr id="9" name="灯片编号占位符 8"/>
          <p:cNvSpPr>
            <a:spLocks noGrp="1"/>
          </p:cNvSpPr>
          <p:nvPr>
            <p:ph type="sldNum" sz="quarter" idx="12"/>
          </p:nvPr>
        </p:nvSpPr>
        <p:spPr/>
        <p:txBody>
          <a:bodyPr/>
          <a:lstStyle/>
          <a:p>
            <a:fld id="{8416895E-F036-49AE-80B2-A872B693ADFA}"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4.emf"/><Relationship Id="rId5" Type="http://schemas.openxmlformats.org/officeDocument/2006/relationships/image" Target="../media/image1.GIF"/><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slideLayout" Target="../slideLayouts/slideLayout12.xml"/><Relationship Id="rId7" Type="http://schemas.openxmlformats.org/officeDocument/2006/relationships/slideLayout" Target="../slideLayouts/slideLayout11.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3" Type="http://schemas.openxmlformats.org/officeDocument/2006/relationships/slideLayout" Target="../slideLayouts/slideLayout7.xml"/><Relationship Id="rId2" Type="http://schemas.openxmlformats.org/officeDocument/2006/relationships/slideLayout" Target="../slideLayouts/slideLayout6.xml"/><Relationship Id="rId14" Type="http://schemas.openxmlformats.org/officeDocument/2006/relationships/theme" Target="../theme/theme2.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6.xml"/><Relationship Id="rId8" Type="http://schemas.openxmlformats.org/officeDocument/2006/relationships/slideLayout" Target="../slideLayouts/slideLayout25.xml"/><Relationship Id="rId7" Type="http://schemas.openxmlformats.org/officeDocument/2006/relationships/slideLayout" Target="../slideLayouts/slideLayout24.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3" Type="http://schemas.openxmlformats.org/officeDocument/2006/relationships/slideLayout" Target="../slideLayouts/slideLayout20.xml"/><Relationship Id="rId2" Type="http://schemas.openxmlformats.org/officeDocument/2006/relationships/slideLayout" Target="../slideLayouts/slideLayout19.xml"/><Relationship Id="rId19" Type="http://schemas.openxmlformats.org/officeDocument/2006/relationships/theme" Target="../theme/theme3.xml"/><Relationship Id="rId18" Type="http://schemas.openxmlformats.org/officeDocument/2006/relationships/image" Target="../media/image1.GIF"/><Relationship Id="rId17" Type="http://schemas.openxmlformats.org/officeDocument/2006/relationships/image" Target="../media/image12.GIF"/><Relationship Id="rId16" Type="http://schemas.openxmlformats.org/officeDocument/2006/relationships/slideLayout" Target="../slideLayouts/slideLayout33.xml"/><Relationship Id="rId15" Type="http://schemas.openxmlformats.org/officeDocument/2006/relationships/slideLayout" Target="../slideLayouts/slideLayout32.xml"/><Relationship Id="rId14" Type="http://schemas.openxmlformats.org/officeDocument/2006/relationships/slideLayout" Target="../slideLayouts/slideLayout31.xml"/><Relationship Id="rId13" Type="http://schemas.openxmlformats.org/officeDocument/2006/relationships/slideLayout" Target="../slideLayouts/slideLayout30.xml"/><Relationship Id="rId12" Type="http://schemas.openxmlformats.org/officeDocument/2006/relationships/slideLayout" Target="../slideLayouts/slideLayout29.xml"/><Relationship Id="rId11" Type="http://schemas.openxmlformats.org/officeDocument/2006/relationships/slideLayout" Target="../slideLayouts/slideLayout28.xml"/><Relationship Id="rId10" Type="http://schemas.openxmlformats.org/officeDocument/2006/relationships/slideLayout" Target="../slideLayouts/slideLayout27.xml"/><Relationship Id="rId1"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5" Type="http://schemas.openxmlformats.org/officeDocument/2006/relationships/theme" Target="../theme/theme4.xml"/><Relationship Id="rId14" Type="http://schemas.openxmlformats.org/officeDocument/2006/relationships/image" Target="../media/image1.GIF"/><Relationship Id="rId13" Type="http://schemas.openxmlformats.org/officeDocument/2006/relationships/image" Target="../media/image12.GIF"/><Relationship Id="rId12" Type="http://schemas.openxmlformats.org/officeDocument/2006/relationships/slideLayout" Target="../slideLayouts/slideLayout45.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1487489" y="116632"/>
            <a:ext cx="9573575" cy="720690"/>
          </a:xfrm>
          <a:prstGeom prst="rect">
            <a:avLst/>
          </a:prstGeom>
        </p:spPr>
        <p:txBody>
          <a:bodyPr vert="horz" anchor="ctr" anchorCtr="0">
            <a:normAutofit/>
          </a:bodyPr>
          <a:lstStyle/>
          <a:p>
            <a:r>
              <a:rPr kumimoji="0" lang="zh-CN" altLang="en-US" dirty="0"/>
              <a:t>单击此处编辑母版标题样式</a:t>
            </a:r>
            <a:endParaRPr kumimoji="0" lang="en-US" dirty="0"/>
          </a:p>
        </p:txBody>
      </p:sp>
      <p:sp>
        <p:nvSpPr>
          <p:cNvPr id="10" name="矩形 9"/>
          <p:cNvSpPr/>
          <p:nvPr/>
        </p:nvSpPr>
        <p:spPr>
          <a:xfrm>
            <a:off x="1271" y="873125"/>
            <a:ext cx="11811040" cy="36000"/>
          </a:xfrm>
          <a:prstGeom prst="rect">
            <a:avLst/>
          </a:prstGeom>
          <a:gradFill flip="none" rotWithShape="1">
            <a:gsLst>
              <a:gs pos="4000">
                <a:schemeClr val="bg1"/>
              </a:gs>
              <a:gs pos="50000">
                <a:srgbClr val="0047A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r" defTabSz="914400" rtl="0" eaLnBrk="1" fontAlgn="auto" latinLnBrk="0" hangingPunct="1">
              <a:lnSpc>
                <a:spcPct val="100000"/>
              </a:lnSpc>
              <a:spcBef>
                <a:spcPts val="0"/>
              </a:spcBef>
              <a:spcAft>
                <a:spcPts val="0"/>
              </a:spcAft>
              <a:buClrTx/>
              <a:buSzTx/>
              <a:buFontTx/>
              <a:buNone/>
              <a:tabLst>
                <a:tab pos="8427720" algn="l"/>
              </a:tabLst>
              <a:defRPr/>
            </a:pPr>
            <a:endParaRPr lang="zh-CN" altLang="en-US" sz="1600" b="1" i="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TextBox 6"/>
          <p:cNvSpPr txBox="1"/>
          <p:nvPr/>
        </p:nvSpPr>
        <p:spPr bwMode="auto">
          <a:xfrm>
            <a:off x="11664951" y="6486628"/>
            <a:ext cx="389850" cy="338554"/>
          </a:xfrm>
          <a:prstGeom prst="rect">
            <a:avLst/>
          </a:prstGeom>
          <a:noFill/>
          <a:ln w="9525">
            <a:noFill/>
            <a:miter lim="800000"/>
          </a:ln>
        </p:spPr>
        <p:txBody>
          <a:bodyPr wrap="none" rtlCol="0">
            <a:spAutoFit/>
          </a:bodyPr>
          <a:lstStyle/>
          <a:p>
            <a:fld id="{6666605D-F742-46A5-9526-2ACEDBC5B4A2}" type="slidenum">
              <a:rPr lang="zh-CN" altLang="en-US" sz="1600" i="1" smtClean="0">
                <a:latin typeface="Arial Narrow" panose="020B0606020202030204" pitchFamily="34" charset="0"/>
                <a:ea typeface="楷体_GB2312" pitchFamily="49" charset="-122"/>
                <a:cs typeface="Times New Roman" panose="02020603050405020304" pitchFamily="18" charset="0"/>
              </a:rPr>
            </a:fld>
            <a:endParaRPr lang="zh-CN" altLang="en-US" sz="1600" i="1" dirty="0">
              <a:latin typeface="Arial Narrow" panose="020B0606020202030204" pitchFamily="34" charset="0"/>
              <a:ea typeface="楷体_GB2312" pitchFamily="49" charset="-122"/>
              <a:cs typeface="Times New Roman" panose="02020603050405020304" pitchFamily="18" charset="0"/>
            </a:endParaRPr>
          </a:p>
        </p:txBody>
      </p:sp>
      <p:pic>
        <p:nvPicPr>
          <p:cNvPr id="8" name="Picture 3" descr="logo-cas.gif"/>
          <p:cNvPicPr>
            <a:picLocks noChangeAspect="1"/>
          </p:cNvPicPr>
          <p:nvPr/>
        </p:nvPicPr>
        <p:blipFill rotWithShape="1">
          <a:blip r:embed="rId5" cstate="screen"/>
          <a:srcRect r="76939"/>
          <a:stretch>
            <a:fillRect/>
          </a:stretch>
        </p:blipFill>
        <p:spPr>
          <a:xfrm>
            <a:off x="11349631" y="97179"/>
            <a:ext cx="751247" cy="688480"/>
          </a:xfrm>
          <a:prstGeom prst="rect">
            <a:avLst/>
          </a:prstGeom>
        </p:spPr>
      </p:pic>
      <p:pic>
        <p:nvPicPr>
          <p:cNvPr id="9" name="图片 8"/>
          <p:cNvPicPr/>
          <p:nvPr userDrawn="1"/>
        </p:nvPicPr>
        <p:blipFill>
          <a:blip r:embed="rId6"/>
          <a:stretch>
            <a:fillRect/>
          </a:stretch>
        </p:blipFill>
        <p:spPr>
          <a:xfrm>
            <a:off x="47328" y="31114"/>
            <a:ext cx="1202944" cy="838846"/>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advTm="114609">
    <p:diamond/>
  </p:transition>
  <p:txStyles>
    <p:titleStyle>
      <a:lvl1pPr algn="l" rtl="0" eaLnBrk="1" latinLnBrk="0" hangingPunct="1">
        <a:spcBef>
          <a:spcPct val="0"/>
        </a:spcBef>
        <a:buNone/>
        <a:defRPr kumimoji="0" sz="3600" b="1" kern="1200" cap="none" spc="0">
          <a:ln w="3175" cmpd="sng">
            <a:solidFill>
              <a:schemeClr val="accent1">
                <a:shade val="88000"/>
                <a:satMod val="110000"/>
              </a:schemeClr>
            </a:solidFill>
            <a:prstDash val="solid"/>
          </a:ln>
          <a:solidFill>
            <a:srgbClr val="FF6600"/>
          </a:solidFill>
          <a:effectLst/>
          <a:latin typeface="Times New Roman" panose="02020603050405020304" pitchFamily="18" charset="0"/>
          <a:ea typeface="黑体" panose="02010609060101010101" pitchFamily="49" charset="-122"/>
          <a:cs typeface="Times New Roman" panose="02020603050405020304" pitchFamily="18" charset="0"/>
        </a:defRPr>
      </a:lvl1pPr>
    </p:titleStyle>
    <p:bodyStyle>
      <a:lvl1pPr marL="274320" indent="-274320" algn="just" rtl="0" eaLnBrk="1" latinLnBrk="0" hangingPunct="1">
        <a:spcBef>
          <a:spcPts val="1200"/>
        </a:spcBef>
        <a:buClr>
          <a:srgbClr val="0047A0"/>
        </a:buClr>
        <a:buSzPct val="100000"/>
        <a:buFont typeface="Wingdings 3" panose="05040102010807070707"/>
        <a:buChar char=""/>
        <a:defRPr kumimoji="0" sz="2600" kern="1200">
          <a:solidFill>
            <a:schemeClr val="tx1"/>
          </a:solidFill>
          <a:latin typeface="黑体" panose="02010609060101010101" pitchFamily="49" charset="-122"/>
          <a:ea typeface="黑体" panose="02010609060101010101" pitchFamily="49" charset="-122"/>
          <a:cs typeface="+mn-cs"/>
        </a:defRPr>
      </a:lvl1pPr>
      <a:lvl2pPr marL="548640" indent="-274320" algn="just" rtl="0" eaLnBrk="1" latinLnBrk="0" hangingPunct="1">
        <a:spcBef>
          <a:spcPts val="500"/>
        </a:spcBef>
        <a:buClr>
          <a:schemeClr val="accent2"/>
        </a:buClr>
        <a:buSzPct val="90000"/>
        <a:buFont typeface="Wingdings 3" panose="05040102010807070707"/>
        <a:buChar char=""/>
        <a:defRPr kumimoji="0" sz="2300" kern="1200">
          <a:solidFill>
            <a:schemeClr val="tx2"/>
          </a:solidFill>
          <a:latin typeface="黑体" panose="02010609060101010101" pitchFamily="49" charset="-122"/>
          <a:ea typeface="黑体" panose="02010609060101010101" pitchFamily="49" charset="-122"/>
          <a:cs typeface="+mn-cs"/>
        </a:defRPr>
      </a:lvl2pPr>
      <a:lvl3pPr marL="822960" indent="-228600" algn="just" rtl="0" eaLnBrk="1" latinLnBrk="0" hangingPunct="1">
        <a:spcBef>
          <a:spcPts val="500"/>
        </a:spcBef>
        <a:buClr>
          <a:schemeClr val="bg1">
            <a:shade val="50000"/>
          </a:schemeClr>
        </a:buClr>
        <a:buSzPct val="80000"/>
        <a:buFont typeface="Wingdings 3" panose="05040102010807070707"/>
        <a:buChar char=""/>
        <a:defRPr kumimoji="0" sz="2000" kern="1200">
          <a:solidFill>
            <a:schemeClr val="tx1"/>
          </a:solidFill>
          <a:latin typeface="黑体" panose="02010609060101010101" pitchFamily="49" charset="-122"/>
          <a:ea typeface="黑体" panose="02010609060101010101" pitchFamily="49" charset="-122"/>
          <a:cs typeface="+mn-cs"/>
        </a:defRPr>
      </a:lvl3pPr>
      <a:lvl4pPr marL="1097280" indent="-228600" algn="l" rtl="0" eaLnBrk="1" latinLnBrk="0" hangingPunct="1">
        <a:spcBef>
          <a:spcPts val="400"/>
        </a:spcBef>
        <a:buClr>
          <a:schemeClr val="accent2">
            <a:shade val="75000"/>
          </a:schemeClr>
        </a:buClr>
        <a:buSzPct val="70000"/>
        <a:buFont typeface="Wingdings" panose="05000000000000000000"/>
        <a:buChar char=""/>
        <a:defRPr kumimoji="0" sz="1800" kern="1200">
          <a:solidFill>
            <a:schemeClr val="tx1"/>
          </a:solidFill>
          <a:latin typeface="黑体" panose="02010609060101010101" pitchFamily="49" charset="-122"/>
          <a:ea typeface="黑体" panose="02010609060101010101" pitchFamily="49" charset="-122"/>
          <a:cs typeface="+mn-cs"/>
        </a:defRPr>
      </a:lvl4pPr>
      <a:lvl5pPr marL="1371600" indent="-228600" algn="l" rtl="0" eaLnBrk="1" latinLnBrk="0" hangingPunct="1">
        <a:spcBef>
          <a:spcPts val="300"/>
        </a:spcBef>
        <a:buClr>
          <a:schemeClr val="accent2"/>
        </a:buClr>
        <a:buSzPct val="70000"/>
        <a:buFont typeface="Wingdings" panose="05000000000000000000"/>
        <a:buChar char=""/>
        <a:defRPr kumimoji="0" sz="1600" kern="1200">
          <a:solidFill>
            <a:schemeClr val="tx1"/>
          </a:solidFill>
          <a:latin typeface="黑体" panose="02010609060101010101" pitchFamily="49" charset="-122"/>
          <a:ea typeface="黑体" panose="02010609060101010101" pitchFamily="49" charset="-122"/>
          <a:cs typeface="+mn-cs"/>
        </a:defRPr>
      </a:lvl5pPr>
      <a:lvl6pPr marL="1645920" indent="-182880" algn="l" rtl="0" eaLnBrk="1" latinLnBrk="0" hangingPunct="1">
        <a:spcBef>
          <a:spcPts val="300"/>
        </a:spcBef>
        <a:buClr>
          <a:srgbClr val="9FB8CD">
            <a:shade val="75000"/>
          </a:srgbClr>
        </a:buClr>
        <a:buSzPct val="75000"/>
        <a:buFont typeface="Wingdings 3" panose="05040102010807070707"/>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panose="05040102010807070707"/>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panose="05040102010807070707"/>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panose="05040102010807070707"/>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6018B-6411-4D65-94F1-1551C9563E1F}" type="datetimeFigureOut">
              <a:rPr lang="en-US" smtClean="0"/>
            </a:fld>
            <a:endParaRPr 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6895E-F036-49AE-80B2-A872B693ADFA}"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D74D7A-07BE-4BF9-9DCF-DD8693B95B78}"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033774-70CB-4EB2-86AA-F3ED300DFEC2}" type="slidenum">
              <a:rPr lang="zh-CN" altLang="en-US" smtClean="0"/>
            </a:fld>
            <a:endParaRPr lang="zh-CN" altLang="en-US"/>
          </a:p>
        </p:txBody>
      </p:sp>
      <p:sp>
        <p:nvSpPr>
          <p:cNvPr id="7" name="矩形 6"/>
          <p:cNvSpPr/>
          <p:nvPr userDrawn="1"/>
        </p:nvSpPr>
        <p:spPr bwMode="auto">
          <a:xfrm>
            <a:off x="0" y="6430379"/>
            <a:ext cx="12192000" cy="510709"/>
          </a:xfrm>
          <a:prstGeom prst="rect">
            <a:avLst/>
          </a:prstGeom>
          <a:solidFill>
            <a:srgbClr val="325FAF"/>
          </a:solidFill>
          <a:ln w="12700" cap="flat" cmpd="sng" algn="ctr">
            <a:solidFill>
              <a:schemeClr val="bg2"/>
            </a:solidFill>
            <a:prstDash val="solid"/>
            <a:round/>
            <a:headEnd type="none" w="med" len="med"/>
            <a:tailEnd type="none" w="med" len="med"/>
          </a:ln>
        </p:spPr>
        <p:txBody>
          <a:bodyPr vert="horz" wrap="square" lIns="126000" tIns="82800" rIns="126000" bIns="82800" numCol="1" rtlCol="0" anchor="t" anchorCtr="0" compatLnSpc="1">
            <a:spAutoFit/>
          </a:bodyPr>
          <a:lstStyle/>
          <a:p>
            <a:pPr marL="0" marR="0" indent="0" algn="l" defTabSz="914400" rtl="0" eaLnBrk="1" fontAlgn="base" latinLnBrk="0" hangingPunct="1">
              <a:lnSpc>
                <a:spcPct val="110000"/>
              </a:lnSpc>
              <a:spcBef>
                <a:spcPct val="0"/>
              </a:spcBef>
              <a:spcAft>
                <a:spcPct val="35000"/>
              </a:spcAft>
              <a:buClrTx/>
              <a:buSzTx/>
              <a:buFontTx/>
              <a:buNone/>
            </a:pPr>
            <a:endParaRPr kumimoji="0" lang="zh-CN" altLang="en-US" sz="2200" b="1" i="0" u="none" strike="noStrike" cap="none" normalizeH="0" baseline="0">
              <a:ln>
                <a:noFill/>
              </a:ln>
              <a:solidFill>
                <a:srgbClr val="A5002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8" name="椭圆 7"/>
          <p:cNvSpPr/>
          <p:nvPr userDrawn="1"/>
        </p:nvSpPr>
        <p:spPr bwMode="auto">
          <a:xfrm>
            <a:off x="8481397" y="1376"/>
            <a:ext cx="856321"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9" name="椭圆 8"/>
          <p:cNvSpPr/>
          <p:nvPr userDrawn="1"/>
        </p:nvSpPr>
        <p:spPr bwMode="auto">
          <a:xfrm>
            <a:off x="10201724" y="10384"/>
            <a:ext cx="1053933"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0" name="TextBox 6"/>
          <p:cNvSpPr txBox="1"/>
          <p:nvPr userDrawn="1"/>
        </p:nvSpPr>
        <p:spPr bwMode="auto">
          <a:xfrm>
            <a:off x="11587225" y="6493531"/>
            <a:ext cx="373820" cy="319318"/>
          </a:xfrm>
          <a:prstGeom prst="rect">
            <a:avLst/>
          </a:prstGeom>
          <a:noFill/>
          <a:ln w="9525">
            <a:noFill/>
            <a:miter lim="800000"/>
          </a:ln>
        </p:spPr>
        <p:txBody>
          <a:bodyPr wrap="none" rtlCol="0">
            <a:spAutoFit/>
          </a:bodyPr>
          <a:lstStyle/>
          <a:p>
            <a:fld id="{6666605D-F742-46A5-9526-2ACEDBC5B4A2}" type="slidenum">
              <a:rPr lang="zh-CN" altLang="en-US" sz="1475" b="1" i="1" smtClean="0">
                <a:solidFill>
                  <a:schemeClr val="bg1"/>
                </a:solidFill>
                <a:latin typeface="Arial Narrow" panose="020B0606020202030204" pitchFamily="34" charset="0"/>
                <a:ea typeface="楷体_GB2312" pitchFamily="49" charset="-122"/>
                <a:cs typeface="Times New Roman" panose="02020603050405020304" pitchFamily="18" charset="0"/>
              </a:rPr>
            </a:fld>
            <a:endParaRPr lang="zh-CN" altLang="en-US" sz="1475" b="1" i="1">
              <a:solidFill>
                <a:schemeClr val="bg1"/>
              </a:solidFill>
              <a:latin typeface="Arial Narrow" panose="020B0606020202030204" pitchFamily="34" charset="0"/>
              <a:ea typeface="楷体_GB2312" pitchFamily="49" charset="-122"/>
              <a:cs typeface="Times New Roman" panose="02020603050405020304" pitchFamily="18" charset="0"/>
            </a:endParaRPr>
          </a:p>
        </p:txBody>
      </p:sp>
      <p:pic>
        <p:nvPicPr>
          <p:cNvPr id="11" name="图片 10"/>
          <p:cNvPicPr>
            <a:picLocks noChangeAspect="1"/>
          </p:cNvPicPr>
          <p:nvPr userDrawn="1"/>
        </p:nvPicPr>
        <p:blipFill rotWithShape="1">
          <a:blip r:embed="rId17">
            <a:extLst>
              <a:ext uri="{28A0092B-C50C-407E-A947-70E740481C1C}">
                <a14:useLocalDpi xmlns:a14="http://schemas.microsoft.com/office/drawing/2010/main" val="0"/>
              </a:ext>
            </a:extLst>
          </a:blip>
          <a:srcRect r="79695"/>
          <a:stretch>
            <a:fillRect/>
          </a:stretch>
        </p:blipFill>
        <p:spPr>
          <a:xfrm>
            <a:off x="20161" y="9511"/>
            <a:ext cx="1141315" cy="755504"/>
          </a:xfrm>
          <a:prstGeom prst="rect">
            <a:avLst/>
          </a:prstGeom>
        </p:spPr>
      </p:pic>
      <p:cxnSp>
        <p:nvCxnSpPr>
          <p:cNvPr id="12" name="直接连接符 11"/>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pic>
        <p:nvPicPr>
          <p:cNvPr id="14" name="Picture 3" descr="logo-cas.gif"/>
          <p:cNvPicPr>
            <a:picLocks noChangeAspect="1"/>
          </p:cNvPicPr>
          <p:nvPr userDrawn="1"/>
        </p:nvPicPr>
        <p:blipFill rotWithShape="1">
          <a:blip r:embed="rId18" cstate="screen"/>
          <a:srcRect r="76939"/>
          <a:stretch>
            <a:fillRect/>
          </a:stretch>
        </p:blipFill>
        <p:spPr>
          <a:xfrm>
            <a:off x="11353800" y="9511"/>
            <a:ext cx="751247" cy="704272"/>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D74D7A-07BE-4BF9-9DCF-DD8693B95B78}"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033774-70CB-4EB2-86AA-F3ED300DFEC2}" type="slidenum">
              <a:rPr lang="zh-CN" altLang="en-US" smtClean="0"/>
            </a:fld>
            <a:endParaRPr lang="zh-CN" altLang="en-US"/>
          </a:p>
        </p:txBody>
      </p:sp>
      <p:sp>
        <p:nvSpPr>
          <p:cNvPr id="7" name="矩形 6"/>
          <p:cNvSpPr/>
          <p:nvPr userDrawn="1"/>
        </p:nvSpPr>
        <p:spPr bwMode="auto">
          <a:xfrm>
            <a:off x="0" y="6430379"/>
            <a:ext cx="12192000" cy="510709"/>
          </a:xfrm>
          <a:prstGeom prst="rect">
            <a:avLst/>
          </a:prstGeom>
          <a:solidFill>
            <a:srgbClr val="325FAF"/>
          </a:solidFill>
          <a:ln w="12700" cap="flat" cmpd="sng" algn="ctr">
            <a:solidFill>
              <a:schemeClr val="bg2"/>
            </a:solidFill>
            <a:prstDash val="solid"/>
            <a:round/>
            <a:headEnd type="none" w="med" len="med"/>
            <a:tailEnd type="none" w="med" len="med"/>
          </a:ln>
        </p:spPr>
        <p:txBody>
          <a:bodyPr vert="horz" wrap="square" lIns="126000" tIns="82800" rIns="126000" bIns="82800" numCol="1" rtlCol="0" anchor="t" anchorCtr="0" compatLnSpc="1">
            <a:spAutoFit/>
          </a:bodyPr>
          <a:lstStyle/>
          <a:p>
            <a:pPr marL="0" marR="0" indent="0" algn="l" defTabSz="914400" rtl="0" eaLnBrk="1" fontAlgn="base" latinLnBrk="0" hangingPunct="1">
              <a:lnSpc>
                <a:spcPct val="110000"/>
              </a:lnSpc>
              <a:spcBef>
                <a:spcPct val="0"/>
              </a:spcBef>
              <a:spcAft>
                <a:spcPct val="35000"/>
              </a:spcAft>
              <a:buClrTx/>
              <a:buSzTx/>
              <a:buFontTx/>
              <a:buNone/>
            </a:pPr>
            <a:endParaRPr kumimoji="0" lang="zh-CN" altLang="en-US" sz="2200" b="1" i="0" u="none" strike="noStrike" cap="none" normalizeH="0" baseline="0">
              <a:ln>
                <a:noFill/>
              </a:ln>
              <a:solidFill>
                <a:srgbClr val="A50021"/>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endParaRPr>
          </a:p>
        </p:txBody>
      </p:sp>
      <p:sp>
        <p:nvSpPr>
          <p:cNvPr id="8" name="椭圆 7"/>
          <p:cNvSpPr/>
          <p:nvPr userDrawn="1"/>
        </p:nvSpPr>
        <p:spPr bwMode="auto">
          <a:xfrm>
            <a:off x="8481397" y="1376"/>
            <a:ext cx="856321"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9" name="椭圆 8"/>
          <p:cNvSpPr/>
          <p:nvPr userDrawn="1"/>
        </p:nvSpPr>
        <p:spPr bwMode="auto">
          <a:xfrm>
            <a:off x="10201724" y="10384"/>
            <a:ext cx="1053933" cy="662828"/>
          </a:xfrm>
          <a:prstGeom prst="ellipse">
            <a:avLst/>
          </a:prstGeom>
          <a:solidFill>
            <a:sysClr val="window" lastClr="FFFFFF"/>
          </a:solidFill>
          <a:ln w="12700" cap="flat" cmpd="sng" algn="ctr">
            <a:noFill/>
            <a:prstDash val="solid"/>
            <a:round/>
            <a:headEnd type="none" w="med" len="med"/>
            <a:tailEnd type="none" w="med" len="med"/>
          </a:ln>
          <a:effectLst/>
        </p:spPr>
        <p:txBody>
          <a:bodyPr vert="horz" wrap="square" lIns="116308" tIns="76431" rIns="116308" bIns="76431" numCol="1" rtlCol="0" anchor="t" anchorCtr="0" compatLnSpc="1">
            <a:spAutoFit/>
          </a:bodyPr>
          <a:lstStyle>
            <a:defPPr>
              <a:defRPr lang="en-GB"/>
            </a:defPPr>
            <a:lvl1pPr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1pPr>
            <a:lvl2pPr marL="4572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2pPr>
            <a:lvl3pPr marL="9144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3pPr>
            <a:lvl4pPr marL="13716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4pPr>
            <a:lvl5pPr marL="1828800" algn="l" rtl="0" fontAlgn="base">
              <a:spcBef>
                <a:spcPct val="0"/>
              </a:spcBef>
              <a:spcAft>
                <a:spcPct val="0"/>
              </a:spcAft>
              <a:defRPr sz="2200" kern="1200">
                <a:solidFill>
                  <a:srgbClr val="A50021"/>
                </a:solidFill>
                <a:latin typeface="Arial" panose="020B0604020202020204" pitchFamily="34" charset="0"/>
                <a:ea typeface="黑体" panose="02010609060101010101" pitchFamily="49" charset="-122"/>
                <a:cs typeface="+mn-cs"/>
              </a:defRPr>
            </a:lvl5pPr>
            <a:lvl6pPr marL="22860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6pPr>
            <a:lvl7pPr marL="27432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7pPr>
            <a:lvl8pPr marL="32004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8pPr>
            <a:lvl9pPr marL="3657600" algn="l" defTabSz="914400" rtl="0" eaLnBrk="1" latinLnBrk="0" hangingPunct="1">
              <a:defRPr sz="2200" kern="1200">
                <a:solidFill>
                  <a:srgbClr val="A50021"/>
                </a:solidFill>
                <a:latin typeface="Arial" panose="020B0604020202020204" pitchFamily="34" charset="0"/>
                <a:ea typeface="黑体" panose="02010609060101010101" pitchFamily="49" charset="-122"/>
                <a:cs typeface="+mn-cs"/>
              </a:defRPr>
            </a:lvl9pPr>
          </a:lstStyle>
          <a:p>
            <a:pPr>
              <a:lnSpc>
                <a:spcPct val="110000"/>
              </a:lnSpc>
              <a:spcAft>
                <a:spcPct val="35000"/>
              </a:spcAft>
              <a:defRPr/>
            </a:pPr>
            <a:endParaRPr lang="zh-CN" altLang="en-US" sz="2030" b="1">
              <a:effectLst>
                <a:outerShdw blurRad="38100" dist="38100" dir="2700000" algn="tl">
                  <a:srgbClr val="000000">
                    <a:alpha val="43137"/>
                  </a:srgbClr>
                </a:outerShdw>
              </a:effectLst>
            </a:endParaRPr>
          </a:p>
        </p:txBody>
      </p:sp>
      <p:sp>
        <p:nvSpPr>
          <p:cNvPr id="10" name="TextBox 6"/>
          <p:cNvSpPr txBox="1"/>
          <p:nvPr userDrawn="1"/>
        </p:nvSpPr>
        <p:spPr bwMode="auto">
          <a:xfrm>
            <a:off x="11587225" y="6493531"/>
            <a:ext cx="373820" cy="319318"/>
          </a:xfrm>
          <a:prstGeom prst="rect">
            <a:avLst/>
          </a:prstGeom>
          <a:noFill/>
          <a:ln w="9525">
            <a:noFill/>
            <a:miter lim="800000"/>
          </a:ln>
        </p:spPr>
        <p:txBody>
          <a:bodyPr wrap="none" rtlCol="0">
            <a:spAutoFit/>
          </a:bodyPr>
          <a:lstStyle/>
          <a:p>
            <a:fld id="{6666605D-F742-46A5-9526-2ACEDBC5B4A2}" type="slidenum">
              <a:rPr lang="zh-CN" altLang="en-US" sz="1475" b="1" i="1" smtClean="0">
                <a:solidFill>
                  <a:schemeClr val="bg1"/>
                </a:solidFill>
                <a:latin typeface="Arial Narrow" panose="020B0606020202030204" pitchFamily="34" charset="0"/>
                <a:ea typeface="楷体_GB2312" pitchFamily="49" charset="-122"/>
                <a:cs typeface="Times New Roman" panose="02020603050405020304" pitchFamily="18" charset="0"/>
              </a:rPr>
            </a:fld>
            <a:endParaRPr lang="zh-CN" altLang="en-US" sz="1475" b="1" i="1">
              <a:solidFill>
                <a:schemeClr val="bg1"/>
              </a:solidFill>
              <a:latin typeface="Arial Narrow" panose="020B0606020202030204" pitchFamily="34" charset="0"/>
              <a:ea typeface="楷体_GB2312" pitchFamily="49" charset="-122"/>
              <a:cs typeface="Times New Roman" panose="02020603050405020304" pitchFamily="18" charset="0"/>
            </a:endParaRPr>
          </a:p>
        </p:txBody>
      </p:sp>
      <p:pic>
        <p:nvPicPr>
          <p:cNvPr id="11" name="图片 10"/>
          <p:cNvPicPr>
            <a:picLocks noChangeAspect="1"/>
          </p:cNvPicPr>
          <p:nvPr userDrawn="1"/>
        </p:nvPicPr>
        <p:blipFill rotWithShape="1">
          <a:blip r:embed="rId13">
            <a:extLst>
              <a:ext uri="{28A0092B-C50C-407E-A947-70E740481C1C}">
                <a14:useLocalDpi xmlns:a14="http://schemas.microsoft.com/office/drawing/2010/main" val="0"/>
              </a:ext>
            </a:extLst>
          </a:blip>
          <a:srcRect r="79695"/>
          <a:stretch>
            <a:fillRect/>
          </a:stretch>
        </p:blipFill>
        <p:spPr>
          <a:xfrm>
            <a:off x="20161" y="9511"/>
            <a:ext cx="1141315" cy="755504"/>
          </a:xfrm>
          <a:prstGeom prst="rect">
            <a:avLst/>
          </a:prstGeom>
        </p:spPr>
      </p:pic>
      <p:cxnSp>
        <p:nvCxnSpPr>
          <p:cNvPr id="12" name="直接连接符 11"/>
          <p:cNvCxnSpPr/>
          <p:nvPr userDrawn="1"/>
        </p:nvCxnSpPr>
        <p:spPr>
          <a:xfrm>
            <a:off x="0" y="773755"/>
            <a:ext cx="12192000" cy="0"/>
          </a:xfrm>
          <a:prstGeom prst="line">
            <a:avLst/>
          </a:prstGeom>
          <a:ln w="76200" cmpd="thinThick">
            <a:solidFill>
              <a:srgbClr val="325FAF"/>
            </a:solidFill>
          </a:ln>
        </p:spPr>
        <p:style>
          <a:lnRef idx="1">
            <a:schemeClr val="accent1"/>
          </a:lnRef>
          <a:fillRef idx="0">
            <a:schemeClr val="accent1"/>
          </a:fillRef>
          <a:effectRef idx="0">
            <a:schemeClr val="accent1"/>
          </a:effectRef>
          <a:fontRef idx="minor">
            <a:schemeClr val="tx1"/>
          </a:fontRef>
        </p:style>
      </p:cxnSp>
      <p:pic>
        <p:nvPicPr>
          <p:cNvPr id="14" name="Picture 3" descr="logo-cas.gif"/>
          <p:cNvPicPr>
            <a:picLocks noChangeAspect="1"/>
          </p:cNvPicPr>
          <p:nvPr userDrawn="1"/>
        </p:nvPicPr>
        <p:blipFill rotWithShape="1">
          <a:blip r:embed="rId14" cstate="screen"/>
          <a:srcRect r="76939"/>
          <a:stretch>
            <a:fillRect/>
          </a:stretch>
        </p:blipFill>
        <p:spPr>
          <a:xfrm>
            <a:off x="11368416" y="20885"/>
            <a:ext cx="751247" cy="688480"/>
          </a:xfrm>
          <a:prstGeom prst="rect">
            <a:avLst/>
          </a:prstGeom>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1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17.png"/><Relationship Id="rId2" Type="http://schemas.openxmlformats.org/officeDocument/2006/relationships/image" Target="../media/image36.emf"/><Relationship Id="rId1"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38.jpeg"/><Relationship Id="rId1"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29.xml"/><Relationship Id="rId2" Type="http://schemas.openxmlformats.org/officeDocument/2006/relationships/image" Target="../media/image43.jpeg"/><Relationship Id="rId1" Type="http://schemas.openxmlformats.org/officeDocument/2006/relationships/image" Target="../media/image42.jpeg"/></Relationships>
</file>

<file path=ppt/slides/_rels/slide25.xml.rels><?xml version="1.0" encoding="UTF-8" standalone="yes"?>
<Relationships xmlns="http://schemas.openxmlformats.org/package/2006/relationships"><Relationship Id="rId9" Type="http://schemas.openxmlformats.org/officeDocument/2006/relationships/image" Target="../media/image52.png"/><Relationship Id="rId8" Type="http://schemas.openxmlformats.org/officeDocument/2006/relationships/image" Target="../media/image51.png"/><Relationship Id="rId7" Type="http://schemas.openxmlformats.org/officeDocument/2006/relationships/image" Target="../media/image50.jpeg"/><Relationship Id="rId6" Type="http://schemas.openxmlformats.org/officeDocument/2006/relationships/image" Target="../media/image49.png"/><Relationship Id="rId5" Type="http://schemas.microsoft.com/office/2007/relationships/hdphoto" Target="../media/image48.wdp"/><Relationship Id="rId4" Type="http://schemas.openxmlformats.org/officeDocument/2006/relationships/image" Target="../media/image47.png"/><Relationship Id="rId3" Type="http://schemas.microsoft.com/office/2007/relationships/hdphoto" Target="../media/image46.wdp"/><Relationship Id="rId2" Type="http://schemas.openxmlformats.org/officeDocument/2006/relationships/image" Target="../media/image45.png"/><Relationship Id="rId13" Type="http://schemas.openxmlformats.org/officeDocument/2006/relationships/notesSlide" Target="../notesSlides/notesSlide25.xml"/><Relationship Id="rId12" Type="http://schemas.openxmlformats.org/officeDocument/2006/relationships/slideLayout" Target="../slideLayouts/slideLayout30.xml"/><Relationship Id="rId11" Type="http://schemas.openxmlformats.org/officeDocument/2006/relationships/image" Target="../media/image54.png"/><Relationship Id="rId10" Type="http://schemas.openxmlformats.org/officeDocument/2006/relationships/image" Target="../media/image53.jpeg"/><Relationship Id="rId1" Type="http://schemas.openxmlformats.org/officeDocument/2006/relationships/image" Target="../media/image44.png"/></Relationships>
</file>

<file path=ppt/slides/_rels/slide26.xml.rels><?xml version="1.0" encoding="UTF-8" standalone="yes"?>
<Relationships xmlns="http://schemas.openxmlformats.org/package/2006/relationships"><Relationship Id="rId9" Type="http://schemas.microsoft.com/office/2007/relationships/hdphoto" Target="../media/image63.wdp"/><Relationship Id="rId8" Type="http://schemas.openxmlformats.org/officeDocument/2006/relationships/image" Target="../media/image62.png"/><Relationship Id="rId7" Type="http://schemas.openxmlformats.org/officeDocument/2006/relationships/image" Target="../media/image61.png"/><Relationship Id="rId6" Type="http://schemas.openxmlformats.org/officeDocument/2006/relationships/image" Target="../media/image60.png"/><Relationship Id="rId5" Type="http://schemas.openxmlformats.org/officeDocument/2006/relationships/image" Target="../media/image59.jpeg"/><Relationship Id="rId4" Type="http://schemas.microsoft.com/office/2007/relationships/hdphoto" Target="../media/image58.wdp"/><Relationship Id="rId3" Type="http://schemas.openxmlformats.org/officeDocument/2006/relationships/image" Target="../media/image57.png"/><Relationship Id="rId2" Type="http://schemas.microsoft.com/office/2007/relationships/hdphoto" Target="../media/image56.wdp"/><Relationship Id="rId14" Type="http://schemas.openxmlformats.org/officeDocument/2006/relationships/notesSlide" Target="../notesSlides/notesSlide26.xml"/><Relationship Id="rId13" Type="http://schemas.openxmlformats.org/officeDocument/2006/relationships/slideLayout" Target="../slideLayouts/slideLayout24.xml"/><Relationship Id="rId12" Type="http://schemas.openxmlformats.org/officeDocument/2006/relationships/image" Target="../media/image66.jpeg"/><Relationship Id="rId11" Type="http://schemas.openxmlformats.org/officeDocument/2006/relationships/image" Target="../media/image65.jpeg"/><Relationship Id="rId10" Type="http://schemas.openxmlformats.org/officeDocument/2006/relationships/image" Target="../media/image64.jpeg"/><Relationship Id="rId1" Type="http://schemas.openxmlformats.org/officeDocument/2006/relationships/image" Target="../media/image55.png"/></Relationships>
</file>

<file path=ppt/slides/_rels/slide27.xml.rels><?xml version="1.0" encoding="UTF-8" standalone="yes"?>
<Relationships xmlns="http://schemas.openxmlformats.org/package/2006/relationships"><Relationship Id="rId7" Type="http://schemas.openxmlformats.org/officeDocument/2006/relationships/notesSlide" Target="../notesSlides/notesSlide27.xml"/><Relationship Id="rId6" Type="http://schemas.openxmlformats.org/officeDocument/2006/relationships/slideLayout" Target="../slideLayouts/slideLayout24.xml"/><Relationship Id="rId5" Type="http://schemas.openxmlformats.org/officeDocument/2006/relationships/image" Target="../media/image71.jpeg"/><Relationship Id="rId4" Type="http://schemas.openxmlformats.org/officeDocument/2006/relationships/image" Target="../media/image70.jpeg"/><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image" Target="../media/image67.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4.xml"/><Relationship Id="rId1"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4.xml"/><Relationship Id="rId1" Type="http://schemas.openxmlformats.org/officeDocument/2006/relationships/image" Target="../media/image73.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tif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74.png"/></Relationships>
</file>

<file path=ppt/slides/_rels/slide31.xml.rels><?xml version="1.0" encoding="UTF-8" standalone="yes"?>
<Relationships xmlns="http://schemas.openxmlformats.org/package/2006/relationships"><Relationship Id="rId9" Type="http://schemas.openxmlformats.org/officeDocument/2006/relationships/image" Target="../media/image83.jpeg"/><Relationship Id="rId8" Type="http://schemas.openxmlformats.org/officeDocument/2006/relationships/image" Target="../media/image82.jpeg"/><Relationship Id="rId7" Type="http://schemas.openxmlformats.org/officeDocument/2006/relationships/image" Target="../media/image81.png"/><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png"/><Relationship Id="rId15" Type="http://schemas.openxmlformats.org/officeDocument/2006/relationships/notesSlide" Target="../notesSlides/notesSlide31.xml"/><Relationship Id="rId14" Type="http://schemas.openxmlformats.org/officeDocument/2006/relationships/slideLayout" Target="../slideLayouts/slideLayout29.xml"/><Relationship Id="rId13" Type="http://schemas.openxmlformats.org/officeDocument/2006/relationships/image" Target="../media/image87.png"/><Relationship Id="rId12" Type="http://schemas.openxmlformats.org/officeDocument/2006/relationships/image" Target="../media/image86.svg"/><Relationship Id="rId11" Type="http://schemas.openxmlformats.org/officeDocument/2006/relationships/image" Target="../media/image85.png"/><Relationship Id="rId10" Type="http://schemas.openxmlformats.org/officeDocument/2006/relationships/image" Target="../media/image84.png"/><Relationship Id="rId1" Type="http://schemas.openxmlformats.org/officeDocument/2006/relationships/image" Target="../media/image75.png"/></Relationships>
</file>

<file path=ppt/slides/_rels/slide32.xml.rels><?xml version="1.0" encoding="UTF-8" standalone="yes"?>
<Relationships xmlns="http://schemas.openxmlformats.org/package/2006/relationships"><Relationship Id="rId9" Type="http://schemas.openxmlformats.org/officeDocument/2006/relationships/image" Target="../media/image96.png"/><Relationship Id="rId8" Type="http://schemas.microsoft.com/office/2007/relationships/hdphoto" Target="../media/image95.wdp"/><Relationship Id="rId7" Type="http://schemas.openxmlformats.org/officeDocument/2006/relationships/image" Target="../media/image94.png"/><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image" Target="../media/image91.png"/><Relationship Id="rId3" Type="http://schemas.openxmlformats.org/officeDocument/2006/relationships/image" Target="../media/image90.png"/><Relationship Id="rId2" Type="http://schemas.openxmlformats.org/officeDocument/2006/relationships/image" Target="../media/image89.png"/><Relationship Id="rId12" Type="http://schemas.openxmlformats.org/officeDocument/2006/relationships/notesSlide" Target="../notesSlides/notesSlide32.xml"/><Relationship Id="rId11" Type="http://schemas.openxmlformats.org/officeDocument/2006/relationships/slideLayout" Target="../slideLayouts/slideLayout29.xml"/><Relationship Id="rId10" Type="http://schemas.microsoft.com/office/2007/relationships/hdphoto" Target="../media/image97.wdp"/><Relationship Id="rId1" Type="http://schemas.openxmlformats.org/officeDocument/2006/relationships/image" Target="../media/image88.jpeg"/></Relationships>
</file>

<file path=ppt/slides/_rels/slide33.xml.rels><?xml version="1.0" encoding="UTF-8" standalone="yes"?>
<Relationships xmlns="http://schemas.openxmlformats.org/package/2006/relationships"><Relationship Id="rId9" Type="http://schemas.openxmlformats.org/officeDocument/2006/relationships/image" Target="../media/image106.jpeg"/><Relationship Id="rId8" Type="http://schemas.openxmlformats.org/officeDocument/2006/relationships/image" Target="../media/image105.jpeg"/><Relationship Id="rId7" Type="http://schemas.openxmlformats.org/officeDocument/2006/relationships/image" Target="../media/image104.jpeg"/><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 Id="rId3" Type="http://schemas.openxmlformats.org/officeDocument/2006/relationships/image" Target="../media/image100.jpeg"/><Relationship Id="rId22" Type="http://schemas.openxmlformats.org/officeDocument/2006/relationships/notesSlide" Target="../notesSlides/notesSlide33.xml"/><Relationship Id="rId21" Type="http://schemas.openxmlformats.org/officeDocument/2006/relationships/slideLayout" Target="../slideLayouts/slideLayout29.xml"/><Relationship Id="rId20" Type="http://schemas.openxmlformats.org/officeDocument/2006/relationships/image" Target="../media/image113.png"/><Relationship Id="rId2" Type="http://schemas.openxmlformats.org/officeDocument/2006/relationships/image" Target="../media/image99.jpeg"/><Relationship Id="rId19" Type="http://schemas.microsoft.com/office/2007/relationships/media" Target="../media/media2.mov"/><Relationship Id="rId18" Type="http://schemas.openxmlformats.org/officeDocument/2006/relationships/video" Target="../media/media2.mov"/><Relationship Id="rId17" Type="http://schemas.openxmlformats.org/officeDocument/2006/relationships/image" Target="../media/image112.jpeg"/><Relationship Id="rId16" Type="http://schemas.openxmlformats.org/officeDocument/2006/relationships/image" Target="../media/image111.png"/><Relationship Id="rId15" Type="http://schemas.openxmlformats.org/officeDocument/2006/relationships/image" Target="../media/image110.png"/><Relationship Id="rId14" Type="http://schemas.microsoft.com/office/2007/relationships/media" Target="../media/media1.mp4"/><Relationship Id="rId13" Type="http://schemas.openxmlformats.org/officeDocument/2006/relationships/video" Target="NULL" TargetMode="External"/><Relationship Id="rId12" Type="http://schemas.openxmlformats.org/officeDocument/2006/relationships/image" Target="../media/image109.jpeg"/><Relationship Id="rId11" Type="http://schemas.openxmlformats.org/officeDocument/2006/relationships/image" Target="../media/image108.jpeg"/><Relationship Id="rId10" Type="http://schemas.openxmlformats.org/officeDocument/2006/relationships/image" Target="../media/image107.jpeg"/><Relationship Id="rId1" Type="http://schemas.openxmlformats.org/officeDocument/2006/relationships/image" Target="../media/image98.jpeg"/></Relationships>
</file>

<file path=ppt/slides/_rels/slide34.xml.rels><?xml version="1.0" encoding="UTF-8" standalone="yes"?>
<Relationships xmlns="http://schemas.openxmlformats.org/package/2006/relationships"><Relationship Id="rId9" Type="http://schemas.openxmlformats.org/officeDocument/2006/relationships/video" Target="../media/media3.mp4"/><Relationship Id="rId8" Type="http://schemas.openxmlformats.org/officeDocument/2006/relationships/image" Target="../media/image120.png"/><Relationship Id="rId7" Type="http://schemas.openxmlformats.org/officeDocument/2006/relationships/image" Target="../media/image119.png"/><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3" Type="http://schemas.openxmlformats.org/officeDocument/2006/relationships/tags" Target="../tags/tag1.xml"/><Relationship Id="rId2" Type="http://schemas.openxmlformats.org/officeDocument/2006/relationships/image" Target="../media/image115.jpeg"/><Relationship Id="rId19" Type="http://schemas.openxmlformats.org/officeDocument/2006/relationships/notesSlide" Target="../notesSlides/notesSlide34.xml"/><Relationship Id="rId18" Type="http://schemas.openxmlformats.org/officeDocument/2006/relationships/vmlDrawing" Target="../drawings/vmlDrawing1.vml"/><Relationship Id="rId17" Type="http://schemas.openxmlformats.org/officeDocument/2006/relationships/slideLayout" Target="../slideLayouts/slideLayout29.xml"/><Relationship Id="rId16" Type="http://schemas.openxmlformats.org/officeDocument/2006/relationships/image" Target="../media/image125.jpeg"/><Relationship Id="rId15" Type="http://schemas.openxmlformats.org/officeDocument/2006/relationships/image" Target="../media/image124.png"/><Relationship Id="rId14" Type="http://schemas.openxmlformats.org/officeDocument/2006/relationships/image" Target="../media/image123.png"/><Relationship Id="rId13" Type="http://schemas.openxmlformats.org/officeDocument/2006/relationships/image" Target="../media/image122.emf"/><Relationship Id="rId12" Type="http://schemas.openxmlformats.org/officeDocument/2006/relationships/oleObject" Target="../embeddings/oleObject1.bin"/><Relationship Id="rId11" Type="http://schemas.openxmlformats.org/officeDocument/2006/relationships/image" Target="../media/image121.png"/><Relationship Id="rId10" Type="http://schemas.microsoft.com/office/2007/relationships/media" Target="../media/media3.mp4"/><Relationship Id="rId1" Type="http://schemas.openxmlformats.org/officeDocument/2006/relationships/image" Target="../media/image114.jpeg"/></Relationships>
</file>

<file path=ppt/slides/_rels/slide35.xml.rels><?xml version="1.0" encoding="UTF-8" standalone="yes"?>
<Relationships xmlns="http://schemas.openxmlformats.org/package/2006/relationships"><Relationship Id="rId9" Type="http://schemas.openxmlformats.org/officeDocument/2006/relationships/image" Target="../media/image134.png"/><Relationship Id="rId8" Type="http://schemas.openxmlformats.org/officeDocument/2006/relationships/image" Target="../media/image133.png"/><Relationship Id="rId7" Type="http://schemas.openxmlformats.org/officeDocument/2006/relationships/image" Target="../media/image132.png"/><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 Id="rId3" Type="http://schemas.openxmlformats.org/officeDocument/2006/relationships/image" Target="../media/image128.png"/><Relationship Id="rId2" Type="http://schemas.openxmlformats.org/officeDocument/2006/relationships/image" Target="../media/image127.png"/><Relationship Id="rId15" Type="http://schemas.openxmlformats.org/officeDocument/2006/relationships/notesSlide" Target="../notesSlides/notesSlide35.xml"/><Relationship Id="rId14" Type="http://schemas.openxmlformats.org/officeDocument/2006/relationships/slideLayout" Target="../slideLayouts/slideLayout29.xml"/><Relationship Id="rId13" Type="http://schemas.openxmlformats.org/officeDocument/2006/relationships/image" Target="../media/image138.png"/><Relationship Id="rId12" Type="http://schemas.openxmlformats.org/officeDocument/2006/relationships/image" Target="../media/image137.png"/><Relationship Id="rId11" Type="http://schemas.openxmlformats.org/officeDocument/2006/relationships/image" Target="../media/image136.png"/><Relationship Id="rId10" Type="http://schemas.openxmlformats.org/officeDocument/2006/relationships/image" Target="../media/image135.png"/><Relationship Id="rId1" Type="http://schemas.openxmlformats.org/officeDocument/2006/relationships/image" Target="../media/image126.png"/></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29.xml"/><Relationship Id="rId5" Type="http://schemas.openxmlformats.org/officeDocument/2006/relationships/image" Target="../media/image143.jpeg"/><Relationship Id="rId4" Type="http://schemas.openxmlformats.org/officeDocument/2006/relationships/image" Target="../media/image142.jpeg"/><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image" Target="../media/image13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4.xml"/><Relationship Id="rId1" Type="http://schemas.openxmlformats.org/officeDocument/2006/relationships/tags" Target="../tags/tag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4249" y="2060848"/>
            <a:ext cx="10744360" cy="1476032"/>
          </a:xfrm>
        </p:spPr>
        <p:txBody>
          <a:bodyPr wrap="square" anchor="ctr">
            <a:noAutofit/>
          </a:bodyPr>
          <a:lstStyle/>
          <a:p>
            <a:pPr algn="ctr"/>
            <a:r>
              <a:rPr lang="zh-CN" altLang="en-US" sz="3600" b="1" dirty="0">
                <a:latin typeface="微软雅黑" panose="020B0503020204020204" pitchFamily="34" charset="-122"/>
              </a:rPr>
              <a:t>粒子加速器用高功率密度高可靠性固态功率源</a:t>
            </a:r>
            <a:endParaRPr lang="zh-CN" altLang="en-US" sz="3600" dirty="0"/>
          </a:p>
        </p:txBody>
      </p:sp>
      <p:sp>
        <p:nvSpPr>
          <p:cNvPr id="3" name="Subtitle 2"/>
          <p:cNvSpPr>
            <a:spLocks noGrp="1"/>
          </p:cNvSpPr>
          <p:nvPr>
            <p:ph type="subTitle" idx="1"/>
          </p:nvPr>
        </p:nvSpPr>
        <p:spPr>
          <a:xfrm>
            <a:off x="771731" y="4275121"/>
            <a:ext cx="10648537" cy="1334371"/>
          </a:xfrm>
        </p:spPr>
        <p:txBody>
          <a:bodyPr wrap="square"/>
          <a:lstStyle/>
          <a:p>
            <a:pPr algn="ctr"/>
            <a:r>
              <a:rPr lang="zh-CN" altLang="en-US" sz="2800" dirty="0">
                <a:latin typeface="微软雅黑" panose="020B0503020204020204" pitchFamily="34" charset="-122"/>
              </a:rPr>
              <a:t>江国栋 何源 孙列鹏</a:t>
            </a:r>
            <a:endParaRPr lang="en-US" altLang="zh-CN" sz="2800" dirty="0">
              <a:latin typeface="微软雅黑" panose="020B0503020204020204" pitchFamily="34" charset="-122"/>
            </a:endParaRPr>
          </a:p>
          <a:p>
            <a:pPr algn="ctr"/>
            <a:r>
              <a:rPr lang="zh-CN" altLang="en-US" sz="2800" dirty="0">
                <a:latin typeface="微软雅黑" panose="020B0503020204020204" pitchFamily="34" charset="-122"/>
              </a:rPr>
              <a:t>中国科学院近代物理研究所</a:t>
            </a:r>
            <a:endParaRPr lang="en-US" sz="2800" dirty="0">
              <a:latin typeface="微软雅黑" panose="020B0503020204020204" pitchFamily="34" charset="-122"/>
            </a:endParaRPr>
          </a:p>
          <a:p>
            <a:pPr algn="ctr"/>
            <a:r>
              <a:rPr sz="2800" dirty="0" err="1">
                <a:latin typeface="微软雅黑" panose="020B0503020204020204" pitchFamily="34" charset="-122"/>
              </a:rPr>
              <a:t>射频功率团队</a:t>
            </a:r>
            <a:endParaRPr sz="2800" dirty="0">
              <a:latin typeface="微软雅黑" panose="020B0503020204020204" pitchFamily="34" charset="-122"/>
            </a:endParaRPr>
          </a:p>
        </p:txBody>
      </p:sp>
      <p:sp>
        <p:nvSpPr>
          <p:cNvPr id="4"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6" name="图片 5"/>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371800" y="175114"/>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IMP</a:t>
            </a:r>
            <a:r>
              <a:rPr lang="zh-CN" altLang="en-US" sz="3200" b="1" cap="all" dirty="0">
                <a:solidFill>
                  <a:srgbClr val="014AB9"/>
                </a:solidFill>
                <a:latin typeface="微软雅黑" panose="020B0503020204020204" pitchFamily="34" charset="-122"/>
                <a:ea typeface="微软雅黑" panose="020B0503020204020204" pitchFamily="34" charset="-122"/>
              </a:rPr>
              <a:t>固态功率源发展历程</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2885058" y="1776966"/>
            <a:ext cx="7202218" cy="4519748"/>
          </a:xfrm>
          <a:prstGeom prst="rect">
            <a:avLst/>
          </a:prstGeom>
        </p:spPr>
        <p:txBody>
          <a:bodyPr wrap="square">
            <a:noAutofit/>
          </a:bodyPr>
          <a:lstStyle>
            <a:lvl1pPr marL="342900" indent="-342900" algn="l" rtl="0" eaLnBrk="1" fontAlgn="base" hangingPunct="1">
              <a:spcBef>
                <a:spcPct val="20000"/>
              </a:spcBef>
              <a:spcAft>
                <a:spcPct val="0"/>
              </a:spcAft>
              <a:buClr>
                <a:srgbClr val="F1AF00"/>
              </a:buClr>
              <a:buChar char="•"/>
              <a:defRPr sz="2400" b="1">
                <a:solidFill>
                  <a:schemeClr val="tx1"/>
                </a:solidFill>
                <a:latin typeface="+mn-lt"/>
                <a:ea typeface="+mn-ea"/>
                <a:cs typeface="+mn-cs"/>
              </a:defRPr>
            </a:lvl1pPr>
            <a:lvl2pPr marL="742950" indent="-285750" algn="l" rtl="0" eaLnBrk="1" fontAlgn="base" hangingPunct="1">
              <a:spcBef>
                <a:spcPct val="20000"/>
              </a:spcBef>
              <a:spcAft>
                <a:spcPct val="0"/>
              </a:spcAft>
              <a:buClr>
                <a:srgbClr val="F1AF00"/>
              </a:buClr>
              <a:buFont typeface="Arial" panose="020B0604020202020204" pitchFamily="34" charset="0"/>
              <a:buChar char="–"/>
              <a:defRPr sz="2100">
                <a:solidFill>
                  <a:srgbClr val="00338F"/>
                </a:solidFill>
                <a:latin typeface="+mn-lt"/>
              </a:defRPr>
            </a:lvl2pPr>
            <a:lvl3pPr marL="1143000" indent="-228600" algn="l" rtl="0" eaLnBrk="1" fontAlgn="base" hangingPunct="1">
              <a:spcBef>
                <a:spcPct val="20000"/>
              </a:spcBef>
              <a:spcAft>
                <a:spcPct val="0"/>
              </a:spcAft>
              <a:buClr>
                <a:srgbClr val="F1AF00"/>
              </a:buClr>
              <a:buFont typeface="Wingdings" panose="05000000000000000000" pitchFamily="2" charset="2"/>
              <a:buChar char="§"/>
              <a:defRPr sz="1900">
                <a:solidFill>
                  <a:srgbClr val="00338F"/>
                </a:solidFill>
                <a:latin typeface="+mn-lt"/>
              </a:defRPr>
            </a:lvl3pPr>
            <a:lvl4pPr marL="1600200" indent="-228600" algn="l" rtl="0" eaLnBrk="1" fontAlgn="base" hangingPunct="1">
              <a:spcBef>
                <a:spcPct val="20000"/>
              </a:spcBef>
              <a:spcAft>
                <a:spcPct val="0"/>
              </a:spcAft>
              <a:buClr>
                <a:srgbClr val="F1AF00"/>
              </a:buClr>
              <a:buChar char="•"/>
              <a:defRPr sz="2000" i="1">
                <a:solidFill>
                  <a:srgbClr val="00338F"/>
                </a:solidFill>
                <a:latin typeface="+mn-lt"/>
              </a:defRPr>
            </a:lvl4pPr>
            <a:lvl5pPr marL="2057400" indent="-228600" algn="l" rtl="0" eaLnBrk="1" fontAlgn="base" hangingPunct="1">
              <a:spcBef>
                <a:spcPct val="20000"/>
              </a:spcBef>
              <a:spcAft>
                <a:spcPct val="0"/>
              </a:spcAft>
              <a:buClr>
                <a:srgbClr val="F1AF00"/>
              </a:buClr>
              <a:buChar char="o"/>
              <a:defRPr sz="1600">
                <a:solidFill>
                  <a:srgbClr val="00338F"/>
                </a:solidFill>
                <a:latin typeface="+mn-lt"/>
              </a:defRPr>
            </a:lvl5pPr>
            <a:lvl6pPr marL="2514600" indent="-228600" algn="l" rtl="0" eaLnBrk="1" fontAlgn="base" hangingPunct="1">
              <a:spcBef>
                <a:spcPct val="20000"/>
              </a:spcBef>
              <a:spcAft>
                <a:spcPct val="0"/>
              </a:spcAft>
              <a:buClr>
                <a:srgbClr val="F1AF00"/>
              </a:buClr>
              <a:buChar char="o"/>
              <a:defRPr sz="1600">
                <a:solidFill>
                  <a:srgbClr val="00338F"/>
                </a:solidFill>
                <a:latin typeface="+mn-lt"/>
              </a:defRPr>
            </a:lvl6pPr>
            <a:lvl7pPr marL="2971800" indent="-228600" algn="l" rtl="0" eaLnBrk="1" fontAlgn="base" hangingPunct="1">
              <a:spcBef>
                <a:spcPct val="20000"/>
              </a:spcBef>
              <a:spcAft>
                <a:spcPct val="0"/>
              </a:spcAft>
              <a:buClr>
                <a:srgbClr val="F1AF00"/>
              </a:buClr>
              <a:buChar char="o"/>
              <a:defRPr sz="1600">
                <a:solidFill>
                  <a:srgbClr val="00338F"/>
                </a:solidFill>
                <a:latin typeface="+mn-lt"/>
              </a:defRPr>
            </a:lvl7pPr>
            <a:lvl8pPr marL="3429000" indent="-228600" algn="l" rtl="0" eaLnBrk="1" fontAlgn="base" hangingPunct="1">
              <a:spcBef>
                <a:spcPct val="20000"/>
              </a:spcBef>
              <a:spcAft>
                <a:spcPct val="0"/>
              </a:spcAft>
              <a:buClr>
                <a:srgbClr val="F1AF00"/>
              </a:buClr>
              <a:buChar char="o"/>
              <a:defRPr sz="1600">
                <a:solidFill>
                  <a:srgbClr val="00338F"/>
                </a:solidFill>
                <a:latin typeface="+mn-lt"/>
              </a:defRPr>
            </a:lvl8pPr>
            <a:lvl9pPr marL="3886200" indent="-228600" algn="l" rtl="0" eaLnBrk="1" fontAlgn="base" hangingPunct="1">
              <a:spcBef>
                <a:spcPct val="20000"/>
              </a:spcBef>
              <a:spcAft>
                <a:spcPct val="0"/>
              </a:spcAft>
              <a:buClr>
                <a:srgbClr val="F1AF00"/>
              </a:buClr>
              <a:buChar char="o"/>
              <a:defRPr sz="1600">
                <a:solidFill>
                  <a:srgbClr val="00338F"/>
                </a:solidFill>
                <a:latin typeface="+mn-lt"/>
              </a:defRPr>
            </a:lvl9pPr>
          </a:lstStyle>
          <a:p>
            <a:pPr algn="l">
              <a:lnSpc>
                <a:spcPct val="200000"/>
              </a:lnSpc>
              <a:spcBef>
                <a:spcPts val="0"/>
              </a:spcBef>
              <a:buClrTx/>
              <a:buFont typeface="Arial" panose="020B0604020202020204" pitchFamily="34" charset="0"/>
              <a:buChar char="•"/>
            </a:pPr>
            <a:r>
              <a:rPr b="1" dirty="0">
                <a:latin typeface="微软雅黑" panose="020B0503020204020204" pitchFamily="34" charset="-122"/>
              </a:rPr>
              <a:t>1. </a:t>
            </a:r>
            <a:r>
              <a:rPr b="1" dirty="0" err="1">
                <a:latin typeface="微软雅黑" panose="020B0503020204020204" pitchFamily="34" charset="-122"/>
              </a:rPr>
              <a:t>项目背景：ADS需求与CiADS总体目标</a:t>
            </a:r>
            <a:endParaRPr b="1" dirty="0">
              <a:latin typeface="微软雅黑" panose="020B0503020204020204" pitchFamily="34" charset="-122"/>
            </a:endParaRPr>
          </a:p>
          <a:p>
            <a:pPr algn="l">
              <a:lnSpc>
                <a:spcPct val="200000"/>
              </a:lnSpc>
            </a:pPr>
            <a:r>
              <a:rPr b="1" dirty="0">
                <a:solidFill>
                  <a:srgbClr val="FF0000"/>
                </a:solidFill>
                <a:latin typeface="微软雅黑" panose="020B0503020204020204" pitchFamily="34" charset="-122"/>
              </a:rPr>
              <a:t>2. </a:t>
            </a:r>
            <a:r>
              <a:rPr b="1" dirty="0" err="1">
                <a:solidFill>
                  <a:srgbClr val="FF0000"/>
                </a:solidFill>
                <a:latin typeface="微软雅黑" panose="020B0503020204020204" pitchFamily="34" charset="-122"/>
              </a:rPr>
              <a:t>关键路线：标准化模块、功率合成与热插拔</a:t>
            </a:r>
            <a:endParaRPr b="1" dirty="0">
              <a:solidFill>
                <a:srgbClr val="FF0000"/>
              </a:solidFill>
              <a:latin typeface="微软雅黑" panose="020B0503020204020204" pitchFamily="34" charset="-122"/>
            </a:endParaRPr>
          </a:p>
          <a:p>
            <a:pPr algn="l">
              <a:lnSpc>
                <a:spcPct val="200000"/>
              </a:lnSpc>
            </a:pPr>
            <a:r>
              <a:rPr lang="en-US" b="1" dirty="0">
                <a:latin typeface="微软雅黑" panose="020B0503020204020204" pitchFamily="34" charset="-122"/>
              </a:rPr>
              <a:t>3</a:t>
            </a:r>
            <a:r>
              <a:rPr b="1" dirty="0">
                <a:latin typeface="微软雅黑" panose="020B0503020204020204" pitchFamily="34" charset="-122"/>
              </a:rPr>
              <a:t>. </a:t>
            </a:r>
            <a:r>
              <a:rPr b="1" dirty="0" err="1">
                <a:latin typeface="微软雅黑" panose="020B0503020204020204" pitchFamily="34" charset="-122"/>
              </a:rPr>
              <a:t>最新进展：GaN器件、国产化与</a:t>
            </a:r>
            <a:r>
              <a:rPr lang="zh-CN" altLang="en-US" dirty="0">
                <a:latin typeface="微软雅黑" panose="020B0503020204020204" pitchFamily="34" charset="-122"/>
                <a:ea typeface="微软雅黑" panose="020B0503020204020204" pitchFamily="34" charset="-122"/>
              </a:rPr>
              <a:t>热插拔</a:t>
            </a:r>
            <a:r>
              <a:rPr b="1" dirty="0" err="1">
                <a:latin typeface="微软雅黑" panose="020B0503020204020204" pitchFamily="34" charset="-122"/>
              </a:rPr>
              <a:t>验证</a:t>
            </a:r>
            <a:endParaRPr b="1" dirty="0">
              <a:latin typeface="微软雅黑" panose="020B0503020204020204" pitchFamily="34" charset="-122"/>
            </a:endParaRPr>
          </a:p>
          <a:p>
            <a:pPr algn="l">
              <a:lnSpc>
                <a:spcPct val="200000"/>
              </a:lnSpc>
            </a:pPr>
            <a:r>
              <a:rPr lang="en-US" b="1" dirty="0">
                <a:latin typeface="微软雅黑" panose="020B0503020204020204" pitchFamily="34" charset="-122"/>
              </a:rPr>
              <a:t>4</a:t>
            </a:r>
            <a:r>
              <a:rPr b="1" dirty="0">
                <a:latin typeface="微软雅黑" panose="020B0503020204020204" pitchFamily="34" charset="-122"/>
              </a:rPr>
              <a:t>. </a:t>
            </a:r>
            <a:r>
              <a:rPr b="1" dirty="0" err="1">
                <a:latin typeface="微软雅黑" panose="020B0503020204020204" pitchFamily="34" charset="-122"/>
              </a:rPr>
              <a:t>总结：面向工程应用的固态功率源平台</a:t>
            </a:r>
            <a:endParaRPr b="1" dirty="0">
              <a:latin typeface="微软雅黑" panose="020B0503020204020204" pitchFamily="34" charset="-122"/>
            </a:endParaRPr>
          </a:p>
        </p:txBody>
      </p:sp>
      <p:sp>
        <p:nvSpPr>
          <p:cNvPr id="4"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11</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文本框 3"/>
          <p:cNvSpPr txBox="1"/>
          <p:nvPr/>
        </p:nvSpPr>
        <p:spPr bwMode="auto">
          <a:xfrm>
            <a:off x="9991024" y="1588168"/>
            <a:ext cx="723275" cy="430887"/>
          </a:xfrm>
          <a:prstGeom prst="rect">
            <a:avLst/>
          </a:prstGeom>
          <a:noFill/>
          <a:ln w="9525">
            <a:noFill/>
            <a:miter lim="800000"/>
          </a:ln>
        </p:spPr>
        <p:txBody>
          <a:bodyPr wrap="none" rtlCol="0">
            <a:spAutoFit/>
          </a:bodyPr>
          <a:lstStyle/>
          <a:p>
            <a:r>
              <a:rPr lang="en-US" altLang="zh-CN" sz="2200" dirty="0">
                <a:solidFill>
                  <a:schemeClr val="bg1"/>
                </a:solidFill>
                <a:latin typeface="Arial Narrow" panose="020B0606020202030204" pitchFamily="34" charset="0"/>
                <a:ea typeface="楷体_GB2312" pitchFamily="49" charset="-122"/>
                <a:cs typeface="Times New Roman" panose="02020603050405020304" pitchFamily="18" charset="0"/>
              </a:rPr>
              <a:t>380V</a:t>
            </a:r>
            <a:endParaRPr lang="zh-CN" altLang="en-US" sz="2200" dirty="0">
              <a:solidFill>
                <a:schemeClr val="bg1"/>
              </a:solidFill>
              <a:latin typeface="Arial Narrow" panose="020B0606020202030204" pitchFamily="34" charset="0"/>
              <a:ea typeface="楷体_GB2312" pitchFamily="49" charset="-122"/>
              <a:cs typeface="Times New Roman" panose="02020603050405020304" pitchFamily="18" charset="0"/>
            </a:endParaRPr>
          </a:p>
        </p:txBody>
      </p:sp>
      <p:sp>
        <p:nvSpPr>
          <p:cNvPr id="5" name="文本框 4"/>
          <p:cNvSpPr txBox="1"/>
          <p:nvPr/>
        </p:nvSpPr>
        <p:spPr bwMode="auto">
          <a:xfrm>
            <a:off x="9226506" y="2570536"/>
            <a:ext cx="1210588" cy="400110"/>
          </a:xfrm>
          <a:prstGeom prst="rect">
            <a:avLst/>
          </a:prstGeom>
          <a:noFill/>
          <a:ln w="9525">
            <a:noFill/>
            <a:miter lim="800000"/>
          </a:ln>
        </p:spPr>
        <p:txBody>
          <a:bodyPr wrap="none" rtlCol="0">
            <a:spAutoFit/>
          </a:bodyPr>
          <a:lstStyle/>
          <a:p>
            <a:r>
              <a:rPr lang="zh-CN" altLang="en-US" sz="2000" dirty="0">
                <a:solidFill>
                  <a:schemeClr val="bg1"/>
                </a:solidFill>
                <a:latin typeface="Arial Narrow" panose="020B0606020202030204" pitchFamily="34" charset="0"/>
                <a:ea typeface="楷体_GB2312" pitchFamily="49" charset="-122"/>
                <a:cs typeface="Times New Roman" panose="02020603050405020304" pitchFamily="18" charset="0"/>
              </a:rPr>
              <a:t>快接水路</a:t>
            </a:r>
            <a:endParaRPr lang="zh-CN" altLang="en-US" sz="2000" dirty="0">
              <a:solidFill>
                <a:schemeClr val="bg1"/>
              </a:solidFill>
              <a:latin typeface="Arial Narrow" panose="020B0606020202030204" pitchFamily="34" charset="0"/>
              <a:ea typeface="楷体_GB2312" pitchFamily="49" charset="-122"/>
              <a:cs typeface="Times New Roman" panose="02020603050405020304" pitchFamily="18" charset="0"/>
            </a:endParaRPr>
          </a:p>
        </p:txBody>
      </p:sp>
      <p:sp>
        <p:nvSpPr>
          <p:cNvPr id="6" name="标题 3"/>
          <p:cNvSpPr txBox="1"/>
          <p:nvPr/>
        </p:nvSpPr>
        <p:spPr>
          <a:xfrm>
            <a:off x="1100867" y="116632"/>
            <a:ext cx="9448399" cy="584200"/>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直流电源系统的改进</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7"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12</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1"/>
          <a:stretch>
            <a:fillRect/>
          </a:stretch>
        </p:blipFill>
        <p:spPr>
          <a:xfrm>
            <a:off x="119335" y="847650"/>
            <a:ext cx="5976665" cy="2767991"/>
          </a:xfrm>
          <a:prstGeom prst="rect">
            <a:avLst/>
          </a:prstGeom>
        </p:spPr>
      </p:pic>
      <p:pic>
        <p:nvPicPr>
          <p:cNvPr id="14" name="图片 13"/>
          <p:cNvPicPr/>
          <p:nvPr/>
        </p:nvPicPr>
        <p:blipFill rotWithShape="1">
          <a:blip r:embed="rId2">
            <a:extLst>
              <a:ext uri="{28A0092B-C50C-407E-A947-70E740481C1C}">
                <a14:useLocalDpi xmlns:a14="http://schemas.microsoft.com/office/drawing/2010/main" val="0"/>
              </a:ext>
            </a:extLst>
          </a:blip>
          <a:srcRect l="19595" r="18610"/>
          <a:stretch>
            <a:fillRect/>
          </a:stretch>
        </p:blipFill>
        <p:spPr bwMode="auto">
          <a:xfrm>
            <a:off x="3701822" y="4072200"/>
            <a:ext cx="5146467" cy="2054237"/>
          </a:xfrm>
          <a:prstGeom prst="rect">
            <a:avLst/>
          </a:prstGeom>
          <a:noFill/>
          <a:ln>
            <a:noFill/>
          </a:ln>
        </p:spPr>
      </p:pic>
      <p:sp>
        <p:nvSpPr>
          <p:cNvPr id="10" name="TextBox 9"/>
          <p:cNvSpPr txBox="1"/>
          <p:nvPr/>
        </p:nvSpPr>
        <p:spPr>
          <a:xfrm>
            <a:off x="1915898" y="3666003"/>
            <a:ext cx="1656184"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环形器测试方法</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1" name="TextBox 10"/>
          <p:cNvSpPr txBox="1"/>
          <p:nvPr/>
        </p:nvSpPr>
        <p:spPr>
          <a:xfrm>
            <a:off x="6605539" y="3717892"/>
            <a:ext cx="1656184"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环形器的测试工装</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 name="TextBox 14"/>
          <p:cNvSpPr txBox="1"/>
          <p:nvPr/>
        </p:nvSpPr>
        <p:spPr>
          <a:xfrm>
            <a:off x="5045203" y="6199006"/>
            <a:ext cx="2388428"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环形器的负载牵引测试结果</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 name="TextBox 17"/>
          <p:cNvSpPr txBox="1"/>
          <p:nvPr/>
        </p:nvSpPr>
        <p:spPr>
          <a:xfrm>
            <a:off x="528107" y="6009414"/>
            <a:ext cx="3467112"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defRPr/>
            </a:pPr>
            <a:r>
              <a:rPr lang="zh-CN" altLang="en-US" sz="1400" b="1" dirty="0">
                <a:solidFill>
                  <a:prstClr val="black"/>
                </a:solidFill>
                <a:latin typeface="微软雅黑" panose="020B0503020204020204" pitchFamily="34" charset="-122"/>
                <a:ea typeface="微软雅黑" panose="020B0503020204020204" pitchFamily="34" charset="-122"/>
              </a:rPr>
              <a:t>提高环形器隔离度可以有效降低外部全反射对功放端等效负载的牵引作用</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3" name="Picture 2"/>
          <p:cNvPicPr>
            <a:picLocks noChangeAspect="1"/>
          </p:cNvPicPr>
          <p:nvPr/>
        </p:nvPicPr>
        <p:blipFill>
          <a:blip r:embed="rId3"/>
          <a:stretch>
            <a:fillRect/>
          </a:stretch>
        </p:blipFill>
        <p:spPr>
          <a:xfrm>
            <a:off x="263352" y="4068985"/>
            <a:ext cx="3305092" cy="1958219"/>
          </a:xfrm>
          <a:prstGeom prst="rect">
            <a:avLst/>
          </a:prstGeom>
        </p:spPr>
      </p:pic>
      <p:sp>
        <p:nvSpPr>
          <p:cNvPr id="2" name="Slide Number Placeholder 1"/>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9BAACC9-F65D-4981-9EE3-44C441CEF858}" type="slidenum">
              <a:rPr kumimoji="0" lang="zh-CN" altLang="en-GB" sz="1200" b="0" i="0" u="none" strike="noStrike" kern="1200" cap="none" spc="0" normalizeH="0" baseline="0" noProof="0" smtClean="0">
                <a:ln>
                  <a:noFill/>
                </a:ln>
                <a:solidFill>
                  <a:prstClr val="black">
                    <a:tint val="75000"/>
                  </a:prstClr>
                </a:solidFill>
                <a:effectLst/>
                <a:uLnTx/>
                <a:uFillTx/>
                <a:latin typeface="Calibri" panose="020F0502020204030204"/>
                <a:ea typeface="等线" panose="02010600030101010101" charset="-122"/>
                <a:cs typeface="+mn-cs"/>
              </a:rPr>
            </a:fld>
            <a:endParaRPr kumimoji="0" lang="en-GB" altLang="zh-CN" sz="1200" b="0" i="0" u="none" strike="noStrike" kern="1200" cap="none" spc="0" normalizeH="0" baseline="0" noProof="0">
              <a:ln>
                <a:noFill/>
              </a:ln>
              <a:solidFill>
                <a:prstClr val="black">
                  <a:tint val="75000"/>
                </a:prstClr>
              </a:solidFill>
              <a:effectLst/>
              <a:uLnTx/>
              <a:uFillTx/>
              <a:latin typeface="Calibri" panose="020F0502020204030204"/>
              <a:ea typeface="等线" panose="02010600030101010101" charset="-122"/>
              <a:cs typeface="+mn-cs"/>
            </a:endParaRPr>
          </a:p>
        </p:txBody>
      </p:sp>
      <p:sp>
        <p:nvSpPr>
          <p:cNvPr id="17" name="TextBox 16"/>
          <p:cNvSpPr txBox="1"/>
          <p:nvPr/>
        </p:nvSpPr>
        <p:spPr>
          <a:xfrm>
            <a:off x="3746657" y="203785"/>
            <a:ext cx="4698686" cy="5232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prstClr val="white"/>
                </a:solidFill>
                <a:effectLst>
                  <a:reflection blurRad="6350" stA="55000" endA="300" endPos="45500" dir="5400000" sy="-100000" algn="bl" rotWithShape="0"/>
                </a:effectLst>
                <a:uLnTx/>
                <a:uFillTx/>
                <a:latin typeface="微软雅黑" panose="020B0503020204020204" pitchFamily="34" charset="-122"/>
                <a:ea typeface="微软雅黑" panose="020B0503020204020204" pitchFamily="34" charset="-122"/>
                <a:cs typeface="+mn-cs"/>
              </a:rPr>
              <a:t>隔离匹配特性优化</a:t>
            </a:r>
            <a:endParaRPr kumimoji="0" lang="zh-CN" altLang="en-US" sz="2800" b="1" i="0" u="none" strike="noStrike" kern="1200" cap="none" spc="0" normalizeH="0" baseline="0" noProof="0" dirty="0">
              <a:ln>
                <a:noFill/>
              </a:ln>
              <a:solidFill>
                <a:prstClr val="white"/>
              </a:solidFill>
              <a:effectLst>
                <a:reflection blurRad="6350" stA="55000" endA="300" endPos="45500" dir="5400000" sy="-100000" algn="bl" rotWithShape="0"/>
              </a:effectLst>
              <a:uLnTx/>
              <a:uFillTx/>
              <a:latin typeface="微软雅黑" panose="020B0503020204020204" pitchFamily="34" charset="-122"/>
              <a:ea typeface="微软雅黑" panose="020B0503020204020204" pitchFamily="34" charset="-122"/>
              <a:cs typeface="+mn-cs"/>
            </a:endParaRPr>
          </a:p>
        </p:txBody>
      </p:sp>
      <p:pic>
        <p:nvPicPr>
          <p:cNvPr id="20" name="图片 35" descr="E:\work\功率管\环形器测试\VBB1412.jpg"/>
          <p:cNvPicPr/>
          <p:nvPr/>
        </p:nvPicPr>
        <p:blipFill rotWithShape="1">
          <a:blip r:embed="rId4" cstate="print">
            <a:extLst>
              <a:ext uri="{28A0092B-C50C-407E-A947-70E740481C1C}">
                <a14:useLocalDpi xmlns:a14="http://schemas.microsoft.com/office/drawing/2010/main" val="0"/>
              </a:ext>
            </a:extLst>
          </a:blip>
          <a:srcRect l="7003" t="16447" r="13813" b="12436"/>
          <a:stretch>
            <a:fillRect/>
          </a:stretch>
        </p:blipFill>
        <p:spPr bwMode="auto">
          <a:xfrm>
            <a:off x="6275056" y="871592"/>
            <a:ext cx="2573233" cy="1371259"/>
          </a:xfrm>
          <a:prstGeom prst="rect">
            <a:avLst/>
          </a:prstGeom>
          <a:noFill/>
          <a:ln>
            <a:noFill/>
          </a:ln>
        </p:spPr>
      </p:pic>
      <p:pic>
        <p:nvPicPr>
          <p:cNvPr id="21" name="图片 1" descr="E:\work\功率管\环形器测试\德国人工装.jpg"/>
          <p:cNvPicPr/>
          <p:nvPr/>
        </p:nvPicPr>
        <p:blipFill rotWithShape="1">
          <a:blip r:embed="rId5" cstate="print">
            <a:extLst>
              <a:ext uri="{28A0092B-C50C-407E-A947-70E740481C1C}">
                <a14:useLocalDpi xmlns:a14="http://schemas.microsoft.com/office/drawing/2010/main" val="0"/>
              </a:ext>
            </a:extLst>
          </a:blip>
          <a:srcRect l="15975" t="14004" r="21344" b="6967"/>
          <a:stretch>
            <a:fillRect/>
          </a:stretch>
        </p:blipFill>
        <p:spPr bwMode="auto">
          <a:xfrm rot="16200000">
            <a:off x="6876044" y="1693756"/>
            <a:ext cx="1371259" cy="2573234"/>
          </a:xfrm>
          <a:prstGeom prst="rect">
            <a:avLst/>
          </a:prstGeom>
          <a:noFill/>
          <a:ln>
            <a:noFill/>
          </a:ln>
        </p:spPr>
      </p:pic>
      <p:pic>
        <p:nvPicPr>
          <p:cNvPr id="2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708296" y="2139617"/>
            <a:ext cx="5645303" cy="3109256"/>
          </a:xfrm>
          <a:prstGeom prst="rect">
            <a:avLst/>
          </a:prstGeom>
        </p:spPr>
      </p:pic>
      <p:sp>
        <p:nvSpPr>
          <p:cNvPr id="24" name="TextBox 10"/>
          <p:cNvSpPr txBox="1"/>
          <p:nvPr/>
        </p:nvSpPr>
        <p:spPr>
          <a:xfrm>
            <a:off x="9878128" y="6109206"/>
            <a:ext cx="1656184" cy="307777"/>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负载牵引测试</a:t>
            </a:r>
            <a:endPar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 name="标题 3"/>
          <p:cNvSpPr txBox="1"/>
          <p:nvPr/>
        </p:nvSpPr>
        <p:spPr>
          <a:xfrm>
            <a:off x="869630" y="149410"/>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隔离匹配特性优化</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19"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13</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371800" y="175114"/>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灵活的合成方式</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14</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371800" y="116632"/>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功放模块与合成器设计</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5" name="标题 3"/>
          <p:cNvSpPr txBox="1"/>
          <p:nvPr/>
        </p:nvSpPr>
        <p:spPr>
          <a:xfrm>
            <a:off x="11610745" y="6485467"/>
            <a:ext cx="513522"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15</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5" name="图片 4"/>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767077" y="97381"/>
            <a:ext cx="9448399" cy="528261"/>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热插拔的问题与瓶颈</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5" name="图片 4"/>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371800" y="175114"/>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热插拔解决方法</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6" name="标题 3"/>
          <p:cNvSpPr txBox="1"/>
          <p:nvPr/>
        </p:nvSpPr>
        <p:spPr>
          <a:xfrm>
            <a:off x="11424923" y="6485467"/>
            <a:ext cx="767077"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17</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
        <p:nvSpPr>
          <p:cNvPr id="3" name="文本框 2"/>
          <p:cNvSpPr txBox="1"/>
          <p:nvPr/>
        </p:nvSpPr>
        <p:spPr bwMode="auto">
          <a:xfrm>
            <a:off x="2646947" y="1905802"/>
            <a:ext cx="800219" cy="276999"/>
          </a:xfrm>
          <a:prstGeom prst="rect">
            <a:avLst/>
          </a:prstGeom>
          <a:solidFill>
            <a:schemeClr val="bg1"/>
          </a:solidFill>
          <a:ln w="9525">
            <a:noFill/>
            <a:miter lim="800000"/>
          </a:ln>
        </p:spPr>
        <p:txBody>
          <a:bodyPr wrap="none" rtlCol="0">
            <a:spAutoFit/>
          </a:bodyPr>
          <a:lstStyle/>
          <a:p>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腔模重构</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p:cNvSpPr txBox="1"/>
          <p:nvPr/>
        </p:nvSpPr>
        <p:spPr bwMode="auto">
          <a:xfrm>
            <a:off x="10773394" y="2731970"/>
            <a:ext cx="800219" cy="276999"/>
          </a:xfrm>
          <a:prstGeom prst="rect">
            <a:avLst/>
          </a:prstGeom>
          <a:solidFill>
            <a:schemeClr val="bg1"/>
          </a:solidFill>
          <a:ln w="9525">
            <a:noFill/>
            <a:miter lim="800000"/>
          </a:ln>
        </p:spPr>
        <p:txBody>
          <a:bodyPr wrap="none" rtlCol="0">
            <a:spAutoFit/>
          </a:bodyPr>
          <a:lstStyle/>
          <a:p>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结构复杂</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文本框 7"/>
          <p:cNvSpPr txBox="1"/>
          <p:nvPr/>
        </p:nvSpPr>
        <p:spPr bwMode="auto">
          <a:xfrm>
            <a:off x="10778592" y="2475411"/>
            <a:ext cx="646331" cy="276999"/>
          </a:xfrm>
          <a:prstGeom prst="rect">
            <a:avLst/>
          </a:prstGeom>
          <a:solidFill>
            <a:schemeClr val="bg1"/>
          </a:solidFill>
          <a:ln w="9525">
            <a:noFill/>
            <a:miter lim="800000"/>
          </a:ln>
        </p:spPr>
        <p:txBody>
          <a:bodyPr wrap="none" rtlCol="0">
            <a:spAutoFit/>
          </a:bodyPr>
          <a:lstStyle/>
          <a:p>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缺点：</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p:cNvSpPr txBox="1"/>
          <p:nvPr/>
        </p:nvSpPr>
        <p:spPr bwMode="auto">
          <a:xfrm>
            <a:off x="6408200" y="3008969"/>
            <a:ext cx="954107" cy="276999"/>
          </a:xfrm>
          <a:prstGeom prst="rect">
            <a:avLst/>
          </a:prstGeom>
          <a:solidFill>
            <a:schemeClr val="bg1"/>
          </a:solidFill>
          <a:ln w="9525">
            <a:noFill/>
            <a:miter lim="800000"/>
          </a:ln>
        </p:spPr>
        <p:txBody>
          <a:bodyPr wrap="none" rtlCol="0">
            <a:spAutoFit/>
          </a:bodyPr>
          <a:lstStyle/>
          <a:p>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插损比较大</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advTm="114609">
    <p:diamon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热插拔的实现</a:t>
            </a:r>
            <a:r>
              <a:rPr lang="en-US" altLang="zh-CN" dirty="0"/>
              <a:t>-</a:t>
            </a:r>
            <a:r>
              <a:rPr lang="zh-CN" altLang="en-US" dirty="0"/>
              <a:t>射频隔离合成器</a:t>
            </a:r>
            <a:endParaRPr lang="zh-CN" altLang="en-US" dirty="0"/>
          </a:p>
        </p:txBody>
      </p:sp>
      <p:pic>
        <p:nvPicPr>
          <p:cNvPr id="16" name="图片 15"/>
          <p:cNvPicPr>
            <a:picLocks noChangeAspect="1"/>
          </p:cNvPicPr>
          <p:nvPr/>
        </p:nvPicPr>
        <p:blipFill>
          <a:blip r:embed="rId1"/>
          <a:stretch>
            <a:fillRect/>
          </a:stretch>
        </p:blipFill>
        <p:spPr>
          <a:xfrm>
            <a:off x="3239" y="0"/>
            <a:ext cx="12185522" cy="6858000"/>
          </a:xfrm>
          <a:prstGeom prst="rect">
            <a:avLst/>
          </a:prstGeom>
        </p:spPr>
      </p:pic>
      <p:sp>
        <p:nvSpPr>
          <p:cNvPr id="17" name="矩形 16"/>
          <p:cNvSpPr/>
          <p:nvPr/>
        </p:nvSpPr>
        <p:spPr bwMode="auto">
          <a:xfrm>
            <a:off x="192505" y="1568918"/>
            <a:ext cx="3465095" cy="3355541"/>
          </a:xfrm>
          <a:prstGeom prst="rect">
            <a:avLst/>
          </a:prstGeom>
          <a:solidFill>
            <a:schemeClr val="bg1"/>
          </a:solidFill>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spAutoFit/>
          </a:bodyPr>
          <a:lstStyle/>
          <a:p>
            <a:pPr marL="0" marR="0" indent="0" algn="just" defTabSz="914400" rtl="0" eaLnBrk="0" fontAlgn="base" latinLnBrk="0" hangingPunct="0">
              <a:lnSpc>
                <a:spcPct val="100000"/>
              </a:lnSpc>
              <a:spcBef>
                <a:spcPct val="0"/>
              </a:spcBef>
              <a:spcAft>
                <a:spcPct val="0"/>
              </a:spcAft>
              <a:buClrTx/>
              <a:buSzTx/>
              <a:buFont typeface="Wingdings" panose="05000000000000000000" pitchFamily="2" charset="2"/>
              <a:buChar char="ü"/>
            </a:pPr>
            <a:endParaRPr kumimoji="0" lang="zh-CN" altLang="en-US" sz="2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8" name="图片 17"/>
          <p:cNvPicPr/>
          <p:nvPr/>
        </p:nvPicPr>
        <p:blipFill>
          <a:blip r:embed="rId2">
            <a:extLst>
              <a:ext uri="{28A0092B-C50C-407E-A947-70E740481C1C}">
                <a14:useLocalDpi xmlns:a14="http://schemas.microsoft.com/office/drawing/2010/main" val="0"/>
              </a:ext>
            </a:extLst>
          </a:blip>
          <a:srcRect/>
          <a:stretch>
            <a:fillRect/>
          </a:stretch>
        </p:blipFill>
        <p:spPr bwMode="auto">
          <a:xfrm>
            <a:off x="238406" y="1568918"/>
            <a:ext cx="3268980" cy="3253339"/>
          </a:xfrm>
          <a:prstGeom prst="rect">
            <a:avLst/>
          </a:prstGeom>
          <a:noFill/>
          <a:ln>
            <a:noFill/>
          </a:ln>
        </p:spPr>
      </p:pic>
      <p:sp>
        <p:nvSpPr>
          <p:cNvPr id="6" name="标题 3"/>
          <p:cNvSpPr txBox="1"/>
          <p:nvPr/>
        </p:nvSpPr>
        <p:spPr>
          <a:xfrm>
            <a:off x="1371800" y="175114"/>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第一代射频隔离合成器设计</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7" name="标题 3"/>
          <p:cNvSpPr txBox="1"/>
          <p:nvPr/>
        </p:nvSpPr>
        <p:spPr>
          <a:xfrm>
            <a:off x="11785600" y="6595534"/>
            <a:ext cx="491068" cy="50799"/>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600" b="1" cap="all" dirty="0">
                <a:solidFill>
                  <a:srgbClr val="014AB9"/>
                </a:solidFill>
                <a:latin typeface="微软雅黑" panose="020B0503020204020204" pitchFamily="34" charset="-122"/>
                <a:ea typeface="微软雅黑" panose="020B0503020204020204" pitchFamily="34" charset="-122"/>
              </a:rPr>
              <a:t>18</a:t>
            </a:r>
            <a:endParaRPr lang="zh-CN" altLang="en-US" sz="1600" b="1" cap="all" dirty="0">
              <a:solidFill>
                <a:srgbClr val="014AB9"/>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8267" y="0"/>
            <a:ext cx="1007533" cy="836632"/>
          </a:xfrm>
          <a:prstGeom prst="rect">
            <a:avLst/>
          </a:prstGeom>
        </p:spPr>
      </p:pic>
    </p:spTree>
  </p:cSld>
  <p:clrMapOvr>
    <a:masterClrMapping/>
  </p:clrMapOvr>
  <p:transition advTm="114609">
    <p:diamon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txBox="1"/>
          <p:nvPr/>
        </p:nvSpPr>
        <p:spPr>
          <a:xfrm>
            <a:off x="2885058" y="1776966"/>
            <a:ext cx="7202218" cy="4519748"/>
          </a:xfrm>
          <a:prstGeom prst="rect">
            <a:avLst/>
          </a:prstGeom>
        </p:spPr>
        <p:txBody>
          <a:bodyPr wrap="square">
            <a:noAutofit/>
          </a:bodyPr>
          <a:lstStyle>
            <a:lvl1pPr marL="342900" indent="-342900" algn="l" rtl="0" eaLnBrk="1" fontAlgn="base" hangingPunct="1">
              <a:spcBef>
                <a:spcPct val="20000"/>
              </a:spcBef>
              <a:spcAft>
                <a:spcPct val="0"/>
              </a:spcAft>
              <a:buClr>
                <a:srgbClr val="F1AF00"/>
              </a:buClr>
              <a:buChar char="•"/>
              <a:defRPr sz="2400" b="1">
                <a:solidFill>
                  <a:schemeClr val="tx1"/>
                </a:solidFill>
                <a:latin typeface="+mn-lt"/>
                <a:ea typeface="+mn-ea"/>
                <a:cs typeface="+mn-cs"/>
              </a:defRPr>
            </a:lvl1pPr>
            <a:lvl2pPr marL="742950" indent="-285750" algn="l" rtl="0" eaLnBrk="1" fontAlgn="base" hangingPunct="1">
              <a:spcBef>
                <a:spcPct val="20000"/>
              </a:spcBef>
              <a:spcAft>
                <a:spcPct val="0"/>
              </a:spcAft>
              <a:buClr>
                <a:srgbClr val="F1AF00"/>
              </a:buClr>
              <a:buFont typeface="Arial" panose="020B0604020202020204" pitchFamily="34" charset="0"/>
              <a:buChar char="–"/>
              <a:defRPr sz="2100">
                <a:solidFill>
                  <a:srgbClr val="00338F"/>
                </a:solidFill>
                <a:latin typeface="+mn-lt"/>
              </a:defRPr>
            </a:lvl2pPr>
            <a:lvl3pPr marL="1143000" indent="-228600" algn="l" rtl="0" eaLnBrk="1" fontAlgn="base" hangingPunct="1">
              <a:spcBef>
                <a:spcPct val="20000"/>
              </a:spcBef>
              <a:spcAft>
                <a:spcPct val="0"/>
              </a:spcAft>
              <a:buClr>
                <a:srgbClr val="F1AF00"/>
              </a:buClr>
              <a:buFont typeface="Wingdings" panose="05000000000000000000" pitchFamily="2" charset="2"/>
              <a:buChar char="§"/>
              <a:defRPr sz="1900">
                <a:solidFill>
                  <a:srgbClr val="00338F"/>
                </a:solidFill>
                <a:latin typeface="+mn-lt"/>
              </a:defRPr>
            </a:lvl3pPr>
            <a:lvl4pPr marL="1600200" indent="-228600" algn="l" rtl="0" eaLnBrk="1" fontAlgn="base" hangingPunct="1">
              <a:spcBef>
                <a:spcPct val="20000"/>
              </a:spcBef>
              <a:spcAft>
                <a:spcPct val="0"/>
              </a:spcAft>
              <a:buClr>
                <a:srgbClr val="F1AF00"/>
              </a:buClr>
              <a:buChar char="•"/>
              <a:defRPr sz="2000" i="1">
                <a:solidFill>
                  <a:srgbClr val="00338F"/>
                </a:solidFill>
                <a:latin typeface="+mn-lt"/>
              </a:defRPr>
            </a:lvl4pPr>
            <a:lvl5pPr marL="2057400" indent="-228600" algn="l" rtl="0" eaLnBrk="1" fontAlgn="base" hangingPunct="1">
              <a:spcBef>
                <a:spcPct val="20000"/>
              </a:spcBef>
              <a:spcAft>
                <a:spcPct val="0"/>
              </a:spcAft>
              <a:buClr>
                <a:srgbClr val="F1AF00"/>
              </a:buClr>
              <a:buChar char="o"/>
              <a:defRPr sz="1600">
                <a:solidFill>
                  <a:srgbClr val="00338F"/>
                </a:solidFill>
                <a:latin typeface="+mn-lt"/>
              </a:defRPr>
            </a:lvl5pPr>
            <a:lvl6pPr marL="2514600" indent="-228600" algn="l" rtl="0" eaLnBrk="1" fontAlgn="base" hangingPunct="1">
              <a:spcBef>
                <a:spcPct val="20000"/>
              </a:spcBef>
              <a:spcAft>
                <a:spcPct val="0"/>
              </a:spcAft>
              <a:buClr>
                <a:srgbClr val="F1AF00"/>
              </a:buClr>
              <a:buChar char="o"/>
              <a:defRPr sz="1600">
                <a:solidFill>
                  <a:srgbClr val="00338F"/>
                </a:solidFill>
                <a:latin typeface="+mn-lt"/>
              </a:defRPr>
            </a:lvl6pPr>
            <a:lvl7pPr marL="2971800" indent="-228600" algn="l" rtl="0" eaLnBrk="1" fontAlgn="base" hangingPunct="1">
              <a:spcBef>
                <a:spcPct val="20000"/>
              </a:spcBef>
              <a:spcAft>
                <a:spcPct val="0"/>
              </a:spcAft>
              <a:buClr>
                <a:srgbClr val="F1AF00"/>
              </a:buClr>
              <a:buChar char="o"/>
              <a:defRPr sz="1600">
                <a:solidFill>
                  <a:srgbClr val="00338F"/>
                </a:solidFill>
                <a:latin typeface="+mn-lt"/>
              </a:defRPr>
            </a:lvl7pPr>
            <a:lvl8pPr marL="3429000" indent="-228600" algn="l" rtl="0" eaLnBrk="1" fontAlgn="base" hangingPunct="1">
              <a:spcBef>
                <a:spcPct val="20000"/>
              </a:spcBef>
              <a:spcAft>
                <a:spcPct val="0"/>
              </a:spcAft>
              <a:buClr>
                <a:srgbClr val="F1AF00"/>
              </a:buClr>
              <a:buChar char="o"/>
              <a:defRPr sz="1600">
                <a:solidFill>
                  <a:srgbClr val="00338F"/>
                </a:solidFill>
                <a:latin typeface="+mn-lt"/>
              </a:defRPr>
            </a:lvl8pPr>
            <a:lvl9pPr marL="3886200" indent="-228600" algn="l" rtl="0" eaLnBrk="1" fontAlgn="base" hangingPunct="1">
              <a:spcBef>
                <a:spcPct val="20000"/>
              </a:spcBef>
              <a:spcAft>
                <a:spcPct val="0"/>
              </a:spcAft>
              <a:buClr>
                <a:srgbClr val="F1AF00"/>
              </a:buClr>
              <a:buChar char="o"/>
              <a:defRPr sz="1600">
                <a:solidFill>
                  <a:srgbClr val="00338F"/>
                </a:solidFill>
                <a:latin typeface="+mn-lt"/>
              </a:defRPr>
            </a:lvl9pPr>
          </a:lstStyle>
          <a:p>
            <a:pPr algn="l">
              <a:lnSpc>
                <a:spcPct val="200000"/>
              </a:lnSpc>
              <a:spcBef>
                <a:spcPts val="0"/>
              </a:spcBef>
              <a:buClrTx/>
              <a:buFont typeface="Arial" panose="020B0604020202020204" pitchFamily="34" charset="0"/>
              <a:buChar char="•"/>
            </a:pPr>
            <a:r>
              <a:rPr b="1" dirty="0">
                <a:latin typeface="微软雅黑" panose="020B0503020204020204" pitchFamily="34" charset="-122"/>
              </a:rPr>
              <a:t>1. </a:t>
            </a:r>
            <a:r>
              <a:rPr b="1" dirty="0" err="1">
                <a:latin typeface="微软雅黑" panose="020B0503020204020204" pitchFamily="34" charset="-122"/>
              </a:rPr>
              <a:t>项目背景：ADS需求与CiADS总体目标</a:t>
            </a:r>
            <a:endParaRPr b="1" dirty="0">
              <a:latin typeface="微软雅黑" panose="020B0503020204020204" pitchFamily="34" charset="-122"/>
            </a:endParaRPr>
          </a:p>
          <a:p>
            <a:pPr algn="l">
              <a:lnSpc>
                <a:spcPct val="200000"/>
              </a:lnSpc>
            </a:pPr>
            <a:r>
              <a:rPr b="1" dirty="0">
                <a:latin typeface="微软雅黑" panose="020B0503020204020204" pitchFamily="34" charset="-122"/>
              </a:rPr>
              <a:t>2. </a:t>
            </a:r>
            <a:r>
              <a:rPr b="1" dirty="0" err="1">
                <a:latin typeface="微软雅黑" panose="020B0503020204020204" pitchFamily="34" charset="-122"/>
              </a:rPr>
              <a:t>关键路线：标准化模块、功率合成与热插拔</a:t>
            </a:r>
            <a:endParaRPr b="1" dirty="0">
              <a:latin typeface="微软雅黑" panose="020B0503020204020204" pitchFamily="34" charset="-122"/>
            </a:endParaRPr>
          </a:p>
          <a:p>
            <a:pPr algn="l">
              <a:lnSpc>
                <a:spcPct val="200000"/>
              </a:lnSpc>
            </a:pPr>
            <a:r>
              <a:rPr lang="en-US" b="1" dirty="0">
                <a:solidFill>
                  <a:srgbClr val="FF0000"/>
                </a:solidFill>
                <a:latin typeface="微软雅黑" panose="020B0503020204020204" pitchFamily="34" charset="-122"/>
              </a:rPr>
              <a:t>3</a:t>
            </a:r>
            <a:r>
              <a:rPr b="1" dirty="0">
                <a:solidFill>
                  <a:srgbClr val="FF0000"/>
                </a:solidFill>
                <a:latin typeface="微软雅黑" panose="020B0503020204020204" pitchFamily="34" charset="-122"/>
              </a:rPr>
              <a:t>. </a:t>
            </a:r>
            <a:r>
              <a:rPr b="1" dirty="0" err="1">
                <a:solidFill>
                  <a:srgbClr val="FF0000"/>
                </a:solidFill>
                <a:latin typeface="微软雅黑" panose="020B0503020204020204" pitchFamily="34" charset="-122"/>
              </a:rPr>
              <a:t>最新进展：GaN器件</a:t>
            </a:r>
            <a:r>
              <a:rPr b="1" dirty="0">
                <a:solidFill>
                  <a:srgbClr val="FF0000"/>
                </a:solidFill>
                <a:latin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标准化</a:t>
            </a:r>
            <a:r>
              <a:rPr b="1" dirty="0">
                <a:solidFill>
                  <a:srgbClr val="FF0000"/>
                </a:solidFill>
                <a:latin typeface="微软雅黑" panose="020B0503020204020204" pitchFamily="34" charset="-122"/>
              </a:rPr>
              <a:t>与</a:t>
            </a:r>
            <a:r>
              <a:rPr lang="zh-CN" altLang="en-US" dirty="0">
                <a:solidFill>
                  <a:srgbClr val="FF0000"/>
                </a:solidFill>
                <a:latin typeface="微软雅黑" panose="020B0503020204020204" pitchFamily="34" charset="-122"/>
                <a:ea typeface="微软雅黑" panose="020B0503020204020204" pitchFamily="34" charset="-122"/>
              </a:rPr>
              <a:t>热插拔</a:t>
            </a:r>
            <a:r>
              <a:rPr b="1" dirty="0" err="1">
                <a:solidFill>
                  <a:srgbClr val="FF0000"/>
                </a:solidFill>
                <a:latin typeface="微软雅黑" panose="020B0503020204020204" pitchFamily="34" charset="-122"/>
              </a:rPr>
              <a:t>验证</a:t>
            </a:r>
            <a:endParaRPr b="1" dirty="0">
              <a:solidFill>
                <a:srgbClr val="FF0000"/>
              </a:solidFill>
              <a:latin typeface="微软雅黑" panose="020B0503020204020204" pitchFamily="34" charset="-122"/>
            </a:endParaRPr>
          </a:p>
          <a:p>
            <a:pPr algn="l">
              <a:lnSpc>
                <a:spcPct val="200000"/>
              </a:lnSpc>
            </a:pPr>
            <a:r>
              <a:rPr lang="en-US" b="1" dirty="0">
                <a:latin typeface="微软雅黑" panose="020B0503020204020204" pitchFamily="34" charset="-122"/>
              </a:rPr>
              <a:t>4</a:t>
            </a:r>
            <a:r>
              <a:rPr b="1" dirty="0">
                <a:latin typeface="微软雅黑" panose="020B0503020204020204" pitchFamily="34" charset="-122"/>
              </a:rPr>
              <a:t>. </a:t>
            </a:r>
            <a:r>
              <a:rPr b="1" dirty="0" err="1">
                <a:latin typeface="微软雅黑" panose="020B0503020204020204" pitchFamily="34" charset="-122"/>
              </a:rPr>
              <a:t>总结：面向工程应用的固态功率源平台</a:t>
            </a:r>
            <a:endParaRPr b="1" dirty="0">
              <a:latin typeface="微软雅黑" panose="020B0503020204020204" pitchFamily="34" charset="-122"/>
            </a:endParaRPr>
          </a:p>
        </p:txBody>
      </p:sp>
      <p:sp>
        <p:nvSpPr>
          <p:cNvPr id="4"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19</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1478" y="116632"/>
            <a:ext cx="1066909" cy="720000"/>
          </a:xfrm>
        </p:spPr>
        <p:txBody>
          <a:bodyPr wrap="square" anchor="ctr"/>
          <a:lstStyle/>
          <a:p>
            <a:pPr algn="l"/>
            <a:r>
              <a:rPr lang="zh-CN" altLang="en-US" sz="3000" dirty="0">
                <a:solidFill>
                  <a:srgbClr val="014AB9"/>
                </a:solidFill>
                <a:latin typeface="微软雅黑" panose="020B0503020204020204" pitchFamily="34" charset="-122"/>
                <a:ea typeface="微软雅黑" panose="020B0503020204020204" pitchFamily="34" charset="-122"/>
              </a:rPr>
              <a:t>目录</a:t>
            </a:r>
            <a:endParaRPr lang="zh-CN" altLang="en-US" dirty="0">
              <a:solidFill>
                <a:srgbClr val="014AB9"/>
              </a:solidFill>
              <a:latin typeface="微软雅黑" panose="020B0503020204020204" pitchFamily="34" charset="-122"/>
              <a:ea typeface="微软雅黑" panose="020B0503020204020204" pitchFamily="34" charset="-122"/>
            </a:endParaRPr>
          </a:p>
        </p:txBody>
      </p:sp>
      <p:sp>
        <p:nvSpPr>
          <p:cNvPr id="4" name="内容占位符 2"/>
          <p:cNvSpPr txBox="1"/>
          <p:nvPr/>
        </p:nvSpPr>
        <p:spPr>
          <a:xfrm>
            <a:off x="2885058" y="1776966"/>
            <a:ext cx="7202218" cy="4519748"/>
          </a:xfrm>
          <a:prstGeom prst="rect">
            <a:avLst/>
          </a:prstGeom>
        </p:spPr>
        <p:txBody>
          <a:bodyPr wrap="square">
            <a:noAutofit/>
          </a:bodyPr>
          <a:lstStyle>
            <a:lvl1pPr marL="342900" indent="-342900" algn="l" rtl="0" eaLnBrk="1" fontAlgn="base" hangingPunct="1">
              <a:spcBef>
                <a:spcPct val="20000"/>
              </a:spcBef>
              <a:spcAft>
                <a:spcPct val="0"/>
              </a:spcAft>
              <a:buClr>
                <a:srgbClr val="F1AF00"/>
              </a:buClr>
              <a:buChar char="•"/>
              <a:defRPr sz="2400" b="1">
                <a:solidFill>
                  <a:schemeClr val="tx1"/>
                </a:solidFill>
                <a:latin typeface="+mn-lt"/>
                <a:ea typeface="+mn-ea"/>
                <a:cs typeface="+mn-cs"/>
              </a:defRPr>
            </a:lvl1pPr>
            <a:lvl2pPr marL="742950" indent="-285750" algn="l" rtl="0" eaLnBrk="1" fontAlgn="base" hangingPunct="1">
              <a:spcBef>
                <a:spcPct val="20000"/>
              </a:spcBef>
              <a:spcAft>
                <a:spcPct val="0"/>
              </a:spcAft>
              <a:buClr>
                <a:srgbClr val="F1AF00"/>
              </a:buClr>
              <a:buFont typeface="Arial" panose="020B0604020202020204" pitchFamily="34" charset="0"/>
              <a:buChar char="–"/>
              <a:defRPr sz="2100">
                <a:solidFill>
                  <a:srgbClr val="00338F"/>
                </a:solidFill>
                <a:latin typeface="+mn-lt"/>
              </a:defRPr>
            </a:lvl2pPr>
            <a:lvl3pPr marL="1143000" indent="-228600" algn="l" rtl="0" eaLnBrk="1" fontAlgn="base" hangingPunct="1">
              <a:spcBef>
                <a:spcPct val="20000"/>
              </a:spcBef>
              <a:spcAft>
                <a:spcPct val="0"/>
              </a:spcAft>
              <a:buClr>
                <a:srgbClr val="F1AF00"/>
              </a:buClr>
              <a:buFont typeface="Wingdings" panose="05000000000000000000" pitchFamily="2" charset="2"/>
              <a:buChar char="§"/>
              <a:defRPr sz="1900">
                <a:solidFill>
                  <a:srgbClr val="00338F"/>
                </a:solidFill>
                <a:latin typeface="+mn-lt"/>
              </a:defRPr>
            </a:lvl3pPr>
            <a:lvl4pPr marL="1600200" indent="-228600" algn="l" rtl="0" eaLnBrk="1" fontAlgn="base" hangingPunct="1">
              <a:spcBef>
                <a:spcPct val="20000"/>
              </a:spcBef>
              <a:spcAft>
                <a:spcPct val="0"/>
              </a:spcAft>
              <a:buClr>
                <a:srgbClr val="F1AF00"/>
              </a:buClr>
              <a:buChar char="•"/>
              <a:defRPr sz="2000" i="1">
                <a:solidFill>
                  <a:srgbClr val="00338F"/>
                </a:solidFill>
                <a:latin typeface="+mn-lt"/>
              </a:defRPr>
            </a:lvl4pPr>
            <a:lvl5pPr marL="2057400" indent="-228600" algn="l" rtl="0" eaLnBrk="1" fontAlgn="base" hangingPunct="1">
              <a:spcBef>
                <a:spcPct val="20000"/>
              </a:spcBef>
              <a:spcAft>
                <a:spcPct val="0"/>
              </a:spcAft>
              <a:buClr>
                <a:srgbClr val="F1AF00"/>
              </a:buClr>
              <a:buChar char="o"/>
              <a:defRPr sz="1600">
                <a:solidFill>
                  <a:srgbClr val="00338F"/>
                </a:solidFill>
                <a:latin typeface="+mn-lt"/>
              </a:defRPr>
            </a:lvl5pPr>
            <a:lvl6pPr marL="2514600" indent="-228600" algn="l" rtl="0" eaLnBrk="1" fontAlgn="base" hangingPunct="1">
              <a:spcBef>
                <a:spcPct val="20000"/>
              </a:spcBef>
              <a:spcAft>
                <a:spcPct val="0"/>
              </a:spcAft>
              <a:buClr>
                <a:srgbClr val="F1AF00"/>
              </a:buClr>
              <a:buChar char="o"/>
              <a:defRPr sz="1600">
                <a:solidFill>
                  <a:srgbClr val="00338F"/>
                </a:solidFill>
                <a:latin typeface="+mn-lt"/>
              </a:defRPr>
            </a:lvl6pPr>
            <a:lvl7pPr marL="2971800" indent="-228600" algn="l" rtl="0" eaLnBrk="1" fontAlgn="base" hangingPunct="1">
              <a:spcBef>
                <a:spcPct val="20000"/>
              </a:spcBef>
              <a:spcAft>
                <a:spcPct val="0"/>
              </a:spcAft>
              <a:buClr>
                <a:srgbClr val="F1AF00"/>
              </a:buClr>
              <a:buChar char="o"/>
              <a:defRPr sz="1600">
                <a:solidFill>
                  <a:srgbClr val="00338F"/>
                </a:solidFill>
                <a:latin typeface="+mn-lt"/>
              </a:defRPr>
            </a:lvl7pPr>
            <a:lvl8pPr marL="3429000" indent="-228600" algn="l" rtl="0" eaLnBrk="1" fontAlgn="base" hangingPunct="1">
              <a:spcBef>
                <a:spcPct val="20000"/>
              </a:spcBef>
              <a:spcAft>
                <a:spcPct val="0"/>
              </a:spcAft>
              <a:buClr>
                <a:srgbClr val="F1AF00"/>
              </a:buClr>
              <a:buChar char="o"/>
              <a:defRPr sz="1600">
                <a:solidFill>
                  <a:srgbClr val="00338F"/>
                </a:solidFill>
                <a:latin typeface="+mn-lt"/>
              </a:defRPr>
            </a:lvl8pPr>
            <a:lvl9pPr marL="3886200" indent="-228600" algn="l" rtl="0" eaLnBrk="1" fontAlgn="base" hangingPunct="1">
              <a:spcBef>
                <a:spcPct val="20000"/>
              </a:spcBef>
              <a:spcAft>
                <a:spcPct val="0"/>
              </a:spcAft>
              <a:buClr>
                <a:srgbClr val="F1AF00"/>
              </a:buClr>
              <a:buChar char="o"/>
              <a:defRPr sz="1600">
                <a:solidFill>
                  <a:srgbClr val="00338F"/>
                </a:solidFill>
                <a:latin typeface="+mn-lt"/>
              </a:defRPr>
            </a:lvl9pPr>
          </a:lstStyle>
          <a:p>
            <a:pPr algn="l">
              <a:lnSpc>
                <a:spcPct val="200000"/>
              </a:lnSpc>
              <a:spcBef>
                <a:spcPts val="0"/>
              </a:spcBef>
              <a:buClrTx/>
              <a:buFont typeface="Arial" panose="020B0604020202020204" pitchFamily="34" charset="0"/>
              <a:buChar char="•"/>
            </a:pPr>
            <a:r>
              <a:rPr b="1" dirty="0">
                <a:solidFill>
                  <a:srgbClr val="FF0000"/>
                </a:solidFill>
                <a:latin typeface="微软雅黑" panose="020B0503020204020204" pitchFamily="34" charset="-122"/>
              </a:rPr>
              <a:t>1. </a:t>
            </a:r>
            <a:r>
              <a:rPr b="1" dirty="0" err="1">
                <a:solidFill>
                  <a:srgbClr val="FF0000"/>
                </a:solidFill>
                <a:latin typeface="微软雅黑" panose="020B0503020204020204" pitchFamily="34" charset="-122"/>
              </a:rPr>
              <a:t>项目背景：ADS需求与CiADS总体目标</a:t>
            </a:r>
            <a:endParaRPr b="1" dirty="0">
              <a:solidFill>
                <a:srgbClr val="FF0000"/>
              </a:solidFill>
              <a:latin typeface="微软雅黑" panose="020B0503020204020204" pitchFamily="34" charset="-122"/>
            </a:endParaRPr>
          </a:p>
          <a:p>
            <a:pPr algn="l">
              <a:lnSpc>
                <a:spcPct val="200000"/>
              </a:lnSpc>
            </a:pPr>
            <a:r>
              <a:rPr b="1" dirty="0">
                <a:latin typeface="微软雅黑" panose="020B0503020204020204" pitchFamily="34" charset="-122"/>
              </a:rPr>
              <a:t>2. </a:t>
            </a:r>
            <a:r>
              <a:rPr b="1" dirty="0" err="1">
                <a:latin typeface="微软雅黑" panose="020B0503020204020204" pitchFamily="34" charset="-122"/>
              </a:rPr>
              <a:t>关键路线：标准化模块、功率合成与热插拔</a:t>
            </a:r>
            <a:endParaRPr b="1" dirty="0">
              <a:latin typeface="微软雅黑" panose="020B0503020204020204" pitchFamily="34" charset="-122"/>
            </a:endParaRPr>
          </a:p>
          <a:p>
            <a:pPr algn="l">
              <a:lnSpc>
                <a:spcPct val="200000"/>
              </a:lnSpc>
            </a:pPr>
            <a:r>
              <a:rPr lang="en-US" b="1" dirty="0">
                <a:latin typeface="微软雅黑" panose="020B0503020204020204" pitchFamily="34" charset="-122"/>
              </a:rPr>
              <a:t>3</a:t>
            </a:r>
            <a:r>
              <a:rPr b="1" dirty="0">
                <a:latin typeface="微软雅黑" panose="020B0503020204020204" pitchFamily="34" charset="-122"/>
              </a:rPr>
              <a:t>. </a:t>
            </a:r>
            <a:r>
              <a:rPr b="1" dirty="0" err="1">
                <a:latin typeface="微软雅黑" panose="020B0503020204020204" pitchFamily="34" charset="-122"/>
              </a:rPr>
              <a:t>最新进展：GaN器件、国产化与</a:t>
            </a:r>
            <a:r>
              <a:rPr lang="zh-CN" altLang="en-US" dirty="0">
                <a:latin typeface="微软雅黑" panose="020B0503020204020204" pitchFamily="34" charset="-122"/>
                <a:ea typeface="微软雅黑" panose="020B0503020204020204" pitchFamily="34" charset="-122"/>
              </a:rPr>
              <a:t>热插拔</a:t>
            </a:r>
            <a:r>
              <a:rPr b="1" dirty="0" err="1">
                <a:latin typeface="微软雅黑" panose="020B0503020204020204" pitchFamily="34" charset="-122"/>
              </a:rPr>
              <a:t>验证</a:t>
            </a:r>
            <a:endParaRPr b="1" dirty="0">
              <a:latin typeface="微软雅黑" panose="020B0503020204020204" pitchFamily="34" charset="-122"/>
            </a:endParaRPr>
          </a:p>
          <a:p>
            <a:pPr algn="l">
              <a:lnSpc>
                <a:spcPct val="200000"/>
              </a:lnSpc>
            </a:pPr>
            <a:r>
              <a:rPr lang="en-US" b="1" dirty="0">
                <a:latin typeface="微软雅黑" panose="020B0503020204020204" pitchFamily="34" charset="-122"/>
              </a:rPr>
              <a:t>4</a:t>
            </a:r>
            <a:r>
              <a:rPr b="1" dirty="0">
                <a:latin typeface="微软雅黑" panose="020B0503020204020204" pitchFamily="34" charset="-122"/>
              </a:rPr>
              <a:t>. </a:t>
            </a:r>
            <a:r>
              <a:rPr b="1" dirty="0" err="1">
                <a:latin typeface="微软雅黑" panose="020B0503020204020204" pitchFamily="34" charset="-122"/>
              </a:rPr>
              <a:t>总结：面向工程应用的固态功率源平台</a:t>
            </a:r>
            <a:endParaRPr b="1" dirty="0">
              <a:latin typeface="微软雅黑" panose="020B0503020204020204" pitchFamily="34" charset="-122"/>
            </a:endParaRPr>
          </a:p>
        </p:txBody>
      </p:sp>
      <p:sp>
        <p:nvSpPr>
          <p:cNvPr id="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2</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5" name="图片 4"/>
          <p:cNvPicPr>
            <a:picLocks noChangeAspect="1"/>
          </p:cNvPicPr>
          <p:nvPr/>
        </p:nvPicPr>
        <p:blipFill>
          <a:blip r:embed="rId1"/>
          <a:stretch>
            <a:fillRect/>
          </a:stretch>
        </p:blipFill>
        <p:spPr>
          <a:xfrm>
            <a:off x="3239" y="0"/>
            <a:ext cx="12185522" cy="6858000"/>
          </a:xfrm>
          <a:prstGeom prst="rect">
            <a:avLst/>
          </a:prstGeom>
        </p:spPr>
      </p:pic>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9205" y="1424538"/>
            <a:ext cx="1174282" cy="2079058"/>
          </a:xfrm>
          <a:prstGeom prst="rect">
            <a:avLst/>
          </a:prstGeom>
        </p:spPr>
      </p:pic>
      <p:sp>
        <p:nvSpPr>
          <p:cNvPr id="9" name="箭头: 右 8"/>
          <p:cNvSpPr/>
          <p:nvPr/>
        </p:nvSpPr>
        <p:spPr bwMode="auto">
          <a:xfrm>
            <a:off x="2618072" y="2098307"/>
            <a:ext cx="182880" cy="288758"/>
          </a:xfrm>
          <a:prstGeom prst="rightArrow">
            <a:avLst/>
          </a:prstGeom>
          <a:solidFill>
            <a:srgbClr val="C00000"/>
          </a:solidFill>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spAutoFit/>
          </a:bodyPr>
          <a:lstStyle/>
          <a:p>
            <a:pPr marL="0" marR="0" indent="0" algn="just" defTabSz="914400" rtl="0" eaLnBrk="0" fontAlgn="base" latinLnBrk="0" hangingPunct="0">
              <a:lnSpc>
                <a:spcPct val="100000"/>
              </a:lnSpc>
              <a:spcBef>
                <a:spcPct val="0"/>
              </a:spcBef>
              <a:spcAft>
                <a:spcPct val="0"/>
              </a:spcAft>
              <a:buClrTx/>
              <a:buSzTx/>
              <a:buFont typeface="Wingdings" panose="05000000000000000000" pitchFamily="2" charset="2"/>
              <a:buChar char="ü"/>
            </a:pPr>
            <a:endParaRPr kumimoji="0" lang="zh-CN" altLang="en-US" sz="2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箭头: 右 9"/>
          <p:cNvSpPr/>
          <p:nvPr/>
        </p:nvSpPr>
        <p:spPr bwMode="auto">
          <a:xfrm>
            <a:off x="7377765" y="2098307"/>
            <a:ext cx="182880" cy="288758"/>
          </a:xfrm>
          <a:prstGeom prst="rightArrow">
            <a:avLst/>
          </a:prstGeom>
          <a:solidFill>
            <a:schemeClr val="accent3"/>
          </a:solidFill>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spAutoFit/>
          </a:bodyPr>
          <a:lstStyle/>
          <a:p>
            <a:pPr marL="0" marR="0" indent="0" algn="just" defTabSz="914400" rtl="0" eaLnBrk="0" fontAlgn="base" latinLnBrk="0" hangingPunct="0">
              <a:lnSpc>
                <a:spcPct val="100000"/>
              </a:lnSpc>
              <a:spcBef>
                <a:spcPct val="0"/>
              </a:spcBef>
              <a:spcAft>
                <a:spcPct val="0"/>
              </a:spcAft>
              <a:buClrTx/>
              <a:buSzTx/>
              <a:buFont typeface="Wingdings" panose="05000000000000000000" pitchFamily="2" charset="2"/>
              <a:buChar char="ü"/>
            </a:pPr>
            <a:endParaRPr kumimoji="0" lang="zh-CN" altLang="en-US" sz="2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箭头: 右 11"/>
          <p:cNvSpPr/>
          <p:nvPr/>
        </p:nvSpPr>
        <p:spPr bwMode="auto">
          <a:xfrm>
            <a:off x="10353561" y="2175309"/>
            <a:ext cx="182880" cy="288758"/>
          </a:xfrm>
          <a:prstGeom prst="rightArrow">
            <a:avLst/>
          </a:prstGeom>
          <a:solidFill>
            <a:schemeClr val="accent3"/>
          </a:solidFill>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spAutoFit/>
          </a:bodyPr>
          <a:lstStyle/>
          <a:p>
            <a:pPr marL="0" marR="0" indent="0" algn="just" defTabSz="914400" rtl="0" eaLnBrk="0" fontAlgn="base" latinLnBrk="0" hangingPunct="0">
              <a:lnSpc>
                <a:spcPct val="100000"/>
              </a:lnSpc>
              <a:spcBef>
                <a:spcPct val="0"/>
              </a:spcBef>
              <a:spcAft>
                <a:spcPct val="0"/>
              </a:spcAft>
              <a:buClrTx/>
              <a:buSzTx/>
              <a:buFont typeface="Wingdings" panose="05000000000000000000" pitchFamily="2" charset="2"/>
              <a:buChar char="ü"/>
            </a:pPr>
            <a:endParaRPr kumimoji="0" lang="zh-CN" altLang="en-US" sz="2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 name="标题 3"/>
          <p:cNvSpPr txBox="1"/>
          <p:nvPr/>
        </p:nvSpPr>
        <p:spPr>
          <a:xfrm>
            <a:off x="1088042" y="130400"/>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标准化发展历程</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13"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20</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227867" y="25400"/>
            <a:ext cx="9448399" cy="5503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IMP</a:t>
            </a:r>
            <a:r>
              <a:rPr lang="zh-CN" altLang="en-US" sz="3200" b="1" cap="all" dirty="0">
                <a:solidFill>
                  <a:srgbClr val="014AB9"/>
                </a:solidFill>
                <a:latin typeface="微软雅黑" panose="020B0503020204020204" pitchFamily="34" charset="-122"/>
                <a:ea typeface="微软雅黑" panose="020B0503020204020204" pitchFamily="34" charset="-122"/>
              </a:rPr>
              <a:t>固态功率源标注化设计历程</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21</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图片 3"/>
          <p:cNvPicPr>
            <a:picLocks noChangeAspect="1"/>
          </p:cNvPicPr>
          <p:nvPr/>
        </p:nvPicPr>
        <p:blipFill>
          <a:blip r:embed="rId1"/>
          <a:stretch>
            <a:fillRect/>
          </a:stretch>
        </p:blipFill>
        <p:spPr>
          <a:xfrm>
            <a:off x="3239" y="0"/>
            <a:ext cx="12185522" cy="6858000"/>
          </a:xfrm>
          <a:prstGeom prst="rect">
            <a:avLst/>
          </a:prstGeom>
        </p:spPr>
      </p:pic>
      <p:sp>
        <p:nvSpPr>
          <p:cNvPr id="5" name="标题 3"/>
          <p:cNvSpPr txBox="1"/>
          <p:nvPr/>
        </p:nvSpPr>
        <p:spPr>
          <a:xfrm>
            <a:off x="1236333" y="116632"/>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GAN</a:t>
            </a:r>
            <a:r>
              <a:rPr lang="zh-CN" altLang="en-US" sz="3200" b="1" cap="all" dirty="0">
                <a:solidFill>
                  <a:srgbClr val="014AB9"/>
                </a:solidFill>
                <a:latin typeface="微软雅黑" panose="020B0503020204020204" pitchFamily="34" charset="-122"/>
                <a:ea typeface="微软雅黑" panose="020B0503020204020204" pitchFamily="34" charset="-122"/>
              </a:rPr>
              <a:t>功放模块</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6"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22</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100866" y="0"/>
            <a:ext cx="9448399" cy="60303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IMP</a:t>
            </a:r>
            <a:r>
              <a:rPr lang="zh-CN" altLang="en-US" sz="3200" b="1" cap="all" dirty="0">
                <a:solidFill>
                  <a:srgbClr val="014AB9"/>
                </a:solidFill>
                <a:latin typeface="微软雅黑" panose="020B0503020204020204" pitchFamily="34" charset="-122"/>
                <a:ea typeface="微软雅黑" panose="020B0503020204020204" pitchFamily="34" charset="-122"/>
              </a:rPr>
              <a:t>固态功率源新材料应用效果</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5" name="标题 3"/>
          <p:cNvSpPr txBox="1"/>
          <p:nvPr/>
        </p:nvSpPr>
        <p:spPr>
          <a:xfrm>
            <a:off x="11827933" y="6561667"/>
            <a:ext cx="541867" cy="372533"/>
          </a:xfrm>
          <a:prstGeom prst="rect">
            <a:avLst/>
          </a:prstGeo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600" b="1" cap="all" dirty="0">
                <a:solidFill>
                  <a:srgbClr val="014AB9"/>
                </a:solidFill>
                <a:latin typeface="微软雅黑" panose="020B0503020204020204" pitchFamily="34" charset="-122"/>
                <a:ea typeface="微软雅黑" panose="020B0503020204020204" pitchFamily="34" charset="-122"/>
              </a:rPr>
              <a:t>23</a:t>
            </a:r>
            <a:endParaRPr lang="zh-CN" altLang="en-US" sz="16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28345" y="22338"/>
            <a:ext cx="8969375" cy="710565"/>
          </a:xfrm>
        </p:spPr>
        <p:txBody>
          <a:bodyPr anchor="b" anchorCtr="0">
            <a:normAutofit/>
          </a:bodyPr>
          <a:lstStyle/>
          <a:p>
            <a:r>
              <a:rPr lang="zh-CN" altLang="en-US" sz="3600" b="1" dirty="0">
                <a:solidFill>
                  <a:srgbClr val="014AB9"/>
                </a:solidFill>
                <a:latin typeface="微软雅黑" panose="020B0503020204020204" pitchFamily="34" charset="-122"/>
                <a:ea typeface="微软雅黑" panose="020B0503020204020204" pitchFamily="34" charset="-122"/>
                <a:cs typeface="+mn-cs"/>
              </a:rPr>
              <a:t>高功率固态功率源及其标准化现场测试</a:t>
            </a:r>
            <a:endParaRPr lang="zh-CN" altLang="en-US" sz="3600" b="1" dirty="0">
              <a:solidFill>
                <a:srgbClr val="014AB9"/>
              </a:solidFill>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296545" y="1734185"/>
            <a:ext cx="6870700" cy="4424680"/>
          </a:xfrm>
          <a:prstGeom prst="rect">
            <a:avLst/>
          </a:prstGeom>
        </p:spPr>
        <p:style>
          <a:lnRef idx="2">
            <a:schemeClr val="accent4"/>
          </a:lnRef>
          <a:fillRef idx="1">
            <a:schemeClr val="lt1"/>
          </a:fillRef>
          <a:effectRef idx="0">
            <a:schemeClr val="accent4"/>
          </a:effectRef>
          <a:fontRef idx="minor">
            <a:schemeClr val="dk1"/>
          </a:fontRef>
        </p:style>
        <p:txBody>
          <a:bodyPr wrap="square" rtlCol="0">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、功率源插件（模块）性能指标：</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162.5MHz</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325MHz</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a:t>
            </a: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650MHz</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2</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、高密度功率源：</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162.5MHz</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功放模块：标准化设计，功率、效率；</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325MHz</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功放模块：标准化设计，功率、效率；</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650MHz</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整机：功率、效率。</a:t>
            </a: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 3</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、标准化与插件互换：</a:t>
            </a:r>
            <a:endPar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a:p>
            <a:pPr marL="914400" marR="0" lvl="2" indent="45720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不同厂家的相同功放管插件互换</a:t>
            </a:r>
            <a:endPar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914400" marR="0" lvl="2" indent="45720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同一厂家的不同功放管插件互换</a:t>
            </a:r>
            <a:endPar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nvSpPr>
        <p:spPr>
          <a:xfrm>
            <a:off x="9969659" y="5990812"/>
            <a:ext cx="17397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功率源整机</a:t>
            </a: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endParaRPr>
          </a:p>
        </p:txBody>
      </p:sp>
      <p:sp>
        <p:nvSpPr>
          <p:cNvPr id="16" name="文本框 15"/>
          <p:cNvSpPr txBox="1"/>
          <p:nvPr/>
        </p:nvSpPr>
        <p:spPr>
          <a:xfrm>
            <a:off x="7261964" y="5990812"/>
            <a:ext cx="17397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功放插件</a:t>
            </a: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endParaRPr>
          </a:p>
        </p:txBody>
      </p:sp>
      <p:pic>
        <p:nvPicPr>
          <p:cNvPr id="3" name="图片 2" descr="/private/var/folders/4h/w0w6mz590k7dbg14f06bbw8w0000gn/T/com.kingsoft.wpsoffice.mac/picturecompress_20230912230649/output_1.jpgoutput_1"/>
          <p:cNvPicPr>
            <a:picLocks noChangeAspect="1"/>
          </p:cNvPicPr>
          <p:nvPr/>
        </p:nvPicPr>
        <p:blipFill>
          <a:blip r:embed="rId1"/>
          <a:stretch>
            <a:fillRect/>
          </a:stretch>
        </p:blipFill>
        <p:spPr>
          <a:xfrm>
            <a:off x="7515273" y="3428795"/>
            <a:ext cx="3991996" cy="2993997"/>
          </a:xfrm>
          <a:prstGeom prst="rect">
            <a:avLst/>
          </a:prstGeom>
        </p:spPr>
      </p:pic>
      <p:pic>
        <p:nvPicPr>
          <p:cNvPr id="9" name="图片 8"/>
          <p:cNvPicPr>
            <a:picLocks noChangeAspect="1"/>
          </p:cNvPicPr>
          <p:nvPr/>
        </p:nvPicPr>
        <p:blipFill>
          <a:blip r:embed="rId2"/>
          <a:stretch>
            <a:fillRect/>
          </a:stretch>
        </p:blipFill>
        <p:spPr>
          <a:xfrm>
            <a:off x="7515079" y="818946"/>
            <a:ext cx="3991997" cy="2993998"/>
          </a:xfrm>
          <a:prstGeom prst="rect">
            <a:avLst/>
          </a:prstGeom>
        </p:spPr>
      </p:pic>
      <p:sp>
        <p:nvSpPr>
          <p:cNvPr id="4" name="文本框 3"/>
          <p:cNvSpPr txBox="1"/>
          <p:nvPr/>
        </p:nvSpPr>
        <p:spPr>
          <a:xfrm>
            <a:off x="487680" y="1040130"/>
            <a:ext cx="6226810" cy="5219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2023 </a:t>
            </a:r>
            <a:r>
              <a:rPr kumimoji="0" lang="zh-CN" altLang="en-US"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年</a:t>
            </a:r>
            <a:r>
              <a:rPr kumimoji="0" lang="en-US" altLang="zh-CN"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 9 </a:t>
            </a:r>
            <a:r>
              <a:rPr kumimoji="0" lang="zh-CN" altLang="en-US"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月</a:t>
            </a:r>
            <a:r>
              <a:rPr kumimoji="0" lang="en-US" altLang="zh-CN"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 11 </a:t>
            </a:r>
            <a:r>
              <a:rPr kumimoji="0" lang="zh-CN" altLang="en-US"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日，专家现场测试</a:t>
            </a:r>
            <a:endParaRPr kumimoji="0" lang="zh-CN" altLang="en-US" sz="28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r="56653"/>
          <a:stretch>
            <a:fillRect/>
          </a:stretch>
        </p:blipFill>
        <p:spPr>
          <a:xfrm>
            <a:off x="8810595" y="903821"/>
            <a:ext cx="2996719" cy="5311191"/>
          </a:xfrm>
          <a:prstGeom prst="rect">
            <a:avLst/>
          </a:prstGeom>
          <a:ln>
            <a:noFill/>
          </a:ln>
          <a:effectLst>
            <a:outerShdw blurRad="292100" dist="139700" dir="2700000" algn="tl" rotWithShape="0">
              <a:srgbClr val="333333">
                <a:alpha val="65000"/>
              </a:srgbClr>
            </a:outerShdw>
          </a:effectLst>
        </p:spPr>
      </p:pic>
      <p:grpSp>
        <p:nvGrpSpPr>
          <p:cNvPr id="5" name="组合 4"/>
          <p:cNvGrpSpPr/>
          <p:nvPr/>
        </p:nvGrpSpPr>
        <p:grpSpPr>
          <a:xfrm>
            <a:off x="154468" y="3630383"/>
            <a:ext cx="8291032" cy="2693615"/>
            <a:chOff x="357668" y="3693828"/>
            <a:chExt cx="8291032" cy="2693615"/>
          </a:xfrm>
        </p:grpSpPr>
        <p:grpSp>
          <p:nvGrpSpPr>
            <p:cNvPr id="6" name="组合 5"/>
            <p:cNvGrpSpPr/>
            <p:nvPr/>
          </p:nvGrpSpPr>
          <p:grpSpPr>
            <a:xfrm>
              <a:off x="357668" y="3693828"/>
              <a:ext cx="8291032" cy="2693615"/>
              <a:chOff x="921548" y="3961457"/>
              <a:chExt cx="7653940" cy="2197386"/>
            </a:xfrm>
          </p:grpSpPr>
          <p:pic>
            <p:nvPicPr>
              <p:cNvPr id="9" name="图片 8"/>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142449" y="3961457"/>
                <a:ext cx="3433039" cy="2197386"/>
              </a:xfrm>
              <a:prstGeom prst="rect">
                <a:avLst/>
              </a:prstGeom>
              <a:noFill/>
            </p:spPr>
          </p:pic>
          <p:pic>
            <p:nvPicPr>
              <p:cNvPr id="10" name="图片 9"/>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21548" y="3963406"/>
                <a:ext cx="3531735" cy="2175840"/>
              </a:xfrm>
              <a:prstGeom prst="rect">
                <a:avLst/>
              </a:prstGeom>
              <a:noFill/>
            </p:spPr>
          </p:pic>
          <p:sp>
            <p:nvSpPr>
              <p:cNvPr id="11" name="箭头: 右 10"/>
              <p:cNvSpPr/>
              <p:nvPr/>
            </p:nvSpPr>
            <p:spPr bwMode="auto">
              <a:xfrm>
                <a:off x="4681691" y="4768300"/>
                <a:ext cx="417574" cy="827607"/>
              </a:xfrm>
              <a:prstGeom prst="rightArrow">
                <a:avLst/>
              </a:prstGeom>
              <a:solidFill>
                <a:srgbClr val="FF0000"/>
              </a:solidFill>
              <a:ln w="12700" cap="flat" cmpd="sng" algn="ctr">
                <a:solidFill>
                  <a:schemeClr val="bg2"/>
                </a:solidFill>
                <a:prstDash val="solid"/>
                <a:round/>
                <a:headEnd type="none" w="med" len="med"/>
                <a:tailEnd type="none" w="med" len="med"/>
              </a:ln>
            </p:spPr>
            <p:txBody>
              <a:bodyPr vert="horz" wrap="square" lIns="126000" tIns="82800" rIns="126000" bIns="82800" numCol="1" rtlCol="0" anchor="t" anchorCtr="0" compatLnSpc="1">
                <a:spAutoFit/>
              </a:body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20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pic>
          <p:nvPicPr>
            <p:cNvPr id="7" name="图片 6"/>
            <p:cNvPicPr>
              <a:picLocks noChangeAspect="1"/>
            </p:cNvPicPr>
            <p:nvPr/>
          </p:nvPicPr>
          <p:blipFill rotWithShape="1">
            <a:blip r:embed="rId6"/>
            <a:srcRect t="11646" b="8628"/>
            <a:stretch>
              <a:fillRect/>
            </a:stretch>
          </p:blipFill>
          <p:spPr bwMode="auto">
            <a:xfrm>
              <a:off x="739783" y="3948100"/>
              <a:ext cx="1840353" cy="977089"/>
            </a:xfrm>
            <a:prstGeom prst="rect">
              <a:avLst/>
            </a:prstGeom>
            <a:ln>
              <a:noFill/>
            </a:ln>
          </p:spPr>
        </p:pic>
        <p:pic>
          <p:nvPicPr>
            <p:cNvPr id="8" name="图片 7"/>
            <p:cNvPicPr>
              <a:picLocks noChangeAspect="1"/>
            </p:cNvPicPr>
            <p:nvPr/>
          </p:nvPicPr>
          <p:blipFill rotWithShape="1">
            <a:blip r:embed="rId7" cstate="print"/>
            <a:srcRect t="21790" r="8048" b="21790"/>
            <a:stretch>
              <a:fillRect/>
            </a:stretch>
          </p:blipFill>
          <p:spPr bwMode="auto">
            <a:xfrm>
              <a:off x="5224497" y="3949231"/>
              <a:ext cx="2182912" cy="1004228"/>
            </a:xfrm>
            <a:prstGeom prst="rect">
              <a:avLst/>
            </a:prstGeom>
            <a:noFill/>
            <a:ln>
              <a:noFill/>
            </a:ln>
          </p:spPr>
        </p:pic>
      </p:grpSp>
      <p:grpSp>
        <p:nvGrpSpPr>
          <p:cNvPr id="12" name="组合 11"/>
          <p:cNvGrpSpPr/>
          <p:nvPr/>
        </p:nvGrpSpPr>
        <p:grpSpPr>
          <a:xfrm>
            <a:off x="154468" y="906602"/>
            <a:ext cx="8291032" cy="2711263"/>
            <a:chOff x="357668" y="873200"/>
            <a:chExt cx="8291032" cy="2711263"/>
          </a:xfrm>
        </p:grpSpPr>
        <p:grpSp>
          <p:nvGrpSpPr>
            <p:cNvPr id="13" name="组合 12"/>
            <p:cNvGrpSpPr/>
            <p:nvPr/>
          </p:nvGrpSpPr>
          <p:grpSpPr>
            <a:xfrm>
              <a:off x="357668" y="873200"/>
              <a:ext cx="8291032" cy="2711263"/>
              <a:chOff x="960504" y="986920"/>
              <a:chExt cx="8291032" cy="2711263"/>
            </a:xfrm>
          </p:grpSpPr>
          <p:pic>
            <p:nvPicPr>
              <p:cNvPr id="16" name="图片 15" descr="图表, 折线图&#10;&#10;描述已自动生成"/>
              <p:cNvPicPr>
                <a:picLocks noChangeAspect="1"/>
              </p:cNvPicPr>
              <p:nvPr/>
            </p:nvPicPr>
            <p:blipFill rotWithShape="1">
              <a:blip r:embed="rId8">
                <a:extLst>
                  <a:ext uri="{28A0092B-C50C-407E-A947-70E740481C1C}">
                    <a14:useLocalDpi xmlns:a14="http://schemas.microsoft.com/office/drawing/2010/main" val="0"/>
                  </a:ext>
                </a:extLst>
              </a:blip>
              <a:srcRect r="1350"/>
              <a:stretch>
                <a:fillRect/>
              </a:stretch>
            </p:blipFill>
            <p:spPr>
              <a:xfrm>
                <a:off x="5485963" y="986920"/>
                <a:ext cx="3765573" cy="2711263"/>
              </a:xfrm>
              <a:prstGeom prst="rect">
                <a:avLst/>
              </a:prstGeom>
            </p:spPr>
          </p:pic>
          <p:pic>
            <p:nvPicPr>
              <p:cNvPr id="17" name="图片 16" descr="图表, 折线图&#10;&#10;描述已自动生成"/>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0504" y="995746"/>
                <a:ext cx="3825707" cy="2693615"/>
              </a:xfrm>
              <a:prstGeom prst="rect">
                <a:avLst/>
              </a:prstGeom>
            </p:spPr>
          </p:pic>
          <p:sp>
            <p:nvSpPr>
              <p:cNvPr id="18" name="箭头: 右 17"/>
              <p:cNvSpPr/>
              <p:nvPr/>
            </p:nvSpPr>
            <p:spPr bwMode="auto">
              <a:xfrm>
                <a:off x="4931470" y="2146609"/>
                <a:ext cx="486731" cy="1014503"/>
              </a:xfrm>
              <a:prstGeom prst="rightArrow">
                <a:avLst/>
              </a:prstGeom>
              <a:solidFill>
                <a:srgbClr val="FF0000"/>
              </a:solidFill>
              <a:ln w="12700" cap="flat" cmpd="sng" algn="ctr">
                <a:solidFill>
                  <a:schemeClr val="bg2"/>
                </a:solidFill>
                <a:prstDash val="solid"/>
                <a:round/>
                <a:headEnd type="none" w="med" len="med"/>
                <a:tailEnd type="none" w="med" len="med"/>
              </a:ln>
            </p:spPr>
            <p:txBody>
              <a:bodyPr vert="horz" wrap="square" lIns="126000" tIns="82800" rIns="126000" bIns="82800" numCol="1" rtlCol="0" anchor="t" anchorCtr="0" compatLnSpc="1">
                <a:spAutoFit/>
              </a:body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20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pic>
          <p:nvPicPr>
            <p:cNvPr id="14" name="图片 13" descr="图片包含 游戏机, 发动机, 电路, 仪表&#10;&#10;描述已自动生成"/>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2032" y="1161843"/>
              <a:ext cx="1735854" cy="927503"/>
            </a:xfrm>
            <a:prstGeom prst="rect">
              <a:avLst/>
            </a:prstGeom>
          </p:spPr>
        </p:pic>
        <p:pic>
          <p:nvPicPr>
            <p:cNvPr id="15" name="图片 14"/>
            <p:cNvPicPr>
              <a:picLocks noChangeAspect="1"/>
            </p:cNvPicPr>
            <p:nvPr/>
          </p:nvPicPr>
          <p:blipFill>
            <a:blip r:embed="rId11"/>
            <a:stretch>
              <a:fillRect/>
            </a:stretch>
          </p:blipFill>
          <p:spPr>
            <a:xfrm>
              <a:off x="6746582" y="2380835"/>
              <a:ext cx="1629448" cy="773297"/>
            </a:xfrm>
            <a:prstGeom prst="rect">
              <a:avLst/>
            </a:prstGeom>
          </p:spPr>
        </p:pic>
      </p:grpSp>
      <p:sp>
        <p:nvSpPr>
          <p:cNvPr id="19" name="标题 1"/>
          <p:cNvSpPr txBox="1"/>
          <p:nvPr/>
        </p:nvSpPr>
        <p:spPr>
          <a:xfrm>
            <a:off x="1057275" y="-635"/>
            <a:ext cx="9781540" cy="773430"/>
          </a:xfrm>
          <a:prstGeom prst="rect">
            <a:avLst/>
          </a:prstGeom>
        </p:spPr>
        <p:txBody>
          <a:bodyPr anchor="ctr" anchorCtr="0"/>
          <a:lstStyle>
            <a:lvl1pPr algn="r" rtl="0" eaLnBrk="1" fontAlgn="base" hangingPunct="1">
              <a:spcBef>
                <a:spcPct val="0"/>
              </a:spcBef>
              <a:spcAft>
                <a:spcPct val="0"/>
              </a:spcAft>
              <a:defRPr sz="2955" b="1">
                <a:solidFill>
                  <a:schemeClr val="bg1"/>
                </a:solidFill>
                <a:latin typeface="+mj-lt"/>
                <a:ea typeface="+mj-ea"/>
                <a:cs typeface="+mj-cs"/>
              </a:defRPr>
            </a:lvl1pPr>
            <a:lvl2pPr algn="r" rtl="0" eaLnBrk="1" fontAlgn="base" hangingPunct="1">
              <a:spcBef>
                <a:spcPct val="0"/>
              </a:spcBef>
              <a:spcAft>
                <a:spcPct val="0"/>
              </a:spcAft>
              <a:defRPr sz="2955" b="1">
                <a:solidFill>
                  <a:schemeClr val="bg1"/>
                </a:solidFill>
                <a:latin typeface="Arial" panose="020B0604020202020204" pitchFamily="34" charset="0"/>
              </a:defRPr>
            </a:lvl2pPr>
            <a:lvl3pPr algn="r" rtl="0" eaLnBrk="1" fontAlgn="base" hangingPunct="1">
              <a:spcBef>
                <a:spcPct val="0"/>
              </a:spcBef>
              <a:spcAft>
                <a:spcPct val="0"/>
              </a:spcAft>
              <a:defRPr sz="2955" b="1">
                <a:solidFill>
                  <a:schemeClr val="bg1"/>
                </a:solidFill>
                <a:latin typeface="Arial" panose="020B0604020202020204" pitchFamily="34" charset="0"/>
              </a:defRPr>
            </a:lvl3pPr>
            <a:lvl4pPr algn="r" rtl="0" eaLnBrk="1" fontAlgn="base" hangingPunct="1">
              <a:spcBef>
                <a:spcPct val="0"/>
              </a:spcBef>
              <a:spcAft>
                <a:spcPct val="0"/>
              </a:spcAft>
              <a:defRPr sz="2955" b="1">
                <a:solidFill>
                  <a:schemeClr val="bg1"/>
                </a:solidFill>
                <a:latin typeface="Arial" panose="020B0604020202020204" pitchFamily="34" charset="0"/>
              </a:defRPr>
            </a:lvl4pPr>
            <a:lvl5pPr algn="r" rtl="0" eaLnBrk="1" fontAlgn="base" hangingPunct="1">
              <a:spcBef>
                <a:spcPct val="0"/>
              </a:spcBef>
              <a:spcAft>
                <a:spcPct val="0"/>
              </a:spcAft>
              <a:defRPr sz="2955" b="1">
                <a:solidFill>
                  <a:schemeClr val="bg1"/>
                </a:solidFill>
                <a:latin typeface="Arial" panose="020B0604020202020204" pitchFamily="34" charset="0"/>
              </a:defRPr>
            </a:lvl5pPr>
            <a:lvl6pPr marL="422275" algn="r" rtl="0" eaLnBrk="1" fontAlgn="base" hangingPunct="1">
              <a:spcBef>
                <a:spcPct val="0"/>
              </a:spcBef>
              <a:spcAft>
                <a:spcPct val="0"/>
              </a:spcAft>
              <a:defRPr sz="2955" b="1">
                <a:solidFill>
                  <a:schemeClr val="bg1"/>
                </a:solidFill>
                <a:latin typeface="Arial" panose="020B0604020202020204" pitchFamily="34" charset="0"/>
              </a:defRPr>
            </a:lvl6pPr>
            <a:lvl7pPr marL="843915" algn="r" rtl="0" eaLnBrk="1" fontAlgn="base" hangingPunct="1">
              <a:spcBef>
                <a:spcPct val="0"/>
              </a:spcBef>
              <a:spcAft>
                <a:spcPct val="0"/>
              </a:spcAft>
              <a:defRPr sz="2955" b="1">
                <a:solidFill>
                  <a:schemeClr val="bg1"/>
                </a:solidFill>
                <a:latin typeface="Arial" panose="020B0604020202020204" pitchFamily="34" charset="0"/>
              </a:defRPr>
            </a:lvl7pPr>
            <a:lvl8pPr marL="1266190" algn="r" rtl="0" eaLnBrk="1" fontAlgn="base" hangingPunct="1">
              <a:spcBef>
                <a:spcPct val="0"/>
              </a:spcBef>
              <a:spcAft>
                <a:spcPct val="0"/>
              </a:spcAft>
              <a:defRPr sz="2955" b="1">
                <a:solidFill>
                  <a:schemeClr val="bg1"/>
                </a:solidFill>
                <a:latin typeface="Arial" panose="020B0604020202020204" pitchFamily="34" charset="0"/>
              </a:defRPr>
            </a:lvl8pPr>
            <a:lvl9pPr marL="1688465" algn="r" rtl="0" eaLnBrk="1" fontAlgn="base" hangingPunct="1">
              <a:spcBef>
                <a:spcPct val="0"/>
              </a:spcBef>
              <a:spcAft>
                <a:spcPct val="0"/>
              </a:spcAft>
              <a:defRPr sz="2955" b="1">
                <a:solidFill>
                  <a:schemeClr val="bg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国产第三代半导体功放管（</a:t>
            </a:r>
            <a:r>
              <a:rPr kumimoji="0" lang="en-US" altLang="zh-CN"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GaN</a:t>
            </a:r>
            <a:r>
              <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）的测试结果</a:t>
            </a:r>
            <a:endPar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rot="21018328">
            <a:off x="8937259" y="5358206"/>
            <a:ext cx="2820224" cy="830997"/>
          </a:xfrm>
          <a:prstGeom prst="rect">
            <a:avLst/>
          </a:prstGeom>
          <a:noFill/>
          <a:effectLst>
            <a:glow rad="127000">
              <a:schemeClr val="accent1">
                <a:alpha val="0"/>
              </a:schemeClr>
            </a:glow>
            <a:outerShdw blurRad="50800" dist="50800" dir="5400000" algn="ctr" rotWithShape="0">
              <a:srgbClr val="000000">
                <a:alpha val="0"/>
              </a:srgbClr>
            </a:outerShdw>
            <a:reflection stA="0" endPos="65000" dist="50800" dir="5400000" sy="-100000" algn="bl" rotWithShape="0"/>
          </a:effectLst>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60kW/72%</a:t>
            </a:r>
            <a:r>
              <a:rPr kumimoji="0" lang="zh-CN" altLang="en-US"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a:t>
            </a:r>
            <a:r>
              <a:rPr kumimoji="0" lang="en-US" altLang="zh-CN"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650</a:t>
            </a:r>
            <a:r>
              <a:rPr kumimoji="0" lang="zh-CN" altLang="en-US"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机柜功率可达</a:t>
            </a:r>
            <a:r>
              <a:rPr kumimoji="0" lang="en-US" altLang="zh-CN"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80kW!</a:t>
            </a:r>
            <a:endParaRPr kumimoji="0" lang="zh-CN" altLang="en-US"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0" y="3708560"/>
            <a:ext cx="8802167" cy="2684284"/>
            <a:chOff x="211204" y="3649980"/>
            <a:chExt cx="8802167" cy="2684284"/>
          </a:xfrm>
        </p:grpSpPr>
        <p:grpSp>
          <p:nvGrpSpPr>
            <p:cNvPr id="2" name="组合 1"/>
            <p:cNvGrpSpPr/>
            <p:nvPr/>
          </p:nvGrpSpPr>
          <p:grpSpPr>
            <a:xfrm>
              <a:off x="211204" y="3649980"/>
              <a:ext cx="8802167" cy="2684284"/>
              <a:chOff x="211204" y="3918008"/>
              <a:chExt cx="8802167" cy="2416256"/>
            </a:xfrm>
          </p:grpSpPr>
          <p:pic>
            <p:nvPicPr>
              <p:cNvPr id="3" name="图片 2"/>
              <p:cNvPicPr>
                <a:picLocks noChangeAspect="1"/>
              </p:cNvPicPr>
              <p:nvPr/>
            </p:nvPicPr>
            <p:blipFill>
              <a:blip r:embed="rId1" cstate="print">
                <a:extLst>
                  <a:ext uri="{BEBA8EAE-BF5A-486C-A8C5-ECC9F3942E4B}">
                    <a14:imgProps xmlns:a14="http://schemas.microsoft.com/office/drawing/2010/main">
                      <a14:imgLayer r:embed="rId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1204" y="3918008"/>
                <a:ext cx="3999646" cy="2416256"/>
              </a:xfrm>
              <a:prstGeom prst="rect">
                <a:avLst/>
              </a:prstGeom>
              <a:noFill/>
            </p:spPr>
          </p:pic>
          <p:pic>
            <p:nvPicPr>
              <p:cNvPr id="4" name="图片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844212" y="3918008"/>
                <a:ext cx="4169159" cy="2416256"/>
              </a:xfrm>
              <a:prstGeom prst="rect">
                <a:avLst/>
              </a:prstGeom>
              <a:noFill/>
            </p:spPr>
          </p:pic>
          <p:sp>
            <p:nvSpPr>
              <p:cNvPr id="5" name="箭头: 右 4"/>
              <p:cNvSpPr/>
              <p:nvPr/>
            </p:nvSpPr>
            <p:spPr bwMode="auto">
              <a:xfrm>
                <a:off x="4363213" y="4851207"/>
                <a:ext cx="417574" cy="913204"/>
              </a:xfrm>
              <a:prstGeom prst="rightArrow">
                <a:avLst/>
              </a:prstGeom>
              <a:solidFill>
                <a:srgbClr val="FF0000"/>
              </a:solidFill>
              <a:ln w="12700" cap="flat" cmpd="sng" algn="ctr">
                <a:solidFill>
                  <a:schemeClr val="bg2"/>
                </a:solidFill>
                <a:prstDash val="solid"/>
                <a:round/>
                <a:headEnd type="none" w="med" len="med"/>
                <a:tailEnd type="none" w="med" len="med"/>
              </a:ln>
            </p:spPr>
            <p:txBody>
              <a:bodyPr vert="horz" wrap="square" lIns="126000" tIns="82800" rIns="126000" bIns="82800" numCol="1" rtlCol="0" anchor="t" anchorCtr="0" compatLnSpc="1">
                <a:spAutoFit/>
              </a:body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20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pic>
          <p:nvPicPr>
            <p:cNvPr id="10" name="图片 9" descr="图片包含 游戏机, 电路, 仪表, 发动机&#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89103" y="3818985"/>
              <a:ext cx="1230295" cy="1639585"/>
            </a:xfrm>
            <a:prstGeom prst="rect">
              <a:avLst/>
            </a:prstGeom>
          </p:spPr>
        </p:pic>
        <p:pic>
          <p:nvPicPr>
            <p:cNvPr id="14" name="图片 13"/>
            <p:cNvPicPr>
              <a:picLocks noChangeAspect="1"/>
            </p:cNvPicPr>
            <p:nvPr/>
          </p:nvPicPr>
          <p:blipFill>
            <a:blip r:embed="rId6"/>
            <a:stretch>
              <a:fillRect/>
            </a:stretch>
          </p:blipFill>
          <p:spPr>
            <a:xfrm>
              <a:off x="6846474" y="4850289"/>
              <a:ext cx="1713068" cy="807271"/>
            </a:xfrm>
            <a:prstGeom prst="rect">
              <a:avLst/>
            </a:prstGeom>
          </p:spPr>
        </p:pic>
      </p:grpSp>
      <p:grpSp>
        <p:nvGrpSpPr>
          <p:cNvPr id="17" name="组合 16"/>
          <p:cNvGrpSpPr/>
          <p:nvPr/>
        </p:nvGrpSpPr>
        <p:grpSpPr>
          <a:xfrm>
            <a:off x="109605" y="781548"/>
            <a:ext cx="8802167" cy="2808314"/>
            <a:chOff x="1735205" y="780706"/>
            <a:chExt cx="8802167" cy="2808314"/>
          </a:xfrm>
        </p:grpSpPr>
        <p:grpSp>
          <p:nvGrpSpPr>
            <p:cNvPr id="6" name="组合 5"/>
            <p:cNvGrpSpPr/>
            <p:nvPr/>
          </p:nvGrpSpPr>
          <p:grpSpPr>
            <a:xfrm>
              <a:off x="1735205" y="833660"/>
              <a:ext cx="8802167" cy="2755360"/>
              <a:chOff x="211204" y="1003614"/>
              <a:chExt cx="8802167" cy="2755360"/>
            </a:xfrm>
          </p:grpSpPr>
          <p:pic>
            <p:nvPicPr>
              <p:cNvPr id="7" name="图片 6"/>
              <p:cNvPicPr>
                <a:picLocks noChangeAspect="1"/>
              </p:cNvPicPr>
              <p:nvPr/>
            </p:nvPicPr>
            <p:blipFill>
              <a:blip r:embed="rId7"/>
              <a:stretch>
                <a:fillRect/>
              </a:stretch>
            </p:blipFill>
            <p:spPr>
              <a:xfrm>
                <a:off x="4844212" y="1003614"/>
                <a:ext cx="4169159" cy="2755360"/>
              </a:xfrm>
              <a:prstGeom prst="rect">
                <a:avLst/>
              </a:prstGeom>
            </p:spPr>
          </p:pic>
          <p:pic>
            <p:nvPicPr>
              <p:cNvPr id="8" name="图片 7"/>
              <p:cNvPicPr>
                <a:picLocks noChangeAspect="1"/>
              </p:cNvPicPr>
              <p:nvPr/>
            </p:nvPicPr>
            <p:blipFill>
              <a:blip r:embed="rId8" cstate="print">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1204" y="1003614"/>
                <a:ext cx="3999646" cy="2755360"/>
              </a:xfrm>
              <a:prstGeom prst="rect">
                <a:avLst/>
              </a:prstGeom>
              <a:noFill/>
            </p:spPr>
          </p:pic>
          <p:sp>
            <p:nvSpPr>
              <p:cNvPr id="9" name="箭头: 右 8"/>
              <p:cNvSpPr/>
              <p:nvPr/>
            </p:nvSpPr>
            <p:spPr bwMode="auto">
              <a:xfrm>
                <a:off x="4322212" y="2109080"/>
                <a:ext cx="417574" cy="1014503"/>
              </a:xfrm>
              <a:prstGeom prst="rightArrow">
                <a:avLst/>
              </a:prstGeom>
              <a:solidFill>
                <a:srgbClr val="FF0000"/>
              </a:solidFill>
              <a:ln w="12700" cap="flat" cmpd="sng" algn="ctr">
                <a:solidFill>
                  <a:schemeClr val="bg2"/>
                </a:solidFill>
                <a:prstDash val="solid"/>
                <a:round/>
                <a:headEnd type="none" w="med" len="med"/>
                <a:tailEnd type="none" w="med" len="med"/>
              </a:ln>
            </p:spPr>
            <p:txBody>
              <a:bodyPr vert="horz" wrap="square" lIns="126000" tIns="82800" rIns="126000" bIns="82800" numCol="1" rtlCol="0" anchor="t" anchorCtr="0" compatLnSpc="1">
                <a:spAutoFit/>
              </a:body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20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grpSp>
        <p:pic>
          <p:nvPicPr>
            <p:cNvPr id="11" name="Picture 11" descr="A picture containing indoor, open&#10;&#10;Description automatically generated"/>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043192" y="1055429"/>
              <a:ext cx="1278612" cy="1705441"/>
            </a:xfrm>
            <a:prstGeom prst="rect">
              <a:avLst/>
            </a:prstGeom>
            <a:noFill/>
            <a:ln>
              <a:noFill/>
            </a:ln>
          </p:spPr>
        </p:pic>
        <p:pic>
          <p:nvPicPr>
            <p:cNvPr id="13" name="图片 12" descr="图片包含 室内, 建筑, 厨房, 电脑&#10;&#10;描述已自动生成"/>
            <p:cNvPicPr>
              <a:picLocks noChangeAspect="1"/>
            </p:cNvPicPr>
            <p:nvPr/>
          </p:nvPicPr>
          <p:blipFill rotWithShape="1">
            <a:blip r:embed="rId11" cstate="print">
              <a:extLst>
                <a:ext uri="{28A0092B-C50C-407E-A947-70E740481C1C}">
                  <a14:useLocalDpi xmlns:a14="http://schemas.microsoft.com/office/drawing/2010/main" val="0"/>
                </a:ext>
              </a:extLst>
            </a:blip>
            <a:srcRect l="6398" t="19548" r="17320" b="12156"/>
            <a:stretch>
              <a:fillRect/>
            </a:stretch>
          </p:blipFill>
          <p:spPr>
            <a:xfrm>
              <a:off x="6734417" y="953146"/>
              <a:ext cx="1337618" cy="1596152"/>
            </a:xfrm>
            <a:prstGeom prst="rect">
              <a:avLst/>
            </a:prstGeom>
          </p:spPr>
        </p:pic>
        <p:sp>
          <p:nvSpPr>
            <p:cNvPr id="16" name="文本框 15"/>
            <p:cNvSpPr txBox="1"/>
            <p:nvPr/>
          </p:nvSpPr>
          <p:spPr>
            <a:xfrm>
              <a:off x="7196758" y="780706"/>
              <a:ext cx="2589144"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700" b="0" i="0" u="none" strike="noStrike" kern="1200" cap="none" spc="0" normalizeH="0" baseline="0" noProof="0">
                  <a:ln>
                    <a:noFill/>
                  </a:ln>
                  <a:solidFill>
                    <a:prstClr val="black"/>
                  </a:solidFill>
                  <a:effectLst/>
                  <a:uLnTx/>
                  <a:uFillTx/>
                  <a:latin typeface="Calibri" panose="020F0502020204030204"/>
                  <a:ea typeface="等线" panose="02010600030101010101" charset="-122"/>
                  <a:cs typeface="+mn-cs"/>
                </a:rPr>
                <a:t>Measurements on LDMOS rack with 32 modules</a:t>
              </a:r>
              <a:endParaRPr kumimoji="0" lang="zh-CN" altLang="en-US" sz="700" b="0" i="0" u="none" strike="noStrike" kern="1200" cap="none" spc="0" normalizeH="0" baseline="0" noProof="0">
                <a:ln>
                  <a:noFill/>
                </a:ln>
                <a:solidFill>
                  <a:prstClr val="black"/>
                </a:solidFill>
                <a:effectLst/>
                <a:uLnTx/>
                <a:uFillTx/>
                <a:latin typeface="Calibri" panose="020F0502020204030204"/>
                <a:ea typeface="等线" panose="02010600030101010101" charset="-122"/>
                <a:cs typeface="+mn-cs"/>
              </a:endParaRPr>
            </a:p>
          </p:txBody>
        </p:sp>
      </p:grpSp>
      <p:pic>
        <p:nvPicPr>
          <p:cNvPr id="18" name="图片 17"/>
          <p:cNvPicPr>
            <a:picLocks noChangeAspect="1"/>
          </p:cNvPicPr>
          <p:nvPr/>
        </p:nvPicPr>
        <p:blipFill rotWithShape="1">
          <a:blip r:embed="rId12" cstate="print">
            <a:extLst>
              <a:ext uri="{28A0092B-C50C-407E-A947-70E740481C1C}">
                <a14:useLocalDpi xmlns:a14="http://schemas.microsoft.com/office/drawing/2010/main" val="0"/>
              </a:ext>
            </a:extLst>
          </a:blip>
          <a:srcRect t="13545" b="11023"/>
          <a:stretch>
            <a:fillRect/>
          </a:stretch>
        </p:blipFill>
        <p:spPr>
          <a:xfrm>
            <a:off x="9088582" y="881575"/>
            <a:ext cx="2993813" cy="5450200"/>
          </a:xfrm>
          <a:prstGeom prst="rect">
            <a:avLst/>
          </a:prstGeom>
        </p:spPr>
      </p:pic>
      <p:sp>
        <p:nvSpPr>
          <p:cNvPr id="19" name="矩形 18"/>
          <p:cNvSpPr/>
          <p:nvPr/>
        </p:nvSpPr>
        <p:spPr>
          <a:xfrm rot="21018328">
            <a:off x="9205287" y="5359389"/>
            <a:ext cx="2937721" cy="830997"/>
          </a:xfrm>
          <a:prstGeom prst="rect">
            <a:avLst/>
          </a:prstGeom>
          <a:noFill/>
          <a:effectLst>
            <a:glow rad="127000">
              <a:schemeClr val="accent1">
                <a:alpha val="0"/>
              </a:schemeClr>
            </a:glow>
            <a:outerShdw blurRad="50800" dist="50800" dir="5400000" algn="ctr" rotWithShape="0">
              <a:srgbClr val="000000">
                <a:alpha val="0"/>
              </a:srgbClr>
            </a:outerShdw>
            <a:reflection stA="0" endPos="65000" dist="50800" dir="5400000" sy="-100000" algn="bl" rotWithShape="0"/>
          </a:effectLst>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25kW/64%,325</a:t>
            </a:r>
            <a:r>
              <a:rPr kumimoji="0" lang="zh-CN" altLang="en-US"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效率提升了</a:t>
            </a:r>
            <a:r>
              <a:rPr kumimoji="0" lang="en-US" altLang="zh-CN"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10%</a:t>
            </a:r>
            <a:r>
              <a:rPr kumimoji="0" lang="zh-CN" altLang="en-US"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rPr>
              <a:t>！</a:t>
            </a:r>
            <a:endParaRPr kumimoji="0" lang="zh-CN" altLang="en-US" sz="2400" b="0" i="0" u="none" strike="noStrike" kern="1200" cap="none" spc="0" normalizeH="0" baseline="0" noProof="0" dirty="0">
              <a:ln w="0"/>
              <a:solidFill>
                <a:srgbClr val="FF0000"/>
              </a:solidFill>
              <a:effectLst>
                <a:outerShdw blurRad="38100" dist="25400" dir="5400000" algn="ctr" rotWithShape="0">
                  <a:srgbClr val="6E747A">
                    <a:alpha val="43000"/>
                  </a:srgbClr>
                </a:outerShdw>
              </a:effectLst>
              <a:uLnTx/>
              <a:uFillTx/>
              <a:latin typeface="Calibri" panose="020F0502020204030204"/>
              <a:ea typeface="等线" panose="02010600030101010101" charset="-122"/>
              <a:cs typeface="+mn-cs"/>
            </a:endParaRPr>
          </a:p>
        </p:txBody>
      </p:sp>
      <p:sp>
        <p:nvSpPr>
          <p:cNvPr id="20" name="标题 1"/>
          <p:cNvSpPr txBox="1"/>
          <p:nvPr/>
        </p:nvSpPr>
        <p:spPr>
          <a:xfrm>
            <a:off x="1057275" y="-635"/>
            <a:ext cx="9781540" cy="773430"/>
          </a:xfrm>
          <a:prstGeom prst="rect">
            <a:avLst/>
          </a:prstGeom>
        </p:spPr>
        <p:txBody>
          <a:bodyPr anchor="ctr" anchorCtr="0"/>
          <a:lstStyle>
            <a:lvl1pPr algn="r" rtl="0" eaLnBrk="1" fontAlgn="base" hangingPunct="1">
              <a:spcBef>
                <a:spcPct val="0"/>
              </a:spcBef>
              <a:spcAft>
                <a:spcPct val="0"/>
              </a:spcAft>
              <a:defRPr sz="2955" b="1">
                <a:solidFill>
                  <a:schemeClr val="bg1"/>
                </a:solidFill>
                <a:latin typeface="+mj-lt"/>
                <a:ea typeface="+mj-ea"/>
                <a:cs typeface="+mj-cs"/>
              </a:defRPr>
            </a:lvl1pPr>
            <a:lvl2pPr algn="r" rtl="0" eaLnBrk="1" fontAlgn="base" hangingPunct="1">
              <a:spcBef>
                <a:spcPct val="0"/>
              </a:spcBef>
              <a:spcAft>
                <a:spcPct val="0"/>
              </a:spcAft>
              <a:defRPr sz="2955" b="1">
                <a:solidFill>
                  <a:schemeClr val="bg1"/>
                </a:solidFill>
                <a:latin typeface="Arial" panose="020B0604020202020204" pitchFamily="34" charset="0"/>
              </a:defRPr>
            </a:lvl2pPr>
            <a:lvl3pPr algn="r" rtl="0" eaLnBrk="1" fontAlgn="base" hangingPunct="1">
              <a:spcBef>
                <a:spcPct val="0"/>
              </a:spcBef>
              <a:spcAft>
                <a:spcPct val="0"/>
              </a:spcAft>
              <a:defRPr sz="2955" b="1">
                <a:solidFill>
                  <a:schemeClr val="bg1"/>
                </a:solidFill>
                <a:latin typeface="Arial" panose="020B0604020202020204" pitchFamily="34" charset="0"/>
              </a:defRPr>
            </a:lvl3pPr>
            <a:lvl4pPr algn="r" rtl="0" eaLnBrk="1" fontAlgn="base" hangingPunct="1">
              <a:spcBef>
                <a:spcPct val="0"/>
              </a:spcBef>
              <a:spcAft>
                <a:spcPct val="0"/>
              </a:spcAft>
              <a:defRPr sz="2955" b="1">
                <a:solidFill>
                  <a:schemeClr val="bg1"/>
                </a:solidFill>
                <a:latin typeface="Arial" panose="020B0604020202020204" pitchFamily="34" charset="0"/>
              </a:defRPr>
            </a:lvl4pPr>
            <a:lvl5pPr algn="r" rtl="0" eaLnBrk="1" fontAlgn="base" hangingPunct="1">
              <a:spcBef>
                <a:spcPct val="0"/>
              </a:spcBef>
              <a:spcAft>
                <a:spcPct val="0"/>
              </a:spcAft>
              <a:defRPr sz="2955" b="1">
                <a:solidFill>
                  <a:schemeClr val="bg1"/>
                </a:solidFill>
                <a:latin typeface="Arial" panose="020B0604020202020204" pitchFamily="34" charset="0"/>
              </a:defRPr>
            </a:lvl5pPr>
            <a:lvl6pPr marL="422275" algn="r" rtl="0" eaLnBrk="1" fontAlgn="base" hangingPunct="1">
              <a:spcBef>
                <a:spcPct val="0"/>
              </a:spcBef>
              <a:spcAft>
                <a:spcPct val="0"/>
              </a:spcAft>
              <a:defRPr sz="2955" b="1">
                <a:solidFill>
                  <a:schemeClr val="bg1"/>
                </a:solidFill>
                <a:latin typeface="Arial" panose="020B0604020202020204" pitchFamily="34" charset="0"/>
              </a:defRPr>
            </a:lvl6pPr>
            <a:lvl7pPr marL="843915" algn="r" rtl="0" eaLnBrk="1" fontAlgn="base" hangingPunct="1">
              <a:spcBef>
                <a:spcPct val="0"/>
              </a:spcBef>
              <a:spcAft>
                <a:spcPct val="0"/>
              </a:spcAft>
              <a:defRPr sz="2955" b="1">
                <a:solidFill>
                  <a:schemeClr val="bg1"/>
                </a:solidFill>
                <a:latin typeface="Arial" panose="020B0604020202020204" pitchFamily="34" charset="0"/>
              </a:defRPr>
            </a:lvl7pPr>
            <a:lvl8pPr marL="1266190" algn="r" rtl="0" eaLnBrk="1" fontAlgn="base" hangingPunct="1">
              <a:spcBef>
                <a:spcPct val="0"/>
              </a:spcBef>
              <a:spcAft>
                <a:spcPct val="0"/>
              </a:spcAft>
              <a:defRPr sz="2955" b="1">
                <a:solidFill>
                  <a:schemeClr val="bg1"/>
                </a:solidFill>
                <a:latin typeface="Arial" panose="020B0604020202020204" pitchFamily="34" charset="0"/>
              </a:defRPr>
            </a:lvl8pPr>
            <a:lvl9pPr marL="1688465" algn="r" rtl="0" eaLnBrk="1" fontAlgn="base" hangingPunct="1">
              <a:spcBef>
                <a:spcPct val="0"/>
              </a:spcBef>
              <a:spcAft>
                <a:spcPct val="0"/>
              </a:spcAft>
              <a:defRPr sz="2955" b="1">
                <a:solidFill>
                  <a:schemeClr val="bg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国产第三代半导体功放管（</a:t>
            </a:r>
            <a:r>
              <a:rPr kumimoji="0" lang="en-US" altLang="zh-CN"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GaN</a:t>
            </a:r>
            <a:r>
              <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）的测试结果</a:t>
            </a:r>
            <a:endPar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厨房的摆设布局&#10;&#10;低可信度描述已自动生成"/>
          <p:cNvPicPr>
            <a:picLocks noChangeAspect="1"/>
          </p:cNvPicPr>
          <p:nvPr/>
        </p:nvPicPr>
        <p:blipFill rotWithShape="1">
          <a:blip r:embed="rId1"/>
          <a:srcRect r="10401" b="-1"/>
          <a:stretch>
            <a:fillRect/>
          </a:stretch>
        </p:blipFill>
        <p:spPr>
          <a:xfrm>
            <a:off x="4219609" y="855132"/>
            <a:ext cx="3792174" cy="2497269"/>
          </a:xfrm>
          <a:prstGeom prst="rect">
            <a:avLst/>
          </a:prstGeom>
        </p:spPr>
      </p:pic>
      <p:pic>
        <p:nvPicPr>
          <p:cNvPr id="3" name="图片 2" descr="图片包含 室内, 物体, 柜台, 桌子&#10;&#10;描述已自动生成"/>
          <p:cNvPicPr>
            <a:picLocks noChangeAspect="1"/>
          </p:cNvPicPr>
          <p:nvPr/>
        </p:nvPicPr>
        <p:blipFill rotWithShape="1">
          <a:blip r:embed="rId2"/>
          <a:srcRect l="7364" r="3037" b="-1"/>
          <a:stretch>
            <a:fillRect/>
          </a:stretch>
        </p:blipFill>
        <p:spPr>
          <a:xfrm>
            <a:off x="8208738" y="3518030"/>
            <a:ext cx="3792174" cy="2865837"/>
          </a:xfrm>
          <a:prstGeom prst="rect">
            <a:avLst/>
          </a:prstGeom>
        </p:spPr>
      </p:pic>
      <p:pic>
        <p:nvPicPr>
          <p:cNvPr id="4" name="图片 3" descr="图形用户界面&#10;&#10;低可信度描述已自动生成"/>
          <p:cNvPicPr>
            <a:picLocks noChangeAspect="1"/>
          </p:cNvPicPr>
          <p:nvPr/>
        </p:nvPicPr>
        <p:blipFill rotWithShape="1">
          <a:blip r:embed="rId3"/>
          <a:srcRect r="10317" b="-4"/>
          <a:stretch>
            <a:fillRect/>
          </a:stretch>
        </p:blipFill>
        <p:spPr>
          <a:xfrm>
            <a:off x="8193670" y="855132"/>
            <a:ext cx="3792174" cy="2497267"/>
          </a:xfrm>
          <a:prstGeom prst="rect">
            <a:avLst/>
          </a:prstGeom>
        </p:spPr>
      </p:pic>
      <p:pic>
        <p:nvPicPr>
          <p:cNvPr id="5" name="图片 4" descr="图片包含 室内, 桌子, 不同, 柜台&#10;&#10;描述已自动生成"/>
          <p:cNvPicPr>
            <a:picLocks noChangeAspect="1"/>
          </p:cNvPicPr>
          <p:nvPr/>
        </p:nvPicPr>
        <p:blipFill rotWithShape="1">
          <a:blip r:embed="rId4"/>
          <a:srcRect l="2554" r="7762" b="-4"/>
          <a:stretch>
            <a:fillRect/>
          </a:stretch>
        </p:blipFill>
        <p:spPr>
          <a:xfrm>
            <a:off x="4198389" y="3530464"/>
            <a:ext cx="3792174" cy="2853403"/>
          </a:xfrm>
          <a:prstGeom prst="rect">
            <a:avLst/>
          </a:prstGeom>
        </p:spPr>
      </p:pic>
      <p:grpSp>
        <p:nvGrpSpPr>
          <p:cNvPr id="6" name="组合 5"/>
          <p:cNvGrpSpPr/>
          <p:nvPr/>
        </p:nvGrpSpPr>
        <p:grpSpPr>
          <a:xfrm>
            <a:off x="82196" y="1015341"/>
            <a:ext cx="3792174" cy="3174339"/>
            <a:chOff x="107961" y="2089990"/>
            <a:chExt cx="3792174" cy="3174339"/>
          </a:xfrm>
        </p:grpSpPr>
        <p:pic>
          <p:nvPicPr>
            <p:cNvPr id="7" name="图片 6" descr="桌子上放了不同类型的摆设布局&#10;&#10;低可信度描述已自动生成"/>
            <p:cNvPicPr>
              <a:picLocks noChangeAspect="1"/>
            </p:cNvPicPr>
            <p:nvPr/>
          </p:nvPicPr>
          <p:blipFill rotWithShape="1">
            <a:blip r:embed="rId5"/>
            <a:srcRect l="5654" r="4748" b="-1"/>
            <a:stretch>
              <a:fillRect/>
            </a:stretch>
          </p:blipFill>
          <p:spPr>
            <a:xfrm>
              <a:off x="107961" y="2089990"/>
              <a:ext cx="3792174" cy="3174339"/>
            </a:xfrm>
            <a:prstGeom prst="rect">
              <a:avLst/>
            </a:prstGeom>
          </p:spPr>
        </p:pic>
        <p:sp>
          <p:nvSpPr>
            <p:cNvPr id="8" name="矩形 7"/>
            <p:cNvSpPr/>
            <p:nvPr/>
          </p:nvSpPr>
          <p:spPr>
            <a:xfrm>
              <a:off x="417072" y="2907612"/>
              <a:ext cx="3167855"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互换前状态，</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P=6.6kW</a:t>
              </a:r>
              <a:endPar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endParaRPr>
            </a:p>
          </p:txBody>
        </p:sp>
      </p:grpSp>
      <p:sp>
        <p:nvSpPr>
          <p:cNvPr id="9" name="矩形 8"/>
          <p:cNvSpPr/>
          <p:nvPr/>
        </p:nvSpPr>
        <p:spPr>
          <a:xfrm>
            <a:off x="4092545" y="764851"/>
            <a:ext cx="4046301"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换</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1</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个</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LDMOS</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插件</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,P=6.587kW</a:t>
            </a:r>
            <a:endPar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endParaRPr>
          </a:p>
        </p:txBody>
      </p:sp>
      <p:sp>
        <p:nvSpPr>
          <p:cNvPr id="10" name="矩形 9"/>
          <p:cNvSpPr/>
          <p:nvPr/>
        </p:nvSpPr>
        <p:spPr>
          <a:xfrm>
            <a:off x="4092545" y="764852"/>
            <a:ext cx="4046301"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换</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1</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个</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LDMOS</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插件</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,P=6.587kW</a:t>
            </a:r>
            <a:endPar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endParaRPr>
          </a:p>
        </p:txBody>
      </p:sp>
      <p:sp>
        <p:nvSpPr>
          <p:cNvPr id="11" name="矩形 10"/>
          <p:cNvSpPr/>
          <p:nvPr/>
        </p:nvSpPr>
        <p:spPr>
          <a:xfrm>
            <a:off x="8265379" y="4292488"/>
            <a:ext cx="3648756"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换</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2</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个</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GaN</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插件</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,P=6.490kW</a:t>
            </a:r>
            <a:endPar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endParaRPr>
          </a:p>
        </p:txBody>
      </p:sp>
      <p:sp>
        <p:nvSpPr>
          <p:cNvPr id="12" name="矩形 11"/>
          <p:cNvSpPr/>
          <p:nvPr/>
        </p:nvSpPr>
        <p:spPr>
          <a:xfrm>
            <a:off x="4291317" y="4273542"/>
            <a:ext cx="3648756"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换</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1</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个</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GaN</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插件</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,P=6.492kW</a:t>
            </a:r>
            <a:endPar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endParaRPr>
          </a:p>
        </p:txBody>
      </p:sp>
      <p:sp>
        <p:nvSpPr>
          <p:cNvPr id="13" name="箭头: 右 30"/>
          <p:cNvSpPr/>
          <p:nvPr/>
        </p:nvSpPr>
        <p:spPr>
          <a:xfrm rot="20306075">
            <a:off x="3617828" y="2032991"/>
            <a:ext cx="1076498"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charset="-122"/>
              <a:cs typeface="+mn-cs"/>
            </a:endParaRPr>
          </a:p>
        </p:txBody>
      </p:sp>
      <p:sp>
        <p:nvSpPr>
          <p:cNvPr id="14" name="箭头: 右 32"/>
          <p:cNvSpPr/>
          <p:nvPr/>
        </p:nvSpPr>
        <p:spPr>
          <a:xfrm rot="854577">
            <a:off x="3551053" y="3696675"/>
            <a:ext cx="1076498"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charset="-122"/>
              <a:cs typeface="+mn-cs"/>
            </a:endParaRPr>
          </a:p>
        </p:txBody>
      </p:sp>
      <p:sp>
        <p:nvSpPr>
          <p:cNvPr id="15" name="文本框 14"/>
          <p:cNvSpPr txBox="1"/>
          <p:nvPr/>
        </p:nvSpPr>
        <p:spPr>
          <a:xfrm>
            <a:off x="58634" y="4324551"/>
            <a:ext cx="4052978" cy="2127442"/>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rPr>
              <a:t>插件互换验证了统一定型后的插件设计和性能一致性，本次测试了两种不同功放管的插件，还有两种不同厂家的插件，功率变化最大</a:t>
            </a:r>
            <a:r>
              <a:rPr kumimoji="0" lang="en-US" altLang="zh-CN" sz="18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rPr>
              <a:t>2%</a:t>
            </a:r>
            <a:r>
              <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rPr>
              <a:t>，达到预期效果。</a:t>
            </a: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charset="-122"/>
              <a:cs typeface="+mn-cs"/>
            </a:endParaRPr>
          </a:p>
        </p:txBody>
      </p:sp>
      <p:sp>
        <p:nvSpPr>
          <p:cNvPr id="16" name="矩形 15"/>
          <p:cNvSpPr/>
          <p:nvPr/>
        </p:nvSpPr>
        <p:spPr>
          <a:xfrm>
            <a:off x="8138846" y="928561"/>
            <a:ext cx="4046301"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换</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2</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个</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LDMOS</a:t>
            </a:r>
            <a:r>
              <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插件</a:t>
            </a:r>
            <a:r>
              <a:rPr kumimoji="0" lang="en-US" altLang="zh-CN"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rPr>
              <a:t>,P=6.464kW</a:t>
            </a:r>
            <a:endParaRPr kumimoji="0" lang="zh-CN" altLang="en-US" sz="2400" b="1" i="0" u="none" strike="noStrike" kern="1200" cap="none" spc="0" normalizeH="0" baseline="0" noProof="0" dirty="0">
              <a:ln w="0"/>
              <a:solidFill>
                <a:srgbClr val="B74919">
                  <a:lumMod val="60000"/>
                  <a:lumOff val="40000"/>
                </a:srgbClr>
              </a:solidFill>
              <a:effectLst>
                <a:outerShdw blurRad="38100" dist="19050" dir="2700000" algn="tl" rotWithShape="0">
                  <a:prstClr val="black">
                    <a:alpha val="40000"/>
                  </a:prstClr>
                </a:outerShdw>
              </a:effectLst>
              <a:uLnTx/>
              <a:uFillTx/>
              <a:latin typeface="Calibri" panose="020F0502020204030204"/>
              <a:ea typeface="等线" panose="02010600030101010101" charset="-122"/>
              <a:cs typeface="+mn-cs"/>
            </a:endParaRPr>
          </a:p>
        </p:txBody>
      </p:sp>
      <p:sp>
        <p:nvSpPr>
          <p:cNvPr id="17" name="标题 1"/>
          <p:cNvSpPr txBox="1"/>
          <p:nvPr/>
        </p:nvSpPr>
        <p:spPr>
          <a:xfrm>
            <a:off x="-1841467" y="-42774"/>
            <a:ext cx="9781540" cy="773430"/>
          </a:xfrm>
          <a:prstGeom prst="rect">
            <a:avLst/>
          </a:prstGeom>
        </p:spPr>
        <p:txBody>
          <a:bodyPr anchor="ctr" anchorCtr="0"/>
          <a:lstStyle>
            <a:lvl1pPr algn="r" rtl="0" eaLnBrk="1" fontAlgn="base" hangingPunct="1">
              <a:spcBef>
                <a:spcPct val="0"/>
              </a:spcBef>
              <a:spcAft>
                <a:spcPct val="0"/>
              </a:spcAft>
              <a:defRPr sz="2955" b="1">
                <a:solidFill>
                  <a:schemeClr val="bg1"/>
                </a:solidFill>
                <a:latin typeface="+mj-lt"/>
                <a:ea typeface="+mj-ea"/>
                <a:cs typeface="+mj-cs"/>
              </a:defRPr>
            </a:lvl1pPr>
            <a:lvl2pPr algn="r" rtl="0" eaLnBrk="1" fontAlgn="base" hangingPunct="1">
              <a:spcBef>
                <a:spcPct val="0"/>
              </a:spcBef>
              <a:spcAft>
                <a:spcPct val="0"/>
              </a:spcAft>
              <a:defRPr sz="2955" b="1">
                <a:solidFill>
                  <a:schemeClr val="bg1"/>
                </a:solidFill>
                <a:latin typeface="Arial" panose="020B0604020202020204" pitchFamily="34" charset="0"/>
              </a:defRPr>
            </a:lvl2pPr>
            <a:lvl3pPr algn="r" rtl="0" eaLnBrk="1" fontAlgn="base" hangingPunct="1">
              <a:spcBef>
                <a:spcPct val="0"/>
              </a:spcBef>
              <a:spcAft>
                <a:spcPct val="0"/>
              </a:spcAft>
              <a:defRPr sz="2955" b="1">
                <a:solidFill>
                  <a:schemeClr val="bg1"/>
                </a:solidFill>
                <a:latin typeface="Arial" panose="020B0604020202020204" pitchFamily="34" charset="0"/>
              </a:defRPr>
            </a:lvl3pPr>
            <a:lvl4pPr algn="r" rtl="0" eaLnBrk="1" fontAlgn="base" hangingPunct="1">
              <a:spcBef>
                <a:spcPct val="0"/>
              </a:spcBef>
              <a:spcAft>
                <a:spcPct val="0"/>
              </a:spcAft>
              <a:defRPr sz="2955" b="1">
                <a:solidFill>
                  <a:schemeClr val="bg1"/>
                </a:solidFill>
                <a:latin typeface="Arial" panose="020B0604020202020204" pitchFamily="34" charset="0"/>
              </a:defRPr>
            </a:lvl4pPr>
            <a:lvl5pPr algn="r" rtl="0" eaLnBrk="1" fontAlgn="base" hangingPunct="1">
              <a:spcBef>
                <a:spcPct val="0"/>
              </a:spcBef>
              <a:spcAft>
                <a:spcPct val="0"/>
              </a:spcAft>
              <a:defRPr sz="2955" b="1">
                <a:solidFill>
                  <a:schemeClr val="bg1"/>
                </a:solidFill>
                <a:latin typeface="Arial" panose="020B0604020202020204" pitchFamily="34" charset="0"/>
              </a:defRPr>
            </a:lvl5pPr>
            <a:lvl6pPr marL="422275" algn="r" rtl="0" eaLnBrk="1" fontAlgn="base" hangingPunct="1">
              <a:spcBef>
                <a:spcPct val="0"/>
              </a:spcBef>
              <a:spcAft>
                <a:spcPct val="0"/>
              </a:spcAft>
              <a:defRPr sz="2955" b="1">
                <a:solidFill>
                  <a:schemeClr val="bg1"/>
                </a:solidFill>
                <a:latin typeface="Arial" panose="020B0604020202020204" pitchFamily="34" charset="0"/>
              </a:defRPr>
            </a:lvl6pPr>
            <a:lvl7pPr marL="843915" algn="r" rtl="0" eaLnBrk="1" fontAlgn="base" hangingPunct="1">
              <a:spcBef>
                <a:spcPct val="0"/>
              </a:spcBef>
              <a:spcAft>
                <a:spcPct val="0"/>
              </a:spcAft>
              <a:defRPr sz="2955" b="1">
                <a:solidFill>
                  <a:schemeClr val="bg1"/>
                </a:solidFill>
                <a:latin typeface="Arial" panose="020B0604020202020204" pitchFamily="34" charset="0"/>
              </a:defRPr>
            </a:lvl7pPr>
            <a:lvl8pPr marL="1266190" algn="r" rtl="0" eaLnBrk="1" fontAlgn="base" hangingPunct="1">
              <a:spcBef>
                <a:spcPct val="0"/>
              </a:spcBef>
              <a:spcAft>
                <a:spcPct val="0"/>
              </a:spcAft>
              <a:defRPr sz="2955" b="1">
                <a:solidFill>
                  <a:schemeClr val="bg1"/>
                </a:solidFill>
                <a:latin typeface="Arial" panose="020B0604020202020204" pitchFamily="34" charset="0"/>
              </a:defRPr>
            </a:lvl8pPr>
            <a:lvl9pPr marL="1688465" algn="r" rtl="0" eaLnBrk="1" fontAlgn="base" hangingPunct="1">
              <a:spcBef>
                <a:spcPct val="0"/>
              </a:spcBef>
              <a:spcAft>
                <a:spcPct val="0"/>
              </a:spcAft>
              <a:defRPr sz="2955" b="1">
                <a:solidFill>
                  <a:schemeClr val="bg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rPr>
              <a:t>标准化互换测试</a:t>
            </a:r>
            <a:endPar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3239" y="0"/>
            <a:ext cx="12185522" cy="6858000"/>
          </a:xfrm>
          <a:prstGeom prst="rect">
            <a:avLst/>
          </a:prstGeom>
        </p:spPr>
      </p:pic>
      <p:sp>
        <p:nvSpPr>
          <p:cNvPr id="3" name="标题 1"/>
          <p:cNvSpPr txBox="1"/>
          <p:nvPr/>
        </p:nvSpPr>
        <p:spPr>
          <a:xfrm>
            <a:off x="1321012" y="115471"/>
            <a:ext cx="9465521" cy="710565"/>
          </a:xfrm>
          <a:prstGeom prst="rect">
            <a:avLst/>
          </a:prstGeom>
          <a:solidFill>
            <a:schemeClr val="bg1"/>
          </a:solidFill>
        </p:spPr>
        <p:txBody>
          <a:bodyPr anchor="b" anchorCtr="0">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dirty="0">
                <a:solidFill>
                  <a:srgbClr val="014AB9"/>
                </a:solidFill>
                <a:latin typeface="微软雅黑" panose="020B0503020204020204" pitchFamily="34" charset="-122"/>
                <a:ea typeface="微软雅黑" panose="020B0503020204020204" pitchFamily="34" charset="-122"/>
                <a:cs typeface="+mn-cs"/>
              </a:rPr>
              <a:t>高功率高可用性（热插拔）固态功率源现场测试</a:t>
            </a:r>
            <a:endParaRPr lang="zh-CN" altLang="en-US" sz="3600" b="1" dirty="0">
              <a:solidFill>
                <a:srgbClr val="014AB9"/>
              </a:solidFill>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a:srcRect t="7478"/>
          <a:stretch>
            <a:fillRect/>
          </a:stretch>
        </p:blipFill>
        <p:spPr>
          <a:xfrm>
            <a:off x="3239" y="677332"/>
            <a:ext cx="12185522" cy="6180667"/>
          </a:xfrm>
          <a:prstGeom prst="rect">
            <a:avLst/>
          </a:prstGeom>
        </p:spPr>
      </p:pic>
      <p:sp>
        <p:nvSpPr>
          <p:cNvPr id="4" name="标题 1"/>
          <p:cNvSpPr txBox="1"/>
          <p:nvPr/>
        </p:nvSpPr>
        <p:spPr>
          <a:xfrm>
            <a:off x="1058545" y="0"/>
            <a:ext cx="9465521" cy="710565"/>
          </a:xfrm>
          <a:prstGeom prst="rect">
            <a:avLst/>
          </a:prstGeom>
          <a:solidFill>
            <a:schemeClr val="bg1"/>
          </a:solidFill>
        </p:spPr>
        <p:txBody>
          <a:bodyPr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dirty="0">
                <a:solidFill>
                  <a:srgbClr val="014AB9"/>
                </a:solidFill>
                <a:latin typeface="微软雅黑" panose="020B0503020204020204" pitchFamily="34" charset="-122"/>
                <a:ea typeface="微软雅黑" panose="020B0503020204020204" pitchFamily="34" charset="-122"/>
                <a:cs typeface="+mn-cs"/>
              </a:rPr>
              <a:t>热插拔与闭环恢复验证</a:t>
            </a:r>
            <a:endParaRPr lang="zh-CN" altLang="en-US" sz="3600" b="1" dirty="0">
              <a:solidFill>
                <a:srgbClr val="014AB9"/>
              </a:solidFill>
              <a:latin typeface="微软雅黑" panose="020B0503020204020204" pitchFamily="34" charset="-122"/>
              <a:ea typeface="微软雅黑" panose="020B0503020204020204" pitchFamily="34" charset="-122"/>
              <a:cs typeface="+mn-cs"/>
            </a:endParaRPr>
          </a:p>
        </p:txBody>
      </p:sp>
      <p:sp>
        <p:nvSpPr>
          <p:cNvPr id="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29</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0430931" y="5274735"/>
            <a:ext cx="1066801" cy="261610"/>
          </a:xfrm>
          <a:prstGeom prst="rect">
            <a:avLst/>
          </a:prstGeom>
          <a:solidFill>
            <a:srgbClr val="F6FAFD"/>
          </a:solidFill>
        </p:spPr>
        <p:txBody>
          <a:bodyPr wrap="square" rtlCol="0">
            <a:spAutoFit/>
          </a:bodyPr>
          <a:lstStyle/>
          <a:p>
            <a:r>
              <a:rPr lang="zh-CN" altLang="en-US" sz="1100" b="1" dirty="0">
                <a:solidFill>
                  <a:srgbClr val="FF0000"/>
                </a:solidFill>
                <a:latin typeface="微软雅黑" panose="020B0503020204020204" pitchFamily="34" charset="-122"/>
                <a:ea typeface="微软雅黑" panose="020B0503020204020204" pitchFamily="34" charset="-122"/>
              </a:rPr>
              <a:t>约</a:t>
            </a:r>
            <a:r>
              <a:rPr lang="en-US" altLang="zh-CN" sz="1100" b="1" dirty="0">
                <a:solidFill>
                  <a:srgbClr val="FF0000"/>
                </a:solidFill>
                <a:latin typeface="微软雅黑" panose="020B0503020204020204" pitchFamily="34" charset="-122"/>
                <a:ea typeface="微软雅黑" panose="020B0503020204020204" pitchFamily="34" charset="-122"/>
              </a:rPr>
              <a:t>100 </a:t>
            </a:r>
            <a:r>
              <a:rPr lang="en-US" altLang="zh-CN" sz="1100" b="1" dirty="0" err="1">
                <a:solidFill>
                  <a:srgbClr val="FF0000"/>
                </a:solidFill>
                <a:latin typeface="微软雅黑" panose="020B0503020204020204" pitchFamily="34" charset="-122"/>
                <a:ea typeface="微软雅黑" panose="020B0503020204020204" pitchFamily="34" charset="-122"/>
              </a:rPr>
              <a:t>ms</a:t>
            </a:r>
            <a:endParaRPr lang="zh-CN" altLang="en-US" sz="1100" b="1" dirty="0">
              <a:solidFill>
                <a:srgbClr val="FF0000"/>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7705377" y="4871107"/>
            <a:ext cx="1313493" cy="215444"/>
          </a:xfrm>
          <a:prstGeom prst="rect">
            <a:avLst/>
          </a:prstGeom>
          <a:solidFill>
            <a:schemeClr val="bg1"/>
          </a:solidFill>
        </p:spPr>
        <p:txBody>
          <a:bodyPr wrap="square" rtlCol="0">
            <a:spAutoFit/>
          </a:bodyPr>
          <a:lstStyle/>
          <a:p>
            <a:r>
              <a:rPr lang="en-US" altLang="zh-CN" sz="800" b="1" dirty="0">
                <a:latin typeface="微软雅黑" panose="020B0503020204020204" pitchFamily="34" charset="-122"/>
                <a:ea typeface="微软雅黑" panose="020B0503020204020204" pitchFamily="34" charset="-122"/>
              </a:rPr>
              <a:t>100 </a:t>
            </a:r>
            <a:r>
              <a:rPr lang="en-US" altLang="zh-CN" sz="800" b="1" dirty="0" err="1">
                <a:latin typeface="微软雅黑" panose="020B0503020204020204" pitchFamily="34" charset="-122"/>
                <a:ea typeface="微软雅黑" panose="020B0503020204020204" pitchFamily="34" charset="-122"/>
              </a:rPr>
              <a:t>ms</a:t>
            </a:r>
            <a:r>
              <a:rPr lang="zh-CN" altLang="en-US" sz="800" b="1" dirty="0">
                <a:latin typeface="微软雅黑" panose="020B0503020204020204" pitchFamily="34" charset="-122"/>
                <a:ea typeface="微软雅黑" panose="020B0503020204020204" pitchFamily="34" charset="-122"/>
              </a:rPr>
              <a:t>完成闭环恢复；</a:t>
            </a:r>
            <a:endParaRPr lang="zh-CN" altLang="en-US" sz="800"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7298429" y="1313508"/>
            <a:ext cx="584037" cy="1477328"/>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不停机维护</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1583428" y="4908177"/>
            <a:ext cx="1320639" cy="369332"/>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幅度拔出</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5486401" y="4723511"/>
            <a:ext cx="1181097" cy="369332"/>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幅度插入</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722970" y="5770175"/>
            <a:ext cx="1181097" cy="369332"/>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相位拔出</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461357" y="5697178"/>
            <a:ext cx="1181097" cy="369332"/>
          </a:xfrm>
          <a:prstGeom prst="rect">
            <a:avLst/>
          </a:prstGeom>
          <a:noFill/>
        </p:spPr>
        <p:txBody>
          <a:bodyPr wrap="square" rtlCol="0">
            <a:spAutoFit/>
          </a:bodyPr>
          <a:lstStyle/>
          <a:p>
            <a:r>
              <a:rPr lang="zh-CN" altLang="en-US" b="1" dirty="0">
                <a:solidFill>
                  <a:srgbClr val="FF0000"/>
                </a:solidFill>
                <a:latin typeface="微软雅黑" panose="020B0503020204020204" pitchFamily="34" charset="-122"/>
                <a:ea typeface="微软雅黑" panose="020B0503020204020204" pitchFamily="34" charset="-122"/>
              </a:rPr>
              <a:t>相位插入</a:t>
            </a:r>
            <a:endParaRPr lang="zh-CN" altLang="en-US" b="1" dirty="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6173801" y="3451026"/>
            <a:ext cx="5660844" cy="3227511"/>
          </a:xfrm>
          <a:prstGeom prst="rect">
            <a:avLst/>
          </a:prstGeom>
        </p:spPr>
      </p:pic>
      <p:sp>
        <p:nvSpPr>
          <p:cNvPr id="3" name="标题 1"/>
          <p:cNvSpPr txBox="1"/>
          <p:nvPr/>
        </p:nvSpPr>
        <p:spPr>
          <a:xfrm>
            <a:off x="1435858" y="76807"/>
            <a:ext cx="8950960" cy="793115"/>
          </a:xfrm>
          <a:prstGeom prst="rect">
            <a:avLst/>
          </a:prstGeom>
        </p:spPr>
        <p:txBody>
          <a:bodyPr wrap="square" anchor="ctr"/>
          <a:lstStyle>
            <a:lvl1pPr algn="l" defTabSz="914400" rtl="0" eaLnBrk="1" latinLnBrk="0" hangingPunct="1">
              <a:lnSpc>
                <a:spcPct val="90000"/>
              </a:lnSpc>
              <a:spcBef>
                <a:spcPct val="0"/>
              </a:spcBef>
              <a:buNone/>
              <a:defRPr sz="4000" kern="1200">
                <a:solidFill>
                  <a:schemeClr val="bg1"/>
                </a:solidFill>
                <a:latin typeface="微软雅黑" panose="020B0503020204020204" pitchFamily="34" charset="-122"/>
                <a:ea typeface="微软雅黑" panose="020B0503020204020204" pitchFamily="34" charset="-122"/>
                <a:cs typeface="+mj-cs"/>
              </a:defRPr>
            </a:lvl1pPr>
          </a:lstStyle>
          <a:p>
            <a:pPr marL="0" marR="0" lvl="0" indent="0" algn="l" defTabSz="914400" fontAlgn="auto">
              <a:lnSpc>
                <a:spcPct val="90000"/>
              </a:lnSpc>
              <a:spcAft>
                <a:spcPts val="0"/>
              </a:spcAft>
              <a:buClrTx/>
              <a:buSzTx/>
              <a:defRPr/>
            </a:pPr>
            <a:r>
              <a:rPr sz="3000" b="1">
                <a:latin typeface="微软雅黑" panose="020B0503020204020204" pitchFamily="34" charset="-122"/>
              </a:rPr>
              <a:t>核能可持续发展与ADS需求</a:t>
            </a:r>
            <a:endParaRPr lang="zh-CN" altLang="en-US" sz="3200" b="1" dirty="0">
              <a:ln w="3175" cmpd="sng">
                <a:solidFill>
                  <a:schemeClr val="accent1">
                    <a:shade val="88000"/>
                    <a:satMod val="110000"/>
                  </a:schemeClr>
                </a:solidFill>
                <a:prstDash val="solid"/>
              </a:ln>
              <a:solidFill>
                <a:schemeClr val="tx1"/>
              </a:solidFill>
              <a:latin typeface="Times New Roman Regular" panose="02020503050405090304" charset="0"/>
              <a:ea typeface="黑体" panose="02010609060101010101" pitchFamily="49" charset="-122"/>
              <a:cs typeface="Times New Roman" panose="02020603050405020304" pitchFamily="18" charset="0"/>
            </a:endParaRPr>
          </a:p>
        </p:txBody>
      </p:sp>
      <p:sp>
        <p:nvSpPr>
          <p:cNvPr id="4" name="Shape 252"/>
          <p:cNvSpPr/>
          <p:nvPr/>
        </p:nvSpPr>
        <p:spPr>
          <a:xfrm>
            <a:off x="357355" y="1069579"/>
            <a:ext cx="5802951" cy="2062103"/>
          </a:xfrm>
          <a:prstGeom prst="rect">
            <a:avLst/>
          </a:prstGeom>
          <a:ln w="12700">
            <a:miter lim="400000"/>
          </a:ln>
        </p:spPr>
        <p:txBody>
          <a:bodyPr wrap="square" lIns="34289" rIns="34289">
            <a:spAutoFit/>
          </a:bodyPr>
          <a:lstStyle/>
          <a:p>
            <a:pPr marL="165735" indent="-165735" algn="l">
              <a:lnSpc>
                <a:spcPct val="200000"/>
              </a:lnSpc>
              <a:buSzPct val="100000"/>
              <a:buFontTx/>
              <a:buChar char="•"/>
              <a:defRPr sz="2200" b="1">
                <a:solidFill>
                  <a:srgbClr val="FF0000"/>
                </a:solidFill>
                <a:latin typeface="+mj-lt"/>
                <a:ea typeface="+mj-ea"/>
                <a:cs typeface="+mj-cs"/>
                <a:sym typeface="Calibri" panose="020F0502020204030204"/>
              </a:defRPr>
            </a:pPr>
            <a:r>
              <a:rPr sz="1600" dirty="0" err="1">
                <a:latin typeface="微软雅黑" panose="020B0503020204020204" pitchFamily="34" charset="-122"/>
              </a:rPr>
              <a:t>核废料管理与安全处置是核能可持续发展的核心问题</a:t>
            </a:r>
            <a:endParaRPr sz="1600" dirty="0">
              <a:latin typeface="微软雅黑" panose="020B0503020204020204" pitchFamily="34" charset="-122"/>
            </a:endParaRPr>
          </a:p>
          <a:p>
            <a:pPr algn="l">
              <a:lnSpc>
                <a:spcPct val="200000"/>
              </a:lnSpc>
            </a:pPr>
            <a:r>
              <a:rPr sz="1600" b="1" dirty="0">
                <a:latin typeface="微软雅黑" panose="020B0503020204020204" pitchFamily="34" charset="-122"/>
              </a:rPr>
              <a:t>• 1 GWe压水堆每年约产生25吨乏燃料</a:t>
            </a:r>
            <a:endParaRPr sz="1600" b="1" dirty="0">
              <a:latin typeface="微软雅黑" panose="020B0503020204020204" pitchFamily="34" charset="-122"/>
            </a:endParaRPr>
          </a:p>
          <a:p>
            <a:pPr algn="l">
              <a:lnSpc>
                <a:spcPct val="200000"/>
              </a:lnSpc>
            </a:pPr>
            <a:r>
              <a:rPr sz="1600" b="1" dirty="0">
                <a:latin typeface="微软雅黑" panose="020B0503020204020204" pitchFamily="34" charset="-122"/>
              </a:rPr>
              <a:t>• 中国2030年预计约2200吨/年，全球存量约10000吨/年</a:t>
            </a:r>
            <a:endParaRPr sz="1600" b="1" dirty="0">
              <a:latin typeface="微软雅黑" panose="020B0503020204020204" pitchFamily="34" charset="-122"/>
            </a:endParaRPr>
          </a:p>
          <a:p>
            <a:pPr algn="l">
              <a:lnSpc>
                <a:spcPct val="200000"/>
              </a:lnSpc>
            </a:pPr>
            <a:r>
              <a:rPr sz="1600" b="1" dirty="0">
                <a:latin typeface="微软雅黑" panose="020B0503020204020204" pitchFamily="34" charset="-122"/>
              </a:rPr>
              <a:t>• Yucca Mountain设计总容量约70000吨</a:t>
            </a:r>
            <a:endParaRPr sz="1600" b="1" dirty="0">
              <a:latin typeface="微软雅黑" panose="020B0503020204020204" pitchFamily="34" charset="-122"/>
            </a:endParaRPr>
          </a:p>
        </p:txBody>
      </p:sp>
      <p:sp>
        <p:nvSpPr>
          <p:cNvPr id="5" name="Shape 256"/>
          <p:cNvSpPr/>
          <p:nvPr/>
        </p:nvSpPr>
        <p:spPr>
          <a:xfrm>
            <a:off x="357355" y="4987540"/>
            <a:ext cx="5933872" cy="1477328"/>
          </a:xfrm>
          <a:prstGeom prst="rect">
            <a:avLst/>
          </a:prstGeom>
          <a:ln w="12700">
            <a:miter lim="400000"/>
          </a:ln>
        </p:spPr>
        <p:txBody>
          <a:bodyPr wrap="square" lIns="34289" rIns="34289">
            <a:spAutoFit/>
          </a:bodyPr>
          <a:lstStyle/>
          <a:p>
            <a:pPr algn="l">
              <a:defRPr sz="2000" b="1" i="1">
                <a:solidFill>
                  <a:srgbClr val="57257D"/>
                </a:solidFill>
              </a:defRPr>
            </a:pPr>
            <a:r>
              <a:rPr sz="1600">
                <a:latin typeface="微软雅黑" panose="020B0503020204020204" pitchFamily="34" charset="-122"/>
              </a:rPr>
              <a:t>“ADS可以焚烧纯次锕系核素，同时避免堆芯安全特性劣化。”</a:t>
            </a:r>
            <a:endParaRPr sz="1600">
              <a:latin typeface="微软雅黑" panose="020B0503020204020204" pitchFamily="34" charset="-122"/>
            </a:endParaRPr>
          </a:p>
          <a:p>
            <a:pPr algn="l"/>
            <a:r>
              <a:rPr sz="1600">
                <a:latin typeface="微软雅黑" panose="020B0503020204020204" pitchFamily="34" charset="-122"/>
              </a:rPr>
              <a:t>—— ADS and FR in Advanced Nuclear Fuel Cycles, NEA/OECD, 2002</a:t>
            </a:r>
            <a:endParaRPr sz="1600">
              <a:latin typeface="微软雅黑" panose="020B0503020204020204" pitchFamily="34" charset="-122"/>
            </a:endParaRPr>
          </a:p>
        </p:txBody>
      </p:sp>
      <p:sp>
        <p:nvSpPr>
          <p:cNvPr id="11" name="TextBox 7"/>
          <p:cNvSpPr txBox="1"/>
          <p:nvPr/>
        </p:nvSpPr>
        <p:spPr>
          <a:xfrm>
            <a:off x="357354" y="3247327"/>
            <a:ext cx="5802951" cy="1477328"/>
          </a:xfrm>
          <a:prstGeom prst="rect">
            <a:avLst/>
          </a:prstGeom>
          <a:noFill/>
        </p:spPr>
        <p:txBody>
          <a:bodyPr wrap="square" rtlCol="0">
            <a:spAutoFit/>
          </a:bodyPr>
          <a:lstStyle/>
          <a:p>
            <a:pPr algn="l"/>
            <a:r>
              <a:rPr sz="1600" dirty="0">
                <a:latin typeface="微软雅黑" panose="020B0503020204020204" pitchFamily="34" charset="-122"/>
              </a:rPr>
              <a:t>核废料是长期悬在人类头上的“</a:t>
            </a:r>
            <a:r>
              <a:rPr sz="1600" dirty="0" err="1">
                <a:latin typeface="微软雅黑" panose="020B0503020204020204" pitchFamily="34" charset="-122"/>
              </a:rPr>
              <a:t>达摩克利斯之剑</a:t>
            </a:r>
            <a:r>
              <a:rPr sz="1600" dirty="0">
                <a:latin typeface="微软雅黑" panose="020B0503020204020204" pitchFamily="34" charset="-122"/>
              </a:rPr>
              <a:t>”。</a:t>
            </a:r>
            <a:r>
              <a:rPr sz="1600" dirty="0" err="1">
                <a:latin typeface="微软雅黑" panose="020B0503020204020204" pitchFamily="34" charset="-122"/>
              </a:rPr>
              <a:t>无论未来核能如何发展，现有核废料存量都需要先进、可靠的处理方案</a:t>
            </a:r>
            <a:r>
              <a:rPr sz="1600" dirty="0">
                <a:latin typeface="微软雅黑" panose="020B0503020204020204" pitchFamily="34" charset="-122"/>
              </a:rPr>
              <a:t>。</a:t>
            </a:r>
            <a:endParaRPr sz="1600" dirty="0">
              <a:latin typeface="微软雅黑" panose="020B0503020204020204" pitchFamily="34" charset="-122"/>
            </a:endParaRPr>
          </a:p>
        </p:txBody>
      </p:sp>
      <p:sp>
        <p:nvSpPr>
          <p:cNvPr id="12" name="标题 1"/>
          <p:cNvSpPr txBox="1"/>
          <p:nvPr/>
        </p:nvSpPr>
        <p:spPr>
          <a:xfrm>
            <a:off x="1588258" y="229207"/>
            <a:ext cx="8950960" cy="793115"/>
          </a:xfrm>
          <a:prstGeom prst="rect">
            <a:avLst/>
          </a:prstGeom>
        </p:spPr>
        <p:txBody>
          <a:bodyPr anchor="ctr"/>
          <a:lstStyle>
            <a:lvl1pPr algn="l" defTabSz="914400" rtl="0" eaLnBrk="1" latinLnBrk="0" hangingPunct="1">
              <a:lnSpc>
                <a:spcPct val="90000"/>
              </a:lnSpc>
              <a:spcBef>
                <a:spcPct val="0"/>
              </a:spcBef>
              <a:buNone/>
              <a:defRPr sz="4000" kern="1200">
                <a:solidFill>
                  <a:schemeClr val="bg1"/>
                </a:solidFill>
                <a:latin typeface="微软雅黑" panose="020B0503020204020204" pitchFamily="34" charset="-122"/>
                <a:ea typeface="微软雅黑" panose="020B0503020204020204" pitchFamily="34" charset="-122"/>
                <a:cs typeface="+mj-cs"/>
              </a:defRPr>
            </a:lvl1pPr>
          </a:lstStyle>
          <a:p>
            <a:pPr marL="0" marR="0" lvl="0" indent="0" algn="ctr" defTabSz="914400" fontAlgn="auto">
              <a:lnSpc>
                <a:spcPct val="90000"/>
              </a:lnSpc>
              <a:spcAft>
                <a:spcPts val="0"/>
              </a:spcAft>
              <a:buClrTx/>
              <a:buSzTx/>
              <a:defRPr/>
            </a:pPr>
            <a:r>
              <a:rPr lang="en-US" altLang="zh-CN" sz="3200" b="1" dirty="0">
                <a:ln w="3175" cmpd="sng">
                  <a:solidFill>
                    <a:schemeClr val="accent1">
                      <a:shade val="88000"/>
                      <a:satMod val="110000"/>
                    </a:schemeClr>
                  </a:solidFill>
                  <a:prstDash val="solid"/>
                </a:ln>
                <a:solidFill>
                  <a:schemeClr val="tx1"/>
                </a:solidFill>
                <a:latin typeface="Times New Roman Regular" panose="02020503050405090304" charset="0"/>
                <a:ea typeface="黑体" panose="02010609060101010101" pitchFamily="49" charset="-122"/>
                <a:cs typeface="Times New Roman" panose="02020603050405020304" pitchFamily="18" charset="0"/>
              </a:rPr>
              <a:t>Sustainability of Nuclear Power</a:t>
            </a:r>
            <a:endParaRPr lang="zh-CN" altLang="en-US" sz="3200" b="1" dirty="0">
              <a:ln w="3175" cmpd="sng">
                <a:solidFill>
                  <a:schemeClr val="accent1">
                    <a:shade val="88000"/>
                    <a:satMod val="110000"/>
                  </a:schemeClr>
                </a:solidFill>
                <a:prstDash val="solid"/>
              </a:ln>
              <a:solidFill>
                <a:schemeClr val="tx1"/>
              </a:solidFill>
              <a:latin typeface="Times New Roman Regular" panose="02020503050405090304" charset="0"/>
              <a:ea typeface="黑体" panose="02010609060101010101" pitchFamily="49" charset="-122"/>
              <a:cs typeface="Times New Roman" panose="02020603050405020304" pitchFamily="18" charset="0"/>
            </a:endParaRPr>
          </a:p>
        </p:txBody>
      </p:sp>
      <p:pic>
        <p:nvPicPr>
          <p:cNvPr id="14" name="图片 13"/>
          <p:cNvPicPr>
            <a:picLocks noChangeAspect="1"/>
          </p:cNvPicPr>
          <p:nvPr/>
        </p:nvPicPr>
        <p:blipFill>
          <a:blip r:embed="rId2"/>
          <a:stretch>
            <a:fillRect/>
          </a:stretch>
        </p:blipFill>
        <p:spPr>
          <a:xfrm>
            <a:off x="3239" y="0"/>
            <a:ext cx="12185522" cy="6858000"/>
          </a:xfrm>
          <a:prstGeom prst="rect">
            <a:avLst/>
          </a:prstGeom>
        </p:spPr>
      </p:pic>
      <p:sp>
        <p:nvSpPr>
          <p:cNvPr id="1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3</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1"/>
          <p:cNvSpPr txBox="1"/>
          <p:nvPr/>
        </p:nvSpPr>
        <p:spPr>
          <a:xfrm>
            <a:off x="1194012" y="0"/>
            <a:ext cx="9465521" cy="710565"/>
          </a:xfrm>
          <a:prstGeom prst="rect">
            <a:avLst/>
          </a:prstGeom>
          <a:solidFill>
            <a:schemeClr val="bg1"/>
          </a:solidFill>
        </p:spPr>
        <p:txBody>
          <a:bodyPr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dirty="0">
                <a:solidFill>
                  <a:srgbClr val="014AB9"/>
                </a:solidFill>
                <a:latin typeface="微软雅黑" panose="020B0503020204020204" pitchFamily="34" charset="-122"/>
                <a:ea typeface="微软雅黑" panose="020B0503020204020204" pitchFamily="34" charset="-122"/>
                <a:cs typeface="+mn-cs"/>
              </a:rPr>
              <a:t>固态功率源输出功率与价格变化趋势（</a:t>
            </a:r>
            <a:r>
              <a:rPr lang="en-US" altLang="zh-CN" sz="3600" b="1" dirty="0">
                <a:solidFill>
                  <a:srgbClr val="014AB9"/>
                </a:solidFill>
                <a:latin typeface="微软雅黑" panose="020B0503020204020204" pitchFamily="34" charset="-122"/>
                <a:ea typeface="微软雅黑" panose="020B0503020204020204" pitchFamily="34" charset="-122"/>
                <a:cs typeface="+mn-cs"/>
              </a:rPr>
              <a:t>IMP)</a:t>
            </a:r>
            <a:endParaRPr lang="zh-CN" altLang="en-US" sz="3600" b="1" dirty="0">
              <a:solidFill>
                <a:srgbClr val="014AB9"/>
              </a:solidFill>
              <a:latin typeface="微软雅黑" panose="020B0503020204020204" pitchFamily="34" charset="-122"/>
              <a:ea typeface="微软雅黑" panose="020B0503020204020204" pitchFamily="34" charset="-122"/>
              <a:cs typeface="+mn-cs"/>
            </a:endParaRPr>
          </a:p>
        </p:txBody>
      </p:sp>
      <p:sp>
        <p:nvSpPr>
          <p:cNvPr id="5" name="标题 3"/>
          <p:cNvSpPr txBox="1"/>
          <p:nvPr/>
        </p:nvSpPr>
        <p:spPr>
          <a:xfrm>
            <a:off x="11706161" y="6553200"/>
            <a:ext cx="482600"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600" b="1" cap="all" dirty="0">
                <a:solidFill>
                  <a:srgbClr val="014AB9"/>
                </a:solidFill>
                <a:latin typeface="微软雅黑" panose="020B0503020204020204" pitchFamily="34" charset="-122"/>
                <a:ea typeface="微软雅黑" panose="020B0503020204020204" pitchFamily="34" charset="-122"/>
              </a:rPr>
              <a:t>30</a:t>
            </a:r>
            <a:endParaRPr lang="zh-CN" altLang="en-US" sz="16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title"/>
          </p:nvPr>
        </p:nvSpPr>
        <p:spPr bwMode="auto">
          <a:xfrm>
            <a:off x="853587" y="17463"/>
            <a:ext cx="9357214" cy="711200"/>
          </a:xfrm>
          <a:prstGeom prst="rect">
            <a:avLst/>
          </a:prstGeom>
          <a:noFill/>
          <a:ln w="9525">
            <a:noFill/>
            <a:miter lim="800000"/>
          </a:ln>
        </p:spPr>
        <p:txBody>
          <a:bodyPr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成果应用</a:t>
            </a:r>
            <a:r>
              <a:rPr kumimoji="0" lang="en-US" altLang="zh-CN" sz="28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a:t>
            </a:r>
            <a:r>
              <a:rPr kumimoji="0" lang="zh-CN" altLang="en-US" sz="28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粒子加速器用固态功率源系统</a:t>
            </a:r>
            <a:r>
              <a:rPr kumimoji="0" lang="en-US" altLang="zh-CN" sz="28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a:t>
            </a:r>
            <a:r>
              <a:rPr kumimoji="0" lang="zh-CN" altLang="en-US" sz="28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国家标准制定</a:t>
            </a:r>
            <a:endParaRPr kumimoji="0" lang="en-US" altLang="zh-CN" sz="28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499610" y="980728"/>
            <a:ext cx="5681985" cy="394980"/>
          </a:xfrm>
          <a:prstGeom prst="rect">
            <a:avLst/>
          </a:prstGeom>
          <a:solidFill>
            <a:srgbClr val="4F81BD"/>
          </a:solidFill>
        </p:spPr>
        <p:txBody>
          <a:bodyPr wrap="square">
            <a:spAutoFit/>
          </a:bodyPr>
          <a:lstStyle/>
          <a:p>
            <a:pPr marL="0" marR="0" lvl="0" indent="9525" algn="ctr" defTabSz="914400" rtl="0" eaLnBrk="1" fontAlgn="base" latinLnBrk="0" hangingPunct="1">
              <a:lnSpc>
                <a:spcPts val="2500"/>
              </a:lnSpc>
              <a:spcBef>
                <a:spcPct val="0"/>
              </a:spcBef>
              <a:spcAft>
                <a:spcPts val="0"/>
              </a:spcAft>
              <a:buClrTx/>
              <a:buSzTx/>
              <a:buFontTx/>
              <a:buNone/>
              <a:defRPr/>
            </a:pPr>
            <a:r>
              <a:rPr kumimoji="0" lang="en-US" altLang="zh-CN"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rPr>
              <a:t>IMP</a:t>
            </a:r>
            <a:r>
              <a:rPr kumimoji="0" lang="zh-CN" altLang="en-US"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rPr>
              <a:t>牵头制定</a:t>
            </a:r>
            <a:r>
              <a:rPr kumimoji="0" lang="en-US" altLang="zh-CN"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rPr>
              <a:t>《</a:t>
            </a:r>
            <a:r>
              <a:rPr kumimoji="0" lang="zh-CN" altLang="en-US"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rPr>
              <a:t>粒子加速器用固态功率源</a:t>
            </a:r>
            <a:r>
              <a:rPr kumimoji="0" lang="en-US" altLang="zh-CN"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rPr>
              <a:t>》</a:t>
            </a:r>
            <a:r>
              <a:rPr kumimoji="0" lang="zh-CN" altLang="en-US"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rPr>
              <a:t>国家标准</a:t>
            </a:r>
            <a:endParaRPr kumimoji="0" lang="en-US" altLang="zh-CN" sz="1800" b="1" i="0" u="none" strike="noStrike" kern="100" cap="none" spc="0" normalizeH="0" baseline="0" noProof="0" dirty="0">
              <a:ln>
                <a:noFill/>
              </a:ln>
              <a:solidFill>
                <a:srgbClr val="FFFFFF"/>
              </a:solidFill>
              <a:effectLst/>
              <a:uLnTx/>
              <a:uFillTx/>
              <a:latin typeface="Heiti SC Medium" pitchFamily="2" charset="-128"/>
              <a:ea typeface="Heiti SC Medium" pitchFamily="2" charset="-128"/>
              <a:cs typeface="Times New Roman" panose="02020603050405020304" pitchFamily="18" charset="0"/>
            </a:endParaRPr>
          </a:p>
        </p:txBody>
      </p:sp>
      <p:sp>
        <p:nvSpPr>
          <p:cNvPr id="6" name="圆角矩形 11"/>
          <p:cNvSpPr/>
          <p:nvPr/>
        </p:nvSpPr>
        <p:spPr>
          <a:xfrm>
            <a:off x="33554" y="862304"/>
            <a:ext cx="466057" cy="118424"/>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050" b="0" i="0" u="none" strike="noStrike" kern="0" cap="none" spc="0" normalizeH="0" baseline="0" noProof="0">
              <a:ln>
                <a:noFill/>
              </a:ln>
              <a:solidFill>
                <a:sysClr val="window" lastClr="FFFFFF"/>
              </a:solidFill>
              <a:effectLst/>
              <a:uLnTx/>
              <a:uFillTx/>
              <a:latin typeface="Calibri" panose="020F0502020204030204"/>
              <a:ea typeface="宋体" panose="02010600030101010101" pitchFamily="2" charset="-122"/>
              <a:cs typeface="+mn-cs"/>
            </a:endParaRPr>
          </a:p>
        </p:txBody>
      </p:sp>
      <p:sp>
        <p:nvSpPr>
          <p:cNvPr id="7" name="TextBox 36"/>
          <p:cNvSpPr txBox="1"/>
          <p:nvPr/>
        </p:nvSpPr>
        <p:spPr>
          <a:xfrm>
            <a:off x="-8193" y="1046569"/>
            <a:ext cx="549551" cy="43877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defRPr/>
            </a:pPr>
            <a:r>
              <a:rPr kumimoji="0" lang="zh-CN" altLang="en-US" sz="2800" b="1" i="0" u="none" strike="noStrike" kern="0" cap="none" spc="0" normalizeH="0" baseline="0" noProof="0" dirty="0">
                <a:ln>
                  <a:noFill/>
                </a:ln>
                <a:solidFill>
                  <a:sysClr val="windowText" lastClr="000000">
                    <a:lumMod val="65000"/>
                    <a:lumOff val="35000"/>
                  </a:sysClr>
                </a:solidFill>
                <a:effectLst>
                  <a:outerShdw blurRad="228600" dist="50800" dir="5400000" algn="t" rotWithShape="0">
                    <a:sysClr val="window" lastClr="FFFFFF"/>
                  </a:outerShdw>
                </a:effectLst>
                <a:uLnTx/>
                <a:uFillTx/>
                <a:latin typeface="Adidas Unity" pitchFamily="2" charset="0"/>
                <a:ea typeface="Gungsuh" pitchFamily="18" charset="-127"/>
                <a:cs typeface="+mn-cs"/>
              </a:rPr>
              <a:t>▲</a:t>
            </a:r>
            <a:endParaRPr kumimoji="0" lang="zh-CN" altLang="en-US" sz="2800" b="1" i="0" u="none" strike="noStrike" kern="0" cap="none" spc="0" normalizeH="0" baseline="0" noProof="0" dirty="0">
              <a:ln>
                <a:noFill/>
              </a:ln>
              <a:solidFill>
                <a:sysClr val="windowText" lastClr="000000">
                  <a:lumMod val="65000"/>
                  <a:lumOff val="35000"/>
                </a:sysClr>
              </a:solidFill>
              <a:effectLst>
                <a:outerShdw blurRad="228600" dist="50800" dir="5400000" algn="t" rotWithShape="0">
                  <a:sysClr val="window" lastClr="FFFFFF"/>
                </a:outerShdw>
              </a:effectLst>
              <a:uLnTx/>
              <a:uFillTx/>
              <a:latin typeface="Adidas Unity" pitchFamily="2" charset="0"/>
              <a:ea typeface="Gungsuh" pitchFamily="18" charset="-127"/>
              <a:cs typeface="+mn-cs"/>
            </a:endParaRPr>
          </a:p>
        </p:txBody>
      </p:sp>
      <p:grpSp>
        <p:nvGrpSpPr>
          <p:cNvPr id="8" name="组合 7"/>
          <p:cNvGrpSpPr/>
          <p:nvPr/>
        </p:nvGrpSpPr>
        <p:grpSpPr>
          <a:xfrm>
            <a:off x="9697885" y="1078906"/>
            <a:ext cx="1943405" cy="2237118"/>
            <a:chOff x="46770" y="1687073"/>
            <a:chExt cx="4082788" cy="4523176"/>
          </a:xfrm>
        </p:grpSpPr>
        <p:pic>
          <p:nvPicPr>
            <p:cNvPr id="9" name="图片 8"/>
            <p:cNvPicPr>
              <a:picLocks noChangeAspect="1"/>
            </p:cNvPicPr>
            <p:nvPr/>
          </p:nvPicPr>
          <p:blipFill>
            <a:blip r:embed="rId1"/>
            <a:stretch>
              <a:fillRect/>
            </a:stretch>
          </p:blipFill>
          <p:spPr>
            <a:xfrm>
              <a:off x="549789" y="1687073"/>
              <a:ext cx="3579769" cy="3743798"/>
            </a:xfrm>
            <a:prstGeom prst="rect">
              <a:avLst/>
            </a:prstGeom>
            <a:ln>
              <a:noFill/>
            </a:ln>
            <a:effectLst>
              <a:outerShdw blurRad="190500" algn="tl" rotWithShape="0">
                <a:srgbClr val="000000">
                  <a:alpha val="70000"/>
                </a:srgbClr>
              </a:outerShdw>
            </a:effectLst>
          </p:spPr>
        </p:pic>
        <p:pic>
          <p:nvPicPr>
            <p:cNvPr id="10" name="图片 9"/>
            <p:cNvPicPr>
              <a:picLocks noChangeAspect="1"/>
            </p:cNvPicPr>
            <p:nvPr/>
          </p:nvPicPr>
          <p:blipFill>
            <a:blip r:embed="rId2"/>
            <a:stretch>
              <a:fillRect/>
            </a:stretch>
          </p:blipFill>
          <p:spPr>
            <a:xfrm>
              <a:off x="386669" y="1840460"/>
              <a:ext cx="3573934" cy="3840688"/>
            </a:xfrm>
            <a:prstGeom prst="rect">
              <a:avLst/>
            </a:prstGeom>
            <a:ln>
              <a:noFill/>
            </a:ln>
            <a:effectLst>
              <a:outerShdw blurRad="190500" algn="tl" rotWithShape="0">
                <a:srgbClr val="000000">
                  <a:alpha val="70000"/>
                </a:srgbClr>
              </a:outerShdw>
            </a:effectLst>
          </p:spPr>
        </p:pic>
        <p:pic>
          <p:nvPicPr>
            <p:cNvPr id="11" name="图片 10"/>
            <p:cNvPicPr>
              <a:picLocks noChangeAspect="1"/>
            </p:cNvPicPr>
            <p:nvPr/>
          </p:nvPicPr>
          <p:blipFill>
            <a:blip r:embed="rId3"/>
            <a:stretch>
              <a:fillRect/>
            </a:stretch>
          </p:blipFill>
          <p:spPr>
            <a:xfrm>
              <a:off x="200392" y="2020492"/>
              <a:ext cx="3573934" cy="3707525"/>
            </a:xfrm>
            <a:prstGeom prst="rect">
              <a:avLst/>
            </a:prstGeom>
            <a:ln>
              <a:noFill/>
            </a:ln>
            <a:effectLst>
              <a:outerShdw blurRad="190500" algn="tl" rotWithShape="0">
                <a:srgbClr val="000000">
                  <a:alpha val="70000"/>
                </a:srgbClr>
              </a:outerShdw>
            </a:effectLst>
          </p:spPr>
        </p:pic>
        <p:pic>
          <p:nvPicPr>
            <p:cNvPr id="12" name="图片 11"/>
            <p:cNvPicPr>
              <a:picLocks noChangeAspect="1"/>
            </p:cNvPicPr>
            <p:nvPr/>
          </p:nvPicPr>
          <p:blipFill>
            <a:blip r:embed="rId4"/>
            <a:stretch>
              <a:fillRect/>
            </a:stretch>
          </p:blipFill>
          <p:spPr>
            <a:xfrm>
              <a:off x="155236" y="2214442"/>
              <a:ext cx="3422638" cy="3707525"/>
            </a:xfrm>
            <a:prstGeom prst="rect">
              <a:avLst/>
            </a:prstGeom>
            <a:ln>
              <a:noFill/>
            </a:ln>
            <a:effectLst>
              <a:outerShdw blurRad="190500" algn="tl" rotWithShape="0">
                <a:srgbClr val="000000">
                  <a:alpha val="70000"/>
                </a:srgbClr>
              </a:outerShdw>
            </a:effectLst>
          </p:spPr>
        </p:pic>
        <p:pic>
          <p:nvPicPr>
            <p:cNvPr id="13" name="图片 12"/>
            <p:cNvPicPr>
              <a:picLocks noChangeAspect="1"/>
            </p:cNvPicPr>
            <p:nvPr/>
          </p:nvPicPr>
          <p:blipFill>
            <a:blip r:embed="rId5"/>
            <a:stretch>
              <a:fillRect/>
            </a:stretch>
          </p:blipFill>
          <p:spPr>
            <a:xfrm>
              <a:off x="85514" y="2395004"/>
              <a:ext cx="3309603" cy="3691010"/>
            </a:xfrm>
            <a:prstGeom prst="rect">
              <a:avLst/>
            </a:prstGeom>
            <a:ln>
              <a:noFill/>
            </a:ln>
            <a:effectLst>
              <a:outerShdw blurRad="190500" algn="tl" rotWithShape="0">
                <a:srgbClr val="000000">
                  <a:alpha val="70000"/>
                </a:srgbClr>
              </a:outerShdw>
            </a:effectLst>
          </p:spPr>
        </p:pic>
        <p:pic>
          <p:nvPicPr>
            <p:cNvPr id="14" name="图片 13"/>
            <p:cNvPicPr>
              <a:picLocks noChangeAspect="1"/>
            </p:cNvPicPr>
            <p:nvPr/>
          </p:nvPicPr>
          <p:blipFill>
            <a:blip r:embed="rId6"/>
            <a:stretch>
              <a:fillRect/>
            </a:stretch>
          </p:blipFill>
          <p:spPr>
            <a:xfrm>
              <a:off x="46770" y="2596290"/>
              <a:ext cx="3110892" cy="3613959"/>
            </a:xfrm>
            <a:prstGeom prst="rect">
              <a:avLst/>
            </a:prstGeom>
            <a:ln>
              <a:noFill/>
            </a:ln>
            <a:effectLst>
              <a:outerShdw blurRad="190500" algn="tl" rotWithShape="0">
                <a:srgbClr val="000000">
                  <a:alpha val="70000"/>
                </a:srgbClr>
              </a:outerShdw>
            </a:effectLst>
          </p:spPr>
        </p:pic>
      </p:grpSp>
      <p:pic>
        <p:nvPicPr>
          <p:cNvPr id="15" name="图片 14"/>
          <p:cNvPicPr>
            <a:picLocks noChangeAspect="1"/>
          </p:cNvPicPr>
          <p:nvPr/>
        </p:nvPicPr>
        <p:blipFill>
          <a:blip r:embed="rId7"/>
          <a:stretch>
            <a:fillRect/>
          </a:stretch>
        </p:blipFill>
        <p:spPr>
          <a:xfrm>
            <a:off x="2748340" y="3095460"/>
            <a:ext cx="5990438" cy="3347048"/>
          </a:xfrm>
          <a:prstGeom prst="rect">
            <a:avLst/>
          </a:prstGeom>
        </p:spPr>
      </p:pic>
      <p:pic>
        <p:nvPicPr>
          <p:cNvPr id="16" name="图片 15" descr="电脑主机&#10;&#10;低可信度描述已自动生成"/>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5088" y="3566245"/>
            <a:ext cx="1830458" cy="2429451"/>
          </a:xfrm>
          <a:prstGeom prst="snip2DiagRect">
            <a:avLst/>
          </a:prstGeom>
          <a:solidFill>
            <a:srgbClr val="FFFFFF">
              <a:shade val="85000"/>
            </a:srgbClr>
          </a:solidFill>
          <a:ln w="88900" cap="sq">
            <a:solidFill>
              <a:srgbClr val="FFFFFF"/>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图片 16"/>
          <p:cNvPicPr>
            <a:picLocks noChangeAspect="1"/>
          </p:cNvPicPr>
          <p:nvPr/>
        </p:nvPicPr>
        <p:blipFill>
          <a:blip r:embed="rId9"/>
          <a:stretch>
            <a:fillRect/>
          </a:stretch>
        </p:blipFill>
        <p:spPr>
          <a:xfrm>
            <a:off x="5372538" y="1294060"/>
            <a:ext cx="3456384" cy="1538387"/>
          </a:xfrm>
          <a:prstGeom prst="ellipse">
            <a:avLst/>
          </a:prstGeom>
          <a:ln>
            <a:noFill/>
          </a:ln>
          <a:effectLst>
            <a:softEdge rad="112500"/>
          </a:effectLst>
        </p:spPr>
      </p:pic>
      <p:pic>
        <p:nvPicPr>
          <p:cNvPr id="18" name="图片 17"/>
          <p:cNvPicPr>
            <a:picLocks noChangeAspect="1"/>
          </p:cNvPicPr>
          <p:nvPr/>
        </p:nvPicPr>
        <p:blipFill>
          <a:blip r:embed="rId10"/>
          <a:stretch>
            <a:fillRect/>
          </a:stretch>
        </p:blipFill>
        <p:spPr>
          <a:xfrm>
            <a:off x="102880" y="1056816"/>
            <a:ext cx="4419136" cy="1962556"/>
          </a:xfrm>
          <a:prstGeom prst="rect">
            <a:avLst/>
          </a:prstGeom>
          <a:ln>
            <a:noFill/>
          </a:ln>
          <a:effectLst>
            <a:outerShdw blurRad="190500" algn="tl" rotWithShape="0">
              <a:srgbClr val="000000">
                <a:alpha val="70000"/>
              </a:srgbClr>
            </a:outerShdw>
          </a:effectLst>
        </p:spPr>
      </p:pic>
      <p:sp>
        <p:nvSpPr>
          <p:cNvPr id="19" name="矩形: 圆角 18"/>
          <p:cNvSpPr/>
          <p:nvPr/>
        </p:nvSpPr>
        <p:spPr bwMode="auto">
          <a:xfrm>
            <a:off x="2513910" y="3054336"/>
            <a:ext cx="6447204" cy="3444044"/>
          </a:xfrm>
          <a:prstGeom prst="roundRect">
            <a:avLst/>
          </a:prstGeom>
          <a:noFill/>
          <a:ln w="19050" cap="flat" cmpd="sng" algn="ctr">
            <a:solidFill>
              <a:srgbClr val="325FAF"/>
            </a:solidFill>
            <a:prstDash val="dash"/>
            <a:round/>
            <a:headEnd type="none" w="med" len="med"/>
            <a:tailEnd type="none" w="med" len="med"/>
          </a:ln>
        </p:spPr>
        <p:txBody>
          <a:bodyPr vert="horz" wrap="square" lIns="126000" tIns="82800" rIns="126000" bIns="82800" numCol="1" rtlCol="0" anchor="t" anchorCtr="0" compatLnSpc="1">
            <a:spAutoFit/>
          </a:bodyPr>
          <a:lstStyle/>
          <a:p>
            <a:pPr marL="0" marR="0" lvl="0" indent="0" algn="l" defTabSz="914400" rtl="0" eaLnBrk="1" fontAlgn="base" latinLnBrk="0" hangingPunct="1">
              <a:lnSpc>
                <a:spcPct val="110000"/>
              </a:lnSpc>
              <a:spcBef>
                <a:spcPct val="0"/>
              </a:spcBef>
              <a:spcAft>
                <a:spcPct val="35000"/>
              </a:spcAft>
              <a:buClrTx/>
              <a:buSzTx/>
              <a:buFontTx/>
              <a:buNone/>
              <a:defRPr/>
            </a:pPr>
            <a:endParaRPr kumimoji="0" lang="zh-CN" altLang="en-US" sz="2200" b="1" i="0" u="none" strike="noStrike" kern="1200" cap="none" spc="0" normalizeH="0" baseline="0" noProof="0">
              <a:ln>
                <a:noFill/>
              </a:ln>
              <a:solidFill>
                <a:srgbClr val="A50021"/>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pic>
        <p:nvPicPr>
          <p:cNvPr id="20" name="图形 19" descr="V 形箭头 纯色填充"/>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26851" y="1886129"/>
            <a:ext cx="687044" cy="510906"/>
          </a:xfrm>
          <a:prstGeom prst="rect">
            <a:avLst/>
          </a:prstGeom>
        </p:spPr>
      </p:pic>
      <p:pic>
        <p:nvPicPr>
          <p:cNvPr id="21" name="图形 20" descr="V 形箭头 纯色填充"/>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6200000">
            <a:off x="865428" y="2913103"/>
            <a:ext cx="586447" cy="610129"/>
          </a:xfrm>
          <a:prstGeom prst="rect">
            <a:avLst/>
          </a:prstGeom>
        </p:spPr>
      </p:pic>
      <p:pic>
        <p:nvPicPr>
          <p:cNvPr id="22" name="图形 21" descr="V 形箭头 纯色填充"/>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5400000">
            <a:off x="10234820" y="3452514"/>
            <a:ext cx="566785" cy="432048"/>
          </a:xfrm>
          <a:prstGeom prst="rect">
            <a:avLst/>
          </a:prstGeom>
        </p:spPr>
      </p:pic>
      <p:pic>
        <p:nvPicPr>
          <p:cNvPr id="23" name="图形 22" descr="V 形箭头 纯色填充"/>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707080" y="1886129"/>
            <a:ext cx="766229" cy="510906"/>
          </a:xfrm>
          <a:prstGeom prst="rect">
            <a:avLst/>
          </a:prstGeom>
        </p:spPr>
      </p:pic>
      <p:pic>
        <p:nvPicPr>
          <p:cNvPr id="24" name="图片 2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411249" y="3925913"/>
            <a:ext cx="2376984" cy="2413192"/>
          </a:xfrm>
          <a:prstGeom prst="rect">
            <a:avLst/>
          </a:prstGeom>
        </p:spPr>
      </p:pic>
      <p:sp>
        <p:nvSpPr>
          <p:cNvPr id="25" name="文本框 24"/>
          <p:cNvSpPr txBox="1"/>
          <p:nvPr/>
        </p:nvSpPr>
        <p:spPr>
          <a:xfrm>
            <a:off x="398414" y="6051498"/>
            <a:ext cx="1665361" cy="307777"/>
          </a:xfrm>
          <a:prstGeom prst="rect">
            <a:avLst/>
          </a:prstGeom>
          <a:solidFill>
            <a:srgbClr val="325FAF"/>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rPr>
              <a:t>标准化固态功率源</a:t>
            </a:r>
            <a:endParaRPr kumimoji="0" 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endParaRPr>
          </a:p>
        </p:txBody>
      </p:sp>
      <p:sp>
        <p:nvSpPr>
          <p:cNvPr id="26" name="文本框 25"/>
          <p:cNvSpPr txBox="1"/>
          <p:nvPr/>
        </p:nvSpPr>
        <p:spPr>
          <a:xfrm>
            <a:off x="718420" y="2568819"/>
            <a:ext cx="1163794" cy="307777"/>
          </a:xfrm>
          <a:prstGeom prst="rect">
            <a:avLst/>
          </a:prstGeom>
          <a:solidFill>
            <a:srgbClr val="325FAF"/>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rPr>
              <a:t>标准化对象</a:t>
            </a:r>
            <a:endParaRPr kumimoji="0" 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endParaRPr>
          </a:p>
        </p:txBody>
      </p:sp>
      <p:sp>
        <p:nvSpPr>
          <p:cNvPr id="27" name="文本框 26"/>
          <p:cNvSpPr txBox="1"/>
          <p:nvPr/>
        </p:nvSpPr>
        <p:spPr>
          <a:xfrm>
            <a:off x="6346404" y="2621174"/>
            <a:ext cx="1480783" cy="307777"/>
          </a:xfrm>
          <a:prstGeom prst="rect">
            <a:avLst/>
          </a:prstGeom>
          <a:solidFill>
            <a:srgbClr val="325FAF"/>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rPr>
              <a:t>国标专家审查会</a:t>
            </a:r>
            <a:endParaRPr kumimoji="0" 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endParaRPr>
          </a:p>
        </p:txBody>
      </p:sp>
      <p:sp>
        <p:nvSpPr>
          <p:cNvPr id="28" name="文本框 27"/>
          <p:cNvSpPr txBox="1"/>
          <p:nvPr/>
        </p:nvSpPr>
        <p:spPr>
          <a:xfrm>
            <a:off x="9866276" y="2524670"/>
            <a:ext cx="1143999" cy="307777"/>
          </a:xfrm>
          <a:prstGeom prst="rect">
            <a:avLst/>
          </a:prstGeom>
          <a:solidFill>
            <a:srgbClr val="325FAF"/>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rPr>
              <a:t>国标报批稿</a:t>
            </a:r>
            <a:endParaRPr kumimoji="0" 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endParaRPr>
          </a:p>
        </p:txBody>
      </p:sp>
      <p:sp>
        <p:nvSpPr>
          <p:cNvPr id="29" name="文本框 28"/>
          <p:cNvSpPr txBox="1"/>
          <p:nvPr/>
        </p:nvSpPr>
        <p:spPr>
          <a:xfrm>
            <a:off x="10083766" y="5897609"/>
            <a:ext cx="960671" cy="307777"/>
          </a:xfrm>
          <a:prstGeom prst="rect">
            <a:avLst/>
          </a:prstGeom>
          <a:solidFill>
            <a:srgbClr val="325FAF"/>
          </a:solidFill>
          <a:ln w="38100" cap="flat" cmpd="sng" algn="ctr">
            <a:solidFill>
              <a:srgbClr val="FFFFFF"/>
            </a:solidFill>
            <a:prstDash val="solid"/>
          </a:ln>
          <a:effectLst>
            <a:outerShdw blurRad="40000" dist="20000" dir="5400000" rotWithShape="0">
              <a:srgbClr val="000000">
                <a:alpha val="38000"/>
              </a:srgbClr>
            </a:outerShdw>
          </a:effectLst>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rPr>
              <a:t>网上公示</a:t>
            </a:r>
            <a:endParaRPr kumimoji="0" lang="en-US" sz="1400" b="1" i="0" u="none" strike="noStrike" kern="0" cap="none" spc="0" normalizeH="0" baseline="0" noProof="0" dirty="0">
              <a:ln>
                <a:noFill/>
              </a:ln>
              <a:solidFill>
                <a:srgbClr val="FFFFFF"/>
              </a:solidFill>
              <a:effectLst/>
              <a:uLnTx/>
              <a:uFillTx/>
              <a:latin typeface="Times New Roman" panose="02020603050405020304"/>
              <a:ea typeface="宋体" panose="02010600030101010101" pitchFamily="2" charset="-122"/>
              <a:cs typeface="+mn-cs"/>
            </a:endParaRPr>
          </a:p>
        </p:txBody>
      </p:sp>
      <p:sp>
        <p:nvSpPr>
          <p:cNvPr id="30" name="文本框 29"/>
          <p:cNvSpPr txBox="1"/>
          <p:nvPr/>
        </p:nvSpPr>
        <p:spPr>
          <a:xfrm>
            <a:off x="6611069" y="1429463"/>
            <a:ext cx="9444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FF0000"/>
                </a:solidFill>
                <a:effectLst/>
                <a:uLnTx/>
                <a:uFillTx/>
                <a:latin typeface="Calibri" panose="020F0502020204030204"/>
                <a:ea typeface="等线" panose="02010600030101010101" charset="-122"/>
                <a:cs typeface="+mn-cs"/>
              </a:rPr>
              <a:t>2025.10</a:t>
            </a:r>
            <a:endParaRPr kumimoji="0" lang="zh-CN" altLang="en-US" sz="1800" b="0" i="0" u="none" strike="noStrike" kern="1200" cap="none" spc="0" normalizeH="0" baseline="0" noProof="0" dirty="0">
              <a:ln>
                <a:noFill/>
              </a:ln>
              <a:solidFill>
                <a:srgbClr val="FF0000"/>
              </a:solidFill>
              <a:effectLst/>
              <a:uLnTx/>
              <a:uFillTx/>
              <a:latin typeface="Calibri" panose="020F0502020204030204"/>
              <a:ea typeface="等线" panose="02010600030101010101" charset="-122"/>
              <a:cs typeface="+mn-cs"/>
            </a:endParaRPr>
          </a:p>
        </p:txBody>
      </p:sp>
      <p:sp>
        <p:nvSpPr>
          <p:cNvPr id="31" name="文本框 30"/>
          <p:cNvSpPr txBox="1"/>
          <p:nvPr/>
        </p:nvSpPr>
        <p:spPr>
          <a:xfrm>
            <a:off x="9652353" y="1647251"/>
            <a:ext cx="122982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dirty="0">
                <a:ln>
                  <a:noFill/>
                </a:ln>
                <a:solidFill>
                  <a:srgbClr val="FF0000"/>
                </a:solidFill>
                <a:effectLst/>
                <a:uLnTx/>
                <a:uFillTx/>
                <a:latin typeface="Calibri" panose="020F0502020204030204"/>
                <a:ea typeface="等线" panose="02010600030101010101" charset="-122"/>
                <a:cs typeface="+mn-cs"/>
              </a:rPr>
              <a:t>2023.4-</a:t>
            </a:r>
            <a:r>
              <a:rPr kumimoji="0" lang="zh-CN" altLang="en-US" sz="1600" b="0" i="0" u="none" strike="noStrike" kern="1200" cap="none" spc="0" normalizeH="0" baseline="0" noProof="0" dirty="0">
                <a:ln>
                  <a:noFill/>
                </a:ln>
                <a:solidFill>
                  <a:srgbClr val="FF0000"/>
                </a:solidFill>
                <a:effectLst/>
                <a:uLnTx/>
                <a:uFillTx/>
                <a:latin typeface="Calibri" panose="020F0502020204030204"/>
                <a:ea typeface="等线" panose="02010600030101010101" charset="-122"/>
                <a:cs typeface="+mn-cs"/>
              </a:rPr>
              <a:t>至今</a:t>
            </a:r>
            <a:endParaRPr kumimoji="0" lang="zh-CN" altLang="en-US" sz="1600" b="0" i="0" u="none" strike="noStrike" kern="1200" cap="none" spc="0" normalizeH="0" baseline="0" noProof="0" dirty="0">
              <a:ln>
                <a:noFill/>
              </a:ln>
              <a:solidFill>
                <a:srgbClr val="FF0000"/>
              </a:solidFill>
              <a:effectLst/>
              <a:uLnTx/>
              <a:uFillTx/>
              <a:latin typeface="Calibri" panose="020F0502020204030204"/>
              <a:ea typeface="等线" panose="02010600030101010101" charset="-122"/>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5817" y="931877"/>
            <a:ext cx="4170459" cy="1156727"/>
          </a:xfrm>
          <a:prstGeom prst="rect">
            <a:avLst/>
          </a:prstGeom>
          <a:noFill/>
        </p:spPr>
        <p:txBody>
          <a:bodyPr wrap="square" lIns="91440" tIns="45720" rIns="91440" bIns="45720">
            <a:spAutoFit/>
          </a:bodyPr>
          <a:lstStyle/>
          <a:p>
            <a:pPr>
              <a:lnSpc>
                <a:spcPct val="150000"/>
              </a:lnSpc>
            </a:pP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十四五期间：功率源系统主要完成了：标准化规范的实施落地和第三代半导体功率器件的研发和实施</a:t>
            </a:r>
            <a:endPar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p:txBody>
      </p:sp>
      <p:pic>
        <p:nvPicPr>
          <p:cNvPr id="5" name="图片 4" descr="文本, 信件&#10;&#10;AI 生成的内容可能不正确。"/>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35818" y="2183551"/>
            <a:ext cx="2121411" cy="309743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矩形 5"/>
          <p:cNvSpPr/>
          <p:nvPr/>
        </p:nvSpPr>
        <p:spPr>
          <a:xfrm>
            <a:off x="6873314" y="879404"/>
            <a:ext cx="5182868" cy="3742050"/>
          </a:xfrm>
          <a:prstGeom prst="rect">
            <a:avLst/>
          </a:prstGeom>
          <a:noFill/>
        </p:spPr>
        <p:txBody>
          <a:bodyPr wrap="square" lIns="91440" tIns="45720" rIns="91440" bIns="45720">
            <a:spAutoFit/>
          </a:bodyPr>
          <a:lstStyle/>
          <a:p>
            <a:pPr>
              <a:lnSpc>
                <a:spcPct val="150000"/>
              </a:lnSpc>
            </a:pP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1</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、成果转化</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西核所，</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300kW</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固态功率源，采用标准化规范设计，合同金额</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938</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万元，专利收入</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28.14</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万元；</a:t>
            </a: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endPar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a:p>
            <a:pPr>
              <a:lnSpc>
                <a:spcPct val="150000"/>
              </a:lnSpc>
            </a:pP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2</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、技术授权</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高能所、泰基公司，固态功率源（</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GaN</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合同金额</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1722.9</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万元，授权收入</a:t>
            </a:r>
            <a:r>
              <a:rPr lang="en-US" altLang="zh-CN"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28.35</a:t>
            </a: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万元。</a:t>
            </a:r>
            <a:endPar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p:txBody>
      </p:sp>
      <p:pic>
        <p:nvPicPr>
          <p:cNvPr id="7" name="图片 6"/>
          <p:cNvPicPr>
            <a:picLocks noChangeAspect="1"/>
          </p:cNvPicPr>
          <p:nvPr/>
        </p:nvPicPr>
        <p:blipFill>
          <a:blip r:embed="rId2"/>
          <a:stretch>
            <a:fillRect/>
          </a:stretch>
        </p:blipFill>
        <p:spPr>
          <a:xfrm>
            <a:off x="4514168" y="1045723"/>
            <a:ext cx="2206542" cy="299583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图片 7"/>
          <p:cNvPicPr>
            <a:picLocks noChangeAspect="1"/>
          </p:cNvPicPr>
          <p:nvPr/>
        </p:nvPicPr>
        <p:blipFill>
          <a:blip r:embed="rId3"/>
          <a:srcRect l="6800" r="14553"/>
          <a:stretch>
            <a:fillRect/>
          </a:stretch>
        </p:blipFill>
        <p:spPr>
          <a:xfrm>
            <a:off x="2392792" y="2183551"/>
            <a:ext cx="1858196" cy="3097436"/>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矩形 8"/>
          <p:cNvSpPr/>
          <p:nvPr/>
        </p:nvSpPr>
        <p:spPr>
          <a:xfrm>
            <a:off x="80529" y="5347759"/>
            <a:ext cx="4225747" cy="1156727"/>
          </a:xfrm>
          <a:prstGeom prst="rect">
            <a:avLst/>
          </a:prstGeom>
          <a:noFill/>
        </p:spPr>
        <p:txBody>
          <a:bodyPr wrap="square" lIns="91440" tIns="45720" rIns="91440" bIns="45720">
            <a:spAutoFit/>
          </a:bodyPr>
          <a:lstStyle/>
          <a:p>
            <a:pPr>
              <a:lnSpc>
                <a:spcPct val="150000"/>
              </a:lnSpc>
            </a:pPr>
            <a:r>
              <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rPr>
              <a:t>作为国际上固态功率源最多的研究所，新的固态功率源性能提升明显，设计流程化、模块化，成本大幅降低、生产及调试难度简化。</a:t>
            </a:r>
            <a:endParaRPr lang="zh-CN" altLang="en-US" sz="1600" dirty="0">
              <a:ln w="0"/>
              <a:solidFill>
                <a:srgbClr val="000000"/>
              </a:solidFill>
              <a:effectLst>
                <a:outerShdw blurRad="38100" dist="19050" dir="2700000" algn="tl" rotWithShape="0">
                  <a:srgbClr val="000000">
                    <a:alpha val="40000"/>
                  </a:srgbClr>
                </a:outerShdw>
              </a:effectLst>
              <a:latin typeface="Times New Roman" panose="02020603050405020304"/>
              <a:ea typeface="微软雅黑" panose="020B0503020204020204" pitchFamily="34" charset="-122"/>
            </a:endParaRPr>
          </a:p>
        </p:txBody>
      </p:sp>
      <p:pic>
        <p:nvPicPr>
          <p:cNvPr id="10" name="图片 9"/>
          <p:cNvPicPr>
            <a:picLocks noChangeAspect="1"/>
          </p:cNvPicPr>
          <p:nvPr/>
        </p:nvPicPr>
        <p:blipFill>
          <a:blip r:embed="rId4"/>
          <a:stretch>
            <a:fillRect/>
          </a:stretch>
        </p:blipFill>
        <p:spPr>
          <a:xfrm>
            <a:off x="4470310" y="4231376"/>
            <a:ext cx="2294253" cy="1526059"/>
          </a:xfrm>
          <a:prstGeom prst="rect">
            <a:avLst/>
          </a:prstGeom>
          <a:ln>
            <a:noFill/>
          </a:ln>
          <a:effectLst>
            <a:outerShdw blurRad="292100" dist="139700" dir="2700000" algn="tl" rotWithShape="0">
              <a:srgbClr val="333333">
                <a:alpha val="65000"/>
              </a:srgbClr>
            </a:outerShdw>
          </a:effectLst>
        </p:spPr>
      </p:pic>
      <p:sp>
        <p:nvSpPr>
          <p:cNvPr id="11" name="矩形 10"/>
          <p:cNvSpPr/>
          <p:nvPr/>
        </p:nvSpPr>
        <p:spPr>
          <a:xfrm>
            <a:off x="4627423" y="5947252"/>
            <a:ext cx="1980029" cy="400110"/>
          </a:xfrm>
          <a:prstGeom prst="rect">
            <a:avLst/>
          </a:prstGeom>
          <a:solidFill>
            <a:srgbClr val="FFFFFF"/>
          </a:solidFill>
          <a:ln w="25400" cap="flat" cmpd="sng" algn="ctr">
            <a:solidFill>
              <a:srgbClr val="D66E49"/>
            </a:solidFill>
            <a:prstDash val="solid"/>
          </a:ln>
          <a:effectLst/>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0" i="0" u="none" strike="noStrike" kern="0" cap="none" spc="0" normalizeH="0" baseline="0" noProof="0" dirty="0">
                <a:ln w="0"/>
                <a:solidFill>
                  <a:srgbClr val="000000"/>
                </a:solidFill>
                <a:effectLst>
                  <a:outerShdw blurRad="38100" dist="19050" dir="2700000" algn="tl" rotWithShape="0">
                    <a:srgbClr val="000000">
                      <a:alpha val="40000"/>
                    </a:srgbClr>
                  </a:outerShdw>
                </a:effectLst>
                <a:uLnTx/>
                <a:uFillTx/>
                <a:latin typeface="Times New Roman" panose="02020603050405020304"/>
                <a:ea typeface="微软雅黑" panose="020B0503020204020204" pitchFamily="34" charset="-122"/>
                <a:cs typeface="+mn-cs"/>
              </a:rPr>
              <a:t>测试专家组意见</a:t>
            </a:r>
            <a:endParaRPr kumimoji="0" lang="zh-CN" altLang="en-US" sz="2000" b="0" i="0" u="none" strike="noStrike" kern="0" cap="none" spc="0" normalizeH="0" baseline="0" noProof="0" dirty="0">
              <a:ln w="0"/>
              <a:solidFill>
                <a:srgbClr val="000000"/>
              </a:solidFill>
              <a:effectLst>
                <a:outerShdw blurRad="38100" dist="19050" dir="2700000" algn="tl" rotWithShape="0">
                  <a:srgbClr val="000000">
                    <a:alpha val="40000"/>
                  </a:srgbClr>
                </a:outerShdw>
              </a:effectLst>
              <a:uLnTx/>
              <a:uFillTx/>
              <a:latin typeface="Times New Roman" panose="02020603050405020304"/>
              <a:ea typeface="微软雅黑" panose="020B0503020204020204" pitchFamily="34" charset="-122"/>
              <a:cs typeface="+mn-cs"/>
            </a:endParaRPr>
          </a:p>
        </p:txBody>
      </p:sp>
      <p:pic>
        <p:nvPicPr>
          <p:cNvPr id="12" name="图片 11" descr="街道边的门&#10;&#10;AI 生成的内容可能不正确。"/>
          <p:cNvPicPr>
            <a:picLocks noChangeAspect="1"/>
          </p:cNvPicPr>
          <p:nvPr/>
        </p:nvPicPr>
        <p:blipFill>
          <a:blip r:embed="rId5" cstate="print">
            <a:extLst>
              <a:ext uri="{28A0092B-C50C-407E-A947-70E740481C1C}">
                <a14:useLocalDpi xmlns:a14="http://schemas.microsoft.com/office/drawing/2010/main" val="0"/>
              </a:ext>
            </a:extLst>
          </a:blip>
          <a:srcRect t="13964" b="8072"/>
          <a:stretch>
            <a:fillRect/>
          </a:stretch>
        </p:blipFill>
        <p:spPr>
          <a:xfrm>
            <a:off x="7214104" y="4542817"/>
            <a:ext cx="1940834" cy="2018334"/>
          </a:xfrm>
          <a:prstGeom prst="rect">
            <a:avLst/>
          </a:prstGeom>
        </p:spPr>
      </p:pic>
      <p:pic>
        <p:nvPicPr>
          <p:cNvPr id="13" name="图片 12" descr="打开门的冰箱&#10;&#10;AI 生成的内容可能不正确。"/>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42369" y="4542816"/>
            <a:ext cx="1737712" cy="2030019"/>
          </a:xfrm>
          <a:prstGeom prst="rect">
            <a:avLst/>
          </a:prstGeom>
        </p:spPr>
      </p:pic>
      <p:pic>
        <p:nvPicPr>
          <p:cNvPr id="14" name="图片 13" descr="建筑的摆设布局&#10;&#10;AI 生成的内容可能不正确。"/>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422274" y="1627964"/>
            <a:ext cx="1660847" cy="2214462"/>
          </a:xfrm>
          <a:prstGeom prst="rect">
            <a:avLst/>
          </a:prstGeom>
        </p:spPr>
      </p:pic>
      <p:pic>
        <p:nvPicPr>
          <p:cNvPr id="15" name="图片 14" descr="街道上有店铺的冰箱&#10;&#10;AI 生成的内容可能不正确。"/>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235725" y="1639370"/>
            <a:ext cx="1660846" cy="2214461"/>
          </a:xfrm>
          <a:prstGeom prst="rect">
            <a:avLst/>
          </a:prstGeom>
        </p:spPr>
      </p:pic>
      <p:sp>
        <p:nvSpPr>
          <p:cNvPr id="16" name="标题 1"/>
          <p:cNvSpPr>
            <a:spLocks noGrp="1"/>
          </p:cNvSpPr>
          <p:nvPr>
            <p:ph type="title"/>
          </p:nvPr>
        </p:nvSpPr>
        <p:spPr>
          <a:xfrm>
            <a:off x="1016847" y="23314"/>
            <a:ext cx="8858885" cy="840105"/>
          </a:xfrm>
        </p:spPr>
        <p:txBody>
          <a:bodyPr/>
          <a:lstStyle/>
          <a:p>
            <a:r>
              <a:rPr lang="zh-CN" altLang="en-US" b="1" dirty="0">
                <a:solidFill>
                  <a:srgbClr val="014AB9"/>
                </a:solidFill>
                <a:latin typeface="微软雅黑" panose="020B0503020204020204" pitchFamily="34" charset="-122"/>
                <a:ea typeface="微软雅黑" panose="020B0503020204020204" pitchFamily="34" charset="-122"/>
              </a:rPr>
              <a:t>超导直线加速器技术平权</a:t>
            </a:r>
            <a:r>
              <a:rPr lang="en-US" altLang="zh-CN" b="1" dirty="0">
                <a:solidFill>
                  <a:srgbClr val="014AB9"/>
                </a:solidFill>
                <a:latin typeface="微软雅黑" panose="020B0503020204020204" pitchFamily="34" charset="-122"/>
                <a:ea typeface="微软雅黑" panose="020B0503020204020204" pitchFamily="34" charset="-122"/>
              </a:rPr>
              <a:t>-</a:t>
            </a:r>
            <a:r>
              <a:rPr lang="zh-CN" altLang="en-US" b="1" dirty="0">
                <a:solidFill>
                  <a:srgbClr val="014AB9"/>
                </a:solidFill>
                <a:latin typeface="微软雅黑" panose="020B0503020204020204" pitchFamily="34" charset="-122"/>
                <a:ea typeface="微软雅黑" panose="020B0503020204020204" pitchFamily="34" charset="-122"/>
              </a:rPr>
              <a:t>功率源（沿途下蛋）</a:t>
            </a:r>
            <a:endParaRPr lang="zh-CN" altLang="en-US" b="1"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91783" y="814415"/>
            <a:ext cx="6969115" cy="3966397"/>
            <a:chOff x="142286" y="1317319"/>
            <a:chExt cx="7255526" cy="4334060"/>
          </a:xfrm>
        </p:grpSpPr>
        <p:sp>
          <p:nvSpPr>
            <p:cNvPr id="5" name="AutoShape 7"/>
            <p:cNvSpPr>
              <a:spLocks noChangeArrowheads="1"/>
            </p:cNvSpPr>
            <p:nvPr/>
          </p:nvSpPr>
          <p:spPr bwMode="auto">
            <a:xfrm>
              <a:off x="1967192" y="1318782"/>
              <a:ext cx="930907" cy="719718"/>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水冷机</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6" name="AutoShape 7"/>
            <p:cNvSpPr>
              <a:spLocks noChangeArrowheads="1"/>
            </p:cNvSpPr>
            <p:nvPr/>
          </p:nvSpPr>
          <p:spPr bwMode="auto">
            <a:xfrm>
              <a:off x="3594421" y="1317319"/>
              <a:ext cx="930907" cy="719717"/>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流量计</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grpSp>
          <p:nvGrpSpPr>
            <p:cNvPr id="7" name="组合 6"/>
            <p:cNvGrpSpPr/>
            <p:nvPr/>
          </p:nvGrpSpPr>
          <p:grpSpPr>
            <a:xfrm>
              <a:off x="142286" y="1527579"/>
              <a:ext cx="7255526" cy="4123800"/>
              <a:chOff x="4622209" y="1069307"/>
              <a:chExt cx="7450464" cy="4123800"/>
            </a:xfrm>
          </p:grpSpPr>
          <p:pic>
            <p:nvPicPr>
              <p:cNvPr id="8" name="图片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035899" y="2632336"/>
                <a:ext cx="1868116" cy="1051273"/>
              </a:xfrm>
              <a:prstGeom prst="rect">
                <a:avLst/>
              </a:prstGeom>
            </p:spPr>
          </p:pic>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01733" y="1317998"/>
                <a:ext cx="991189" cy="1275603"/>
              </a:xfrm>
              <a:prstGeom prst="rect">
                <a:avLst/>
              </a:prstGeom>
            </p:spPr>
          </p:pic>
          <p:pic>
            <p:nvPicPr>
              <p:cNvPr id="10" name="图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8825" y="3122667"/>
                <a:ext cx="814848" cy="458552"/>
              </a:xfrm>
              <a:prstGeom prst="rect">
                <a:avLst/>
              </a:pr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8840" y="2904431"/>
                <a:ext cx="1197935" cy="673838"/>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7011" y="2872687"/>
                <a:ext cx="1388366" cy="780957"/>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93724" y="2781564"/>
                <a:ext cx="1447152" cy="814023"/>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91481" y="1347688"/>
                <a:ext cx="955786" cy="955787"/>
              </a:xfrm>
              <a:prstGeom prst="rect">
                <a:avLst/>
              </a:prstGeom>
            </p:spPr>
          </p:pic>
          <p:sp>
            <p:nvSpPr>
              <p:cNvPr id="15" name="AutoShape 7"/>
              <p:cNvSpPr>
                <a:spLocks noChangeArrowheads="1"/>
              </p:cNvSpPr>
              <p:nvPr/>
            </p:nvSpPr>
            <p:spPr bwMode="auto">
              <a:xfrm>
                <a:off x="8108093" y="2135311"/>
                <a:ext cx="1353541" cy="719718"/>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两相液冷机箱</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6" name="AutoShape 7"/>
              <p:cNvSpPr>
                <a:spLocks noChangeArrowheads="1"/>
              </p:cNvSpPr>
              <p:nvPr/>
            </p:nvSpPr>
            <p:spPr bwMode="auto">
              <a:xfrm>
                <a:off x="8535217" y="2496328"/>
                <a:ext cx="1296819" cy="719718"/>
              </a:xfrm>
              <a:prstGeom prst="roundRect">
                <a:avLst/>
              </a:prstGeom>
              <a:noFill/>
              <a:ln>
                <a:noFill/>
              </a:ln>
            </p:spPr>
            <p:txBody>
              <a:bodyPr anchor="ctr"/>
              <a:lst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8390" algn="l" defTabSz="1088390" rtl="0" eaLnBrk="1" latinLnBrk="0" hangingPunct="1">
                  <a:defRPr sz="2100" kern="1200">
                    <a:solidFill>
                      <a:schemeClr val="tx1"/>
                    </a:solidFill>
                    <a:latin typeface="+mn-lt"/>
                    <a:ea typeface="+mn-ea"/>
                    <a:cs typeface="+mn-cs"/>
                  </a:defRPr>
                </a:lvl3pPr>
                <a:lvl4pPr marL="1632585"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805" algn="l" defTabSz="1088390" rtl="0" eaLnBrk="1" latinLnBrk="0" hangingPunct="1">
                  <a:defRPr sz="2100" kern="1200">
                    <a:solidFill>
                      <a:schemeClr val="tx1"/>
                    </a:solidFill>
                    <a:latin typeface="+mn-lt"/>
                    <a:ea typeface="+mn-ea"/>
                    <a:cs typeface="+mn-cs"/>
                  </a:defRPr>
                </a:lvl7pPr>
                <a:lvl8pPr marL="3810000" algn="l" defTabSz="1088390" rtl="0" eaLnBrk="1" latinLnBrk="0" hangingPunct="1">
                  <a:defRPr sz="2100" kern="1200">
                    <a:solidFill>
                      <a:schemeClr val="tx1"/>
                    </a:solidFill>
                    <a:latin typeface="+mn-lt"/>
                    <a:ea typeface="+mn-ea"/>
                    <a:cs typeface="+mn-cs"/>
                  </a:defRPr>
                </a:lvl8pPr>
                <a:lvl9pPr marL="4354195" algn="l" defTabSz="1088390" rtl="0" eaLnBrk="1" latinLnBrk="0" hangingPunct="1">
                  <a:defRPr sz="2100" kern="1200">
                    <a:solidFill>
                      <a:schemeClr val="tx1"/>
                    </a:solidFill>
                    <a:latin typeface="+mn-lt"/>
                    <a:ea typeface="+mn-ea"/>
                    <a:cs typeface="+mn-cs"/>
                  </a:defRPr>
                </a:lvl9pPr>
              </a:lstStyle>
              <a:p>
                <a:pPr marL="0" marR="0" lvl="1" indent="0" algn="l" defTabSz="1088390" rtl="0" eaLnBrk="1" fontAlgn="auto" latinLnBrk="0" hangingPunct="1">
                  <a:lnSpc>
                    <a:spcPct val="100000"/>
                  </a:lnSpc>
                  <a:spcBef>
                    <a:spcPts val="600"/>
                  </a:spcBef>
                  <a:spcAft>
                    <a:spcPts val="600"/>
                  </a:spcAft>
                  <a:buClrTx/>
                  <a:buSzTx/>
                  <a:buFontTx/>
                  <a:buNone/>
                  <a:defRPr/>
                </a:pPr>
                <a:r>
                  <a:rPr kumimoji="0" lang="zh-CN" altLang="en-US" sz="1050" b="1" i="0" u="none" strike="noStrike" kern="1200" cap="none" spc="100" normalizeH="0" baseline="0" noProof="0" dirty="0">
                    <a:ln>
                      <a:noFill/>
                    </a:ln>
                    <a:solidFill>
                      <a:srgbClr val="FFFF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末级功放模块</a:t>
                </a:r>
                <a:endParaRPr kumimoji="0" lang="en-US" altLang="zh-CN" sz="105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17" name="AutoShape 7"/>
              <p:cNvSpPr>
                <a:spLocks noChangeArrowheads="1"/>
              </p:cNvSpPr>
              <p:nvPr/>
            </p:nvSpPr>
            <p:spPr bwMode="auto">
              <a:xfrm>
                <a:off x="6643591" y="2604877"/>
                <a:ext cx="1116330" cy="336710"/>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前级放大器</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8" name="AutoShape 7"/>
              <p:cNvSpPr>
                <a:spLocks noChangeArrowheads="1"/>
              </p:cNvSpPr>
              <p:nvPr/>
            </p:nvSpPr>
            <p:spPr bwMode="auto">
              <a:xfrm>
                <a:off x="5117507" y="2532094"/>
                <a:ext cx="1011634" cy="336710"/>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信号源</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9" name="AutoShape 7"/>
              <p:cNvSpPr>
                <a:spLocks noChangeArrowheads="1"/>
              </p:cNvSpPr>
              <p:nvPr/>
            </p:nvSpPr>
            <p:spPr bwMode="auto">
              <a:xfrm>
                <a:off x="10768355" y="2530827"/>
                <a:ext cx="1011635" cy="336709"/>
              </a:xfrm>
              <a:prstGeom prst="roundRect">
                <a:avLst/>
              </a:prstGeom>
              <a:noFill/>
              <a:ln>
                <a:noFill/>
              </a:ln>
            </p:spPr>
            <p:txBody>
              <a:bodyPr anchor="ctr"/>
              <a:lst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8390" algn="l" defTabSz="1088390" rtl="0" eaLnBrk="1" latinLnBrk="0" hangingPunct="1">
                  <a:defRPr sz="2100" kern="1200">
                    <a:solidFill>
                      <a:schemeClr val="tx1"/>
                    </a:solidFill>
                    <a:latin typeface="+mn-lt"/>
                    <a:ea typeface="+mn-ea"/>
                    <a:cs typeface="+mn-cs"/>
                  </a:defRPr>
                </a:lvl3pPr>
                <a:lvl4pPr marL="1632585"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805" algn="l" defTabSz="1088390" rtl="0" eaLnBrk="1" latinLnBrk="0" hangingPunct="1">
                  <a:defRPr sz="2100" kern="1200">
                    <a:solidFill>
                      <a:schemeClr val="tx1"/>
                    </a:solidFill>
                    <a:latin typeface="+mn-lt"/>
                    <a:ea typeface="+mn-ea"/>
                    <a:cs typeface="+mn-cs"/>
                  </a:defRPr>
                </a:lvl7pPr>
                <a:lvl8pPr marL="3810000" algn="l" defTabSz="1088390" rtl="0" eaLnBrk="1" latinLnBrk="0" hangingPunct="1">
                  <a:defRPr sz="2100" kern="1200">
                    <a:solidFill>
                      <a:schemeClr val="tx1"/>
                    </a:solidFill>
                    <a:latin typeface="+mn-lt"/>
                    <a:ea typeface="+mn-ea"/>
                    <a:cs typeface="+mn-cs"/>
                  </a:defRPr>
                </a:lvl8pPr>
                <a:lvl9pPr marL="4354195" algn="l" defTabSz="1088390" rtl="0" eaLnBrk="1" latinLnBrk="0" hangingPunct="1">
                  <a:defRPr sz="2100" kern="1200">
                    <a:solidFill>
                      <a:schemeClr val="tx1"/>
                    </a:solidFill>
                    <a:latin typeface="+mn-lt"/>
                    <a:ea typeface="+mn-ea"/>
                    <a:cs typeface="+mn-cs"/>
                  </a:defRPr>
                </a:lvl9pPr>
              </a:lstStyle>
              <a:p>
                <a:pPr marL="0" marR="0" lvl="1" indent="0" algn="l" defTabSz="1088390" rtl="0" eaLnBrk="1" fontAlgn="auto" latinLnBrk="0" hangingPunct="1">
                  <a:lnSpc>
                    <a:spcPct val="100000"/>
                  </a:lnSpc>
                  <a:spcBef>
                    <a:spcPts val="600"/>
                  </a:spcBef>
                  <a:spcAft>
                    <a:spcPts val="600"/>
                  </a:spcAft>
                  <a:buClrTx/>
                  <a:buSzTx/>
                  <a:buFontTx/>
                  <a:buNone/>
                  <a:defRPr/>
                </a:pPr>
                <a:r>
                  <a:rPr kumimoji="0" lang="zh-CN" altLang="en-US" sz="1050" b="1" i="0" u="none" strike="noStrike" kern="120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功率计</a:t>
                </a:r>
                <a:endParaRPr kumimoji="0" lang="en-US" altLang="zh-CN" sz="105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20" name="图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04015" y="1317998"/>
                <a:ext cx="1698432" cy="1162075"/>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94603" y="3779798"/>
                <a:ext cx="955013" cy="955013"/>
              </a:xfrm>
              <a:prstGeom prst="rect">
                <a:avLst/>
              </a:prstGeom>
            </p:spPr>
          </p:pic>
          <p:pic>
            <p:nvPicPr>
              <p:cNvPr id="22" name="图片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67158" y="4058826"/>
                <a:ext cx="1051273" cy="1051272"/>
              </a:xfrm>
              <a:prstGeom prst="rect">
                <a:avLst/>
              </a:prstGeom>
            </p:spPr>
          </p:pic>
          <p:pic>
            <p:nvPicPr>
              <p:cNvPr id="23" name="图片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91662" y="3925585"/>
                <a:ext cx="1051274" cy="1051274"/>
              </a:xfrm>
              <a:prstGeom prst="rect">
                <a:avLst/>
              </a:prstGeom>
            </p:spPr>
          </p:pic>
          <p:sp>
            <p:nvSpPr>
              <p:cNvPr id="24" name="任意多边形: 形状 23"/>
              <p:cNvSpPr/>
              <p:nvPr/>
            </p:nvSpPr>
            <p:spPr>
              <a:xfrm>
                <a:off x="6163934" y="3214838"/>
                <a:ext cx="240632" cy="134754"/>
              </a:xfrm>
              <a:custGeom>
                <a:avLst/>
                <a:gdLst>
                  <a:gd name="connsiteX0" fmla="*/ 0 w 240632"/>
                  <a:gd name="connsiteY0" fmla="*/ 0 h 134754"/>
                  <a:gd name="connsiteX1" fmla="*/ 240632 w 240632"/>
                  <a:gd name="connsiteY1" fmla="*/ 134754 h 134754"/>
                </a:gdLst>
                <a:ahLst/>
                <a:cxnLst>
                  <a:cxn ang="0">
                    <a:pos x="connsiteX0" y="connsiteY0"/>
                  </a:cxn>
                  <a:cxn ang="0">
                    <a:pos x="connsiteX1" y="connsiteY1"/>
                  </a:cxn>
                </a:cxnLst>
                <a:rect l="l" t="t" r="r" b="b"/>
                <a:pathLst>
                  <a:path w="240632" h="134754">
                    <a:moveTo>
                      <a:pt x="0" y="0"/>
                    </a:moveTo>
                    <a:cubicBezTo>
                      <a:pt x="96253" y="61762"/>
                      <a:pt x="192506" y="123525"/>
                      <a:pt x="240632" y="134754"/>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25" name="任意多边形: 形状 24"/>
              <p:cNvSpPr/>
              <p:nvPr/>
            </p:nvSpPr>
            <p:spPr>
              <a:xfrm flipV="1">
                <a:off x="7823181" y="3183811"/>
                <a:ext cx="212718" cy="165781"/>
              </a:xfrm>
              <a:custGeom>
                <a:avLst/>
                <a:gdLst>
                  <a:gd name="connsiteX0" fmla="*/ 0 w 240632"/>
                  <a:gd name="connsiteY0" fmla="*/ 0 h 134754"/>
                  <a:gd name="connsiteX1" fmla="*/ 240632 w 240632"/>
                  <a:gd name="connsiteY1" fmla="*/ 134754 h 134754"/>
                </a:gdLst>
                <a:ahLst/>
                <a:cxnLst>
                  <a:cxn ang="0">
                    <a:pos x="connsiteX0" y="connsiteY0"/>
                  </a:cxn>
                  <a:cxn ang="0">
                    <a:pos x="connsiteX1" y="connsiteY1"/>
                  </a:cxn>
                </a:cxnLst>
                <a:rect l="l" t="t" r="r" b="b"/>
                <a:pathLst>
                  <a:path w="240632" h="134754">
                    <a:moveTo>
                      <a:pt x="0" y="0"/>
                    </a:moveTo>
                    <a:cubicBezTo>
                      <a:pt x="96253" y="61762"/>
                      <a:pt x="192506" y="123525"/>
                      <a:pt x="240632" y="134754"/>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26" name="任意多边形: 形状 25"/>
              <p:cNvSpPr/>
              <p:nvPr/>
            </p:nvSpPr>
            <p:spPr>
              <a:xfrm>
                <a:off x="9461634" y="2021305"/>
                <a:ext cx="654518" cy="1183908"/>
              </a:xfrm>
              <a:custGeom>
                <a:avLst/>
                <a:gdLst>
                  <a:gd name="connsiteX0" fmla="*/ 0 w 654518"/>
                  <a:gd name="connsiteY0" fmla="*/ 1183908 h 1183908"/>
                  <a:gd name="connsiteX1" fmla="*/ 548640 w 654518"/>
                  <a:gd name="connsiteY1" fmla="*/ 693019 h 1183908"/>
                  <a:gd name="connsiteX2" fmla="*/ 192505 w 654518"/>
                  <a:gd name="connsiteY2" fmla="*/ 173255 h 1183908"/>
                  <a:gd name="connsiteX3" fmla="*/ 654518 w 654518"/>
                  <a:gd name="connsiteY3" fmla="*/ 0 h 1183908"/>
                </a:gdLst>
                <a:ahLst/>
                <a:cxnLst>
                  <a:cxn ang="0">
                    <a:pos x="connsiteX0" y="connsiteY0"/>
                  </a:cxn>
                  <a:cxn ang="0">
                    <a:pos x="connsiteX1" y="connsiteY1"/>
                  </a:cxn>
                  <a:cxn ang="0">
                    <a:pos x="connsiteX2" y="connsiteY2"/>
                  </a:cxn>
                  <a:cxn ang="0">
                    <a:pos x="connsiteX3" y="connsiteY3"/>
                  </a:cxn>
                </a:cxnLst>
                <a:rect l="l" t="t" r="r" b="b"/>
                <a:pathLst>
                  <a:path w="654518" h="1183908">
                    <a:moveTo>
                      <a:pt x="0" y="1183908"/>
                    </a:moveTo>
                    <a:cubicBezTo>
                      <a:pt x="258278" y="1022684"/>
                      <a:pt x="516556" y="861461"/>
                      <a:pt x="548640" y="693019"/>
                    </a:cubicBezTo>
                    <a:cubicBezTo>
                      <a:pt x="580724" y="524577"/>
                      <a:pt x="174859" y="288758"/>
                      <a:pt x="192505" y="173255"/>
                    </a:cubicBezTo>
                    <a:cubicBezTo>
                      <a:pt x="210151" y="57752"/>
                      <a:pt x="432334" y="28876"/>
                      <a:pt x="654518" y="0"/>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27" name="任意多边形: 形状 26"/>
              <p:cNvSpPr/>
              <p:nvPr/>
            </p:nvSpPr>
            <p:spPr>
              <a:xfrm>
                <a:off x="7295949" y="3262964"/>
                <a:ext cx="1164657" cy="735798"/>
              </a:xfrm>
              <a:custGeom>
                <a:avLst/>
                <a:gdLst>
                  <a:gd name="connsiteX0" fmla="*/ 0 w 1164657"/>
                  <a:gd name="connsiteY0" fmla="*/ 731520 h 735798"/>
                  <a:gd name="connsiteX1" fmla="*/ 404262 w 1164657"/>
                  <a:gd name="connsiteY1" fmla="*/ 693019 h 735798"/>
                  <a:gd name="connsiteX2" fmla="*/ 693019 w 1164657"/>
                  <a:gd name="connsiteY2" fmla="*/ 423512 h 735798"/>
                  <a:gd name="connsiteX3" fmla="*/ 693019 w 1164657"/>
                  <a:gd name="connsiteY3" fmla="*/ 423512 h 735798"/>
                  <a:gd name="connsiteX4" fmla="*/ 1164657 w 1164657"/>
                  <a:gd name="connsiteY4" fmla="*/ 0 h 735798"/>
                  <a:gd name="connsiteX5" fmla="*/ 1164657 w 1164657"/>
                  <a:gd name="connsiteY5" fmla="*/ 0 h 735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657" h="735798">
                    <a:moveTo>
                      <a:pt x="0" y="731520"/>
                    </a:moveTo>
                    <a:cubicBezTo>
                      <a:pt x="144379" y="737937"/>
                      <a:pt x="288759" y="744354"/>
                      <a:pt x="404262" y="693019"/>
                    </a:cubicBezTo>
                    <a:cubicBezTo>
                      <a:pt x="519765" y="641684"/>
                      <a:pt x="693019" y="423512"/>
                      <a:pt x="693019" y="423512"/>
                    </a:cubicBezTo>
                    <a:lnTo>
                      <a:pt x="693019" y="423512"/>
                    </a:lnTo>
                    <a:lnTo>
                      <a:pt x="1164657" y="0"/>
                    </a:lnTo>
                    <a:lnTo>
                      <a:pt x="1164657" y="0"/>
                    </a:lnTo>
                  </a:path>
                </a:pathLst>
              </a:custGeom>
              <a:noFill/>
              <a:ln w="19050" cap="flat" cmpd="sng" algn="ctr">
                <a:solidFill>
                  <a:srgbClr val="0432FF"/>
                </a:solidFill>
                <a:prstDash val="solid"/>
                <a:headEnd type="triangle" w="med" len="med"/>
                <a:tailEnd type="non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28" name="任意多边形: 形状 27"/>
              <p:cNvSpPr/>
              <p:nvPr/>
            </p:nvSpPr>
            <p:spPr>
              <a:xfrm>
                <a:off x="8420980" y="3474720"/>
                <a:ext cx="275462" cy="808522"/>
              </a:xfrm>
              <a:custGeom>
                <a:avLst/>
                <a:gdLst>
                  <a:gd name="connsiteX0" fmla="*/ 251382 w 275462"/>
                  <a:gd name="connsiteY0" fmla="*/ 0 h 808522"/>
                  <a:gd name="connsiteX1" fmla="*/ 251382 w 275462"/>
                  <a:gd name="connsiteY1" fmla="*/ 336884 h 808522"/>
                  <a:gd name="connsiteX2" fmla="*/ 1125 w 275462"/>
                  <a:gd name="connsiteY2" fmla="*/ 596766 h 808522"/>
                  <a:gd name="connsiteX3" fmla="*/ 164755 w 275462"/>
                  <a:gd name="connsiteY3" fmla="*/ 808522 h 808522"/>
                </a:gdLst>
                <a:ahLst/>
                <a:cxnLst>
                  <a:cxn ang="0">
                    <a:pos x="connsiteX0" y="connsiteY0"/>
                  </a:cxn>
                  <a:cxn ang="0">
                    <a:pos x="connsiteX1" y="connsiteY1"/>
                  </a:cxn>
                  <a:cxn ang="0">
                    <a:pos x="connsiteX2" y="connsiteY2"/>
                  </a:cxn>
                  <a:cxn ang="0">
                    <a:pos x="connsiteX3" y="connsiteY3"/>
                  </a:cxn>
                </a:cxnLst>
                <a:rect l="l" t="t" r="r" b="b"/>
                <a:pathLst>
                  <a:path w="275462" h="808522">
                    <a:moveTo>
                      <a:pt x="251382" y="0"/>
                    </a:moveTo>
                    <a:cubicBezTo>
                      <a:pt x="272236" y="118711"/>
                      <a:pt x="293091" y="237423"/>
                      <a:pt x="251382" y="336884"/>
                    </a:cubicBezTo>
                    <a:cubicBezTo>
                      <a:pt x="209673" y="436345"/>
                      <a:pt x="15563" y="518160"/>
                      <a:pt x="1125" y="596766"/>
                    </a:cubicBezTo>
                    <a:cubicBezTo>
                      <a:pt x="-13313" y="675372"/>
                      <a:pt x="115025" y="794084"/>
                      <a:pt x="164755" y="808522"/>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29" name="任意多边形: 形状 28"/>
              <p:cNvSpPr/>
              <p:nvPr/>
            </p:nvSpPr>
            <p:spPr>
              <a:xfrm>
                <a:off x="9298004" y="3416968"/>
                <a:ext cx="1135781" cy="832004"/>
              </a:xfrm>
              <a:custGeom>
                <a:avLst/>
                <a:gdLst>
                  <a:gd name="connsiteX0" fmla="*/ 0 w 1135781"/>
                  <a:gd name="connsiteY0" fmla="*/ 0 h 832004"/>
                  <a:gd name="connsiteX1" fmla="*/ 481263 w 1135781"/>
                  <a:gd name="connsiteY1" fmla="*/ 394636 h 832004"/>
                  <a:gd name="connsiteX2" fmla="*/ 779647 w 1135781"/>
                  <a:gd name="connsiteY2" fmla="*/ 798897 h 832004"/>
                  <a:gd name="connsiteX3" fmla="*/ 1135781 w 1135781"/>
                  <a:gd name="connsiteY3" fmla="*/ 779647 h 832004"/>
                </a:gdLst>
                <a:ahLst/>
                <a:cxnLst>
                  <a:cxn ang="0">
                    <a:pos x="connsiteX0" y="connsiteY0"/>
                  </a:cxn>
                  <a:cxn ang="0">
                    <a:pos x="connsiteX1" y="connsiteY1"/>
                  </a:cxn>
                  <a:cxn ang="0">
                    <a:pos x="connsiteX2" y="connsiteY2"/>
                  </a:cxn>
                  <a:cxn ang="0">
                    <a:pos x="connsiteX3" y="connsiteY3"/>
                  </a:cxn>
                </a:cxnLst>
                <a:rect l="l" t="t" r="r" b="b"/>
                <a:pathLst>
                  <a:path w="1135781" h="832004">
                    <a:moveTo>
                      <a:pt x="0" y="0"/>
                    </a:moveTo>
                    <a:cubicBezTo>
                      <a:pt x="175661" y="130743"/>
                      <a:pt x="351322" y="261487"/>
                      <a:pt x="481263" y="394636"/>
                    </a:cubicBezTo>
                    <a:cubicBezTo>
                      <a:pt x="611204" y="527785"/>
                      <a:pt x="670561" y="734728"/>
                      <a:pt x="779647" y="798897"/>
                    </a:cubicBezTo>
                    <a:cubicBezTo>
                      <a:pt x="888733" y="863066"/>
                      <a:pt x="1012257" y="821356"/>
                      <a:pt x="1135781" y="779647"/>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30" name="任意多边形: 形状 29"/>
              <p:cNvSpPr/>
              <p:nvPr/>
            </p:nvSpPr>
            <p:spPr>
              <a:xfrm>
                <a:off x="9346131" y="3262964"/>
                <a:ext cx="1058778" cy="264680"/>
              </a:xfrm>
              <a:custGeom>
                <a:avLst/>
                <a:gdLst>
                  <a:gd name="connsiteX0" fmla="*/ 0 w 1058778"/>
                  <a:gd name="connsiteY0" fmla="*/ 9625 h 264680"/>
                  <a:gd name="connsiteX1" fmla="*/ 587141 w 1058778"/>
                  <a:gd name="connsiteY1" fmla="*/ 250257 h 264680"/>
                  <a:gd name="connsiteX2" fmla="*/ 856648 w 1058778"/>
                  <a:gd name="connsiteY2" fmla="*/ 211756 h 264680"/>
                  <a:gd name="connsiteX3" fmla="*/ 1058778 w 1058778"/>
                  <a:gd name="connsiteY3" fmla="*/ 0 h 264680"/>
                </a:gdLst>
                <a:ahLst/>
                <a:cxnLst>
                  <a:cxn ang="0">
                    <a:pos x="connsiteX0" y="connsiteY0"/>
                  </a:cxn>
                  <a:cxn ang="0">
                    <a:pos x="connsiteX1" y="connsiteY1"/>
                  </a:cxn>
                  <a:cxn ang="0">
                    <a:pos x="connsiteX2" y="connsiteY2"/>
                  </a:cxn>
                  <a:cxn ang="0">
                    <a:pos x="connsiteX3" y="connsiteY3"/>
                  </a:cxn>
                </a:cxnLst>
                <a:rect l="l" t="t" r="r" b="b"/>
                <a:pathLst>
                  <a:path w="1058778" h="264680">
                    <a:moveTo>
                      <a:pt x="0" y="9625"/>
                    </a:moveTo>
                    <a:cubicBezTo>
                      <a:pt x="222183" y="113097"/>
                      <a:pt x="444366" y="216569"/>
                      <a:pt x="587141" y="250257"/>
                    </a:cubicBezTo>
                    <a:cubicBezTo>
                      <a:pt x="729916" y="283945"/>
                      <a:pt x="778042" y="253465"/>
                      <a:pt x="856648" y="211756"/>
                    </a:cubicBezTo>
                    <a:cubicBezTo>
                      <a:pt x="935254" y="170047"/>
                      <a:pt x="997016" y="85023"/>
                      <a:pt x="1058778" y="0"/>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31" name="任意多边形: 形状 30"/>
              <p:cNvSpPr/>
              <p:nvPr/>
            </p:nvSpPr>
            <p:spPr>
              <a:xfrm>
                <a:off x="7536581" y="1982804"/>
                <a:ext cx="625642" cy="183504"/>
              </a:xfrm>
              <a:custGeom>
                <a:avLst/>
                <a:gdLst>
                  <a:gd name="connsiteX0" fmla="*/ 0 w 625642"/>
                  <a:gd name="connsiteY0" fmla="*/ 0 h 183504"/>
                  <a:gd name="connsiteX1" fmla="*/ 202131 w 625642"/>
                  <a:gd name="connsiteY1" fmla="*/ 182880 h 183504"/>
                  <a:gd name="connsiteX2" fmla="*/ 442762 w 625642"/>
                  <a:gd name="connsiteY2" fmla="*/ 57752 h 183504"/>
                  <a:gd name="connsiteX3" fmla="*/ 625642 w 625642"/>
                  <a:gd name="connsiteY3" fmla="*/ 0 h 183504"/>
                </a:gdLst>
                <a:ahLst/>
                <a:cxnLst>
                  <a:cxn ang="0">
                    <a:pos x="connsiteX0" y="connsiteY0"/>
                  </a:cxn>
                  <a:cxn ang="0">
                    <a:pos x="connsiteX1" y="connsiteY1"/>
                  </a:cxn>
                  <a:cxn ang="0">
                    <a:pos x="connsiteX2" y="connsiteY2"/>
                  </a:cxn>
                  <a:cxn ang="0">
                    <a:pos x="connsiteX3" y="connsiteY3"/>
                  </a:cxn>
                </a:cxnLst>
                <a:rect l="l" t="t" r="r" b="b"/>
                <a:pathLst>
                  <a:path w="625642" h="183504">
                    <a:moveTo>
                      <a:pt x="0" y="0"/>
                    </a:moveTo>
                    <a:cubicBezTo>
                      <a:pt x="64168" y="86627"/>
                      <a:pt x="128337" y="173255"/>
                      <a:pt x="202131" y="182880"/>
                    </a:cubicBezTo>
                    <a:cubicBezTo>
                      <a:pt x="275925" y="192505"/>
                      <a:pt x="372177" y="88232"/>
                      <a:pt x="442762" y="57752"/>
                    </a:cubicBezTo>
                    <a:cubicBezTo>
                      <a:pt x="513347" y="27272"/>
                      <a:pt x="569494" y="13636"/>
                      <a:pt x="625642" y="0"/>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32" name="任意多边形: 形状 31"/>
              <p:cNvSpPr/>
              <p:nvPr/>
            </p:nvSpPr>
            <p:spPr>
              <a:xfrm>
                <a:off x="9105499" y="2011680"/>
                <a:ext cx="298383" cy="721895"/>
              </a:xfrm>
              <a:custGeom>
                <a:avLst/>
                <a:gdLst>
                  <a:gd name="connsiteX0" fmla="*/ 0 w 298383"/>
                  <a:gd name="connsiteY0" fmla="*/ 0 h 721895"/>
                  <a:gd name="connsiteX1" fmla="*/ 250257 w 298383"/>
                  <a:gd name="connsiteY1" fmla="*/ 144379 h 721895"/>
                  <a:gd name="connsiteX2" fmla="*/ 154004 w 298383"/>
                  <a:gd name="connsiteY2" fmla="*/ 336884 h 721895"/>
                  <a:gd name="connsiteX3" fmla="*/ 298383 w 298383"/>
                  <a:gd name="connsiteY3" fmla="*/ 721895 h 721895"/>
                </a:gdLst>
                <a:ahLst/>
                <a:cxnLst>
                  <a:cxn ang="0">
                    <a:pos x="connsiteX0" y="connsiteY0"/>
                  </a:cxn>
                  <a:cxn ang="0">
                    <a:pos x="connsiteX1" y="connsiteY1"/>
                  </a:cxn>
                  <a:cxn ang="0">
                    <a:pos x="connsiteX2" y="connsiteY2"/>
                  </a:cxn>
                  <a:cxn ang="0">
                    <a:pos x="connsiteX3" y="connsiteY3"/>
                  </a:cxn>
                </a:cxnLst>
                <a:rect l="l" t="t" r="r" b="b"/>
                <a:pathLst>
                  <a:path w="298383" h="721895">
                    <a:moveTo>
                      <a:pt x="0" y="0"/>
                    </a:moveTo>
                    <a:cubicBezTo>
                      <a:pt x="112295" y="44116"/>
                      <a:pt x="224590" y="88232"/>
                      <a:pt x="250257" y="144379"/>
                    </a:cubicBezTo>
                    <a:cubicBezTo>
                      <a:pt x="275924" y="200526"/>
                      <a:pt x="145983" y="240631"/>
                      <a:pt x="154004" y="336884"/>
                    </a:cubicBezTo>
                    <a:cubicBezTo>
                      <a:pt x="162025" y="433137"/>
                      <a:pt x="250257" y="691415"/>
                      <a:pt x="298383" y="721895"/>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33" name="AutoShape 7"/>
              <p:cNvSpPr>
                <a:spLocks noChangeArrowheads="1"/>
              </p:cNvSpPr>
              <p:nvPr/>
            </p:nvSpPr>
            <p:spPr bwMode="auto">
              <a:xfrm>
                <a:off x="10476377" y="1069307"/>
                <a:ext cx="1011634" cy="336710"/>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负载</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34" name="AutoShape 7"/>
              <p:cNvSpPr>
                <a:spLocks noChangeArrowheads="1"/>
              </p:cNvSpPr>
              <p:nvPr/>
            </p:nvSpPr>
            <p:spPr bwMode="auto">
              <a:xfrm>
                <a:off x="8921817" y="4734812"/>
                <a:ext cx="1135780" cy="336709"/>
              </a:xfrm>
              <a:prstGeom prst="roundRect">
                <a:avLst/>
              </a:prstGeom>
              <a:noFill/>
              <a:ln>
                <a:noFill/>
              </a:ln>
            </p:spPr>
            <p:txBody>
              <a:bodyPr anchor="ctr"/>
              <a:lst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8390" algn="l" defTabSz="1088390" rtl="0" eaLnBrk="1" latinLnBrk="0" hangingPunct="1">
                  <a:defRPr sz="2100" kern="1200">
                    <a:solidFill>
                      <a:schemeClr val="tx1"/>
                    </a:solidFill>
                    <a:latin typeface="+mn-lt"/>
                    <a:ea typeface="+mn-ea"/>
                    <a:cs typeface="+mn-cs"/>
                  </a:defRPr>
                </a:lvl3pPr>
                <a:lvl4pPr marL="1632585"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805" algn="l" defTabSz="1088390" rtl="0" eaLnBrk="1" latinLnBrk="0" hangingPunct="1">
                  <a:defRPr sz="2100" kern="1200">
                    <a:solidFill>
                      <a:schemeClr val="tx1"/>
                    </a:solidFill>
                    <a:latin typeface="+mn-lt"/>
                    <a:ea typeface="+mn-ea"/>
                    <a:cs typeface="+mn-cs"/>
                  </a:defRPr>
                </a:lvl7pPr>
                <a:lvl8pPr marL="3810000" algn="l" defTabSz="1088390" rtl="0" eaLnBrk="1" latinLnBrk="0" hangingPunct="1">
                  <a:defRPr sz="2100" kern="1200">
                    <a:solidFill>
                      <a:schemeClr val="tx1"/>
                    </a:solidFill>
                    <a:latin typeface="+mn-lt"/>
                    <a:ea typeface="+mn-ea"/>
                    <a:cs typeface="+mn-cs"/>
                  </a:defRPr>
                </a:lvl8pPr>
                <a:lvl9pPr marL="4354195" algn="l" defTabSz="1088390" rtl="0" eaLnBrk="1" latinLnBrk="0" hangingPunct="1">
                  <a:defRPr sz="2100" kern="1200">
                    <a:solidFill>
                      <a:schemeClr val="tx1"/>
                    </a:solidFill>
                    <a:latin typeface="+mn-lt"/>
                    <a:ea typeface="+mn-ea"/>
                    <a:cs typeface="+mn-cs"/>
                  </a:defRPr>
                </a:lvl9pPr>
              </a:lstStyle>
              <a:p>
                <a:pPr marL="0" marR="0" lvl="1" indent="0" algn="l" defTabSz="1088390" rtl="0" eaLnBrk="1" fontAlgn="auto" latinLnBrk="0" hangingPunct="1">
                  <a:lnSpc>
                    <a:spcPct val="100000"/>
                  </a:lnSpc>
                  <a:spcBef>
                    <a:spcPts val="600"/>
                  </a:spcBef>
                  <a:spcAft>
                    <a:spcPts val="600"/>
                  </a:spcAft>
                  <a:buClrTx/>
                  <a:buSzTx/>
                  <a:buFontTx/>
                  <a:buNone/>
                  <a:defRPr/>
                </a:pPr>
                <a:r>
                  <a:rPr kumimoji="0" lang="zh-CN" altLang="en-US" sz="1050" b="1" i="0" u="none" strike="noStrike" kern="120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光纤传感器</a:t>
                </a:r>
                <a:endParaRPr kumimoji="0" lang="en-US" altLang="zh-CN" sz="105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5" name="AutoShape 7"/>
              <p:cNvSpPr>
                <a:spLocks noChangeArrowheads="1"/>
              </p:cNvSpPr>
              <p:nvPr/>
            </p:nvSpPr>
            <p:spPr bwMode="auto">
              <a:xfrm>
                <a:off x="10807430" y="4793576"/>
                <a:ext cx="1011634" cy="336710"/>
              </a:xfrm>
              <a:prstGeom prst="roundRect">
                <a:avLst/>
              </a:prstGeom>
              <a:noFill/>
              <a:ln>
                <a:noFill/>
              </a:ln>
            </p:spPr>
            <p:txBody>
              <a:bodyPr anchor="ctr"/>
              <a:lst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8390" algn="l" defTabSz="1088390" rtl="0" eaLnBrk="1" latinLnBrk="0" hangingPunct="1">
                  <a:defRPr sz="2100" kern="1200">
                    <a:solidFill>
                      <a:schemeClr val="tx1"/>
                    </a:solidFill>
                    <a:latin typeface="+mn-lt"/>
                    <a:ea typeface="+mn-ea"/>
                    <a:cs typeface="+mn-cs"/>
                  </a:defRPr>
                </a:lvl3pPr>
                <a:lvl4pPr marL="1632585"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805" algn="l" defTabSz="1088390" rtl="0" eaLnBrk="1" latinLnBrk="0" hangingPunct="1">
                  <a:defRPr sz="2100" kern="1200">
                    <a:solidFill>
                      <a:schemeClr val="tx1"/>
                    </a:solidFill>
                    <a:latin typeface="+mn-lt"/>
                    <a:ea typeface="+mn-ea"/>
                    <a:cs typeface="+mn-cs"/>
                  </a:defRPr>
                </a:lvl7pPr>
                <a:lvl8pPr marL="3810000" algn="l" defTabSz="1088390" rtl="0" eaLnBrk="1" latinLnBrk="0" hangingPunct="1">
                  <a:defRPr sz="2100" kern="1200">
                    <a:solidFill>
                      <a:schemeClr val="tx1"/>
                    </a:solidFill>
                    <a:latin typeface="+mn-lt"/>
                    <a:ea typeface="+mn-ea"/>
                    <a:cs typeface="+mn-cs"/>
                  </a:defRPr>
                </a:lvl8pPr>
                <a:lvl9pPr marL="4354195" algn="l" defTabSz="1088390" rtl="0" eaLnBrk="1" latinLnBrk="0" hangingPunct="1">
                  <a:defRPr sz="2100" kern="1200">
                    <a:solidFill>
                      <a:schemeClr val="tx1"/>
                    </a:solidFill>
                    <a:latin typeface="+mn-lt"/>
                    <a:ea typeface="+mn-ea"/>
                    <a:cs typeface="+mn-cs"/>
                  </a:defRPr>
                </a:lvl9pPr>
              </a:lstStyle>
              <a:p>
                <a:pPr marL="0" marR="0" lvl="1" indent="0" algn="l" defTabSz="1088390" rtl="0" eaLnBrk="1" fontAlgn="auto" latinLnBrk="0" hangingPunct="1">
                  <a:lnSpc>
                    <a:spcPct val="100000"/>
                  </a:lnSpc>
                  <a:spcBef>
                    <a:spcPts val="600"/>
                  </a:spcBef>
                  <a:spcAft>
                    <a:spcPts val="600"/>
                  </a:spcAft>
                  <a:buClrTx/>
                  <a:buSzTx/>
                  <a:buFontTx/>
                  <a:buNone/>
                  <a:defRPr/>
                </a:pPr>
                <a:r>
                  <a:rPr kumimoji="0" lang="zh-CN" altLang="en-US" sz="1050" b="1" i="0" u="none" strike="noStrike" kern="120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热电偶</a:t>
                </a:r>
                <a:endParaRPr kumimoji="0" lang="en-US" altLang="zh-CN" sz="105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6" name="AutoShape 7"/>
              <p:cNvSpPr>
                <a:spLocks noChangeArrowheads="1"/>
              </p:cNvSpPr>
              <p:nvPr/>
            </p:nvSpPr>
            <p:spPr bwMode="auto">
              <a:xfrm>
                <a:off x="6569242" y="4689866"/>
                <a:ext cx="1164657" cy="336709"/>
              </a:xfrm>
              <a:prstGeom prst="roundRect">
                <a:avLst/>
              </a:prstGeom>
              <a:noFill/>
              <a:ln>
                <a:noFill/>
              </a:ln>
            </p:spPr>
            <p:txBody>
              <a:bodyPr anchor="ctr"/>
              <a:lst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8390" algn="l" defTabSz="1088390" rtl="0" eaLnBrk="1" latinLnBrk="0" hangingPunct="1">
                  <a:defRPr sz="2100" kern="1200">
                    <a:solidFill>
                      <a:schemeClr val="tx1"/>
                    </a:solidFill>
                    <a:latin typeface="+mn-lt"/>
                    <a:ea typeface="+mn-ea"/>
                    <a:cs typeface="+mn-cs"/>
                  </a:defRPr>
                </a:lvl3pPr>
                <a:lvl4pPr marL="1632585"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805" algn="l" defTabSz="1088390" rtl="0" eaLnBrk="1" latinLnBrk="0" hangingPunct="1">
                  <a:defRPr sz="2100" kern="1200">
                    <a:solidFill>
                      <a:schemeClr val="tx1"/>
                    </a:solidFill>
                    <a:latin typeface="+mn-lt"/>
                    <a:ea typeface="+mn-ea"/>
                    <a:cs typeface="+mn-cs"/>
                  </a:defRPr>
                </a:lvl7pPr>
                <a:lvl8pPr marL="3810000" algn="l" defTabSz="1088390" rtl="0" eaLnBrk="1" latinLnBrk="0" hangingPunct="1">
                  <a:defRPr sz="2100" kern="1200">
                    <a:solidFill>
                      <a:schemeClr val="tx1"/>
                    </a:solidFill>
                    <a:latin typeface="+mn-lt"/>
                    <a:ea typeface="+mn-ea"/>
                    <a:cs typeface="+mn-cs"/>
                  </a:defRPr>
                </a:lvl8pPr>
                <a:lvl9pPr marL="4354195" algn="l" defTabSz="1088390" rtl="0" eaLnBrk="1" latinLnBrk="0" hangingPunct="1">
                  <a:defRPr sz="2100" kern="1200">
                    <a:solidFill>
                      <a:schemeClr val="tx1"/>
                    </a:solidFill>
                    <a:latin typeface="+mn-lt"/>
                    <a:ea typeface="+mn-ea"/>
                    <a:cs typeface="+mn-cs"/>
                  </a:defRPr>
                </a:lvl9pPr>
              </a:lstStyle>
              <a:p>
                <a:pPr marL="0" marR="0" lvl="1" indent="0" algn="l" defTabSz="1088390" rtl="0" eaLnBrk="1" fontAlgn="auto" latinLnBrk="0" hangingPunct="1">
                  <a:lnSpc>
                    <a:spcPct val="100000"/>
                  </a:lnSpc>
                  <a:spcBef>
                    <a:spcPts val="600"/>
                  </a:spcBef>
                  <a:spcAft>
                    <a:spcPts val="600"/>
                  </a:spcAft>
                  <a:buClrTx/>
                  <a:buSzTx/>
                  <a:buFontTx/>
                  <a:buNone/>
                  <a:defRPr/>
                </a:pPr>
                <a:r>
                  <a:rPr kumimoji="0" lang="zh-CN" altLang="en-US" sz="1050" b="1" i="0" u="none" strike="noStrike" kern="120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近磁场探头</a:t>
                </a:r>
                <a:endParaRPr kumimoji="0" lang="en-US" altLang="zh-CN" sz="105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7" name="矩形 36"/>
              <p:cNvSpPr/>
              <p:nvPr/>
            </p:nvSpPr>
            <p:spPr>
              <a:xfrm>
                <a:off x="6343048" y="3806653"/>
                <a:ext cx="5544616" cy="1308151"/>
              </a:xfrm>
              <a:prstGeom prst="rect">
                <a:avLst/>
              </a:prstGeom>
              <a:noFill/>
              <a:ln w="19050" cap="flat" cmpd="sng" algn="ctr">
                <a:solidFill>
                  <a:srgbClr val="FF0000"/>
                </a:solidFill>
                <a:prstDash val="sys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pic>
            <p:nvPicPr>
              <p:cNvPr id="38" name="图片 37"/>
              <p:cNvPicPr>
                <a:picLocks noChangeAspect="1"/>
              </p:cNvPicPr>
              <p:nvPr/>
            </p:nvPicPr>
            <p:blipFill>
              <a:blip r:embed="rId12" cstate="print">
                <a:extLst>
                  <a:ext uri="{28A0092B-C50C-407E-A947-70E740481C1C}">
                    <a14:useLocalDpi xmlns:a14="http://schemas.microsoft.com/office/drawing/2010/main" val="0"/>
                  </a:ext>
                </a:extLst>
              </a:blip>
              <a:srcRect r="12281"/>
              <a:stretch>
                <a:fillRect/>
              </a:stretch>
            </p:blipFill>
            <p:spPr>
              <a:xfrm>
                <a:off x="4775576" y="3972002"/>
                <a:ext cx="1338369" cy="858605"/>
              </a:xfrm>
              <a:prstGeom prst="rect">
                <a:avLst/>
              </a:prstGeom>
            </p:spPr>
          </p:pic>
          <p:sp>
            <p:nvSpPr>
              <p:cNvPr id="39" name="任意多边形: 形状 38"/>
              <p:cNvSpPr/>
              <p:nvPr/>
            </p:nvSpPr>
            <p:spPr>
              <a:xfrm>
                <a:off x="5909912" y="4254366"/>
                <a:ext cx="433136" cy="86628"/>
              </a:xfrm>
              <a:custGeom>
                <a:avLst/>
                <a:gdLst>
                  <a:gd name="connsiteX0" fmla="*/ 433136 w 433136"/>
                  <a:gd name="connsiteY0" fmla="*/ 86628 h 86628"/>
                  <a:gd name="connsiteX1" fmla="*/ 182880 w 433136"/>
                  <a:gd name="connsiteY1" fmla="*/ 67377 h 86628"/>
                  <a:gd name="connsiteX2" fmla="*/ 0 w 433136"/>
                  <a:gd name="connsiteY2" fmla="*/ 0 h 86628"/>
                </a:gdLst>
                <a:ahLst/>
                <a:cxnLst>
                  <a:cxn ang="0">
                    <a:pos x="connsiteX0" y="connsiteY0"/>
                  </a:cxn>
                  <a:cxn ang="0">
                    <a:pos x="connsiteX1" y="connsiteY1"/>
                  </a:cxn>
                  <a:cxn ang="0">
                    <a:pos x="connsiteX2" y="connsiteY2"/>
                  </a:cxn>
                </a:cxnLst>
                <a:rect l="l" t="t" r="r" b="b"/>
                <a:pathLst>
                  <a:path w="433136" h="86628">
                    <a:moveTo>
                      <a:pt x="433136" y="86628"/>
                    </a:moveTo>
                    <a:cubicBezTo>
                      <a:pt x="344102" y="84221"/>
                      <a:pt x="255069" y="81815"/>
                      <a:pt x="182880" y="67377"/>
                    </a:cubicBezTo>
                    <a:cubicBezTo>
                      <a:pt x="110691" y="52939"/>
                      <a:pt x="55345" y="26469"/>
                      <a:pt x="0" y="0"/>
                    </a:cubicBezTo>
                  </a:path>
                </a:pathLst>
              </a:custGeom>
              <a:noFill/>
              <a:ln w="19050" cap="flat" cmpd="sng" algn="ctr">
                <a:solidFill>
                  <a:srgbClr val="0432FF"/>
                </a:solidFill>
                <a:prstDash val="solid"/>
                <a:headEnd type="none" w="med" len="med"/>
                <a:tailEnd type="triangle" w="med" len="me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40" name="AutoShape 7"/>
              <p:cNvSpPr>
                <a:spLocks noChangeArrowheads="1"/>
              </p:cNvSpPr>
              <p:nvPr/>
            </p:nvSpPr>
            <p:spPr bwMode="auto">
              <a:xfrm>
                <a:off x="4946471" y="3626381"/>
                <a:ext cx="1263848" cy="336709"/>
              </a:xfrm>
              <a:prstGeom prst="roundRect">
                <a:avLst/>
              </a:prstGeom>
              <a:noFill/>
              <a:ln>
                <a:noFill/>
              </a:ln>
            </p:spPr>
            <p:txBody>
              <a:bodyPr anchor="ctr"/>
              <a:lstStyle/>
              <a:p>
                <a:pPr marL="0" marR="0" lvl="1" indent="0" defTabSz="457200" eaLnBrk="1" fontAlgn="auto" latinLnBrk="0" hangingPunct="1">
                  <a:lnSpc>
                    <a:spcPct val="100000"/>
                  </a:lnSpc>
                  <a:spcBef>
                    <a:spcPts val="600"/>
                  </a:spcBef>
                  <a:spcAft>
                    <a:spcPts val="600"/>
                  </a:spcAft>
                  <a:buClrTx/>
                  <a:buSzTx/>
                  <a:buFontTx/>
                  <a:buNone/>
                  <a:defRPr/>
                </a:pPr>
                <a:r>
                  <a:rPr kumimoji="0" lang="zh-CN" altLang="en-US" sz="105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数据记录采集</a:t>
                </a:r>
                <a:endParaRPr kumimoji="0" lang="en-US" altLang="zh-CN" sz="105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41" name="矩形 40"/>
              <p:cNvSpPr/>
              <p:nvPr/>
            </p:nvSpPr>
            <p:spPr>
              <a:xfrm>
                <a:off x="4622209" y="1086400"/>
                <a:ext cx="7450464" cy="4106707"/>
              </a:xfrm>
              <a:prstGeom prst="rect">
                <a:avLst/>
              </a:prstGeom>
              <a:noFill/>
              <a:ln w="19050" cap="flat" cmpd="sng" algn="ctr">
                <a:solidFill>
                  <a:srgbClr val="004098"/>
                </a:solidFill>
                <a:prstDash val="dash"/>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Tw Cen MT" panose="020B0602020104020603"/>
                  <a:ea typeface="宋体" panose="02010600030101010101" pitchFamily="2" charset="-122"/>
                  <a:cs typeface="+mn-cs"/>
                </a:endParaRPr>
              </a:p>
            </p:txBody>
          </p:sp>
          <p:sp>
            <p:nvSpPr>
              <p:cNvPr id="42" name="TextBox 2"/>
              <p:cNvSpPr txBox="1"/>
              <p:nvPr/>
            </p:nvSpPr>
            <p:spPr>
              <a:xfrm>
                <a:off x="5118884" y="1462349"/>
                <a:ext cx="1156282" cy="383125"/>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grpSp>
      </p:grpSp>
      <p:pic>
        <p:nvPicPr>
          <p:cNvPr id="43" name="动画_无隔板">
            <a:hlinkClick r:id="" action="ppaction://media"/>
          </p:cNvPr>
          <p:cNvPicPr>
            <a:picLocks noChangeAspect="1"/>
          </p:cNvPicPr>
          <p:nvPr>
            <a:videoFile r:link="rId13"/>
            <p:extLst>
              <p:ext uri="{DAA4B4D4-6D71-4841-9C94-3DE7FCFB9230}">
                <p14:media xmlns:p14="http://schemas.microsoft.com/office/powerpoint/2010/main" r:embed="rId14">
                  <p14:trim st="11973.000000" end="78919.000000"/>
                </p14:media>
              </p:ext>
            </p:extLst>
          </p:nvPr>
        </p:nvPicPr>
        <p:blipFill>
          <a:blip r:embed="rId15"/>
          <a:stretch>
            <a:fillRect/>
          </a:stretch>
        </p:blipFill>
        <p:spPr>
          <a:xfrm>
            <a:off x="91783" y="4863250"/>
            <a:ext cx="2031341" cy="1552317"/>
          </a:xfrm>
          <a:prstGeom prst="rect">
            <a:avLst/>
          </a:prstGeom>
        </p:spPr>
      </p:pic>
      <p:sp>
        <p:nvSpPr>
          <p:cNvPr id="44" name="矩形 43"/>
          <p:cNvSpPr/>
          <p:nvPr/>
        </p:nvSpPr>
        <p:spPr>
          <a:xfrm>
            <a:off x="714800" y="1324607"/>
            <a:ext cx="1040890" cy="696216"/>
          </a:xfrm>
          <a:prstGeom prst="rect">
            <a:avLst/>
          </a:prstGeom>
          <a:solidFill>
            <a:srgbClr val="4F81BD"/>
          </a:solidFill>
        </p:spPr>
        <p:txBody>
          <a:bodyPr wrap="square">
            <a:spAutoFit/>
          </a:bodyPr>
          <a:lstStyle/>
          <a:p>
            <a:pPr indent="9525" algn="ctr" defTabSz="457200">
              <a:lnSpc>
                <a:spcPts val="2500"/>
              </a:lnSpc>
            </a:pPr>
            <a:r>
              <a:rPr lang="zh-CN" altLang="en-US" sz="1200" b="1" kern="100" dirty="0">
                <a:solidFill>
                  <a:prstClr val="white"/>
                </a:solidFill>
                <a:latin typeface="Heiti SC Medium" pitchFamily="2" charset="-128"/>
                <a:ea typeface="Heiti SC Medium" pitchFamily="2" charset="-128"/>
                <a:cs typeface="Times New Roman" panose="02020603050405020304" pitchFamily="18" charset="0"/>
              </a:rPr>
              <a:t>浸没液冷实验平台搭建</a:t>
            </a:r>
            <a:endParaRPr lang="en-US" altLang="zh-CN" sz="1200" b="1" kern="100" dirty="0">
              <a:solidFill>
                <a:prstClr val="white"/>
              </a:solidFill>
              <a:latin typeface="Heiti SC Medium" pitchFamily="2" charset="-128"/>
              <a:ea typeface="Heiti SC Medium" pitchFamily="2" charset="-128"/>
              <a:cs typeface="Times New Roman" panose="02020603050405020304" pitchFamily="18" charset="0"/>
            </a:endParaRPr>
          </a:p>
        </p:txBody>
      </p:sp>
      <p:sp>
        <p:nvSpPr>
          <p:cNvPr id="45" name="圆角矩形 11"/>
          <p:cNvSpPr/>
          <p:nvPr/>
        </p:nvSpPr>
        <p:spPr>
          <a:xfrm>
            <a:off x="248744" y="1206183"/>
            <a:ext cx="362332" cy="83258"/>
          </a:xfrm>
          <a:custGeom>
            <a:avLst/>
            <a:gdLst/>
            <a:ahLst/>
            <a:cxnLst/>
            <a:rect l="l" t="t" r="r" b="b"/>
            <a:pathLst>
              <a:path w="711052" h="174096">
                <a:moveTo>
                  <a:pt x="87048" y="0"/>
                </a:moveTo>
                <a:lnTo>
                  <a:pt x="711052" y="0"/>
                </a:lnTo>
                <a:lnTo>
                  <a:pt x="711052" y="174096"/>
                </a:lnTo>
                <a:lnTo>
                  <a:pt x="87048" y="174096"/>
                </a:lnTo>
                <a:cubicBezTo>
                  <a:pt x="38973" y="174096"/>
                  <a:pt x="0" y="135123"/>
                  <a:pt x="0" y="87048"/>
                </a:cubicBezTo>
                <a:cubicBezTo>
                  <a:pt x="0" y="38973"/>
                  <a:pt x="38973" y="0"/>
                  <a:pt x="87048" y="0"/>
                </a:cubicBezTo>
                <a:close/>
              </a:path>
            </a:pathLst>
          </a:custGeom>
          <a:gradFill flip="none" rotWithShape="1">
            <a:gsLst>
              <a:gs pos="0">
                <a:sysClr val="windowText" lastClr="000000">
                  <a:lumMod val="50000"/>
                  <a:lumOff val="50000"/>
                  <a:shade val="30000"/>
                  <a:satMod val="115000"/>
                </a:sysClr>
              </a:gs>
              <a:gs pos="100000">
                <a:sysClr val="windowText" lastClr="000000">
                  <a:lumMod val="50000"/>
                  <a:lumOff val="50000"/>
                  <a:shade val="67500"/>
                  <a:satMod val="115000"/>
                </a:sysClr>
              </a:gs>
              <a:gs pos="89000">
                <a:srgbClr val="9D9D9D"/>
              </a:gs>
              <a:gs pos="60000">
                <a:sysClr val="window" lastClr="FFFFFF">
                  <a:lumMod val="65000"/>
                </a:sysClr>
              </a:gs>
            </a:gsLst>
            <a:lin ang="0" scaled="1"/>
            <a:tileRect/>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050" b="0" i="0" u="none" strike="noStrike" kern="0" cap="none" spc="0" normalizeH="0" baseline="0" noProof="0">
              <a:ln>
                <a:noFill/>
              </a:ln>
              <a:solidFill>
                <a:sysClr val="window" lastClr="FFFFFF"/>
              </a:solidFill>
              <a:effectLst/>
              <a:uLnTx/>
              <a:uFillTx/>
            </a:endParaRPr>
          </a:p>
        </p:txBody>
      </p:sp>
      <p:sp>
        <p:nvSpPr>
          <p:cNvPr id="46" name="TextBox 36"/>
          <p:cNvSpPr txBox="1"/>
          <p:nvPr/>
        </p:nvSpPr>
        <p:spPr>
          <a:xfrm>
            <a:off x="206997" y="1255343"/>
            <a:ext cx="210566" cy="438774"/>
          </a:xfrm>
          <a:prstGeom prst="rect">
            <a:avLst/>
          </a:prstGeom>
          <a:noFill/>
        </p:spPr>
        <p:txBody>
          <a:bodyPr wrap="square" rtlCol="0">
            <a:spAutoFit/>
          </a:bodyPr>
          <a:lstStyle/>
          <a:p>
            <a:pPr>
              <a:lnSpc>
                <a:spcPct val="80000"/>
              </a:lnSpc>
              <a:defRPr/>
            </a:pPr>
            <a:r>
              <a:rPr lang="zh-CN" altLang="en-US" sz="2800" b="1" kern="0" dirty="0">
                <a:solidFill>
                  <a:sysClr val="windowText" lastClr="000000">
                    <a:lumMod val="65000"/>
                    <a:lumOff val="35000"/>
                  </a:sysClr>
                </a:solidFill>
                <a:effectLst>
                  <a:outerShdw blurRad="228600" dist="50800" dir="5400000" algn="t" rotWithShape="0">
                    <a:sysClr val="window" lastClr="FFFFFF"/>
                  </a:outerShdw>
                </a:effectLst>
                <a:latin typeface="Adidas Unity" pitchFamily="2" charset="0"/>
                <a:ea typeface="Gungsuh" pitchFamily="18" charset="-127"/>
              </a:rPr>
              <a:t>▲</a:t>
            </a:r>
            <a:endParaRPr lang="zh-CN" altLang="en-US" sz="2800" b="1" kern="0" dirty="0">
              <a:solidFill>
                <a:sysClr val="windowText" lastClr="000000">
                  <a:lumMod val="65000"/>
                  <a:lumOff val="35000"/>
                </a:sysClr>
              </a:solidFill>
              <a:effectLst>
                <a:outerShdw blurRad="228600" dist="50800" dir="5400000" algn="t" rotWithShape="0">
                  <a:sysClr val="window" lastClr="FFFFFF"/>
                </a:outerShdw>
              </a:effectLst>
              <a:latin typeface="Adidas Unity" pitchFamily="2" charset="0"/>
              <a:ea typeface="Gungsuh" pitchFamily="18" charset="-127"/>
            </a:endParaRPr>
          </a:p>
        </p:txBody>
      </p:sp>
      <p:pic>
        <p:nvPicPr>
          <p:cNvPr id="47" name="图片 46"/>
          <p:cNvPicPr>
            <a:picLocks noChangeAspect="1"/>
          </p:cNvPicPr>
          <p:nvPr/>
        </p:nvPicPr>
        <p:blipFill>
          <a:blip r:embed="rId16"/>
          <a:stretch>
            <a:fillRect/>
          </a:stretch>
        </p:blipFill>
        <p:spPr>
          <a:xfrm>
            <a:off x="2103695" y="5127438"/>
            <a:ext cx="4464835" cy="1250993"/>
          </a:xfrm>
          <a:prstGeom prst="rect">
            <a:avLst/>
          </a:prstGeom>
        </p:spPr>
      </p:pic>
      <p:sp>
        <p:nvSpPr>
          <p:cNvPr id="48" name="矩形 47"/>
          <p:cNvSpPr/>
          <p:nvPr/>
        </p:nvSpPr>
        <p:spPr>
          <a:xfrm>
            <a:off x="2631404" y="4834063"/>
            <a:ext cx="3706387" cy="365036"/>
          </a:xfrm>
          <a:prstGeom prst="rect">
            <a:avLst/>
          </a:prstGeom>
          <a:gradFill>
            <a:gsLst>
              <a:gs pos="0">
                <a:srgbClr val="6BABF9"/>
              </a:gs>
              <a:gs pos="66000">
                <a:srgbClr val="D0EBF9"/>
              </a:gs>
              <a:gs pos="95000">
                <a:sysClr val="window" lastClr="FFFFFF"/>
              </a:gs>
            </a:gsLst>
            <a:lin ang="16200000" scaled="0"/>
          </a:gradFill>
        </p:spPr>
        <p:txBody>
          <a:bodyPr wrap="square">
            <a:sp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rPr>
              <a:t>气液两相流功放管表面气泡定性表征</a:t>
            </a: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pic>
        <p:nvPicPr>
          <p:cNvPr id="51" name="图片 50" descr="b15ba2f9a2e956b239a24ec32c8d0e4d_compress"/>
          <p:cNvPicPr>
            <a:picLocks noChangeAspect="1"/>
          </p:cNvPicPr>
          <p:nvPr/>
        </p:nvPicPr>
        <p:blipFill>
          <a:blip r:embed="rId17"/>
          <a:srcRect l="11408" t="4204" r="11058" b="36009"/>
          <a:stretch>
            <a:fillRect/>
          </a:stretch>
        </p:blipFill>
        <p:spPr>
          <a:xfrm>
            <a:off x="7169082" y="4317578"/>
            <a:ext cx="4851469" cy="1920523"/>
          </a:xfrm>
          <a:prstGeom prst="rect">
            <a:avLst/>
          </a:prstGeom>
        </p:spPr>
      </p:pic>
      <p:pic>
        <p:nvPicPr>
          <p:cNvPr id="52" name="未命名">
            <a:hlinkClick r:id="" action="ppaction://media"/>
          </p:cNvPr>
          <p:cNvPicPr>
            <a:picLocks noChangeAspect="1"/>
          </p:cNvPicPr>
          <p:nvPr>
            <a:videoFile r:link="rId18"/>
            <p:extLst>
              <p:ext uri="{DAA4B4D4-6D71-4841-9C94-3DE7FCFB9230}">
                <p14:media xmlns:p14="http://schemas.microsoft.com/office/powerpoint/2010/main" r:embed="rId19"/>
              </p:ext>
            </p:extLst>
          </p:nvPr>
        </p:nvPicPr>
        <p:blipFill>
          <a:blip r:embed="rId20"/>
          <a:stretch>
            <a:fillRect/>
          </a:stretch>
        </p:blipFill>
        <p:spPr>
          <a:xfrm>
            <a:off x="7195191" y="1322071"/>
            <a:ext cx="4870262" cy="2739276"/>
          </a:xfrm>
          <a:prstGeom prst="rect">
            <a:avLst/>
          </a:prstGeom>
        </p:spPr>
      </p:pic>
      <p:sp>
        <p:nvSpPr>
          <p:cNvPr id="53" name="Rectangle 2"/>
          <p:cNvSpPr txBox="1">
            <a:spLocks noChangeArrowheads="1"/>
          </p:cNvSpPr>
          <p:nvPr/>
        </p:nvSpPr>
        <p:spPr>
          <a:xfrm>
            <a:off x="840931" y="142683"/>
            <a:ext cx="10072933" cy="779083"/>
          </a:xfrm>
        </p:spPr>
        <p:txBody>
          <a:bodyPr/>
          <a:lstStyle>
            <a:lvl1pPr algn="l" defTabSz="914400" rtl="0" eaLnBrk="1" latinLnBrk="0" hangingPunct="1">
              <a:lnSpc>
                <a:spcPct val="90000"/>
              </a:lnSpc>
              <a:spcBef>
                <a:spcPct val="0"/>
              </a:spcBef>
              <a:buNone/>
              <a:defRPr sz="3600" b="1" kern="120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defRPr>
            </a:lvl1pPr>
          </a:lstStyle>
          <a:p>
            <a:pPr algn="ctr" defTabSz="914400">
              <a:lnSpc>
                <a:spcPct val="100000"/>
              </a:lnSpc>
            </a:pPr>
            <a:r>
              <a:rPr lang="zh-CN" altLang="en-US" sz="2800" dirty="0">
                <a:solidFill>
                  <a:srgbClr val="014AB9"/>
                </a:solidFill>
                <a:latin typeface="微软雅黑" panose="020B0503020204020204" pitchFamily="34" charset="-122"/>
                <a:ea typeface="微软雅黑" panose="020B0503020204020204" pitchFamily="34" charset="-122"/>
              </a:rPr>
              <a:t>高功率系统新的方向</a:t>
            </a:r>
            <a:r>
              <a:rPr lang="en-US" altLang="zh-CN" sz="2800" dirty="0">
                <a:solidFill>
                  <a:srgbClr val="014AB9"/>
                </a:solidFill>
                <a:latin typeface="微软雅黑" panose="020B0503020204020204" pitchFamily="34" charset="-122"/>
                <a:ea typeface="微软雅黑" panose="020B0503020204020204" pitchFamily="34" charset="-122"/>
              </a:rPr>
              <a:t>-</a:t>
            </a:r>
            <a:r>
              <a:rPr lang="zh-CN" altLang="en-US" sz="2800" dirty="0">
                <a:solidFill>
                  <a:srgbClr val="014AB9"/>
                </a:solidFill>
                <a:latin typeface="微软雅黑" panose="020B0503020204020204" pitchFamily="34" charset="-122"/>
                <a:ea typeface="微软雅黑" panose="020B0503020204020204" pitchFamily="34" charset="-122"/>
              </a:rPr>
              <a:t>相变冷却在高功率密度固态功放中的应用</a:t>
            </a:r>
            <a:endParaRPr lang="en-US" altLang="en-US" sz="2800"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3"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3"/>
                </p:tgtEl>
              </p:cMediaNode>
            </p:video>
            <p:video>
              <p:cMediaNode>
                <p:cTn id="8" fill="hold" display="0">
                  <p:stCondLst>
                    <p:cond delay="indefinite"/>
                  </p:stCondLst>
                </p:cTn>
                <p:tgtEl>
                  <p:spTgt spid="52"/>
                </p:tgtEl>
              </p:cMediaNode>
            </p:video>
            <p:seq concurrent="1" nextAc="seek">
              <p:cTn id="9" restart="whenNotActive" fill="hold" evtFilter="cancelBubble" nodeType="interactiveSeq">
                <p:stCondLst>
                  <p:cond evt="onClick" delay="0">
                    <p:tgtEl>
                      <p:spTgt spid="5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52"/>
                                        </p:tgtEl>
                                      </p:cBhvr>
                                    </p:cmd>
                                  </p:childTnLst>
                                </p:cTn>
                              </p:par>
                            </p:childTnLst>
                          </p:cTn>
                        </p:par>
                      </p:childTnLst>
                    </p:cTn>
                  </p:par>
                </p:childTnLst>
              </p:cTn>
              <p:nextCondLst>
                <p:cond evt="onClick" delay="0">
                  <p:tgtEl>
                    <p:spTgt spid="5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5194971" y="964515"/>
            <a:ext cx="6976081" cy="2820085"/>
            <a:chOff x="194500" y="1097996"/>
            <a:chExt cx="5549563" cy="1862835"/>
          </a:xfrm>
        </p:grpSpPr>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l="38479" t="30703" r="29938" b="25264"/>
            <a:stretch>
              <a:fillRect/>
            </a:stretch>
          </p:blipFill>
          <p:spPr>
            <a:xfrm rot="5400000">
              <a:off x="1605933" y="1058090"/>
              <a:ext cx="1560983" cy="1640796"/>
            </a:xfrm>
            <a:prstGeom prst="rect">
              <a:avLst/>
            </a:prstGeom>
          </p:spPr>
        </p:pic>
        <p:sp>
          <p:nvSpPr>
            <p:cNvPr id="6" name="文本框 5"/>
            <p:cNvSpPr txBox="1"/>
            <p:nvPr/>
          </p:nvSpPr>
          <p:spPr>
            <a:xfrm>
              <a:off x="1974715" y="2683832"/>
              <a:ext cx="912429" cy="276999"/>
            </a:xfrm>
            <a:prstGeom prst="rect">
              <a:avLst/>
            </a:prstGeom>
            <a:noFill/>
          </p:spPr>
          <p:txBody>
            <a:bodyPr wrap="none" rtlCol="0" anchor="t">
              <a:spAutoFit/>
            </a:bodyPr>
            <a:lstStyle/>
            <a:p>
              <a:pPr defTabSz="457200"/>
              <a:r>
                <a:rPr lang="zh-CN" altLang="en-US" sz="12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单管</a:t>
              </a:r>
              <a:r>
                <a:rPr lang="en-US" altLang="zh-CN" sz="12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10kW</a:t>
              </a:r>
              <a:endParaRPr lang="zh-CN" altLang="en-US" sz="1200" dirty="0">
                <a:solidFill>
                  <a:prstClr val="black"/>
                </a:solidFill>
                <a:latin typeface="Tw Cen MT" panose="020B0602020104020603"/>
                <a:ea typeface="宋体" panose="02010600030101010101" pitchFamily="2" charset="-122"/>
              </a:endParaRPr>
            </a:p>
          </p:txBody>
        </p:sp>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4791" t="7976" r="11664" b="9639"/>
            <a:stretch>
              <a:fillRect/>
            </a:stretch>
          </p:blipFill>
          <p:spPr>
            <a:xfrm rot="5400000">
              <a:off x="69489" y="1223009"/>
              <a:ext cx="1560982" cy="1310959"/>
            </a:xfrm>
            <a:prstGeom prst="rect">
              <a:avLst/>
            </a:prstGeom>
          </p:spPr>
        </p:pic>
        <p:sp>
          <p:nvSpPr>
            <p:cNvPr id="8" name="文本框 7"/>
            <p:cNvSpPr txBox="1"/>
            <p:nvPr/>
          </p:nvSpPr>
          <p:spPr>
            <a:xfrm>
              <a:off x="328501" y="2683832"/>
              <a:ext cx="1156086" cy="276999"/>
            </a:xfrm>
            <a:prstGeom prst="rect">
              <a:avLst/>
            </a:prstGeom>
            <a:noFill/>
          </p:spPr>
          <p:txBody>
            <a:bodyPr wrap="none" rtlCol="0" anchor="t">
              <a:spAutoFit/>
            </a:bodyPr>
            <a:lstStyle/>
            <a:p>
              <a:pPr defTabSz="457200"/>
              <a:r>
                <a:rPr lang="en-US" altLang="zh-CN" sz="12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100kW</a:t>
              </a:r>
              <a:r>
                <a:rPr lang="zh-CN" altLang="en-US" sz="12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单插件</a:t>
              </a:r>
              <a:endParaRPr lang="zh-CN" altLang="en-US" sz="1200" dirty="0">
                <a:solidFill>
                  <a:prstClr val="black"/>
                </a:solidFill>
                <a:latin typeface="Tw Cen MT" panose="020B0602020104020603"/>
                <a:ea typeface="宋体" panose="02010600030101010101" pitchFamily="2" charset="-122"/>
              </a:endParaRPr>
            </a:p>
          </p:txBody>
        </p:sp>
        <p:pic>
          <p:nvPicPr>
            <p:cNvPr id="9" name="图片 14"/>
            <p:cNvPicPr>
              <a:picLocks noChangeAspect="1"/>
            </p:cNvPicPr>
            <p:nvPr>
              <p:custDataLst>
                <p:tags r:id="rId3"/>
              </p:custDataLst>
            </p:nvPr>
          </p:nvPicPr>
          <p:blipFill>
            <a:blip r:embed="rId4"/>
            <a:stretch>
              <a:fillRect/>
            </a:stretch>
          </p:blipFill>
          <p:spPr>
            <a:xfrm>
              <a:off x="3206823" y="1097997"/>
              <a:ext cx="2479855" cy="1560983"/>
            </a:xfrm>
            <a:prstGeom prst="rect">
              <a:avLst/>
            </a:prstGeom>
          </p:spPr>
        </p:pic>
        <p:sp>
          <p:nvSpPr>
            <p:cNvPr id="10" name="文本框 9"/>
            <p:cNvSpPr txBox="1"/>
            <p:nvPr/>
          </p:nvSpPr>
          <p:spPr>
            <a:xfrm>
              <a:off x="3503264" y="2607677"/>
              <a:ext cx="2240799" cy="182974"/>
            </a:xfrm>
            <a:prstGeom prst="rect">
              <a:avLst/>
            </a:prstGeom>
            <a:noFill/>
          </p:spPr>
          <p:txBody>
            <a:bodyPr wrap="none" rtlCol="0" anchor="t">
              <a:spAutoFit/>
            </a:bodyPr>
            <a:lstStyle/>
            <a:p>
              <a:pPr defTabSz="457200"/>
              <a:r>
                <a:rPr lang="en-US" altLang="zh-CN"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300kW</a:t>
              </a:r>
              <a:r>
                <a:rPr lang="zh-CN" altLang="en-US"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级脉冲固态功率源（</a:t>
              </a:r>
              <a:r>
                <a:rPr lang="en-US" altLang="zh-CN" sz="1200" b="1"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sym typeface="+mn-ea"/>
                </a:rPr>
                <a:t>750MHz)</a:t>
              </a:r>
              <a:endParaRPr lang="zh-CN" altLang="en-US" sz="1200" b="1" dirty="0">
                <a:solidFill>
                  <a:srgbClr val="FF0000"/>
                </a:solidFill>
                <a:latin typeface="Tw Cen MT" panose="020B0602020104020603"/>
                <a:ea typeface="宋体" panose="02010600030101010101" pitchFamily="2" charset="-122"/>
              </a:endParaRPr>
            </a:p>
          </p:txBody>
        </p:sp>
      </p:grpSp>
      <p:grpSp>
        <p:nvGrpSpPr>
          <p:cNvPr id="11" name="组合 10"/>
          <p:cNvGrpSpPr/>
          <p:nvPr/>
        </p:nvGrpSpPr>
        <p:grpSpPr>
          <a:xfrm>
            <a:off x="90192" y="2792147"/>
            <a:ext cx="5025751" cy="1876631"/>
            <a:chOff x="6751320" y="1761700"/>
            <a:chExt cx="4941145" cy="2288199"/>
          </a:xfrm>
        </p:grpSpPr>
        <p:grpSp>
          <p:nvGrpSpPr>
            <p:cNvPr id="12" name="组合 11"/>
            <p:cNvGrpSpPr/>
            <p:nvPr/>
          </p:nvGrpSpPr>
          <p:grpSpPr>
            <a:xfrm>
              <a:off x="6751320" y="1761700"/>
              <a:ext cx="4941145" cy="2111676"/>
              <a:chOff x="6751320" y="1761700"/>
              <a:chExt cx="4941145" cy="2111676"/>
            </a:xfrm>
          </p:grpSpPr>
          <p:pic>
            <p:nvPicPr>
              <p:cNvPr id="14" name="图片 13"/>
              <p:cNvPicPr>
                <a:picLocks noChangeAspect="1"/>
              </p:cNvPicPr>
              <p:nvPr/>
            </p:nvPicPr>
            <p:blipFill>
              <a:blip r:embed="rId5"/>
              <a:stretch>
                <a:fillRect/>
              </a:stretch>
            </p:blipFill>
            <p:spPr>
              <a:xfrm>
                <a:off x="6751320" y="1761700"/>
                <a:ext cx="4941145" cy="2093772"/>
              </a:xfrm>
              <a:prstGeom prst="rect">
                <a:avLst/>
              </a:prstGeom>
            </p:spPr>
          </p:pic>
          <p:sp>
            <p:nvSpPr>
              <p:cNvPr id="15" name="矩形 14"/>
              <p:cNvSpPr/>
              <p:nvPr/>
            </p:nvSpPr>
            <p:spPr>
              <a:xfrm>
                <a:off x="6751320" y="3710816"/>
                <a:ext cx="309880" cy="162560"/>
              </a:xfrm>
              <a:prstGeom prst="rect">
                <a:avLst/>
              </a:prstGeom>
              <a:solidFill>
                <a:sysClr val="window" lastClr="FFFFFF"/>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prstClr val="white"/>
                  </a:solidFill>
                  <a:effectLst/>
                  <a:uLnTx/>
                  <a:uFillTx/>
                  <a:latin typeface="Tw Cen MT" panose="020B0602020104020603"/>
                  <a:ea typeface="+mn-ea"/>
                  <a:cs typeface="+mn-cs"/>
                </a:endParaRPr>
              </a:p>
            </p:txBody>
          </p:sp>
        </p:grpSp>
        <p:pic>
          <p:nvPicPr>
            <p:cNvPr id="13" name="Picture 1"/>
            <p:cNvPicPr>
              <a:picLocks noChangeAspect="1"/>
            </p:cNvPicPr>
            <p:nvPr/>
          </p:nvPicPr>
          <p:blipFill>
            <a:blip r:embed="rId6"/>
            <a:stretch>
              <a:fillRect/>
            </a:stretch>
          </p:blipFill>
          <p:spPr>
            <a:xfrm>
              <a:off x="9412115" y="3222557"/>
              <a:ext cx="1310422" cy="827342"/>
            </a:xfrm>
            <a:prstGeom prst="rect">
              <a:avLst/>
            </a:prstGeom>
          </p:spPr>
        </p:pic>
      </p:grpSp>
      <p:sp>
        <p:nvSpPr>
          <p:cNvPr id="19" name="文本框 18"/>
          <p:cNvSpPr txBox="1"/>
          <p:nvPr/>
        </p:nvSpPr>
        <p:spPr>
          <a:xfrm>
            <a:off x="93084" y="960068"/>
            <a:ext cx="5025751" cy="1670329"/>
          </a:xfrm>
          <a:prstGeom prst="rect">
            <a:avLst/>
          </a:prstGeom>
          <a:gradFill rotWithShape="1">
            <a:gsLst>
              <a:gs pos="0">
                <a:sysClr val="windowText" lastClr="000000">
                  <a:tint val="94000"/>
                  <a:satMod val="100000"/>
                  <a:lumMod val="108000"/>
                </a:sysClr>
              </a:gs>
              <a:gs pos="50000">
                <a:sysClr val="windowText" lastClr="000000">
                  <a:tint val="98000"/>
                  <a:shade val="100000"/>
                  <a:satMod val="100000"/>
                  <a:lumMod val="100000"/>
                </a:sysClr>
              </a:gs>
              <a:gs pos="100000">
                <a:sysClr val="windowText" lastClr="000000">
                  <a:shade val="72000"/>
                  <a:satMod val="120000"/>
                  <a:lumMod val="100000"/>
                </a:sysClr>
              </a:gs>
            </a:gsLst>
            <a:lin ang="5400000" scaled="0"/>
          </a:gradFill>
          <a:ln>
            <a:noFill/>
          </a:ln>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p:spPr>
        <p:txBody>
          <a:bodyPr wrap="square">
            <a:spAutoFit/>
          </a:bodyPr>
          <a:lstStyle/>
          <a:p>
            <a:pPr marL="0" marR="0" lvl="0" indent="0" defTabSz="457200" eaLnBrk="1" fontAlgn="auto" latinLnBrk="0" hangingPunct="1">
              <a:lnSpc>
                <a:spcPct val="15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未来依托</a:t>
            </a: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GJ</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专项，进行多项技术的开发，实现：</a:t>
            </a:r>
            <a:endPar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endParaRPr>
          </a:p>
          <a:p>
            <a:pPr marL="0" marR="0" lvl="0" indent="0" defTabSz="4572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1</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、单机柜兆瓦级脉冲输出，</a:t>
            </a: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P</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波段彻底赶超速调管</a:t>
            </a: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   </a:t>
            </a:r>
            <a:endPar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endParaRPr>
          </a:p>
          <a:p>
            <a:pPr marL="0" marR="0" lvl="0" indent="0" defTabSz="4572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2</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a:t>
            </a: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VI Probe</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功率检测技术的加速器应用；</a:t>
            </a:r>
            <a:endPar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endParaRPr>
          </a:p>
          <a:p>
            <a:pPr marL="0" marR="0" lvl="0" indent="0" defTabSz="4572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3</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、半导体功率器件设计，新衬底、新工艺和新型冷却技术等；</a:t>
            </a:r>
            <a:endPar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endParaRPr>
          </a:p>
          <a:p>
            <a:pPr marL="0" marR="0" lvl="0" indent="0" defTabSz="457200" eaLnBrk="1" fontAlgn="auto" latinLnBrk="0" hangingPunct="1">
              <a:lnSpc>
                <a:spcPct val="15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4</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、在线射频解耦技术</a:t>
            </a:r>
            <a:r>
              <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a:t>
            </a:r>
            <a:r>
              <a:rPr kumimoji="0" lang="zh-CN" altLang="en-US"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rPr>
              <a:t>在线可调耦合度，提升效率。</a:t>
            </a:r>
            <a:endParaRPr kumimoji="0" lang="en-US" altLang="zh-CN" sz="1400" b="1" i="0" u="none" strike="noStrike" kern="0" cap="none" spc="0" normalizeH="0" baseline="0" noProof="0" dirty="0">
              <a:ln>
                <a:noFill/>
              </a:ln>
              <a:solidFill>
                <a:prstClr val="white"/>
              </a:solidFill>
              <a:effectLst/>
              <a:uLnTx/>
              <a:uFillTx/>
              <a:latin typeface="Tw Cen MT" panose="020B0602020104020603"/>
              <a:ea typeface="宋体" panose="02010600030101010101" pitchFamily="2" charset="-122"/>
              <a:cs typeface="+mn-cs"/>
            </a:endParaRPr>
          </a:p>
        </p:txBody>
      </p:sp>
      <p:sp>
        <p:nvSpPr>
          <p:cNvPr id="20" name="标题 3"/>
          <p:cNvSpPr txBox="1"/>
          <p:nvPr/>
        </p:nvSpPr>
        <p:spPr>
          <a:xfrm>
            <a:off x="90192" y="165394"/>
            <a:ext cx="11125821" cy="105564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sz="3200" b="1" cap="all" dirty="0">
                <a:solidFill>
                  <a:srgbClr val="014AB9"/>
                </a:solidFill>
                <a:latin typeface="微软雅黑" panose="020B0503020204020204" pitchFamily="34" charset="-122"/>
                <a:ea typeface="微软雅黑" panose="020B0503020204020204" pitchFamily="34" charset="-122"/>
              </a:rPr>
              <a:t>高功率系统发展方向</a:t>
            </a:r>
            <a:r>
              <a:rPr lang="en-US" altLang="zh-CN" sz="3200" b="1" cap="all" dirty="0">
                <a:solidFill>
                  <a:srgbClr val="014AB9"/>
                </a:solidFill>
                <a:latin typeface="微软雅黑" panose="020B0503020204020204" pitchFamily="34" charset="-122"/>
                <a:ea typeface="微软雅黑" panose="020B0503020204020204" pitchFamily="34" charset="-122"/>
              </a:rPr>
              <a:t>-</a:t>
            </a:r>
            <a:r>
              <a:rPr lang="zh-CN" altLang="en-US" sz="3200" b="1" cap="all" dirty="0">
                <a:solidFill>
                  <a:srgbClr val="014AB9"/>
                </a:solidFill>
                <a:latin typeface="微软雅黑" panose="020B0503020204020204" pitchFamily="34" charset="-122"/>
                <a:ea typeface="微软雅黑" panose="020B0503020204020204" pitchFamily="34" charset="-122"/>
              </a:rPr>
              <a:t>高密度固态功放管与合成技术</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grpSp>
        <p:nvGrpSpPr>
          <p:cNvPr id="23" name="组合 22"/>
          <p:cNvGrpSpPr/>
          <p:nvPr/>
        </p:nvGrpSpPr>
        <p:grpSpPr>
          <a:xfrm>
            <a:off x="90192" y="4202022"/>
            <a:ext cx="2428477" cy="2207915"/>
            <a:chOff x="8835272" y="3759734"/>
            <a:chExt cx="2842937" cy="2970059"/>
          </a:xfrm>
        </p:grpSpPr>
        <p:pic>
          <p:nvPicPr>
            <p:cNvPr id="24" name="图片 23"/>
            <p:cNvPicPr>
              <a:picLocks noChangeAspect="1"/>
            </p:cNvPicPr>
            <p:nvPr/>
          </p:nvPicPr>
          <p:blipFill>
            <a:blip r:embed="rId7"/>
            <a:stretch>
              <a:fillRect/>
            </a:stretch>
          </p:blipFill>
          <p:spPr>
            <a:xfrm>
              <a:off x="8863484" y="4612426"/>
              <a:ext cx="2814724" cy="2117367"/>
            </a:xfrm>
            <a:prstGeom prst="rect">
              <a:avLst/>
            </a:prstGeom>
          </p:spPr>
        </p:pic>
        <p:sp>
          <p:nvSpPr>
            <p:cNvPr id="25" name="矩形 24"/>
            <p:cNvSpPr/>
            <p:nvPr/>
          </p:nvSpPr>
          <p:spPr>
            <a:xfrm>
              <a:off x="8835272" y="6160445"/>
              <a:ext cx="2510624" cy="369332"/>
            </a:xfrm>
            <a:prstGeom prst="rect">
              <a:avLst/>
            </a:prstGeom>
          </p:spPr>
          <p:txBody>
            <a:bodyPr wrap="none">
              <a:spAutoFit/>
            </a:bodyPr>
            <a:lstStyle/>
            <a:p>
              <a:pPr defTabSz="457200"/>
              <a:r>
                <a:rPr lang="zh-CN" altLang="en-US" b="1" dirty="0">
                  <a:solidFill>
                    <a:prstClr val="black"/>
                  </a:solidFill>
                  <a:latin typeface="宋体" panose="02010600030101010101" pitchFamily="2" charset="-122"/>
                  <a:ea typeface="宋体" panose="02010600030101010101" pitchFamily="2" charset="-122"/>
                </a:rPr>
                <a:t>悬带</a:t>
              </a:r>
              <a:r>
                <a:rPr lang="en-US" altLang="zh-CN" b="1" dirty="0">
                  <a:solidFill>
                    <a:prstClr val="black"/>
                  </a:solidFill>
                  <a:latin typeface="宋体" panose="02010600030101010101" pitchFamily="2" charset="-122"/>
                  <a:ea typeface="宋体" panose="02010600030101010101" pitchFamily="2" charset="-122"/>
                </a:rPr>
                <a:t>+</a:t>
              </a:r>
              <a:r>
                <a:rPr lang="zh-CN" altLang="en-US" b="1" dirty="0">
                  <a:solidFill>
                    <a:prstClr val="black"/>
                  </a:solidFill>
                  <a:latin typeface="宋体" panose="02010600030101010101" pitchFamily="2" charset="-122"/>
                  <a:ea typeface="宋体" panose="02010600030101010101" pitchFamily="2" charset="-122"/>
                </a:rPr>
                <a:t>短路器</a:t>
              </a:r>
              <a:r>
                <a:rPr lang="en-US" altLang="zh-CN" b="1" dirty="0">
                  <a:solidFill>
                    <a:prstClr val="black"/>
                  </a:solidFill>
                  <a:latin typeface="宋体" panose="02010600030101010101" pitchFamily="2" charset="-122"/>
                  <a:ea typeface="宋体" panose="02010600030101010101" pitchFamily="2" charset="-122"/>
                </a:rPr>
                <a:t>+</a:t>
              </a:r>
              <a:r>
                <a:rPr lang="zh-CN" altLang="en-US" b="1" dirty="0">
                  <a:solidFill>
                    <a:prstClr val="black"/>
                  </a:solidFill>
                  <a:latin typeface="宋体" panose="02010600030101010101" pitchFamily="2" charset="-122"/>
                  <a:ea typeface="宋体" panose="02010600030101010101" pitchFamily="2" charset="-122"/>
                </a:rPr>
                <a:t>射频开关</a:t>
              </a:r>
              <a:endParaRPr lang="zh-CN" altLang="en-US" b="1" dirty="0">
                <a:solidFill>
                  <a:prstClr val="black"/>
                </a:solidFill>
                <a:latin typeface="宋体" panose="02010600030101010101" pitchFamily="2" charset="-122"/>
                <a:ea typeface="宋体" panose="02010600030101010101" pitchFamily="2" charset="-122"/>
              </a:endParaRPr>
            </a:p>
          </p:txBody>
        </p:sp>
        <p:pic>
          <p:nvPicPr>
            <p:cNvPr id="26" name="图片 25"/>
            <p:cNvPicPr>
              <a:picLocks noChangeAspect="1"/>
            </p:cNvPicPr>
            <p:nvPr/>
          </p:nvPicPr>
          <p:blipFill>
            <a:blip r:embed="rId8"/>
            <a:stretch>
              <a:fillRect/>
            </a:stretch>
          </p:blipFill>
          <p:spPr>
            <a:xfrm>
              <a:off x="8863485" y="3759734"/>
              <a:ext cx="2814724" cy="807599"/>
            </a:xfrm>
            <a:prstGeom prst="rect">
              <a:avLst/>
            </a:prstGeom>
          </p:spPr>
        </p:pic>
      </p:grpSp>
      <p:sp>
        <p:nvSpPr>
          <p:cNvPr id="33" name="矩形 32"/>
          <p:cNvSpPr/>
          <p:nvPr/>
        </p:nvSpPr>
        <p:spPr>
          <a:xfrm>
            <a:off x="5312863" y="971594"/>
            <a:ext cx="2868611" cy="365036"/>
          </a:xfrm>
          <a:prstGeom prst="rect">
            <a:avLst/>
          </a:prstGeom>
          <a:gradFill>
            <a:gsLst>
              <a:gs pos="0">
                <a:srgbClr val="6BABF9"/>
              </a:gs>
              <a:gs pos="66000">
                <a:srgbClr val="D0EBF9"/>
              </a:gs>
              <a:gs pos="95000">
                <a:sysClr val="window" lastClr="FFFFFF"/>
              </a:gs>
            </a:gsLst>
            <a:lin ang="16200000" scaled="0"/>
          </a:gradFill>
        </p:spPr>
        <p:txBody>
          <a:bodyPr wrap="square">
            <a:sp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rPr>
              <a:t>超高功率密度脉冲固态功率源</a:t>
            </a: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sp>
        <p:nvSpPr>
          <p:cNvPr id="34" name="矩形 33"/>
          <p:cNvSpPr/>
          <p:nvPr/>
        </p:nvSpPr>
        <p:spPr>
          <a:xfrm>
            <a:off x="114291" y="4729560"/>
            <a:ext cx="2170854" cy="365036"/>
          </a:xfrm>
          <a:prstGeom prst="rect">
            <a:avLst/>
          </a:prstGeom>
          <a:gradFill>
            <a:gsLst>
              <a:gs pos="0">
                <a:srgbClr val="6BABF9"/>
              </a:gs>
              <a:gs pos="66000">
                <a:srgbClr val="D0EBF9"/>
              </a:gs>
              <a:gs pos="95000">
                <a:sysClr val="window" lastClr="FFFFFF"/>
              </a:gs>
            </a:gsLst>
            <a:lin ang="16200000" scaled="0"/>
          </a:gradFill>
        </p:spPr>
        <p:txBody>
          <a:bodyPr wrap="square">
            <a:sp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rPr>
              <a:t>可控短路热插拔方案</a:t>
            </a: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pic>
        <p:nvPicPr>
          <p:cNvPr id="36" name="video(1)">
            <a:hlinkClick r:id="" action="ppaction://media"/>
          </p:cNvPr>
          <p:cNvPicPr>
            <a:picLocks noChangeAspect="1"/>
          </p:cNvPicPr>
          <p:nvPr>
            <a:videoFile r:link="rId9"/>
            <p:extLst>
              <p:ext uri="{DAA4B4D4-6D71-4841-9C94-3DE7FCFB9230}">
                <p14:media xmlns:p14="http://schemas.microsoft.com/office/powerpoint/2010/main" r:embed="rId10"/>
              </p:ext>
            </p:extLst>
          </p:nvPr>
        </p:nvPicPr>
        <p:blipFill>
          <a:blip r:embed="rId11"/>
          <a:stretch>
            <a:fillRect/>
          </a:stretch>
        </p:blipFill>
        <p:spPr>
          <a:xfrm>
            <a:off x="6257050" y="4187550"/>
            <a:ext cx="3484651" cy="2006234"/>
          </a:xfrm>
          <a:prstGeom prst="rect">
            <a:avLst/>
          </a:prstGeom>
        </p:spPr>
      </p:pic>
      <p:sp>
        <p:nvSpPr>
          <p:cNvPr id="37" name="矩形 36"/>
          <p:cNvSpPr/>
          <p:nvPr/>
        </p:nvSpPr>
        <p:spPr>
          <a:xfrm>
            <a:off x="106976" y="2714195"/>
            <a:ext cx="2170854" cy="365036"/>
          </a:xfrm>
          <a:prstGeom prst="rect">
            <a:avLst/>
          </a:prstGeom>
          <a:gradFill>
            <a:gsLst>
              <a:gs pos="0">
                <a:srgbClr val="6BABF9"/>
              </a:gs>
              <a:gs pos="66000">
                <a:srgbClr val="D0EBF9"/>
              </a:gs>
              <a:gs pos="95000">
                <a:sysClr val="window" lastClr="FFFFFF"/>
              </a:gs>
            </a:gsLst>
            <a:lin ang="16200000" scaled="0"/>
          </a:gradFill>
        </p:spPr>
        <p:txBody>
          <a:bodyPr wrap="square">
            <a:sp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rPr>
              <a:t>半导体功率器件设计</a:t>
            </a: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sp>
        <p:nvSpPr>
          <p:cNvPr id="35" name="矩形 34"/>
          <p:cNvSpPr/>
          <p:nvPr/>
        </p:nvSpPr>
        <p:spPr>
          <a:xfrm>
            <a:off x="6319982" y="3775586"/>
            <a:ext cx="2170854" cy="365036"/>
          </a:xfrm>
          <a:prstGeom prst="rect">
            <a:avLst/>
          </a:prstGeom>
          <a:gradFill>
            <a:gsLst>
              <a:gs pos="0">
                <a:srgbClr val="6BABF9"/>
              </a:gs>
              <a:gs pos="66000">
                <a:srgbClr val="D0EBF9"/>
              </a:gs>
              <a:gs pos="95000">
                <a:sysClr val="window" lastClr="FFFFFF"/>
              </a:gs>
            </a:gsLst>
            <a:lin ang="16200000" scaled="0"/>
          </a:gradFill>
        </p:spPr>
        <p:txBody>
          <a:bodyPr wrap="square">
            <a:sp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rPr>
              <a:t>腔式可调解耦合成器</a:t>
            </a: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graphicFrame>
        <p:nvGraphicFramePr>
          <p:cNvPr id="39" name="对象 38"/>
          <p:cNvGraphicFramePr>
            <a:graphicFrameLocks noChangeAspect="1"/>
          </p:cNvGraphicFramePr>
          <p:nvPr/>
        </p:nvGraphicFramePr>
        <p:xfrm>
          <a:off x="9777882" y="5094596"/>
          <a:ext cx="2209851" cy="1211582"/>
        </p:xfrm>
        <a:graphic>
          <a:graphicData uri="http://schemas.openxmlformats.org/presentationml/2006/ole">
            <mc:AlternateContent xmlns:mc="http://schemas.openxmlformats.org/markup-compatibility/2006">
              <mc:Choice xmlns:v="urn:schemas-microsoft-com:vml" Requires="v">
                <p:oleObj spid="_x0000_s5204" name="Visio" r:id="rId12" imgW="7354570" imgH="3411855" progId="Visio.Drawing.11">
                  <p:embed/>
                </p:oleObj>
              </mc:Choice>
              <mc:Fallback>
                <p:oleObj name="Visio" r:id="rId12" imgW="7354570" imgH="3411855" progId="Visio.Drawing.11">
                  <p:embed/>
                  <p:pic>
                    <p:nvPicPr>
                      <p:cNvPr id="0" name="对象 3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77882" y="5094596"/>
                        <a:ext cx="2209851" cy="1211582"/>
                      </a:xfrm>
                      <a:prstGeom prst="rect">
                        <a:avLst/>
                      </a:prstGeom>
                      <a:noFill/>
                    </p:spPr>
                  </p:pic>
                </p:oleObj>
              </mc:Fallback>
            </mc:AlternateContent>
          </a:graphicData>
        </a:graphic>
      </p:graphicFrame>
      <p:pic>
        <p:nvPicPr>
          <p:cNvPr id="40" name="图片 39"/>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889065" y="3935093"/>
            <a:ext cx="2209851" cy="1148456"/>
          </a:xfrm>
          <a:prstGeom prst="rect">
            <a:avLst/>
          </a:prstGeom>
          <a:noFill/>
          <a:ln>
            <a:noFill/>
          </a:ln>
        </p:spPr>
      </p:pic>
      <p:sp>
        <p:nvSpPr>
          <p:cNvPr id="41" name="矩形 40"/>
          <p:cNvSpPr/>
          <p:nvPr/>
        </p:nvSpPr>
        <p:spPr>
          <a:xfrm>
            <a:off x="8981612" y="5986689"/>
            <a:ext cx="691777" cy="2070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3" name="图片 42"/>
          <p:cNvPicPr>
            <a:picLocks noChangeAspect="1"/>
          </p:cNvPicPr>
          <p:nvPr/>
        </p:nvPicPr>
        <p:blipFill>
          <a:blip r:embed="rId15"/>
          <a:stretch>
            <a:fillRect/>
          </a:stretch>
        </p:blipFill>
        <p:spPr>
          <a:xfrm>
            <a:off x="2629273" y="4724405"/>
            <a:ext cx="2818086" cy="1048152"/>
          </a:xfrm>
          <a:prstGeom prst="rect">
            <a:avLst/>
          </a:prstGeom>
        </p:spPr>
      </p:pic>
      <p:pic>
        <p:nvPicPr>
          <p:cNvPr id="44" name="图片 43" descr="09f4d4a3de42494291db71be9f18dc49_副本"/>
          <p:cNvPicPr/>
          <p:nvPr/>
        </p:nvPicPr>
        <p:blipFill>
          <a:blip r:embed="rId16"/>
          <a:stretch>
            <a:fillRect/>
          </a:stretch>
        </p:blipFill>
        <p:spPr>
          <a:xfrm>
            <a:off x="2895296" y="5742710"/>
            <a:ext cx="2005359" cy="640656"/>
          </a:xfrm>
          <a:prstGeom prst="rect">
            <a:avLst/>
          </a:prstGeom>
        </p:spPr>
      </p:pic>
      <p:sp>
        <p:nvSpPr>
          <p:cNvPr id="38" name="矩形 37"/>
          <p:cNvSpPr/>
          <p:nvPr/>
        </p:nvSpPr>
        <p:spPr>
          <a:xfrm>
            <a:off x="2729801" y="4457344"/>
            <a:ext cx="2170854" cy="365036"/>
          </a:xfrm>
          <a:prstGeom prst="rect">
            <a:avLst/>
          </a:prstGeom>
          <a:gradFill>
            <a:gsLst>
              <a:gs pos="0">
                <a:srgbClr val="6BABF9"/>
              </a:gs>
              <a:gs pos="66000">
                <a:srgbClr val="D0EBF9"/>
              </a:gs>
              <a:gs pos="95000">
                <a:sysClr val="window" lastClr="FFFFFF"/>
              </a:gs>
            </a:gsLst>
            <a:lin ang="16200000" scaled="0"/>
          </a:gradFill>
        </p:spPr>
        <p:txBody>
          <a:bodyPr wrap="square">
            <a:spAutoFit/>
          </a:bodyPr>
          <a:lstStyle/>
          <a:p>
            <a:pPr marL="285750" marR="0" lvl="0" indent="-285750" defTabSz="45720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rPr>
              <a:t>相变微通道冷却技术</a:t>
            </a:r>
            <a:endParaRPr kumimoji="0" lang="zh-CN" altLang="en-US" sz="1400" b="0" i="0" u="none" strike="noStrike" kern="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42"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6"/>
                                        </p:tgtEl>
                                      </p:cBhvr>
                                    </p:cmd>
                                  </p:childTnLst>
                                </p:cTn>
                              </p:par>
                            </p:childTnLst>
                          </p:cTn>
                        </p:par>
                      </p:childTnLst>
                    </p:cTn>
                  </p:par>
                </p:childTnLst>
              </p:cTn>
              <p:nextCondLst>
                <p:cond evt="onClick" delay="0">
                  <p:tgtEl>
                    <p:spTgt spid="36"/>
                  </p:tgtEl>
                </p:cond>
              </p:nextCondLst>
            </p:seq>
            <p:video>
              <p:cMediaNode vol="80000">
                <p:cTn id="12" repeatCount="indefinite" fill="hold" display="0">
                  <p:stCondLst>
                    <p:cond delay="indefinite"/>
                  </p:stCondLst>
                </p:cTn>
                <p:tgtEl>
                  <p:spTgt spid="3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775" y="890717"/>
            <a:ext cx="11880000" cy="36000"/>
          </a:xfrm>
          <a:prstGeom prst="rect">
            <a:avLst/>
          </a:prstGeom>
          <a:gradFill>
            <a:gsLst>
              <a:gs pos="0">
                <a:srgbClr val="F2F2F2"/>
              </a:gs>
              <a:gs pos="43000">
                <a:srgbClr val="194A96">
                  <a:lumMod val="90000"/>
                  <a:lumOff val="10000"/>
                </a:srgbClr>
              </a:gs>
              <a:gs pos="83000">
                <a:srgbClr val="194A96">
                  <a:lumMod val="95000"/>
                  <a:lumOff val="5000"/>
                </a:srgbClr>
              </a:gs>
              <a:gs pos="100000">
                <a:srgbClr val="194A96"/>
              </a:gs>
            </a:gsLst>
            <a:lin ang="1080000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5" name="文本框 4"/>
          <p:cNvSpPr txBox="1"/>
          <p:nvPr/>
        </p:nvSpPr>
        <p:spPr>
          <a:xfrm>
            <a:off x="1085373" y="103445"/>
            <a:ext cx="5519460" cy="584775"/>
          </a:xfrm>
          <a:prstGeom prst="rect">
            <a:avLst/>
          </a:prstGeom>
          <a:noFill/>
        </p:spPr>
        <p:txBody>
          <a:bodyPr wrap="none" rtlCol="0">
            <a:spAutoFit/>
          </a:bodyPr>
          <a:lstStyle/>
          <a:p>
            <a:r>
              <a:rPr lang="zh-CN" altLang="en-US" sz="3200" b="1" dirty="0">
                <a:solidFill>
                  <a:srgbClr val="014AB9"/>
                </a:solidFill>
                <a:latin typeface="Arial" panose="020B0604020202020204"/>
                <a:ea typeface="微软雅黑" panose="020B0503020204020204" pitchFamily="34" charset="-122"/>
              </a:rPr>
              <a:t>固态功率源健康评估技术方案</a:t>
            </a:r>
            <a:endParaRPr lang="zh-CN" altLang="en-US" sz="3200" b="1" dirty="0">
              <a:solidFill>
                <a:srgbClr val="014AB9"/>
              </a:solidFill>
              <a:latin typeface="Arial" panose="020B0604020202020204"/>
              <a:ea typeface="微软雅黑" panose="020B0503020204020204" pitchFamily="34" charset="-122"/>
            </a:endParaRPr>
          </a:p>
        </p:txBody>
      </p:sp>
      <p:sp>
        <p:nvSpPr>
          <p:cNvPr id="6" name="矩形: 圆角 5"/>
          <p:cNvSpPr/>
          <p:nvPr/>
        </p:nvSpPr>
        <p:spPr>
          <a:xfrm>
            <a:off x="33228" y="1112187"/>
            <a:ext cx="2965448" cy="5190558"/>
          </a:xfrm>
          <a:prstGeom prst="roundRect">
            <a:avLst>
              <a:gd name="adj" fmla="val 2531"/>
            </a:avLst>
          </a:prstGeom>
          <a:no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7" name="矩形 6"/>
          <p:cNvSpPr/>
          <p:nvPr/>
        </p:nvSpPr>
        <p:spPr>
          <a:xfrm>
            <a:off x="33227" y="1112187"/>
            <a:ext cx="2965449" cy="735412"/>
          </a:xfrm>
          <a:prstGeom prst="rect">
            <a:avLst/>
          </a:prstGeom>
          <a:solidFill>
            <a:srgbClr val="194A96"/>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多源异构数据感知层</a:t>
            </a:r>
            <a:endParaRPr kumimoji="0" lang="zh-CN" altLang="en-US" sz="2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8" name="组合 7"/>
          <p:cNvGrpSpPr/>
          <p:nvPr/>
        </p:nvGrpSpPr>
        <p:grpSpPr>
          <a:xfrm>
            <a:off x="13452" y="1864068"/>
            <a:ext cx="2965449" cy="1149968"/>
            <a:chOff x="0" y="2380632"/>
            <a:chExt cx="2965449" cy="1149968"/>
          </a:xfrm>
        </p:grpSpPr>
        <p:sp>
          <p:nvSpPr>
            <p:cNvPr id="9" name="矩形: 圆角 8"/>
            <p:cNvSpPr/>
            <p:nvPr/>
          </p:nvSpPr>
          <p:spPr>
            <a:xfrm>
              <a:off x="0" y="2691782"/>
              <a:ext cx="2965449" cy="838818"/>
            </a:xfrm>
            <a:prstGeom prst="roundRect">
              <a:avLst>
                <a:gd name="adj" fmla="val 9097"/>
              </a:avLst>
            </a:prstGeom>
            <a:solidFill>
              <a:srgbClr val="7F7F7F"/>
            </a:solidFill>
            <a:ln w="6350" cap="flat" cmpd="sng" algn="ctr">
              <a:solidFill>
                <a:srgbClr val="2683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EPICS</a:t>
              </a: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分布式控制系统</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10" name="矩形 9"/>
            <p:cNvSpPr/>
            <p:nvPr/>
          </p:nvSpPr>
          <p:spPr>
            <a:xfrm>
              <a:off x="17549" y="2380632"/>
              <a:ext cx="2947900" cy="356218"/>
            </a:xfrm>
            <a:prstGeom prst="rect">
              <a:avLst/>
            </a:prstGeom>
            <a:solidFill>
              <a:srgbClr val="7A8C8E">
                <a:lumMod val="60000"/>
                <a:lumOff val="40000"/>
              </a:srgbClr>
            </a:solidFill>
            <a:ln w="12700" cap="flat" cmpd="sng" algn="ctr">
              <a:solidFill>
                <a:srgbClr val="58B6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数据输入来源</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grpSp>
      <p:grpSp>
        <p:nvGrpSpPr>
          <p:cNvPr id="11" name="组合 10"/>
          <p:cNvGrpSpPr/>
          <p:nvPr/>
        </p:nvGrpSpPr>
        <p:grpSpPr>
          <a:xfrm>
            <a:off x="13453" y="3177384"/>
            <a:ext cx="2985224" cy="1149968"/>
            <a:chOff x="0" y="2380632"/>
            <a:chExt cx="2965449" cy="1149968"/>
          </a:xfrm>
        </p:grpSpPr>
        <mc:AlternateContent xmlns:mc="http://schemas.openxmlformats.org/markup-compatibility/2006">
          <mc:Choice xmlns:a14="http://schemas.microsoft.com/office/drawing/2010/main" Requires="a14">
            <p:sp>
              <p:nvSpPr>
                <p:cNvPr id="12" name="矩形: 圆角 11"/>
                <p:cNvSpPr/>
                <p:nvPr/>
              </p:nvSpPr>
              <p:spPr>
                <a:xfrm>
                  <a:off x="0" y="2691782"/>
                  <a:ext cx="2965449" cy="838818"/>
                </a:xfrm>
                <a:prstGeom prst="roundRect">
                  <a:avLst>
                    <a:gd name="adj" fmla="val 9097"/>
                  </a:avLst>
                </a:prstGeom>
                <a:solidFill>
                  <a:srgbClr val="FFF0BF"/>
                </a:solidFill>
                <a:ln w="6350" cap="flat" cmpd="sng" algn="ctr">
                  <a:solidFill>
                    <a:srgbClr val="2683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输入功率</a:t>
                  </a:r>
                  <a14:m>
                    <m:oMath xmlns:m="http://schemas.openxmlformats.org/officeDocument/2006/math">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𝑃</m:t>
                          </m:r>
                        </m:e>
                        <m:sub>
                          <m:r>
                            <m:rPr>
                              <m:sty m:val="p"/>
                            </m:r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in</m:t>
                          </m:r>
                        </m:sub>
                      </m:sSub>
                    </m:oMath>
                  </a14:m>
                  <a:endParaRPr kumimoji="0" lang="en-US" altLang="zh-CN"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输出功率</a:t>
                  </a:r>
                  <a14:m>
                    <m:oMath xmlns:m="http://schemas.openxmlformats.org/officeDocument/2006/math">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𝑃</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𝑜𝑢𝑡</m:t>
                          </m:r>
                        </m:sub>
                      </m:sSub>
                    </m:oMath>
                  </a14:m>
                  <a:endParaRPr kumimoji="0" lang="en-US" altLang="zh-CN"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marL="0" marR="0" lvl="0" indent="0" algn="ctr" defTabSz="914400" eaLnBrk="1" fontAlgn="auto" latinLnBrk="0" hangingPunct="1">
                    <a:lnSpc>
                      <a:spcPts val="5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mc:Choice>
          <mc:Fallback>
            <p:sp>
              <p:nvSpPr>
                <p:cNvPr id="12" name="矩形: 圆角 11"/>
                <p:cNvSpPr>
                  <a:spLocks noRot="1" noChangeAspect="1" noMove="1" noResize="1" noEditPoints="1" noAdjustHandles="1" noChangeArrowheads="1" noChangeShapeType="1" noTextEdit="1"/>
                </p:cNvSpPr>
                <p:nvPr/>
              </p:nvSpPr>
              <p:spPr>
                <a:xfrm>
                  <a:off x="0" y="2691782"/>
                  <a:ext cx="2965449" cy="838818"/>
                </a:xfrm>
                <a:prstGeom prst="roundRect">
                  <a:avLst>
                    <a:gd name="adj" fmla="val 9097"/>
                  </a:avLst>
                </a:prstGeom>
                <a:blipFill rotWithShape="1">
                  <a:blip r:embed="rId1"/>
                </a:blipFill>
                <a:ln w="6350" cap="flat" cmpd="sng" algn="ctr">
                  <a:solidFill>
                    <a:srgbClr val="2683C6"/>
                  </a:solidFill>
                  <a:prstDash val="solid"/>
                  <a:miter lim="800000"/>
                </a:ln>
                <a:effectLst/>
              </p:spPr>
              <p:txBody>
                <a:bodyPr/>
                <a:lstStyle/>
                <a:p>
                  <a:r>
                    <a:rPr lang="zh-CN" altLang="en-US">
                      <a:noFill/>
                    </a:rPr>
                    <a:t> </a:t>
                  </a:r>
                </a:p>
              </p:txBody>
            </p:sp>
          </mc:Fallback>
        </mc:AlternateContent>
        <p:sp>
          <p:nvSpPr>
            <p:cNvPr id="13" name="矩形 12"/>
            <p:cNvSpPr/>
            <p:nvPr/>
          </p:nvSpPr>
          <p:spPr>
            <a:xfrm>
              <a:off x="17549" y="2380632"/>
              <a:ext cx="2947900" cy="356218"/>
            </a:xfrm>
            <a:prstGeom prst="rect">
              <a:avLst/>
            </a:prstGeom>
            <a:solidFill>
              <a:srgbClr val="FFE289"/>
            </a:solidFill>
            <a:ln w="12700" cap="flat" cmpd="sng" algn="ctr">
              <a:solidFill>
                <a:srgbClr val="58B6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射频信号</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grpSp>
      <p:grpSp>
        <p:nvGrpSpPr>
          <p:cNvPr id="14" name="组合 13"/>
          <p:cNvGrpSpPr/>
          <p:nvPr/>
        </p:nvGrpSpPr>
        <p:grpSpPr>
          <a:xfrm>
            <a:off x="22226" y="4490700"/>
            <a:ext cx="2965449" cy="1699506"/>
            <a:chOff x="0" y="2380633"/>
            <a:chExt cx="2965449" cy="1149967"/>
          </a:xfrm>
        </p:grpSpPr>
        <mc:AlternateContent xmlns:mc="http://schemas.openxmlformats.org/markup-compatibility/2006">
          <mc:Choice xmlns:a14="http://schemas.microsoft.com/office/drawing/2010/main" Requires="a14">
            <p:sp>
              <p:nvSpPr>
                <p:cNvPr id="15" name="矩形: 圆角 14"/>
                <p:cNvSpPr/>
                <p:nvPr/>
              </p:nvSpPr>
              <p:spPr>
                <a:xfrm>
                  <a:off x="0" y="2636663"/>
                  <a:ext cx="2965449" cy="893937"/>
                </a:xfrm>
                <a:prstGeom prst="roundRect">
                  <a:avLst>
                    <a:gd name="adj" fmla="val 9097"/>
                  </a:avLst>
                </a:prstGeom>
                <a:gradFill rotWithShape="1">
                  <a:gsLst>
                    <a:gs pos="0">
                      <a:srgbClr val="2683C6">
                        <a:lumMod val="110000"/>
                        <a:satMod val="105000"/>
                        <a:tint val="67000"/>
                      </a:srgbClr>
                    </a:gs>
                    <a:gs pos="50000">
                      <a:srgbClr val="2683C6">
                        <a:lumMod val="105000"/>
                        <a:satMod val="103000"/>
                        <a:tint val="73000"/>
                      </a:srgbClr>
                    </a:gs>
                    <a:gs pos="100000">
                      <a:srgbClr val="2683C6">
                        <a:lumMod val="105000"/>
                        <a:satMod val="109000"/>
                        <a:tint val="81000"/>
                      </a:srgbClr>
                    </a:gs>
                  </a:gsLst>
                  <a:lin ang="5400000" scaled="0"/>
                </a:gradFill>
                <a:ln w="6350" cap="flat" cmpd="sng" algn="ctr">
                  <a:solidFill>
                    <a:srgbClr val="2683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晶体管电压</a:t>
                  </a:r>
                  <a14:m>
                    <m:oMath xmlns:m="http://schemas.openxmlformats.org/officeDocument/2006/math">
                      <m:sSub>
                        <m:sSubPr>
                          <m:ctrlP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𝑉</m:t>
                          </m:r>
                        </m:e>
                        <m:sub>
                          <m:r>
                            <m:rPr>
                              <m:sty m:val="p"/>
                            </m:rP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gs</m:t>
                          </m:r>
                        </m:sub>
                      </m:sSub>
                    </m:oMath>
                  </a14:m>
                  <a:endParaRPr kumimoji="0" lang="en-US" altLang="zh-CN"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晶体管电流</a:t>
                  </a:r>
                  <a14:m>
                    <m:oMath xmlns:m="http://schemas.openxmlformats.org/officeDocument/2006/math">
                      <m:sSub>
                        <m:sSubPr>
                          <m:ctrlP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𝐼</m:t>
                          </m:r>
                        </m:e>
                        <m:sub>
                          <m: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𝑑𝑠</m:t>
                          </m:r>
                        </m:sub>
                      </m:sSub>
                    </m:oMath>
                  </a14:m>
                  <a:endParaRPr kumimoji="0" lang="en-US" altLang="zh-CN"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直流输出电压</a:t>
                  </a:r>
                  <a14:m>
                    <m:oMath xmlns:m="http://schemas.openxmlformats.org/officeDocument/2006/math">
                      <m:sSub>
                        <m:sSubPr>
                          <m:ctrlP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𝑉</m:t>
                          </m:r>
                        </m:e>
                        <m:sub>
                          <m:r>
                            <m:rPr>
                              <m:sty m:val="p"/>
                            </m:rP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gs</m:t>
                          </m:r>
                        </m:sub>
                      </m:sSub>
                    </m:oMath>
                  </a14:m>
                  <a:endParaRPr kumimoji="0" lang="en-US" altLang="zh-CN"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直流输出电流</a:t>
                  </a:r>
                  <a14:m>
                    <m:oMath xmlns:m="http://schemas.openxmlformats.org/officeDocument/2006/math">
                      <m:sSub>
                        <m:sSubPr>
                          <m:ctrlP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𝐼</m:t>
                          </m:r>
                        </m:e>
                        <m:sub>
                          <m:r>
                            <a:rPr kumimoji="0" lang="en-US" altLang="zh-CN" sz="1600" b="0" i="1" u="none" strike="noStrike" kern="0" cap="none" spc="0" normalizeH="0" baseline="0" noProof="0" smtClean="0">
                              <a:ln>
                                <a:noFill/>
                              </a:ln>
                              <a:solidFill>
                                <a:prstClr val="black"/>
                              </a:solidFill>
                              <a:effectLst/>
                              <a:uLnTx/>
                              <a:uFillTx/>
                              <a:latin typeface="Cambria Math" panose="02040503050406030204" pitchFamily="18" charset="0"/>
                              <a:cs typeface="+mn-cs"/>
                            </a:rPr>
                            <m:t>𝑑𝑠</m:t>
                          </m:r>
                        </m:sub>
                      </m:sSub>
                    </m:oMath>
                  </a14:m>
                  <a:endParaRPr kumimoji="0" lang="en-US" altLang="zh-CN"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marL="0" marR="0" lvl="0" indent="0" algn="ctr" defTabSz="914400" eaLnBrk="1" fontAlgn="auto" latinLnBrk="0" hangingPunct="1">
                    <a:lnSpc>
                      <a:spcPts val="500"/>
                    </a:lnSpc>
                    <a:spcBef>
                      <a:spcPts val="0"/>
                    </a:spcBef>
                    <a:spcAft>
                      <a:spcPts val="0"/>
                    </a:spcAft>
                    <a:buClrTx/>
                    <a:buSzTx/>
                    <a:buFontTx/>
                    <a:buNone/>
                    <a:defRPr/>
                  </a:pPr>
                  <a:r>
                    <a:rPr kumimoji="0" lang="en-US" altLang="zh-CN"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a:t>
                  </a:r>
                  <a:endParaRPr kumimoji="0" lang="zh-CN" altLang="en-US" sz="16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mc:Choice>
          <mc:Fallback>
            <p:sp>
              <p:nvSpPr>
                <p:cNvPr id="15" name="矩形: 圆角 14"/>
                <p:cNvSpPr>
                  <a:spLocks noRot="1" noChangeAspect="1" noMove="1" noResize="1" noEditPoints="1" noAdjustHandles="1" noChangeArrowheads="1" noChangeShapeType="1" noTextEdit="1"/>
                </p:cNvSpPr>
                <p:nvPr/>
              </p:nvSpPr>
              <p:spPr>
                <a:xfrm>
                  <a:off x="0" y="2636663"/>
                  <a:ext cx="2965449" cy="893937"/>
                </a:xfrm>
                <a:prstGeom prst="roundRect">
                  <a:avLst>
                    <a:gd name="adj" fmla="val 9097"/>
                  </a:avLst>
                </a:prstGeom>
                <a:blipFill rotWithShape="1">
                  <a:blip r:embed="rId2"/>
                </a:blipFill>
                <a:ln w="6350" cap="flat" cmpd="sng" algn="ctr">
                  <a:solidFill>
                    <a:srgbClr val="2683C6"/>
                  </a:solidFill>
                  <a:prstDash val="solid"/>
                  <a:miter lim="800000"/>
                </a:ln>
                <a:effectLst/>
              </p:spPr>
              <p:txBody>
                <a:bodyPr/>
                <a:lstStyle/>
                <a:p>
                  <a:r>
                    <a:rPr lang="zh-CN" altLang="en-US">
                      <a:noFill/>
                    </a:rPr>
                    <a:t> </a:t>
                  </a:r>
                </a:p>
              </p:txBody>
            </p:sp>
          </mc:Fallback>
        </mc:AlternateContent>
        <p:sp>
          <p:nvSpPr>
            <p:cNvPr id="16" name="矩形 15"/>
            <p:cNvSpPr/>
            <p:nvPr/>
          </p:nvSpPr>
          <p:spPr>
            <a:xfrm>
              <a:off x="0" y="2380633"/>
              <a:ext cx="2965449" cy="302059"/>
            </a:xfrm>
            <a:prstGeom prst="rect">
              <a:avLst/>
            </a:prstGeom>
            <a:solidFill>
              <a:srgbClr val="84ACB6"/>
            </a:solidFill>
            <a:ln w="12700" cap="flat" cmpd="sng" algn="ctr">
              <a:solidFill>
                <a:srgbClr val="58B6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电信号</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grpSp>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558" y="3564868"/>
            <a:ext cx="658437" cy="575055"/>
          </a:xfrm>
          <a:prstGeom prst="rect">
            <a:avLst/>
          </a:prstGeom>
        </p:spPr>
      </p:pic>
      <p:pic>
        <p:nvPicPr>
          <p:cNvPr id="18" name="图片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75" y="5035040"/>
            <a:ext cx="882650" cy="882650"/>
          </a:xfrm>
          <a:prstGeom prst="rect">
            <a:avLst/>
          </a:prstGeom>
        </p:spPr>
      </p:pic>
      <p:sp>
        <p:nvSpPr>
          <p:cNvPr id="19" name="矩形: 圆角 18"/>
          <p:cNvSpPr/>
          <p:nvPr/>
        </p:nvSpPr>
        <p:spPr>
          <a:xfrm>
            <a:off x="3556067" y="1053479"/>
            <a:ext cx="2965448" cy="5190558"/>
          </a:xfrm>
          <a:prstGeom prst="roundRect">
            <a:avLst>
              <a:gd name="adj" fmla="val 2531"/>
            </a:avLst>
          </a:prstGeom>
          <a:no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0" name="矩形 19"/>
          <p:cNvSpPr/>
          <p:nvPr/>
        </p:nvSpPr>
        <p:spPr>
          <a:xfrm>
            <a:off x="3556066" y="1053479"/>
            <a:ext cx="2965449" cy="735412"/>
          </a:xfrm>
          <a:prstGeom prst="rect">
            <a:avLst/>
          </a:prstGeom>
          <a:solidFill>
            <a:srgbClr val="194A96"/>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知识驱动融合认知层</a:t>
            </a:r>
            <a:endParaRPr kumimoji="0" lang="zh-CN" altLang="en-US" sz="2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21" name="组合 20"/>
          <p:cNvGrpSpPr/>
          <p:nvPr/>
        </p:nvGrpSpPr>
        <p:grpSpPr>
          <a:xfrm>
            <a:off x="3556065" y="1782720"/>
            <a:ext cx="2965449" cy="1192067"/>
            <a:chOff x="0" y="2380632"/>
            <a:chExt cx="2965449" cy="1149968"/>
          </a:xfrm>
        </p:grpSpPr>
        <p:sp>
          <p:nvSpPr>
            <p:cNvPr id="22" name="矩形: 圆角 21"/>
            <p:cNvSpPr/>
            <p:nvPr/>
          </p:nvSpPr>
          <p:spPr>
            <a:xfrm>
              <a:off x="0" y="2691782"/>
              <a:ext cx="2965449" cy="838818"/>
            </a:xfrm>
            <a:prstGeom prst="roundRect">
              <a:avLst>
                <a:gd name="adj" fmla="val 9097"/>
              </a:avLst>
            </a:prstGeom>
            <a:solidFill>
              <a:sysClr val="window" lastClr="FFFFFF">
                <a:lumMod val="75000"/>
              </a:sysClr>
            </a:solidFill>
            <a:ln w="6350" cap="flat" cmpd="sng" algn="ctr">
              <a:solidFill>
                <a:srgbClr val="2683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23" name="矩形 22"/>
            <p:cNvSpPr/>
            <p:nvPr/>
          </p:nvSpPr>
          <p:spPr>
            <a:xfrm>
              <a:off x="17549" y="2380632"/>
              <a:ext cx="2947900" cy="356218"/>
            </a:xfrm>
            <a:prstGeom prst="rect">
              <a:avLst/>
            </a:prstGeom>
            <a:solidFill>
              <a:srgbClr val="84ACB6">
                <a:lumMod val="60000"/>
                <a:lumOff val="40000"/>
              </a:srgbClr>
            </a:solidFill>
            <a:ln w="12700" cap="flat" cmpd="sng" algn="ctr">
              <a:solidFill>
                <a:srgbClr val="58B6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专家知识库</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grpSp>
      <p:pic>
        <p:nvPicPr>
          <p:cNvPr id="2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86562" y="2335495"/>
            <a:ext cx="609571" cy="544260"/>
          </a:xfrm>
          <a:prstGeom prst="rect">
            <a:avLst/>
          </a:prstGeom>
        </p:spPr>
      </p:pic>
      <p:sp>
        <p:nvSpPr>
          <p:cNvPr id="25" name="文本框 24"/>
          <p:cNvSpPr txBox="1"/>
          <p:nvPr/>
        </p:nvSpPr>
        <p:spPr>
          <a:xfrm>
            <a:off x="3891347" y="2261488"/>
            <a:ext cx="2201916" cy="739113"/>
          </a:xfrm>
          <a:prstGeom prst="rect">
            <a:avLst/>
          </a:prstGeom>
          <a:noFill/>
        </p:spPr>
        <p:txBody>
          <a:bodyPr wrap="square" rtlCol="0">
            <a:spAutoFit/>
          </a:bodyPr>
          <a:lstStyle/>
          <a:p>
            <a:pPr algn="ctr">
              <a:defRPr/>
            </a:pPr>
            <a:r>
              <a:rPr lang="en-US" altLang="zh-CN" sz="1200" dirty="0">
                <a:solidFill>
                  <a:prstClr val="black"/>
                </a:solidFill>
                <a:latin typeface="Arial" panose="020B0604020202020204"/>
                <a:ea typeface="微软雅黑" panose="020B0503020204020204" pitchFamily="34" charset="-122"/>
              </a:rPr>
              <a:t>1.GaN</a:t>
            </a:r>
            <a:r>
              <a:rPr lang="zh-CN" altLang="en-US" sz="1200" dirty="0">
                <a:solidFill>
                  <a:prstClr val="black"/>
                </a:solidFill>
                <a:latin typeface="Arial" panose="020B0604020202020204"/>
                <a:ea typeface="微软雅黑" panose="020B0503020204020204" pitchFamily="34" charset="-122"/>
              </a:rPr>
              <a:t>器件运行机理</a:t>
            </a:r>
            <a:endParaRPr lang="en-US" altLang="zh-CN" sz="1200" dirty="0">
              <a:solidFill>
                <a:prstClr val="black"/>
              </a:solidFill>
              <a:latin typeface="Arial" panose="020B0604020202020204"/>
              <a:ea typeface="微软雅黑" panose="020B0503020204020204" pitchFamily="34" charset="-122"/>
            </a:endParaRPr>
          </a:p>
          <a:p>
            <a:pPr algn="ctr">
              <a:defRPr/>
            </a:pPr>
            <a:r>
              <a:rPr lang="en-US" altLang="zh-CN" sz="1200" dirty="0">
                <a:solidFill>
                  <a:prstClr val="black"/>
                </a:solidFill>
                <a:latin typeface="Arial" panose="020B0604020202020204"/>
                <a:ea typeface="微软雅黑" panose="020B0503020204020204" pitchFamily="34" charset="-122"/>
              </a:rPr>
              <a:t>2.</a:t>
            </a:r>
            <a:r>
              <a:rPr lang="zh-CN" altLang="en-US" sz="1200" dirty="0">
                <a:solidFill>
                  <a:prstClr val="black"/>
                </a:solidFill>
                <a:latin typeface="Arial" panose="020B0604020202020204"/>
                <a:ea typeface="微软雅黑" panose="020B0503020204020204" pitchFamily="34" charset="-122"/>
              </a:rPr>
              <a:t>功率合成效率原理</a:t>
            </a:r>
            <a:endParaRPr lang="en-US" altLang="zh-CN" sz="1200" dirty="0">
              <a:solidFill>
                <a:prstClr val="black"/>
              </a:solidFill>
              <a:latin typeface="Arial" panose="020B0604020202020204"/>
              <a:ea typeface="微软雅黑" panose="020B0503020204020204" pitchFamily="34" charset="-122"/>
            </a:endParaRPr>
          </a:p>
          <a:p>
            <a:pPr algn="ctr">
              <a:defRPr/>
            </a:pPr>
            <a:r>
              <a:rPr lang="en-US" altLang="zh-CN" sz="1200" dirty="0">
                <a:solidFill>
                  <a:prstClr val="black"/>
                </a:solidFill>
                <a:latin typeface="Arial" panose="020B0604020202020204"/>
                <a:ea typeface="微软雅黑" panose="020B0503020204020204" pitchFamily="34" charset="-122"/>
              </a:rPr>
              <a:t>3.</a:t>
            </a:r>
            <a:r>
              <a:rPr lang="zh-CN" altLang="en-US" sz="1200" dirty="0">
                <a:solidFill>
                  <a:prstClr val="black"/>
                </a:solidFill>
                <a:latin typeface="Arial" panose="020B0604020202020204"/>
                <a:ea typeface="微软雅黑" panose="020B0503020204020204" pitchFamily="34" charset="-122"/>
              </a:rPr>
              <a:t>直流电源工作模式</a:t>
            </a:r>
            <a:endParaRPr lang="en-US" altLang="zh-CN" sz="1200" dirty="0">
              <a:solidFill>
                <a:prstClr val="black"/>
              </a:solidFill>
              <a:latin typeface="Arial" panose="020B0604020202020204"/>
              <a:ea typeface="微软雅黑" panose="020B0503020204020204" pitchFamily="34" charset="-122"/>
            </a:endParaRPr>
          </a:p>
          <a:p>
            <a:pPr algn="ctr">
              <a:lnSpc>
                <a:spcPts val="600"/>
              </a:lnSpc>
              <a:defRPr/>
            </a:pPr>
            <a:r>
              <a:rPr lang="en-US" altLang="zh-CN" sz="1200" dirty="0">
                <a:solidFill>
                  <a:prstClr val="black"/>
                </a:solidFill>
                <a:latin typeface="Arial" panose="020B0604020202020204"/>
                <a:ea typeface="微软雅黑" panose="020B0503020204020204" pitchFamily="34" charset="-122"/>
              </a:rPr>
              <a:t>…</a:t>
            </a:r>
            <a:endParaRPr lang="zh-CN" altLang="en-US" sz="1200" dirty="0">
              <a:solidFill>
                <a:prstClr val="black"/>
              </a:solidFill>
              <a:latin typeface="Arial" panose="020B0604020202020204"/>
              <a:ea typeface="微软雅黑" panose="020B0503020204020204" pitchFamily="34" charset="-122"/>
            </a:endParaRPr>
          </a:p>
        </p:txBody>
      </p:sp>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66114" y="2201716"/>
            <a:ext cx="795046" cy="791091"/>
          </a:xfrm>
          <a:prstGeom prst="rect">
            <a:avLst/>
          </a:prstGeom>
        </p:spPr>
      </p:pic>
      <p:sp>
        <p:nvSpPr>
          <p:cNvPr id="27" name="箭头: 下 26"/>
          <p:cNvSpPr/>
          <p:nvPr/>
        </p:nvSpPr>
        <p:spPr>
          <a:xfrm>
            <a:off x="4966100" y="2974787"/>
            <a:ext cx="151256" cy="222909"/>
          </a:xfrm>
          <a:prstGeom prst="downArrow">
            <a:avLst>
              <a:gd name="adj1" fmla="val 19999"/>
              <a:gd name="adj2" fmla="val 64000"/>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28" name="矩形: 圆角 27"/>
          <p:cNvSpPr/>
          <p:nvPr/>
        </p:nvSpPr>
        <p:spPr>
          <a:xfrm>
            <a:off x="3562940" y="3197696"/>
            <a:ext cx="2958574" cy="228685"/>
          </a:xfrm>
          <a:prstGeom prst="round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1.</a:t>
            </a:r>
            <a:r>
              <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输入匹配度计算</a:t>
            </a:r>
            <a:endPar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29" name="箭头: 下 28"/>
          <p:cNvSpPr/>
          <p:nvPr/>
        </p:nvSpPr>
        <p:spPr>
          <a:xfrm>
            <a:off x="4958906" y="3438649"/>
            <a:ext cx="139583" cy="232383"/>
          </a:xfrm>
          <a:prstGeom prst="downArrow">
            <a:avLst>
              <a:gd name="adj1" fmla="val 19999"/>
              <a:gd name="adj2" fmla="val 64000"/>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30" name="组合 29"/>
          <p:cNvGrpSpPr/>
          <p:nvPr/>
        </p:nvGrpSpPr>
        <p:grpSpPr>
          <a:xfrm>
            <a:off x="3562940" y="3904602"/>
            <a:ext cx="2952777" cy="650042"/>
            <a:chOff x="3289824" y="4310155"/>
            <a:chExt cx="2952777" cy="797824"/>
          </a:xfrm>
        </p:grpSpPr>
        <p:sp>
          <p:nvSpPr>
            <p:cNvPr id="31" name="矩形 30"/>
            <p:cNvSpPr/>
            <p:nvPr/>
          </p:nvSpPr>
          <p:spPr>
            <a:xfrm>
              <a:off x="3289824" y="4310155"/>
              <a:ext cx="1473950" cy="797824"/>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2" name="矩形 31"/>
            <p:cNvSpPr/>
            <p:nvPr/>
          </p:nvSpPr>
          <p:spPr>
            <a:xfrm>
              <a:off x="4763775" y="4310155"/>
              <a:ext cx="1478826" cy="797824"/>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sp>
        <p:nvSpPr>
          <p:cNvPr id="33" name="矩形 32"/>
          <p:cNvSpPr/>
          <p:nvPr/>
        </p:nvSpPr>
        <p:spPr>
          <a:xfrm>
            <a:off x="3557144" y="3675917"/>
            <a:ext cx="2958574" cy="228685"/>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2.</a:t>
            </a:r>
            <a:r>
              <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规则激活与权重计算</a:t>
            </a:r>
            <a:endPar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4" name="箭头: 下 33"/>
          <p:cNvSpPr/>
          <p:nvPr/>
        </p:nvSpPr>
        <p:spPr>
          <a:xfrm>
            <a:off x="4966100" y="4557586"/>
            <a:ext cx="139583" cy="232383"/>
          </a:xfrm>
          <a:prstGeom prst="downArrow">
            <a:avLst>
              <a:gd name="adj1" fmla="val 19999"/>
              <a:gd name="adj2" fmla="val 64000"/>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35" name="矩形 34"/>
          <p:cNvSpPr/>
          <p:nvPr/>
        </p:nvSpPr>
        <p:spPr>
          <a:xfrm>
            <a:off x="3565840" y="4803918"/>
            <a:ext cx="2955674" cy="200438"/>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3.</a:t>
            </a:r>
            <a:r>
              <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规则推理与置信度生成</a:t>
            </a:r>
            <a:endPar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mc:AlternateContent xmlns:mc="http://schemas.openxmlformats.org/markup-compatibility/2006">
        <mc:Choice xmlns:a14="http://schemas.microsoft.com/office/drawing/2010/main" Requires="a14">
          <p:sp>
            <p:nvSpPr>
              <p:cNvPr id="36" name="矩形 35"/>
              <p:cNvSpPr/>
              <p:nvPr/>
            </p:nvSpPr>
            <p:spPr>
              <a:xfrm>
                <a:off x="3562940" y="5004356"/>
                <a:ext cx="2954676" cy="387102"/>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14:m>
                  <m:oMathPara xmlns:m="http://schemas.openxmlformats.org/officeDocument/2006/math">
                    <m:oMathParaPr>
                      <m:jc m:val="centerGroup"/>
                    </m:oMathParaPr>
                    <m:oMath xmlns:m="http://schemas.openxmlformats.org/officeDocument/2006/math">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𝐷</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1</m:t>
                          </m:r>
                        </m:sub>
                      </m:s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𝛽</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1</m:t>
                          </m:r>
                        </m:sub>
                      </m:s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𝐷</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2</m:t>
                          </m:r>
                        </m:sub>
                      </m:s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𝛽</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2</m:t>
                          </m:r>
                        </m:sub>
                      </m:s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𝐷</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𝑁</m:t>
                          </m:r>
                        </m:sub>
                      </m:s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ctrlPr>
                        </m:sSubPr>
                        <m:e>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𝛽</m:t>
                          </m:r>
                        </m:e>
                        <m: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𝑁</m:t>
                          </m:r>
                        </m:sub>
                      </m:sSub>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cs typeface="+mn-cs"/>
                        </a:rPr>
                        <m:t>]</m:t>
                      </m:r>
                    </m:oMath>
                  </m:oMathPara>
                </a14:m>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mc:Choice>
        <mc:Fallback>
          <p:sp>
            <p:nvSpPr>
              <p:cNvPr id="36" name="矩形 35"/>
              <p:cNvSpPr>
                <a:spLocks noRot="1" noChangeAspect="1" noMove="1" noResize="1" noEditPoints="1" noAdjustHandles="1" noChangeArrowheads="1" noChangeShapeType="1" noTextEdit="1"/>
              </p:cNvSpPr>
              <p:nvPr/>
            </p:nvSpPr>
            <p:spPr>
              <a:xfrm>
                <a:off x="3562940" y="5004356"/>
                <a:ext cx="2954676" cy="387102"/>
              </a:xfrm>
              <a:prstGeom prst="rect">
                <a:avLst/>
              </a:prstGeom>
              <a:blipFill rotWithShape="1">
                <a:blip r:embed="rId7"/>
                <a:stretch>
                  <a:fillRect l="-235" t="-1784" r="-194" b="-1561"/>
                </a:stretch>
              </a:blipFill>
              <a:ln w="12700" cap="flat" cmpd="sng" algn="ctr">
                <a:solidFill>
                  <a:srgbClr val="3494BA">
                    <a:shade val="15000"/>
                  </a:srgbClr>
                </a:solidFill>
                <a:prstDash val="solid"/>
                <a:miter lim="800000"/>
              </a:ln>
              <a:effectLst/>
            </p:spPr>
            <p:txBody>
              <a:bodyPr/>
              <a:lstStyle/>
              <a:p>
                <a:r>
                  <a:rPr lang="zh-CN" altLang="en-US">
                    <a:noFill/>
                  </a:rPr>
                  <a:t> </a:t>
                </a:r>
              </a:p>
            </p:txBody>
          </p:sp>
        </mc:Fallback>
      </mc:AlternateContent>
      <p:sp>
        <p:nvSpPr>
          <p:cNvPr id="37" name="箭头: 下 36"/>
          <p:cNvSpPr/>
          <p:nvPr/>
        </p:nvSpPr>
        <p:spPr>
          <a:xfrm>
            <a:off x="4960263" y="5407728"/>
            <a:ext cx="151256" cy="273534"/>
          </a:xfrm>
          <a:prstGeom prst="downArrow">
            <a:avLst>
              <a:gd name="adj1" fmla="val 19999"/>
              <a:gd name="adj2" fmla="val 64000"/>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38" name="矩形 37"/>
          <p:cNvSpPr/>
          <p:nvPr/>
        </p:nvSpPr>
        <p:spPr>
          <a:xfrm>
            <a:off x="3562940" y="5694616"/>
            <a:ext cx="2955674" cy="200438"/>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4.</a:t>
            </a:r>
            <a:r>
              <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置信度分布映射</a:t>
            </a:r>
            <a:endParaRPr kumimoji="0" lang="zh-CN" altLang="en-US" sz="1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39" name="文本框 38"/>
          <p:cNvSpPr txBox="1"/>
          <p:nvPr/>
        </p:nvSpPr>
        <p:spPr>
          <a:xfrm>
            <a:off x="5168116" y="3871499"/>
            <a:ext cx="1287202" cy="276999"/>
          </a:xfrm>
          <a:prstGeom prst="rect">
            <a:avLst/>
          </a:prstGeom>
          <a:noFill/>
        </p:spPr>
        <p:txBody>
          <a:bodyPr wrap="square" rtlCol="0">
            <a:spAutoFit/>
          </a:bodyPr>
          <a:lstStyle/>
          <a:p>
            <a:r>
              <a:rPr lang="zh-CN" altLang="en-US" sz="1200" dirty="0">
                <a:solidFill>
                  <a:prstClr val="white"/>
                </a:solidFill>
                <a:latin typeface="Arial" panose="020B0604020202020204"/>
                <a:ea typeface="微软雅黑" panose="020B0503020204020204" pitchFamily="34" charset="-122"/>
              </a:rPr>
              <a:t>规则权重计算</a:t>
            </a:r>
            <a:endParaRPr lang="zh-CN" altLang="en-US" sz="1200" dirty="0">
              <a:solidFill>
                <a:prstClr val="white"/>
              </a:solidFill>
              <a:latin typeface="Arial" panose="020B0604020202020204"/>
              <a:ea typeface="微软雅黑" panose="020B0503020204020204" pitchFamily="34" charset="-122"/>
            </a:endParaRPr>
          </a:p>
        </p:txBody>
      </p:sp>
      <p:sp>
        <p:nvSpPr>
          <p:cNvPr id="40" name="文本框 39"/>
          <p:cNvSpPr txBox="1"/>
          <p:nvPr/>
        </p:nvSpPr>
        <p:spPr>
          <a:xfrm>
            <a:off x="3741737" y="3856167"/>
            <a:ext cx="1116356" cy="276999"/>
          </a:xfrm>
          <a:prstGeom prst="rect">
            <a:avLst/>
          </a:prstGeom>
          <a:noFill/>
        </p:spPr>
        <p:txBody>
          <a:bodyPr wrap="square" rtlCol="0">
            <a:spAutoFit/>
          </a:bodyPr>
          <a:lstStyle/>
          <a:p>
            <a:r>
              <a:rPr lang="zh-CN" altLang="en-US" sz="1200" dirty="0">
                <a:solidFill>
                  <a:prstClr val="white"/>
                </a:solidFill>
                <a:latin typeface="Arial" panose="020B0604020202020204"/>
                <a:ea typeface="微软雅黑" panose="020B0503020204020204" pitchFamily="34" charset="-122"/>
              </a:rPr>
              <a:t>规则匹配激活</a:t>
            </a:r>
            <a:endParaRPr lang="zh-CN" altLang="en-US" sz="1200" dirty="0">
              <a:solidFill>
                <a:prstClr val="white"/>
              </a:solidFill>
              <a:latin typeface="Arial" panose="020B0604020202020204"/>
              <a:ea typeface="微软雅黑" panose="020B0503020204020204" pitchFamily="34" charset="-122"/>
            </a:endParaRPr>
          </a:p>
        </p:txBody>
      </p:sp>
      <p:sp>
        <p:nvSpPr>
          <p:cNvPr id="41" name="矩形 40"/>
          <p:cNvSpPr/>
          <p:nvPr/>
        </p:nvSpPr>
        <p:spPr>
          <a:xfrm>
            <a:off x="3558553" y="5895054"/>
            <a:ext cx="2954676" cy="365253"/>
          </a:xfrm>
          <a:prstGeom prst="rect">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2" name="矩形: 圆角 41"/>
          <p:cNvSpPr/>
          <p:nvPr/>
        </p:nvSpPr>
        <p:spPr>
          <a:xfrm>
            <a:off x="6934438" y="1025606"/>
            <a:ext cx="2965448" cy="5190558"/>
          </a:xfrm>
          <a:prstGeom prst="roundRect">
            <a:avLst>
              <a:gd name="adj" fmla="val 2531"/>
            </a:avLst>
          </a:prstGeom>
          <a:no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43" name="矩形 42"/>
          <p:cNvSpPr/>
          <p:nvPr/>
        </p:nvSpPr>
        <p:spPr>
          <a:xfrm>
            <a:off x="6934437" y="1025606"/>
            <a:ext cx="2965449" cy="735412"/>
          </a:xfrm>
          <a:prstGeom prst="rect">
            <a:avLst/>
          </a:prstGeom>
          <a:solidFill>
            <a:srgbClr val="194A96"/>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rPr>
              <a:t>健康状态评价决策层</a:t>
            </a:r>
            <a:endParaRPr kumimoji="0" lang="zh-CN" altLang="en-US" sz="2400" b="1"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grpSp>
        <p:nvGrpSpPr>
          <p:cNvPr id="44" name="组合 43"/>
          <p:cNvGrpSpPr/>
          <p:nvPr/>
        </p:nvGrpSpPr>
        <p:grpSpPr>
          <a:xfrm>
            <a:off x="6933656" y="1754847"/>
            <a:ext cx="2975003" cy="1967664"/>
            <a:chOff x="17549" y="2380632"/>
            <a:chExt cx="2975003" cy="1076258"/>
          </a:xfrm>
        </p:grpSpPr>
        <p:sp>
          <p:nvSpPr>
            <p:cNvPr id="45" name="矩形: 圆角 44"/>
            <p:cNvSpPr/>
            <p:nvPr/>
          </p:nvSpPr>
          <p:spPr>
            <a:xfrm>
              <a:off x="27103" y="2618072"/>
              <a:ext cx="2965449" cy="838818"/>
            </a:xfrm>
            <a:prstGeom prst="roundRect">
              <a:avLst>
                <a:gd name="adj" fmla="val 9097"/>
              </a:avLst>
            </a:prstGeom>
            <a:solidFill>
              <a:sysClr val="window" lastClr="FFFFFF">
                <a:lumMod val="75000"/>
              </a:sysClr>
            </a:solidFill>
            <a:ln w="6350" cap="flat" cmpd="sng" algn="ctr">
              <a:solidFill>
                <a:srgbClr val="2683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46" name="矩形 45"/>
            <p:cNvSpPr/>
            <p:nvPr/>
          </p:nvSpPr>
          <p:spPr>
            <a:xfrm>
              <a:off x="17549" y="2380632"/>
              <a:ext cx="2947900" cy="284282"/>
            </a:xfrm>
            <a:prstGeom prst="rect">
              <a:avLst/>
            </a:prstGeom>
            <a:solidFill>
              <a:srgbClr val="84ACB6">
                <a:lumMod val="60000"/>
                <a:lumOff val="40000"/>
              </a:srgbClr>
            </a:solidFill>
            <a:ln w="12700" cap="flat" cmpd="sng" algn="ctr">
              <a:solidFill>
                <a:srgbClr val="58B6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健康度量化表征</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grpSp>
      <p:sp>
        <p:nvSpPr>
          <p:cNvPr id="47" name="箭头: 下 46"/>
          <p:cNvSpPr/>
          <p:nvPr/>
        </p:nvSpPr>
        <p:spPr>
          <a:xfrm>
            <a:off x="8293007" y="3779930"/>
            <a:ext cx="151256" cy="222909"/>
          </a:xfrm>
          <a:prstGeom prst="downArrow">
            <a:avLst>
              <a:gd name="adj1" fmla="val 19999"/>
              <a:gd name="adj2" fmla="val 64000"/>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pic>
        <p:nvPicPr>
          <p:cNvPr id="48" name="图片 4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339" y="2296106"/>
            <a:ext cx="2557902" cy="1417729"/>
          </a:xfrm>
          <a:prstGeom prst="rect">
            <a:avLst/>
          </a:prstGeom>
        </p:spPr>
      </p:pic>
      <p:grpSp>
        <p:nvGrpSpPr>
          <p:cNvPr id="49" name="组合 48"/>
          <p:cNvGrpSpPr/>
          <p:nvPr/>
        </p:nvGrpSpPr>
        <p:grpSpPr>
          <a:xfrm>
            <a:off x="6938824" y="4024362"/>
            <a:ext cx="2965449" cy="2142681"/>
            <a:chOff x="0" y="2380633"/>
            <a:chExt cx="2965449" cy="1149967"/>
          </a:xfrm>
        </p:grpSpPr>
        <p:sp>
          <p:nvSpPr>
            <p:cNvPr id="50" name="矩形: 圆角 49"/>
            <p:cNvSpPr/>
            <p:nvPr/>
          </p:nvSpPr>
          <p:spPr>
            <a:xfrm>
              <a:off x="0" y="2535740"/>
              <a:ext cx="2965449" cy="994860"/>
            </a:xfrm>
            <a:prstGeom prst="roundRect">
              <a:avLst>
                <a:gd name="adj" fmla="val 9097"/>
              </a:avLst>
            </a:prstGeom>
            <a:solidFill>
              <a:sysClr val="window" lastClr="FFFFFF">
                <a:lumMod val="75000"/>
              </a:sysClr>
            </a:solidFill>
            <a:ln w="6350" cap="flat" cmpd="sng" algn="ctr">
              <a:solidFill>
                <a:srgbClr val="2683C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51" name="矩形 50"/>
            <p:cNvSpPr/>
            <p:nvPr/>
          </p:nvSpPr>
          <p:spPr>
            <a:xfrm>
              <a:off x="17549" y="2380633"/>
              <a:ext cx="2947900" cy="233150"/>
            </a:xfrm>
            <a:prstGeom prst="rect">
              <a:avLst/>
            </a:prstGeom>
            <a:solidFill>
              <a:srgbClr val="84ACB6">
                <a:lumMod val="60000"/>
                <a:lumOff val="40000"/>
              </a:srgbClr>
            </a:solidFill>
            <a:ln w="12700" cap="flat" cmpd="sng" algn="ctr">
              <a:solidFill>
                <a:srgbClr val="58B6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故障预警</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grpSp>
      <p:pic>
        <p:nvPicPr>
          <p:cNvPr id="52" name="图片 5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65443" y="4764692"/>
            <a:ext cx="1327564" cy="888320"/>
          </a:xfrm>
          <a:prstGeom prst="rect">
            <a:avLst/>
          </a:prstGeom>
        </p:spPr>
      </p:pic>
      <p:sp>
        <p:nvSpPr>
          <p:cNvPr id="53" name="文本框 52"/>
          <p:cNvSpPr txBox="1"/>
          <p:nvPr/>
        </p:nvSpPr>
        <p:spPr>
          <a:xfrm>
            <a:off x="8342448" y="4578484"/>
            <a:ext cx="1566211" cy="1323439"/>
          </a:xfrm>
          <a:prstGeom prst="rect">
            <a:avLst/>
          </a:prstGeom>
          <a:noFill/>
        </p:spPr>
        <p:txBody>
          <a:bodyPr wrap="square" rtlCol="0">
            <a:spAutoFit/>
          </a:bodyPr>
          <a:lstStyle/>
          <a:p>
            <a:r>
              <a:rPr lang="zh-CN" altLang="en-US" sz="1600" dirty="0">
                <a:solidFill>
                  <a:prstClr val="black"/>
                </a:solidFill>
                <a:latin typeface="Arial" panose="020B0604020202020204"/>
                <a:ea typeface="微软雅黑" panose="020B0503020204020204" pitchFamily="34" charset="-122"/>
              </a:rPr>
              <a:t>利用插件健康值与子系统健康，基于当前运行任务下的可靠性评估</a:t>
            </a:r>
            <a:endParaRPr lang="zh-CN" altLang="en-US" sz="1600" dirty="0">
              <a:solidFill>
                <a:prstClr val="black"/>
              </a:solidFill>
              <a:latin typeface="Arial" panose="020B0604020202020204"/>
              <a:ea typeface="微软雅黑" panose="020B0503020204020204" pitchFamily="34" charset="-122"/>
            </a:endParaRPr>
          </a:p>
        </p:txBody>
      </p:sp>
      <p:sp>
        <p:nvSpPr>
          <p:cNvPr id="54" name="箭头: 右 53"/>
          <p:cNvSpPr/>
          <p:nvPr/>
        </p:nvSpPr>
        <p:spPr>
          <a:xfrm>
            <a:off x="3048116" y="1471117"/>
            <a:ext cx="411049" cy="143251"/>
          </a:xfrm>
          <a:prstGeom prst="rightArrow">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
        <p:nvSpPr>
          <p:cNvPr id="55" name="箭头: 右 54"/>
          <p:cNvSpPr/>
          <p:nvPr/>
        </p:nvSpPr>
        <p:spPr>
          <a:xfrm>
            <a:off x="6552046" y="1408153"/>
            <a:ext cx="382871" cy="117437"/>
          </a:xfrm>
          <a:prstGeom prst="rightArrow">
            <a:avLst/>
          </a:prstGeom>
          <a:solidFill>
            <a:srgbClr val="3494BA"/>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mc:AlternateContent xmlns:mc="http://schemas.openxmlformats.org/markup-compatibility/2006">
        <mc:Choice xmlns:a14="http://schemas.microsoft.com/office/drawing/2010/main" Requires="a14">
          <p:sp>
            <p:nvSpPr>
              <p:cNvPr id="56" name="文本框 55"/>
              <p:cNvSpPr txBox="1"/>
              <p:nvPr/>
            </p:nvSpPr>
            <p:spPr>
              <a:xfrm>
                <a:off x="4851745" y="3988962"/>
                <a:ext cx="2052162" cy="61786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zh-CN" altLang="zh-CN" sz="1000" i="1" smtClean="0">
                              <a:solidFill>
                                <a:prstClr val="black"/>
                              </a:solidFill>
                              <a:latin typeface="Cambria Math" panose="02040503050406030204" pitchFamily="18" charset="0"/>
                            </a:rPr>
                          </m:ctrlPr>
                        </m:sSubPr>
                        <m:e>
                          <m:r>
                            <a:rPr lang="en-US" altLang="zh-CN" sz="1000" i="1">
                              <a:solidFill>
                                <a:prstClr val="black"/>
                              </a:solidFill>
                              <a:latin typeface="Cambria Math" panose="02040503050406030204" pitchFamily="18" charset="0"/>
                            </a:rPr>
                            <m:t>𝑤</m:t>
                          </m:r>
                        </m:e>
                        <m:sub>
                          <m:r>
                            <a:rPr lang="en-US" altLang="zh-CN" sz="1000" i="1">
                              <a:solidFill>
                                <a:prstClr val="black"/>
                              </a:solidFill>
                              <a:latin typeface="Cambria Math" panose="02040503050406030204" pitchFamily="18" charset="0"/>
                            </a:rPr>
                            <m:t>𝑘</m:t>
                          </m:r>
                        </m:sub>
                      </m:sSub>
                      <m:r>
                        <a:rPr lang="en-US" altLang="zh-CN" sz="1000" i="1">
                          <a:solidFill>
                            <a:prstClr val="black"/>
                          </a:solidFill>
                          <a:latin typeface="Cambria Math" panose="02040503050406030204" pitchFamily="18" charset="0"/>
                        </a:rPr>
                        <m:t>=</m:t>
                      </m:r>
                      <m:f>
                        <m:fPr>
                          <m:ctrlPr>
                            <a:rPr lang="zh-CN" altLang="zh-CN" sz="1000" i="1">
                              <a:solidFill>
                                <a:prstClr val="black"/>
                              </a:solidFill>
                              <a:latin typeface="Cambria Math" panose="02040503050406030204" pitchFamily="18" charset="0"/>
                            </a:rPr>
                          </m:ctrlPr>
                        </m:fPr>
                        <m:num>
                          <m:sSub>
                            <m:sSubPr>
                              <m:ctrlPr>
                                <a:rPr lang="zh-CN" altLang="zh-CN" sz="1000" i="1">
                                  <a:solidFill>
                                    <a:prstClr val="black"/>
                                  </a:solidFill>
                                  <a:latin typeface="Cambria Math" panose="02040503050406030204" pitchFamily="18" charset="0"/>
                                </a:rPr>
                              </m:ctrlPr>
                            </m:sSubPr>
                            <m:e>
                              <m:r>
                                <a:rPr lang="en-US" altLang="zh-CN" sz="1000" i="1">
                                  <a:solidFill>
                                    <a:prstClr val="black"/>
                                  </a:solidFill>
                                  <a:latin typeface="Cambria Math" panose="02040503050406030204" pitchFamily="18" charset="0"/>
                                </a:rPr>
                                <m:t>𝜃</m:t>
                              </m:r>
                            </m:e>
                            <m:sub>
                              <m:r>
                                <a:rPr lang="en-US" altLang="zh-CN" sz="1000" i="1">
                                  <a:solidFill>
                                    <a:prstClr val="black"/>
                                  </a:solidFill>
                                  <a:latin typeface="Cambria Math" panose="02040503050406030204" pitchFamily="18" charset="0"/>
                                </a:rPr>
                                <m:t>𝑘</m:t>
                              </m:r>
                            </m:sub>
                          </m:sSub>
                          <m:nary>
                            <m:naryPr>
                              <m:chr m:val="∏"/>
                              <m:ctrlPr>
                                <a:rPr lang="zh-CN" altLang="zh-CN" sz="1000" i="1">
                                  <a:solidFill>
                                    <a:prstClr val="black"/>
                                  </a:solidFill>
                                  <a:latin typeface="Cambria Math" panose="02040503050406030204" pitchFamily="18" charset="0"/>
                                </a:rPr>
                              </m:ctrlPr>
                            </m:naryPr>
                            <m:sub>
                              <m:r>
                                <a:rPr lang="en-US" altLang="zh-CN" sz="1000" i="1">
                                  <a:solidFill>
                                    <a:prstClr val="black"/>
                                  </a:solidFill>
                                  <a:latin typeface="Cambria Math" panose="02040503050406030204" pitchFamily="18" charset="0"/>
                                </a:rPr>
                                <m:t>𝑖</m:t>
                              </m:r>
                              <m:r>
                                <a:rPr lang="en-US" altLang="zh-CN" sz="1000" i="1">
                                  <a:solidFill>
                                    <a:prstClr val="black"/>
                                  </a:solidFill>
                                  <a:latin typeface="Cambria Math" panose="02040503050406030204" pitchFamily="18" charset="0"/>
                                </a:rPr>
                                <m:t>=</m:t>
                              </m:r>
                              <m:r>
                                <a:rPr lang="en-US" altLang="zh-CN" sz="1000" i="1">
                                  <a:solidFill>
                                    <a:prstClr val="black"/>
                                  </a:solidFill>
                                  <a:latin typeface="Cambria Math" panose="02040503050406030204" pitchFamily="18" charset="0"/>
                                </a:rPr>
                                <m:t>1</m:t>
                              </m:r>
                            </m:sub>
                            <m:sup>
                              <m:r>
                                <a:rPr lang="en-US" altLang="zh-CN" sz="1000" i="1">
                                  <a:solidFill>
                                    <a:prstClr val="black"/>
                                  </a:solidFill>
                                  <a:latin typeface="Cambria Math" panose="02040503050406030204" pitchFamily="18" charset="0"/>
                                </a:rPr>
                                <m:t>𝑀</m:t>
                              </m:r>
                            </m:sup>
                            <m:e>
                              <m:sSup>
                                <m:sSupPr>
                                  <m:ctrlPr>
                                    <a:rPr lang="zh-CN" altLang="zh-CN" sz="1000" i="1">
                                      <a:solidFill>
                                        <a:prstClr val="black"/>
                                      </a:solidFill>
                                      <a:latin typeface="Cambria Math" panose="02040503050406030204" pitchFamily="18" charset="0"/>
                                    </a:rPr>
                                  </m:ctrlPr>
                                </m:sSupPr>
                                <m:e>
                                  <m:d>
                                    <m:dPr>
                                      <m:ctrlPr>
                                        <a:rPr lang="zh-CN" altLang="zh-CN" sz="1000" i="1">
                                          <a:solidFill>
                                            <a:prstClr val="black"/>
                                          </a:solidFill>
                                          <a:latin typeface="Cambria Math" panose="02040503050406030204" pitchFamily="18" charset="0"/>
                                        </a:rPr>
                                      </m:ctrlPr>
                                    </m:dPr>
                                    <m:e>
                                      <m:sSubSup>
                                        <m:sSubSupPr>
                                          <m:ctrlPr>
                                            <a:rPr lang="zh-CN" altLang="zh-CN" sz="1000" i="1">
                                              <a:solidFill>
                                                <a:prstClr val="black"/>
                                              </a:solidFill>
                                              <a:latin typeface="Cambria Math" panose="02040503050406030204" pitchFamily="18" charset="0"/>
                                            </a:rPr>
                                          </m:ctrlPr>
                                        </m:sSubSupPr>
                                        <m:e>
                                          <m:r>
                                            <a:rPr lang="en-US" altLang="zh-CN" sz="1000" i="1">
                                              <a:solidFill>
                                                <a:prstClr val="black"/>
                                              </a:solidFill>
                                              <a:latin typeface="Cambria Math" panose="02040503050406030204" pitchFamily="18" charset="0"/>
                                            </a:rPr>
                                            <m:t>𝛼</m:t>
                                          </m:r>
                                        </m:e>
                                        <m:sub>
                                          <m:r>
                                            <a:rPr lang="en-US" altLang="zh-CN" sz="1000" i="1">
                                              <a:solidFill>
                                                <a:prstClr val="black"/>
                                              </a:solidFill>
                                              <a:latin typeface="Cambria Math" panose="02040503050406030204" pitchFamily="18" charset="0"/>
                                            </a:rPr>
                                            <m:t>𝑖</m:t>
                                          </m:r>
                                        </m:sub>
                                        <m:sup>
                                          <m:r>
                                            <a:rPr lang="en-US" altLang="zh-CN" sz="1000" i="1">
                                              <a:solidFill>
                                                <a:prstClr val="black"/>
                                              </a:solidFill>
                                              <a:latin typeface="Cambria Math" panose="02040503050406030204" pitchFamily="18" charset="0"/>
                                            </a:rPr>
                                            <m:t>𝑘</m:t>
                                          </m:r>
                                        </m:sup>
                                      </m:sSubSup>
                                    </m:e>
                                  </m:d>
                                </m:e>
                                <m:sup>
                                  <m:acc>
                                    <m:accPr>
                                      <m:chr m:val="̅"/>
                                      <m:ctrlPr>
                                        <a:rPr lang="zh-CN" altLang="zh-CN" sz="1000" i="1">
                                          <a:solidFill>
                                            <a:prstClr val="black"/>
                                          </a:solidFill>
                                          <a:latin typeface="Cambria Math" panose="02040503050406030204" pitchFamily="18" charset="0"/>
                                        </a:rPr>
                                      </m:ctrlPr>
                                    </m:accPr>
                                    <m:e>
                                      <m:sSub>
                                        <m:sSubPr>
                                          <m:ctrlPr>
                                            <a:rPr lang="zh-CN" altLang="zh-CN" sz="1000" i="1">
                                              <a:solidFill>
                                                <a:prstClr val="black"/>
                                              </a:solidFill>
                                              <a:latin typeface="Cambria Math" panose="02040503050406030204" pitchFamily="18" charset="0"/>
                                            </a:rPr>
                                          </m:ctrlPr>
                                        </m:sSubPr>
                                        <m:e>
                                          <m:r>
                                            <a:rPr lang="en-US" altLang="zh-CN" sz="1000" i="1">
                                              <a:solidFill>
                                                <a:prstClr val="black"/>
                                              </a:solidFill>
                                              <a:latin typeface="Cambria Math" panose="02040503050406030204" pitchFamily="18" charset="0"/>
                                            </a:rPr>
                                            <m:t>𝛿</m:t>
                                          </m:r>
                                        </m:e>
                                        <m:sub>
                                          <m:r>
                                            <a:rPr lang="en-US" altLang="zh-CN" sz="1000" i="1">
                                              <a:solidFill>
                                                <a:prstClr val="black"/>
                                              </a:solidFill>
                                              <a:latin typeface="Cambria Math" panose="02040503050406030204" pitchFamily="18" charset="0"/>
                                            </a:rPr>
                                            <m:t>𝑖</m:t>
                                          </m:r>
                                        </m:sub>
                                      </m:sSub>
                                    </m:e>
                                  </m:acc>
                                </m:sup>
                              </m:sSup>
                            </m:e>
                          </m:nary>
                        </m:num>
                        <m:den>
                          <m:nary>
                            <m:naryPr>
                              <m:chr m:val="∑"/>
                              <m:ctrlPr>
                                <a:rPr lang="zh-CN" altLang="zh-CN" sz="1000" i="1">
                                  <a:solidFill>
                                    <a:prstClr val="black"/>
                                  </a:solidFill>
                                  <a:latin typeface="Cambria Math" panose="02040503050406030204" pitchFamily="18" charset="0"/>
                                </a:rPr>
                              </m:ctrlPr>
                            </m:naryPr>
                            <m:sub>
                              <m:r>
                                <a:rPr lang="en-US" altLang="zh-CN" sz="1000" i="1">
                                  <a:solidFill>
                                    <a:prstClr val="black"/>
                                  </a:solidFill>
                                  <a:latin typeface="Cambria Math" panose="02040503050406030204" pitchFamily="18" charset="0"/>
                                </a:rPr>
                                <m:t>𝑙</m:t>
                              </m:r>
                              <m:r>
                                <a:rPr lang="en-US" altLang="zh-CN" sz="1000" i="1">
                                  <a:solidFill>
                                    <a:prstClr val="black"/>
                                  </a:solidFill>
                                  <a:latin typeface="Cambria Math" panose="02040503050406030204" pitchFamily="18" charset="0"/>
                                </a:rPr>
                                <m:t>=</m:t>
                              </m:r>
                              <m:r>
                                <a:rPr lang="en-US" altLang="zh-CN" sz="1000" i="1">
                                  <a:solidFill>
                                    <a:prstClr val="black"/>
                                  </a:solidFill>
                                  <a:latin typeface="Cambria Math" panose="02040503050406030204" pitchFamily="18" charset="0"/>
                                </a:rPr>
                                <m:t>1</m:t>
                              </m:r>
                            </m:sub>
                            <m:sup>
                              <m:r>
                                <a:rPr lang="en-US" altLang="zh-CN" sz="1000" i="1">
                                  <a:solidFill>
                                    <a:prstClr val="black"/>
                                  </a:solidFill>
                                  <a:latin typeface="Cambria Math" panose="02040503050406030204" pitchFamily="18" charset="0"/>
                                </a:rPr>
                                <m:t>𝐿</m:t>
                              </m:r>
                            </m:sup>
                            <m:e>
                              <m:d>
                                <m:dPr>
                                  <m:begChr m:val="["/>
                                  <m:endChr m:val="]"/>
                                  <m:ctrlPr>
                                    <a:rPr lang="zh-CN" altLang="zh-CN" sz="1000" i="1">
                                      <a:solidFill>
                                        <a:prstClr val="black"/>
                                      </a:solidFill>
                                      <a:latin typeface="Cambria Math" panose="02040503050406030204" pitchFamily="18" charset="0"/>
                                    </a:rPr>
                                  </m:ctrlPr>
                                </m:dPr>
                                <m:e>
                                  <m:sSub>
                                    <m:sSubPr>
                                      <m:ctrlPr>
                                        <a:rPr lang="zh-CN" altLang="zh-CN" sz="1000" i="1">
                                          <a:solidFill>
                                            <a:prstClr val="black"/>
                                          </a:solidFill>
                                          <a:latin typeface="Cambria Math" panose="02040503050406030204" pitchFamily="18" charset="0"/>
                                        </a:rPr>
                                      </m:ctrlPr>
                                    </m:sSubPr>
                                    <m:e>
                                      <m:r>
                                        <a:rPr lang="en-US" altLang="zh-CN" sz="1000" i="1">
                                          <a:solidFill>
                                            <a:prstClr val="black"/>
                                          </a:solidFill>
                                          <a:latin typeface="Cambria Math" panose="02040503050406030204" pitchFamily="18" charset="0"/>
                                        </a:rPr>
                                        <m:t>𝜃</m:t>
                                      </m:r>
                                    </m:e>
                                    <m:sub>
                                      <m:r>
                                        <a:rPr lang="en-US" altLang="zh-CN" sz="1000" i="1">
                                          <a:solidFill>
                                            <a:prstClr val="black"/>
                                          </a:solidFill>
                                          <a:latin typeface="Cambria Math" panose="02040503050406030204" pitchFamily="18" charset="0"/>
                                        </a:rPr>
                                        <m:t>𝑙</m:t>
                                      </m:r>
                                    </m:sub>
                                  </m:sSub>
                                  <m:nary>
                                    <m:naryPr>
                                      <m:chr m:val="∏"/>
                                      <m:ctrlPr>
                                        <a:rPr lang="zh-CN" altLang="zh-CN" sz="1000" i="1">
                                          <a:solidFill>
                                            <a:prstClr val="black"/>
                                          </a:solidFill>
                                          <a:latin typeface="Cambria Math" panose="02040503050406030204" pitchFamily="18" charset="0"/>
                                        </a:rPr>
                                      </m:ctrlPr>
                                    </m:naryPr>
                                    <m:sub>
                                      <m:r>
                                        <a:rPr lang="en-US" altLang="zh-CN" sz="1000" i="1">
                                          <a:solidFill>
                                            <a:prstClr val="black"/>
                                          </a:solidFill>
                                          <a:latin typeface="Cambria Math" panose="02040503050406030204" pitchFamily="18" charset="0"/>
                                        </a:rPr>
                                        <m:t>𝑖</m:t>
                                      </m:r>
                                      <m:r>
                                        <a:rPr lang="en-US" altLang="zh-CN" sz="1000" i="1">
                                          <a:solidFill>
                                            <a:prstClr val="black"/>
                                          </a:solidFill>
                                          <a:latin typeface="Cambria Math" panose="02040503050406030204" pitchFamily="18" charset="0"/>
                                        </a:rPr>
                                        <m:t>=</m:t>
                                      </m:r>
                                      <m:r>
                                        <a:rPr lang="en-US" altLang="zh-CN" sz="1000" i="1">
                                          <a:solidFill>
                                            <a:prstClr val="black"/>
                                          </a:solidFill>
                                          <a:latin typeface="Cambria Math" panose="02040503050406030204" pitchFamily="18" charset="0"/>
                                        </a:rPr>
                                        <m:t>1</m:t>
                                      </m:r>
                                    </m:sub>
                                    <m:sup>
                                      <m:r>
                                        <a:rPr lang="en-US" altLang="zh-CN" sz="1000" i="1">
                                          <a:solidFill>
                                            <a:prstClr val="black"/>
                                          </a:solidFill>
                                          <a:latin typeface="Cambria Math" panose="02040503050406030204" pitchFamily="18" charset="0"/>
                                        </a:rPr>
                                        <m:t>𝑀</m:t>
                                      </m:r>
                                    </m:sup>
                                    <m:e>
                                      <m:sSup>
                                        <m:sSupPr>
                                          <m:ctrlPr>
                                            <a:rPr lang="zh-CN" altLang="zh-CN" sz="1000" i="1">
                                              <a:solidFill>
                                                <a:prstClr val="black"/>
                                              </a:solidFill>
                                              <a:latin typeface="Cambria Math" panose="02040503050406030204" pitchFamily="18" charset="0"/>
                                            </a:rPr>
                                          </m:ctrlPr>
                                        </m:sSupPr>
                                        <m:e>
                                          <m:d>
                                            <m:dPr>
                                              <m:ctrlPr>
                                                <a:rPr lang="zh-CN" altLang="zh-CN" sz="1000" i="1">
                                                  <a:solidFill>
                                                    <a:prstClr val="black"/>
                                                  </a:solidFill>
                                                  <a:latin typeface="Cambria Math" panose="02040503050406030204" pitchFamily="18" charset="0"/>
                                                </a:rPr>
                                              </m:ctrlPr>
                                            </m:dPr>
                                            <m:e>
                                              <m:sSubSup>
                                                <m:sSubSupPr>
                                                  <m:ctrlPr>
                                                    <a:rPr lang="zh-CN" altLang="zh-CN" sz="1000" i="1">
                                                      <a:solidFill>
                                                        <a:prstClr val="black"/>
                                                      </a:solidFill>
                                                      <a:latin typeface="Cambria Math" panose="02040503050406030204" pitchFamily="18" charset="0"/>
                                                    </a:rPr>
                                                  </m:ctrlPr>
                                                </m:sSubSupPr>
                                                <m:e>
                                                  <m:r>
                                                    <a:rPr lang="en-US" altLang="zh-CN" sz="1000" i="1">
                                                      <a:solidFill>
                                                        <a:prstClr val="black"/>
                                                      </a:solidFill>
                                                      <a:latin typeface="Cambria Math" panose="02040503050406030204" pitchFamily="18" charset="0"/>
                                                    </a:rPr>
                                                    <m:t>𝛼</m:t>
                                                  </m:r>
                                                </m:e>
                                                <m:sub>
                                                  <m:r>
                                                    <a:rPr lang="en-US" altLang="zh-CN" sz="1000" i="1">
                                                      <a:solidFill>
                                                        <a:prstClr val="black"/>
                                                      </a:solidFill>
                                                      <a:latin typeface="Cambria Math" panose="02040503050406030204" pitchFamily="18" charset="0"/>
                                                    </a:rPr>
                                                    <m:t>𝑖</m:t>
                                                  </m:r>
                                                </m:sub>
                                                <m:sup>
                                                  <m:r>
                                                    <a:rPr lang="en-US" altLang="zh-CN" sz="1000" i="1">
                                                      <a:solidFill>
                                                        <a:prstClr val="black"/>
                                                      </a:solidFill>
                                                      <a:latin typeface="Cambria Math" panose="02040503050406030204" pitchFamily="18" charset="0"/>
                                                    </a:rPr>
                                                    <m:t>𝑙</m:t>
                                                  </m:r>
                                                </m:sup>
                                              </m:sSubSup>
                                            </m:e>
                                          </m:d>
                                        </m:e>
                                        <m:sup>
                                          <m:acc>
                                            <m:accPr>
                                              <m:chr m:val="̅"/>
                                              <m:ctrlPr>
                                                <a:rPr lang="zh-CN" altLang="zh-CN" sz="1000" i="1">
                                                  <a:solidFill>
                                                    <a:prstClr val="black"/>
                                                  </a:solidFill>
                                                  <a:latin typeface="Cambria Math" panose="02040503050406030204" pitchFamily="18" charset="0"/>
                                                </a:rPr>
                                              </m:ctrlPr>
                                            </m:accPr>
                                            <m:e>
                                              <m:sSub>
                                                <m:sSubPr>
                                                  <m:ctrlPr>
                                                    <a:rPr lang="zh-CN" altLang="zh-CN" sz="1000" i="1">
                                                      <a:solidFill>
                                                        <a:prstClr val="black"/>
                                                      </a:solidFill>
                                                      <a:latin typeface="Cambria Math" panose="02040503050406030204" pitchFamily="18" charset="0"/>
                                                    </a:rPr>
                                                  </m:ctrlPr>
                                                </m:sSubPr>
                                                <m:e>
                                                  <m:r>
                                                    <a:rPr lang="en-US" altLang="zh-CN" sz="1000" i="1">
                                                      <a:solidFill>
                                                        <a:prstClr val="black"/>
                                                      </a:solidFill>
                                                      <a:latin typeface="Cambria Math" panose="02040503050406030204" pitchFamily="18" charset="0"/>
                                                    </a:rPr>
                                                    <m:t>𝛿</m:t>
                                                  </m:r>
                                                </m:e>
                                                <m:sub>
                                                  <m:r>
                                                    <a:rPr lang="en-US" altLang="zh-CN" sz="1000" i="1">
                                                      <a:solidFill>
                                                        <a:prstClr val="black"/>
                                                      </a:solidFill>
                                                      <a:latin typeface="Cambria Math" panose="02040503050406030204" pitchFamily="18" charset="0"/>
                                                    </a:rPr>
                                                    <m:t>𝑖</m:t>
                                                  </m:r>
                                                </m:sub>
                                              </m:sSub>
                                            </m:e>
                                          </m:acc>
                                        </m:sup>
                                      </m:sSup>
                                    </m:e>
                                  </m:nary>
                                </m:e>
                              </m:d>
                            </m:e>
                          </m:nary>
                        </m:den>
                      </m:f>
                    </m:oMath>
                  </m:oMathPara>
                </a14:m>
                <a:endParaRPr lang="zh-CN" altLang="zh-CN" sz="1000" dirty="0">
                  <a:solidFill>
                    <a:prstClr val="black"/>
                  </a:solidFill>
                  <a:latin typeface="Arial" panose="020B0604020202020204"/>
                  <a:ea typeface="微软雅黑" panose="020B0503020204020204" pitchFamily="34" charset="-122"/>
                </a:endParaRPr>
              </a:p>
            </p:txBody>
          </p:sp>
        </mc:Choice>
        <mc:Fallback>
          <p:sp>
            <p:nvSpPr>
              <p:cNvPr id="56" name="文本框 55"/>
              <p:cNvSpPr txBox="1">
                <a:spLocks noRot="1" noChangeAspect="1" noMove="1" noResize="1" noEditPoints="1" noAdjustHandles="1" noChangeArrowheads="1" noChangeShapeType="1" noTextEdit="1"/>
              </p:cNvSpPr>
              <p:nvPr/>
            </p:nvSpPr>
            <p:spPr>
              <a:xfrm>
                <a:off x="4851745" y="3988962"/>
                <a:ext cx="2052162" cy="617861"/>
              </a:xfrm>
              <a:prstGeom prst="rect">
                <a:avLst/>
              </a:prstGeom>
              <a:blipFill rotWithShape="1">
                <a:blip r:embed="rId10"/>
                <a:stretch>
                  <a:fillRect l="-17" t="-85" r="9" b="86"/>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7" name="文本框 56"/>
              <p:cNvSpPr txBox="1"/>
              <p:nvPr/>
            </p:nvSpPr>
            <p:spPr>
              <a:xfrm>
                <a:off x="3707359" y="4087810"/>
                <a:ext cx="1269132" cy="429220"/>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zh-CN" altLang="en-US" sz="1000" i="1" smtClean="0">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𝛼</m:t>
                          </m:r>
                        </m:e>
                        <m:sub>
                          <m:r>
                            <a:rPr lang="zh-CN" altLang="en-US" sz="1000" i="1">
                              <a:solidFill>
                                <a:prstClr val="black"/>
                              </a:solidFill>
                              <a:latin typeface="Cambria Math" panose="02040503050406030204" pitchFamily="18" charset="0"/>
                            </a:rPr>
                            <m:t>𝑖</m:t>
                          </m:r>
                          <m:r>
                            <a:rPr lang="zh-CN" altLang="en-US" sz="1000">
                              <a:solidFill>
                                <a:prstClr val="black"/>
                              </a:solidFill>
                              <a:latin typeface="Cambria Math" panose="02040503050406030204" pitchFamily="18" charset="0"/>
                            </a:rPr>
                            <m:t>,</m:t>
                          </m:r>
                          <m:r>
                            <a:rPr lang="zh-CN" altLang="en-US" sz="1000" i="1">
                              <a:solidFill>
                                <a:prstClr val="black"/>
                              </a:solidFill>
                              <a:latin typeface="Cambria Math" panose="02040503050406030204" pitchFamily="18" charset="0"/>
                            </a:rPr>
                            <m:t>𝑗</m:t>
                          </m:r>
                        </m:sub>
                      </m:sSub>
                      <m:r>
                        <a:rPr lang="zh-CN" altLang="en-US" sz="1000">
                          <a:solidFill>
                            <a:prstClr val="black"/>
                          </a:solidFill>
                          <a:latin typeface="Cambria Math" panose="02040503050406030204" pitchFamily="18" charset="0"/>
                        </a:rPr>
                        <m:t>=</m:t>
                      </m:r>
                      <m:f>
                        <m:fPr>
                          <m:ctrlPr>
                            <a:rPr lang="zh-CN" altLang="en-US" sz="1000" i="1">
                              <a:solidFill>
                                <a:prstClr val="black"/>
                              </a:solidFill>
                              <a:latin typeface="Cambria Math" panose="02040503050406030204" pitchFamily="18" charset="0"/>
                            </a:rPr>
                          </m:ctrlPr>
                        </m:fPr>
                        <m:num>
                          <m:sSub>
                            <m:sSubPr>
                              <m:ctrlPr>
                                <a:rPr lang="zh-CN" altLang="en-US" sz="1000" i="1">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𝐴</m:t>
                              </m:r>
                            </m:e>
                            <m:sub>
                              <m:r>
                                <a:rPr lang="zh-CN" altLang="en-US" sz="1000" i="1">
                                  <a:solidFill>
                                    <a:prstClr val="black"/>
                                  </a:solidFill>
                                  <a:latin typeface="Cambria Math" panose="02040503050406030204" pitchFamily="18" charset="0"/>
                                </a:rPr>
                                <m:t>𝑖</m:t>
                              </m:r>
                              <m:r>
                                <a:rPr lang="zh-CN" altLang="en-US" sz="1000">
                                  <a:solidFill>
                                    <a:prstClr val="black"/>
                                  </a:solidFill>
                                  <a:latin typeface="Cambria Math" panose="02040503050406030204" pitchFamily="18" charset="0"/>
                                </a:rPr>
                                <m:t>,</m:t>
                              </m:r>
                              <m:r>
                                <a:rPr lang="zh-CN" altLang="en-US" sz="1000" i="1">
                                  <a:solidFill>
                                    <a:prstClr val="black"/>
                                  </a:solidFill>
                                  <a:latin typeface="Cambria Math" panose="02040503050406030204" pitchFamily="18" charset="0"/>
                                </a:rPr>
                                <m:t>𝑗</m:t>
                              </m:r>
                              <m:r>
                                <a:rPr lang="zh-CN" altLang="en-US" sz="1000">
                                  <a:solidFill>
                                    <a:prstClr val="black"/>
                                  </a:solidFill>
                                  <a:latin typeface="Cambria Math" panose="02040503050406030204" pitchFamily="18" charset="0"/>
                                </a:rPr>
                                <m:t>+</m:t>
                              </m:r>
                              <m:r>
                                <a:rPr lang="zh-CN" altLang="en-US" sz="1000">
                                  <a:solidFill>
                                    <a:prstClr val="black"/>
                                  </a:solidFill>
                                  <a:latin typeface="Cambria Math" panose="02040503050406030204" pitchFamily="18" charset="0"/>
                                </a:rPr>
                                <m:t>1</m:t>
                              </m:r>
                            </m:sub>
                          </m:sSub>
                          <m:r>
                            <a:rPr lang="zh-CN" altLang="en-US" sz="1000">
                              <a:solidFill>
                                <a:prstClr val="black"/>
                              </a:solidFill>
                              <a:latin typeface="Cambria Math" panose="02040503050406030204" pitchFamily="18" charset="0"/>
                            </a:rPr>
                            <m:t>−</m:t>
                          </m:r>
                          <m:sSub>
                            <m:sSubPr>
                              <m:ctrlPr>
                                <a:rPr lang="zh-CN" altLang="en-US" sz="1000" i="1">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𝑥</m:t>
                              </m:r>
                            </m:e>
                            <m:sub>
                              <m:r>
                                <a:rPr lang="zh-CN" altLang="en-US" sz="1000" i="1">
                                  <a:solidFill>
                                    <a:prstClr val="black"/>
                                  </a:solidFill>
                                  <a:latin typeface="Cambria Math" panose="02040503050406030204" pitchFamily="18" charset="0"/>
                                </a:rPr>
                                <m:t>𝑖</m:t>
                              </m:r>
                            </m:sub>
                          </m:sSub>
                        </m:num>
                        <m:den>
                          <m:sSub>
                            <m:sSubPr>
                              <m:ctrlPr>
                                <a:rPr lang="zh-CN" altLang="en-US" sz="1000" i="1">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𝐴</m:t>
                              </m:r>
                            </m:e>
                            <m:sub>
                              <m:r>
                                <a:rPr lang="zh-CN" altLang="en-US" sz="1000" i="1">
                                  <a:solidFill>
                                    <a:prstClr val="black"/>
                                  </a:solidFill>
                                  <a:latin typeface="Cambria Math" panose="02040503050406030204" pitchFamily="18" charset="0"/>
                                </a:rPr>
                                <m:t>𝑖</m:t>
                              </m:r>
                              <m:r>
                                <a:rPr lang="zh-CN" altLang="en-US" sz="1000">
                                  <a:solidFill>
                                    <a:prstClr val="black"/>
                                  </a:solidFill>
                                  <a:latin typeface="Cambria Math" panose="02040503050406030204" pitchFamily="18" charset="0"/>
                                </a:rPr>
                                <m:t>,</m:t>
                              </m:r>
                              <m:r>
                                <a:rPr lang="zh-CN" altLang="en-US" sz="1000" i="1">
                                  <a:solidFill>
                                    <a:prstClr val="black"/>
                                  </a:solidFill>
                                  <a:latin typeface="Cambria Math" panose="02040503050406030204" pitchFamily="18" charset="0"/>
                                </a:rPr>
                                <m:t>𝑗</m:t>
                              </m:r>
                              <m:r>
                                <a:rPr lang="zh-CN" altLang="en-US" sz="1000">
                                  <a:solidFill>
                                    <a:prstClr val="black"/>
                                  </a:solidFill>
                                  <a:latin typeface="Cambria Math" panose="02040503050406030204" pitchFamily="18" charset="0"/>
                                </a:rPr>
                                <m:t>+</m:t>
                              </m:r>
                              <m:r>
                                <a:rPr lang="zh-CN" altLang="en-US" sz="1000">
                                  <a:solidFill>
                                    <a:prstClr val="black"/>
                                  </a:solidFill>
                                  <a:latin typeface="Cambria Math" panose="02040503050406030204" pitchFamily="18" charset="0"/>
                                </a:rPr>
                                <m:t>1</m:t>
                              </m:r>
                            </m:sub>
                          </m:sSub>
                          <m:r>
                            <a:rPr lang="zh-CN" altLang="en-US" sz="1000">
                              <a:solidFill>
                                <a:prstClr val="black"/>
                              </a:solidFill>
                              <a:latin typeface="Cambria Math" panose="02040503050406030204" pitchFamily="18" charset="0"/>
                            </a:rPr>
                            <m:t>−</m:t>
                          </m:r>
                          <m:sSub>
                            <m:sSubPr>
                              <m:ctrlPr>
                                <a:rPr lang="zh-CN" altLang="en-US" sz="1000" i="1">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𝐴</m:t>
                              </m:r>
                            </m:e>
                            <m:sub>
                              <m:r>
                                <a:rPr lang="zh-CN" altLang="en-US" sz="1000" i="1">
                                  <a:solidFill>
                                    <a:prstClr val="black"/>
                                  </a:solidFill>
                                  <a:latin typeface="Cambria Math" panose="02040503050406030204" pitchFamily="18" charset="0"/>
                                </a:rPr>
                                <m:t>𝑖</m:t>
                              </m:r>
                              <m:r>
                                <a:rPr lang="zh-CN" altLang="en-US" sz="1000">
                                  <a:solidFill>
                                    <a:prstClr val="black"/>
                                  </a:solidFill>
                                  <a:latin typeface="Cambria Math" panose="02040503050406030204" pitchFamily="18" charset="0"/>
                                </a:rPr>
                                <m:t>,</m:t>
                              </m:r>
                              <m:r>
                                <a:rPr lang="zh-CN" altLang="en-US" sz="1000" i="1">
                                  <a:solidFill>
                                    <a:prstClr val="black"/>
                                  </a:solidFill>
                                  <a:latin typeface="Cambria Math" panose="02040503050406030204" pitchFamily="18" charset="0"/>
                                </a:rPr>
                                <m:t>𝑗</m:t>
                              </m:r>
                            </m:sub>
                          </m:sSub>
                        </m:den>
                      </m:f>
                    </m:oMath>
                  </m:oMathPara>
                </a14:m>
                <a:endParaRPr lang="zh-CN" altLang="en-US" sz="1000" dirty="0">
                  <a:solidFill>
                    <a:prstClr val="black"/>
                  </a:solidFill>
                  <a:latin typeface="Arial" panose="020B0604020202020204"/>
                  <a:ea typeface="微软雅黑" panose="020B0503020204020204" pitchFamily="34" charset="-122"/>
                </a:endParaRPr>
              </a:p>
            </p:txBody>
          </p:sp>
        </mc:Choice>
        <mc:Fallback>
          <p:sp>
            <p:nvSpPr>
              <p:cNvPr id="57" name="文本框 56"/>
              <p:cNvSpPr txBox="1">
                <a:spLocks noRot="1" noChangeAspect="1" noMove="1" noResize="1" noEditPoints="1" noAdjustHandles="1" noChangeArrowheads="1" noChangeShapeType="1" noTextEdit="1"/>
              </p:cNvSpPr>
              <p:nvPr/>
            </p:nvSpPr>
            <p:spPr>
              <a:xfrm>
                <a:off x="3707359" y="4087810"/>
                <a:ext cx="1269132" cy="429220"/>
              </a:xfrm>
              <a:prstGeom prst="rect">
                <a:avLst/>
              </a:prstGeom>
              <a:blipFill rotWithShape="1">
                <a:blip r:embed="rId11"/>
                <a:stretch>
                  <a:fillRect l="-18" t="-73" r="50" b="64"/>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58" name="文本框 57"/>
              <p:cNvSpPr txBox="1"/>
              <p:nvPr/>
            </p:nvSpPr>
            <p:spPr>
              <a:xfrm>
                <a:off x="3948331" y="5897747"/>
                <a:ext cx="1942139" cy="407356"/>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acc>
                        <m:accPr>
                          <m:ctrlPr>
                            <a:rPr lang="zh-CN" altLang="en-US" sz="1000" i="1" smtClean="0">
                              <a:solidFill>
                                <a:prstClr val="black"/>
                              </a:solidFill>
                              <a:latin typeface="Cambria Math" panose="02040503050406030204" pitchFamily="18" charset="0"/>
                            </a:rPr>
                          </m:ctrlPr>
                        </m:accPr>
                        <m:e>
                          <m:r>
                            <a:rPr lang="zh-CN" altLang="en-US" sz="1000" i="1">
                              <a:solidFill>
                                <a:prstClr val="black"/>
                              </a:solidFill>
                              <a:latin typeface="Cambria Math" panose="02040503050406030204" pitchFamily="18" charset="0"/>
                            </a:rPr>
                            <m:t>𝑦</m:t>
                          </m:r>
                        </m:e>
                      </m:acc>
                      <m:r>
                        <a:rPr lang="zh-CN" altLang="en-US" sz="1000">
                          <a:solidFill>
                            <a:prstClr val="black"/>
                          </a:solidFill>
                          <a:latin typeface="Cambria Math" panose="02040503050406030204" pitchFamily="18" charset="0"/>
                        </a:rPr>
                        <m:t>=</m:t>
                      </m:r>
                      <m:nary>
                        <m:naryPr>
                          <m:chr m:val="∑"/>
                          <m:limLoc m:val="subSup"/>
                          <m:ctrlPr>
                            <a:rPr lang="zh-CN" altLang="en-US" sz="1000" i="1">
                              <a:solidFill>
                                <a:prstClr val="black"/>
                              </a:solidFill>
                              <a:latin typeface="Cambria Math" panose="02040503050406030204" pitchFamily="18" charset="0"/>
                            </a:rPr>
                          </m:ctrlPr>
                        </m:naryPr>
                        <m:sub>
                          <m:r>
                            <a:rPr lang="zh-CN" altLang="en-US" sz="1000" i="1">
                              <a:solidFill>
                                <a:prstClr val="black"/>
                              </a:solidFill>
                              <a:latin typeface="Cambria Math" panose="02040503050406030204" pitchFamily="18" charset="0"/>
                            </a:rPr>
                            <m:t>𝑛</m:t>
                          </m:r>
                          <m:r>
                            <a:rPr lang="zh-CN" altLang="en-US" sz="1000">
                              <a:solidFill>
                                <a:prstClr val="black"/>
                              </a:solidFill>
                              <a:latin typeface="Cambria Math" panose="02040503050406030204" pitchFamily="18" charset="0"/>
                            </a:rPr>
                            <m:t>=</m:t>
                          </m:r>
                          <m:r>
                            <a:rPr lang="zh-CN" altLang="en-US" sz="1000">
                              <a:solidFill>
                                <a:prstClr val="black"/>
                              </a:solidFill>
                              <a:latin typeface="Cambria Math" panose="02040503050406030204" pitchFamily="18" charset="0"/>
                            </a:rPr>
                            <m:t>1</m:t>
                          </m:r>
                        </m:sub>
                        <m:sup>
                          <m:r>
                            <a:rPr lang="zh-CN" altLang="en-US" sz="1000" i="1">
                              <a:solidFill>
                                <a:prstClr val="black"/>
                              </a:solidFill>
                              <a:latin typeface="Cambria Math" panose="02040503050406030204" pitchFamily="18" charset="0"/>
                            </a:rPr>
                            <m:t>𝑁</m:t>
                          </m:r>
                        </m:sup>
                        <m:e>
                          <m:r>
                            <a:rPr lang="zh-CN" altLang="en-US" sz="1000" i="1">
                              <a:solidFill>
                                <a:prstClr val="black"/>
                              </a:solidFill>
                              <a:latin typeface="Cambria Math" panose="02040503050406030204" pitchFamily="18" charset="0"/>
                            </a:rPr>
                            <m:t>𝑢</m:t>
                          </m:r>
                          <m:d>
                            <m:dPr>
                              <m:ctrlPr>
                                <a:rPr lang="zh-CN" altLang="en-US" sz="1000" i="1">
                                  <a:solidFill>
                                    <a:prstClr val="black"/>
                                  </a:solidFill>
                                  <a:latin typeface="Cambria Math" panose="02040503050406030204" pitchFamily="18" charset="0"/>
                                </a:rPr>
                              </m:ctrlPr>
                            </m:dPr>
                            <m:e>
                              <m:sSub>
                                <m:sSubPr>
                                  <m:ctrlPr>
                                    <a:rPr lang="zh-CN" altLang="en-US" sz="1000" i="1">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𝐷</m:t>
                                  </m:r>
                                </m:e>
                                <m:sub>
                                  <m:r>
                                    <a:rPr lang="zh-CN" altLang="en-US" sz="1000" i="1">
                                      <a:solidFill>
                                        <a:prstClr val="black"/>
                                      </a:solidFill>
                                      <a:latin typeface="Cambria Math" panose="02040503050406030204" pitchFamily="18" charset="0"/>
                                    </a:rPr>
                                    <m:t>𝑁</m:t>
                                  </m:r>
                                </m:sub>
                              </m:sSub>
                            </m:e>
                          </m:d>
                          <m:acc>
                            <m:accPr>
                              <m:ctrlPr>
                                <a:rPr lang="zh-CN" altLang="en-US" sz="1000" i="1">
                                  <a:solidFill>
                                    <a:prstClr val="black"/>
                                  </a:solidFill>
                                  <a:latin typeface="Cambria Math" panose="02040503050406030204" pitchFamily="18" charset="0"/>
                                </a:rPr>
                              </m:ctrlPr>
                            </m:accPr>
                            <m:e>
                              <m:sSub>
                                <m:sSubPr>
                                  <m:ctrlPr>
                                    <a:rPr lang="zh-CN" altLang="en-US" sz="1000" i="1">
                                      <a:solidFill>
                                        <a:prstClr val="black"/>
                                      </a:solidFill>
                                      <a:latin typeface="Cambria Math" panose="02040503050406030204" pitchFamily="18" charset="0"/>
                                    </a:rPr>
                                  </m:ctrlPr>
                                </m:sSubPr>
                                <m:e>
                                  <m:r>
                                    <a:rPr lang="zh-CN" altLang="en-US" sz="1000" i="1">
                                      <a:solidFill>
                                        <a:prstClr val="black"/>
                                      </a:solidFill>
                                      <a:latin typeface="Cambria Math" panose="02040503050406030204" pitchFamily="18" charset="0"/>
                                    </a:rPr>
                                    <m:t>𝛽</m:t>
                                  </m:r>
                                </m:e>
                                <m:sub>
                                  <m:r>
                                    <a:rPr lang="zh-CN" altLang="en-US" sz="1000" i="1">
                                      <a:solidFill>
                                        <a:prstClr val="black"/>
                                      </a:solidFill>
                                      <a:latin typeface="Cambria Math" panose="02040503050406030204" pitchFamily="18" charset="0"/>
                                    </a:rPr>
                                    <m:t>𝑛</m:t>
                                  </m:r>
                                </m:sub>
                              </m:sSub>
                            </m:e>
                          </m:acc>
                        </m:e>
                      </m:nary>
                    </m:oMath>
                  </m:oMathPara>
                </a14:m>
                <a:endParaRPr lang="zh-CN" altLang="en-US" sz="1000" dirty="0">
                  <a:solidFill>
                    <a:prstClr val="black"/>
                  </a:solidFill>
                  <a:latin typeface="Arial" panose="020B0604020202020204"/>
                  <a:ea typeface="微软雅黑" panose="020B0503020204020204" pitchFamily="34" charset="-122"/>
                </a:endParaRPr>
              </a:p>
            </p:txBody>
          </p:sp>
        </mc:Choice>
        <mc:Fallback>
          <p:sp>
            <p:nvSpPr>
              <p:cNvPr id="58" name="文本框 57"/>
              <p:cNvSpPr txBox="1">
                <a:spLocks noRot="1" noChangeAspect="1" noMove="1" noResize="1" noEditPoints="1" noAdjustHandles="1" noChangeArrowheads="1" noChangeShapeType="1" noTextEdit="1"/>
              </p:cNvSpPr>
              <p:nvPr/>
            </p:nvSpPr>
            <p:spPr>
              <a:xfrm>
                <a:off x="3948331" y="5897747"/>
                <a:ext cx="1942139" cy="407356"/>
              </a:xfrm>
              <a:prstGeom prst="rect">
                <a:avLst/>
              </a:prstGeom>
              <a:blipFill rotWithShape="1">
                <a:blip r:embed="rId12"/>
                <a:stretch>
                  <a:fillRect l="-28" t="-123" r="11" b="46"/>
                </a:stretch>
              </a:blipFill>
            </p:spPr>
            <p:txBody>
              <a:bodyPr/>
              <a:lstStyle/>
              <a:p>
                <a:r>
                  <a:rPr lang="zh-CN" altLang="en-US">
                    <a:noFill/>
                  </a:rPr>
                  <a:t> </a:t>
                </a:r>
              </a:p>
            </p:txBody>
          </p:sp>
        </mc:Fallback>
      </mc:AlternateContent>
      <p:grpSp>
        <p:nvGrpSpPr>
          <p:cNvPr id="59" name="组合 58"/>
          <p:cNvGrpSpPr/>
          <p:nvPr/>
        </p:nvGrpSpPr>
        <p:grpSpPr>
          <a:xfrm>
            <a:off x="9958099" y="1053479"/>
            <a:ext cx="2180897" cy="3646645"/>
            <a:chOff x="9977874" y="1525117"/>
            <a:chExt cx="2180897" cy="3646645"/>
          </a:xfrm>
        </p:grpSpPr>
        <p:pic>
          <p:nvPicPr>
            <p:cNvPr id="60" name="图片 59"/>
            <p:cNvPicPr>
              <a:picLocks noChangeAspect="1"/>
            </p:cNvPicPr>
            <p:nvPr/>
          </p:nvPicPr>
          <p:blipFill>
            <a:blip r:embed="rId13">
              <a:extLst>
                <a:ext uri="{28A0092B-C50C-407E-A947-70E740481C1C}">
                  <a14:useLocalDpi xmlns:a14="http://schemas.microsoft.com/office/drawing/2010/main" val="0"/>
                </a:ext>
              </a:extLst>
            </a:blip>
            <a:srcRect l="20986" t="74656" r="15319" b="9132"/>
            <a:stretch>
              <a:fillRect/>
            </a:stretch>
          </p:blipFill>
          <p:spPr>
            <a:xfrm>
              <a:off x="10023075" y="3203853"/>
              <a:ext cx="2090493" cy="852271"/>
            </a:xfrm>
            <a:prstGeom prst="rect">
              <a:avLst/>
            </a:prstGeom>
          </p:spPr>
        </p:pic>
        <p:sp>
          <p:nvSpPr>
            <p:cNvPr id="61" name="矩形: 圆顶角 60"/>
            <p:cNvSpPr/>
            <p:nvPr/>
          </p:nvSpPr>
          <p:spPr>
            <a:xfrm>
              <a:off x="10018777" y="1580016"/>
              <a:ext cx="2101712" cy="670534"/>
            </a:xfrm>
            <a:prstGeom prst="round2SameRect">
              <a:avLst>
                <a:gd name="adj1" fmla="val 30768"/>
                <a:gd name="adj2" fmla="val 0"/>
              </a:avLst>
            </a:prstGeom>
            <a:solidFill>
              <a:srgbClr val="F5D7A6"/>
            </a:solidFill>
            <a:ln w="12700" cap="flat" cmpd="sng" algn="ctr">
              <a:solidFill>
                <a:srgbClr val="F5D7A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全局参数自适应优化反馈环</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62" name="矩形: 圆顶角 61"/>
            <p:cNvSpPr/>
            <p:nvPr/>
          </p:nvSpPr>
          <p:spPr>
            <a:xfrm>
              <a:off x="9977874" y="1525117"/>
              <a:ext cx="2180897" cy="3646645"/>
            </a:xfrm>
            <a:prstGeom prst="round2SameRect">
              <a:avLst>
                <a:gd name="adj1" fmla="val 12769"/>
                <a:gd name="adj2" fmla="val 0"/>
              </a:avLst>
            </a:prstGeom>
            <a:noFill/>
            <a:ln w="19050" cap="flat" cmpd="sng" algn="ctr">
              <a:solidFill>
                <a:srgbClr val="58B6C0"/>
              </a:solidFill>
              <a:prstDash val="solid"/>
              <a:round/>
              <a:headEnd type="none" w="med" len="med"/>
              <a:tailEnd type="none" w="med" len="me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58B6C0"/>
                </a:solidFill>
                <a:effectLst/>
                <a:uLnTx/>
                <a:uFillTx/>
                <a:latin typeface="Arial" panose="020B0604020202020204"/>
                <a:ea typeface="微软雅黑" panose="020B0503020204020204" pitchFamily="34" charset="-122"/>
                <a:cs typeface="+mn-cs"/>
              </a:endParaRPr>
            </a:p>
          </p:txBody>
        </p:sp>
        <p:sp>
          <p:nvSpPr>
            <p:cNvPr id="63" name="矩形: 圆顶角 62"/>
            <p:cNvSpPr/>
            <p:nvPr/>
          </p:nvSpPr>
          <p:spPr>
            <a:xfrm>
              <a:off x="10029996" y="2471325"/>
              <a:ext cx="2090493" cy="745372"/>
            </a:xfrm>
            <a:prstGeom prst="round2SameRect">
              <a:avLst/>
            </a:prstGeom>
            <a:solidFill>
              <a:srgbClr val="F5D7A6"/>
            </a:solidFill>
            <a:ln w="12700" cap="flat" cmpd="sng" algn="ctr">
              <a:solidFill>
                <a:srgbClr val="F5D7A6"/>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P-CAM-ES</a:t>
              </a: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全局自适应优化算法</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64" name="文本框 63"/>
            <p:cNvSpPr txBox="1"/>
            <p:nvPr/>
          </p:nvSpPr>
          <p:spPr>
            <a:xfrm>
              <a:off x="10064829" y="4248432"/>
              <a:ext cx="2055660"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rPr>
                <a:t>避免局部最优、无梯度黑盒优化、规则库参数动态校准</a:t>
              </a:r>
              <a:endParaRPr kumimoji="0" lang="zh-CN" altLang="en-US" sz="1800" b="0" i="0" u="none" strike="noStrike" kern="0" cap="none" spc="0" normalizeH="0" baseline="0" noProof="0" dirty="0">
                <a:ln>
                  <a:noFill/>
                </a:ln>
                <a:solidFill>
                  <a:prstClr val="black"/>
                </a:solidFill>
                <a:effectLst/>
                <a:uLnTx/>
                <a:uFillTx/>
                <a:latin typeface="Arial" panose="020B0604020202020204"/>
                <a:ea typeface="微软雅黑" panose="020B0503020204020204" pitchFamily="34" charset="-122"/>
              </a:endParaRPr>
            </a:p>
          </p:txBody>
        </p:sp>
      </p:grpSp>
      <p:sp>
        <p:nvSpPr>
          <p:cNvPr id="65" name="箭头: 直角双向 64"/>
          <p:cNvSpPr/>
          <p:nvPr/>
        </p:nvSpPr>
        <p:spPr>
          <a:xfrm>
            <a:off x="6513229" y="4677721"/>
            <a:ext cx="5082845" cy="1593342"/>
          </a:xfrm>
          <a:prstGeom prst="leftUpArrow">
            <a:avLst>
              <a:gd name="adj1" fmla="val 13126"/>
              <a:gd name="adj2" fmla="val 11148"/>
              <a:gd name="adj3" fmla="val 30442"/>
            </a:avLst>
          </a:prstGeom>
          <a:solidFill>
            <a:srgbClr val="F5D7A6"/>
          </a:solidFill>
          <a:ln w="12700" cap="flat" cmpd="sng" algn="ctr">
            <a:solidFill>
              <a:srgbClr val="3494BA">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pitchFamily="34" charset="-122"/>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242047" y="1180686"/>
          <a:ext cx="6539752" cy="2520000"/>
        </p:xfrm>
        <a:graphic>
          <a:graphicData uri="http://schemas.openxmlformats.org/drawingml/2006/table">
            <a:tbl>
              <a:tblPr firstRow="1" bandRow="1"/>
              <a:tblGrid>
                <a:gridCol w="1634938"/>
                <a:gridCol w="1634938"/>
                <a:gridCol w="1634938"/>
                <a:gridCol w="1634938"/>
              </a:tblGrid>
              <a:tr h="504000">
                <a:tc>
                  <a:txBody>
                    <a:bodyPr/>
                    <a:lstStyle>
                      <a:lvl1pPr marL="0" algn="l" defTabSz="914400" rtl="0" eaLnBrk="1" latinLnBrk="0" hangingPunct="1">
                        <a:defRPr sz="1800" b="1" kern="1200">
                          <a:solidFill>
                            <a:schemeClr val="lt1"/>
                          </a:solidFill>
                          <a:latin typeface="等线" panose="02010600030101010101" charset="-122"/>
                        </a:defRPr>
                      </a:lvl1pPr>
                      <a:lvl2pPr marL="457200" algn="l" defTabSz="914400" rtl="0" eaLnBrk="1" latinLnBrk="0" hangingPunct="1">
                        <a:defRPr sz="1800" b="1" kern="1200">
                          <a:solidFill>
                            <a:schemeClr val="lt1"/>
                          </a:solidFill>
                          <a:latin typeface="等线" panose="02010600030101010101" charset="-122"/>
                        </a:defRPr>
                      </a:lvl2pPr>
                      <a:lvl3pPr marL="914400" algn="l" defTabSz="914400" rtl="0" eaLnBrk="1" latinLnBrk="0" hangingPunct="1">
                        <a:defRPr sz="1800" b="1" kern="1200">
                          <a:solidFill>
                            <a:schemeClr val="lt1"/>
                          </a:solidFill>
                          <a:latin typeface="等线" panose="02010600030101010101" charset="-122"/>
                        </a:defRPr>
                      </a:lvl3pPr>
                      <a:lvl4pPr marL="1371600" algn="l" defTabSz="914400" rtl="0" eaLnBrk="1" latinLnBrk="0" hangingPunct="1">
                        <a:defRPr sz="1800" b="1" kern="1200">
                          <a:solidFill>
                            <a:schemeClr val="lt1"/>
                          </a:solidFill>
                          <a:latin typeface="等线" panose="02010600030101010101" charset="-122"/>
                        </a:defRPr>
                      </a:lvl4pPr>
                      <a:lvl5pPr marL="1828800" algn="l" defTabSz="914400" rtl="0" eaLnBrk="1" latinLnBrk="0" hangingPunct="1">
                        <a:defRPr sz="1800" b="1" kern="1200">
                          <a:solidFill>
                            <a:schemeClr val="lt1"/>
                          </a:solidFill>
                          <a:latin typeface="等线" panose="02010600030101010101" charset="-122"/>
                        </a:defRPr>
                      </a:lvl5pPr>
                      <a:lvl6pPr marL="2286000" algn="l" defTabSz="914400" rtl="0" eaLnBrk="1" latinLnBrk="0" hangingPunct="1">
                        <a:defRPr sz="1800" b="1" kern="1200">
                          <a:solidFill>
                            <a:schemeClr val="lt1"/>
                          </a:solidFill>
                          <a:latin typeface="等线" panose="02010600030101010101" charset="-122"/>
                        </a:defRPr>
                      </a:lvl6pPr>
                      <a:lvl7pPr marL="2743200" algn="l" defTabSz="914400" rtl="0" eaLnBrk="1" latinLnBrk="0" hangingPunct="1">
                        <a:defRPr sz="1800" b="1" kern="1200">
                          <a:solidFill>
                            <a:schemeClr val="lt1"/>
                          </a:solidFill>
                          <a:latin typeface="等线" panose="02010600030101010101" charset="-122"/>
                        </a:defRPr>
                      </a:lvl7pPr>
                      <a:lvl8pPr marL="3200400" algn="l" defTabSz="914400" rtl="0" eaLnBrk="1" latinLnBrk="0" hangingPunct="1">
                        <a:defRPr sz="1800" b="1" kern="1200">
                          <a:solidFill>
                            <a:schemeClr val="lt1"/>
                          </a:solidFill>
                          <a:latin typeface="等线" panose="02010600030101010101" charset="-122"/>
                        </a:defRPr>
                      </a:lvl8pPr>
                      <a:lvl9pPr marL="3657600" algn="l" defTabSz="914400" rtl="0" eaLnBrk="1" latinLnBrk="0" hangingPunct="1">
                        <a:defRPr sz="1800" b="1" kern="1200">
                          <a:solidFill>
                            <a:schemeClr val="lt1"/>
                          </a:solidFill>
                          <a:latin typeface="等线" panose="02010600030101010101" charset="-122"/>
                        </a:defRPr>
                      </a:lvl9pPr>
                    </a:lstStyle>
                    <a:p>
                      <a:pPr algn="ctr"/>
                      <a:endParaRPr lang="zh-CN" altLang="en-US"/>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等线" panose="02010600030101010101" charset="-122"/>
                        </a:defRPr>
                      </a:lvl1pPr>
                      <a:lvl2pPr marL="457200" algn="l" defTabSz="914400" rtl="0" eaLnBrk="1" latinLnBrk="0" hangingPunct="1">
                        <a:defRPr sz="1800" b="1" kern="1200">
                          <a:solidFill>
                            <a:schemeClr val="lt1"/>
                          </a:solidFill>
                          <a:latin typeface="等线" panose="02010600030101010101" charset="-122"/>
                        </a:defRPr>
                      </a:lvl2pPr>
                      <a:lvl3pPr marL="914400" algn="l" defTabSz="914400" rtl="0" eaLnBrk="1" latinLnBrk="0" hangingPunct="1">
                        <a:defRPr sz="1800" b="1" kern="1200">
                          <a:solidFill>
                            <a:schemeClr val="lt1"/>
                          </a:solidFill>
                          <a:latin typeface="等线" panose="02010600030101010101" charset="-122"/>
                        </a:defRPr>
                      </a:lvl3pPr>
                      <a:lvl4pPr marL="1371600" algn="l" defTabSz="914400" rtl="0" eaLnBrk="1" latinLnBrk="0" hangingPunct="1">
                        <a:defRPr sz="1800" b="1" kern="1200">
                          <a:solidFill>
                            <a:schemeClr val="lt1"/>
                          </a:solidFill>
                          <a:latin typeface="等线" panose="02010600030101010101" charset="-122"/>
                        </a:defRPr>
                      </a:lvl4pPr>
                      <a:lvl5pPr marL="1828800" algn="l" defTabSz="914400" rtl="0" eaLnBrk="1" latinLnBrk="0" hangingPunct="1">
                        <a:defRPr sz="1800" b="1" kern="1200">
                          <a:solidFill>
                            <a:schemeClr val="lt1"/>
                          </a:solidFill>
                          <a:latin typeface="等线" panose="02010600030101010101" charset="-122"/>
                        </a:defRPr>
                      </a:lvl5pPr>
                      <a:lvl6pPr marL="2286000" algn="l" defTabSz="914400" rtl="0" eaLnBrk="1" latinLnBrk="0" hangingPunct="1">
                        <a:defRPr sz="1800" b="1" kern="1200">
                          <a:solidFill>
                            <a:schemeClr val="lt1"/>
                          </a:solidFill>
                          <a:latin typeface="等线" panose="02010600030101010101" charset="-122"/>
                        </a:defRPr>
                      </a:lvl6pPr>
                      <a:lvl7pPr marL="2743200" algn="l" defTabSz="914400" rtl="0" eaLnBrk="1" latinLnBrk="0" hangingPunct="1">
                        <a:defRPr sz="1800" b="1" kern="1200">
                          <a:solidFill>
                            <a:schemeClr val="lt1"/>
                          </a:solidFill>
                          <a:latin typeface="等线" panose="02010600030101010101" charset="-122"/>
                        </a:defRPr>
                      </a:lvl7pPr>
                      <a:lvl8pPr marL="3200400" algn="l" defTabSz="914400" rtl="0" eaLnBrk="1" latinLnBrk="0" hangingPunct="1">
                        <a:defRPr sz="1800" b="1" kern="1200">
                          <a:solidFill>
                            <a:schemeClr val="lt1"/>
                          </a:solidFill>
                          <a:latin typeface="等线" panose="02010600030101010101" charset="-122"/>
                        </a:defRPr>
                      </a:lvl8pPr>
                      <a:lvl9pPr marL="3657600" algn="l" defTabSz="914400" rtl="0" eaLnBrk="1" latinLnBrk="0" hangingPunct="1">
                        <a:defRPr sz="1800" b="1" kern="1200">
                          <a:solidFill>
                            <a:schemeClr val="lt1"/>
                          </a:solidFill>
                          <a:latin typeface="等线" panose="02010600030101010101" charset="-122"/>
                        </a:defRPr>
                      </a:lvl9pPr>
                    </a:lstStyle>
                    <a:p>
                      <a:pPr algn="ctr"/>
                      <a:r>
                        <a:rPr lang="zh-CN" altLang="en-US" sz="1800" b="1" kern="100">
                          <a:effectLst/>
                          <a:latin typeface="微软雅黑" panose="020B0503020204020204" pitchFamily="34" charset="-122"/>
                          <a:ea typeface="微软雅黑" panose="020B0503020204020204" pitchFamily="34" charset="-122"/>
                        </a:rPr>
                        <a:t>成都凯腾</a:t>
                      </a:r>
                      <a:endParaRPr lang="zh-CN" altLang="en-US"/>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等线" panose="02010600030101010101" charset="-122"/>
                        </a:defRPr>
                      </a:lvl1pPr>
                      <a:lvl2pPr marL="457200" algn="l" defTabSz="914400" rtl="0" eaLnBrk="1" latinLnBrk="0" hangingPunct="1">
                        <a:defRPr sz="1800" b="1" kern="1200">
                          <a:solidFill>
                            <a:schemeClr val="lt1"/>
                          </a:solidFill>
                          <a:latin typeface="等线" panose="02010600030101010101" charset="-122"/>
                        </a:defRPr>
                      </a:lvl2pPr>
                      <a:lvl3pPr marL="914400" algn="l" defTabSz="914400" rtl="0" eaLnBrk="1" latinLnBrk="0" hangingPunct="1">
                        <a:defRPr sz="1800" b="1" kern="1200">
                          <a:solidFill>
                            <a:schemeClr val="lt1"/>
                          </a:solidFill>
                          <a:latin typeface="等线" panose="02010600030101010101" charset="-122"/>
                        </a:defRPr>
                      </a:lvl3pPr>
                      <a:lvl4pPr marL="1371600" algn="l" defTabSz="914400" rtl="0" eaLnBrk="1" latinLnBrk="0" hangingPunct="1">
                        <a:defRPr sz="1800" b="1" kern="1200">
                          <a:solidFill>
                            <a:schemeClr val="lt1"/>
                          </a:solidFill>
                          <a:latin typeface="等线" panose="02010600030101010101" charset="-122"/>
                        </a:defRPr>
                      </a:lvl4pPr>
                      <a:lvl5pPr marL="1828800" algn="l" defTabSz="914400" rtl="0" eaLnBrk="1" latinLnBrk="0" hangingPunct="1">
                        <a:defRPr sz="1800" b="1" kern="1200">
                          <a:solidFill>
                            <a:schemeClr val="lt1"/>
                          </a:solidFill>
                          <a:latin typeface="等线" panose="02010600030101010101" charset="-122"/>
                        </a:defRPr>
                      </a:lvl5pPr>
                      <a:lvl6pPr marL="2286000" algn="l" defTabSz="914400" rtl="0" eaLnBrk="1" latinLnBrk="0" hangingPunct="1">
                        <a:defRPr sz="1800" b="1" kern="1200">
                          <a:solidFill>
                            <a:schemeClr val="lt1"/>
                          </a:solidFill>
                          <a:latin typeface="等线" panose="02010600030101010101" charset="-122"/>
                        </a:defRPr>
                      </a:lvl6pPr>
                      <a:lvl7pPr marL="2743200" algn="l" defTabSz="914400" rtl="0" eaLnBrk="1" latinLnBrk="0" hangingPunct="1">
                        <a:defRPr sz="1800" b="1" kern="1200">
                          <a:solidFill>
                            <a:schemeClr val="lt1"/>
                          </a:solidFill>
                          <a:latin typeface="等线" panose="02010600030101010101" charset="-122"/>
                        </a:defRPr>
                      </a:lvl7pPr>
                      <a:lvl8pPr marL="3200400" algn="l" defTabSz="914400" rtl="0" eaLnBrk="1" latinLnBrk="0" hangingPunct="1">
                        <a:defRPr sz="1800" b="1" kern="1200">
                          <a:solidFill>
                            <a:schemeClr val="lt1"/>
                          </a:solidFill>
                          <a:latin typeface="等线" panose="02010600030101010101" charset="-122"/>
                        </a:defRPr>
                      </a:lvl8pPr>
                      <a:lvl9pPr marL="3657600" algn="l" defTabSz="914400" rtl="0" eaLnBrk="1" latinLnBrk="0" hangingPunct="1">
                        <a:defRPr sz="1800" b="1" kern="1200">
                          <a:solidFill>
                            <a:schemeClr val="lt1"/>
                          </a:solidFill>
                          <a:latin typeface="等线" panose="02010600030101010101" charset="-122"/>
                        </a:defRPr>
                      </a:lvl9pPr>
                    </a:lstStyle>
                    <a:p>
                      <a:pPr algn="ctr"/>
                      <a:r>
                        <a:rPr lang="zh-CN" altLang="en-US" sz="1800" b="1" kern="100">
                          <a:effectLst/>
                          <a:latin typeface="微软雅黑" panose="020B0503020204020204" pitchFamily="34" charset="-122"/>
                          <a:ea typeface="微软雅黑" panose="020B0503020204020204" pitchFamily="34" charset="-122"/>
                        </a:rPr>
                        <a:t>成都德芯</a:t>
                      </a:r>
                      <a:endParaRPr lang="zh-CN" altLang="en-US"/>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等线" panose="02010600030101010101" charset="-122"/>
                        </a:defRPr>
                      </a:lvl1pPr>
                      <a:lvl2pPr marL="457200" algn="l" defTabSz="914400" rtl="0" eaLnBrk="1" latinLnBrk="0" hangingPunct="1">
                        <a:defRPr sz="1800" b="1" kern="1200">
                          <a:solidFill>
                            <a:schemeClr val="lt1"/>
                          </a:solidFill>
                          <a:latin typeface="等线" panose="02010600030101010101" charset="-122"/>
                        </a:defRPr>
                      </a:lvl2pPr>
                      <a:lvl3pPr marL="914400" algn="l" defTabSz="914400" rtl="0" eaLnBrk="1" latinLnBrk="0" hangingPunct="1">
                        <a:defRPr sz="1800" b="1" kern="1200">
                          <a:solidFill>
                            <a:schemeClr val="lt1"/>
                          </a:solidFill>
                          <a:latin typeface="等线" panose="02010600030101010101" charset="-122"/>
                        </a:defRPr>
                      </a:lvl3pPr>
                      <a:lvl4pPr marL="1371600" algn="l" defTabSz="914400" rtl="0" eaLnBrk="1" latinLnBrk="0" hangingPunct="1">
                        <a:defRPr sz="1800" b="1" kern="1200">
                          <a:solidFill>
                            <a:schemeClr val="lt1"/>
                          </a:solidFill>
                          <a:latin typeface="等线" panose="02010600030101010101" charset="-122"/>
                        </a:defRPr>
                      </a:lvl4pPr>
                      <a:lvl5pPr marL="1828800" algn="l" defTabSz="914400" rtl="0" eaLnBrk="1" latinLnBrk="0" hangingPunct="1">
                        <a:defRPr sz="1800" b="1" kern="1200">
                          <a:solidFill>
                            <a:schemeClr val="lt1"/>
                          </a:solidFill>
                          <a:latin typeface="等线" panose="02010600030101010101" charset="-122"/>
                        </a:defRPr>
                      </a:lvl5pPr>
                      <a:lvl6pPr marL="2286000" algn="l" defTabSz="914400" rtl="0" eaLnBrk="1" latinLnBrk="0" hangingPunct="1">
                        <a:defRPr sz="1800" b="1" kern="1200">
                          <a:solidFill>
                            <a:schemeClr val="lt1"/>
                          </a:solidFill>
                          <a:latin typeface="等线" panose="02010600030101010101" charset="-122"/>
                        </a:defRPr>
                      </a:lvl6pPr>
                      <a:lvl7pPr marL="2743200" algn="l" defTabSz="914400" rtl="0" eaLnBrk="1" latinLnBrk="0" hangingPunct="1">
                        <a:defRPr sz="1800" b="1" kern="1200">
                          <a:solidFill>
                            <a:schemeClr val="lt1"/>
                          </a:solidFill>
                          <a:latin typeface="等线" panose="02010600030101010101" charset="-122"/>
                        </a:defRPr>
                      </a:lvl7pPr>
                      <a:lvl8pPr marL="3200400" algn="l" defTabSz="914400" rtl="0" eaLnBrk="1" latinLnBrk="0" hangingPunct="1">
                        <a:defRPr sz="1800" b="1" kern="1200">
                          <a:solidFill>
                            <a:schemeClr val="lt1"/>
                          </a:solidFill>
                          <a:latin typeface="等线" panose="02010600030101010101" charset="-122"/>
                        </a:defRPr>
                      </a:lvl8pPr>
                      <a:lvl9pPr marL="3657600" algn="l" defTabSz="914400" rtl="0" eaLnBrk="1" latinLnBrk="0" hangingPunct="1">
                        <a:defRPr sz="1800" b="1" kern="1200">
                          <a:solidFill>
                            <a:schemeClr val="lt1"/>
                          </a:solidFill>
                          <a:latin typeface="等线" panose="02010600030101010101" charset="-122"/>
                        </a:defRPr>
                      </a:lvl9pPr>
                    </a:lstStyle>
                    <a:p>
                      <a:pPr algn="ctr"/>
                      <a:r>
                        <a:rPr lang="zh-CN" altLang="en-US" sz="1800" b="1" kern="100" dirty="0">
                          <a:effectLst/>
                          <a:latin typeface="微软雅黑" panose="020B0503020204020204" pitchFamily="34" charset="-122"/>
                          <a:ea typeface="微软雅黑" panose="020B0503020204020204" pitchFamily="34" charset="-122"/>
                        </a:rPr>
                        <a:t>无锡华康</a:t>
                      </a:r>
                      <a:endParaRPr lang="zh-CN" altLang="en-US" dirty="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r>
              <a:tr h="504000">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r>
                        <a:rPr lang="en-US" altLang="zh-CN" b="1"/>
                        <a:t>81.25 MHz</a:t>
                      </a:r>
                      <a:endParaRPr lang="zh-CN" altLang="en-US" b="1"/>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r>
                        <a:rPr lang="zh-CN" altLang="en-US" b="1"/>
                        <a:t>√</a:t>
                      </a:r>
                      <a:endParaRPr lang="zh-CN" altLang="en-US" b="1"/>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endParaRPr lang="zh-CN" altLang="en-US" b="1"/>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endParaRPr lang="zh-CN" altLang="en-US" b="1"/>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r h="504000">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r>
                        <a:rPr lang="en-US" altLang="zh-CN" b="1"/>
                        <a:t>162.5 MHz</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t>√</a:t>
                      </a:r>
                      <a:endParaRPr lang="zh-CN" altLang="en-US"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t>√</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t>√</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r>
              <a:tr h="504000">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r>
                        <a:rPr lang="en-US" altLang="zh-CN" b="1"/>
                        <a:t>325 MHz</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t>√</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t>√</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r>
              <a:tr h="504000">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algn="ctr"/>
                      <a:r>
                        <a:rPr lang="en-US" altLang="zh-CN" b="1"/>
                        <a:t>650 MHz</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t>√</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t>√</a:t>
                      </a:r>
                      <a:endParaRPr lang="zh-CN" altLang="en-US" b="1"/>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等线" panose="02010600030101010101" charset="-122"/>
                        </a:defRPr>
                      </a:lvl1pPr>
                      <a:lvl2pPr marL="457200" algn="l" defTabSz="914400" rtl="0" eaLnBrk="1" latinLnBrk="0" hangingPunct="1">
                        <a:defRPr sz="1800" kern="1200">
                          <a:solidFill>
                            <a:schemeClr val="dk1"/>
                          </a:solidFill>
                          <a:latin typeface="等线" panose="02010600030101010101" charset="-122"/>
                        </a:defRPr>
                      </a:lvl2pPr>
                      <a:lvl3pPr marL="914400" algn="l" defTabSz="914400" rtl="0" eaLnBrk="1" latinLnBrk="0" hangingPunct="1">
                        <a:defRPr sz="1800" kern="1200">
                          <a:solidFill>
                            <a:schemeClr val="dk1"/>
                          </a:solidFill>
                          <a:latin typeface="等线" panose="02010600030101010101" charset="-122"/>
                        </a:defRPr>
                      </a:lvl3pPr>
                      <a:lvl4pPr marL="1371600" algn="l" defTabSz="914400" rtl="0" eaLnBrk="1" latinLnBrk="0" hangingPunct="1">
                        <a:defRPr sz="1800" kern="1200">
                          <a:solidFill>
                            <a:schemeClr val="dk1"/>
                          </a:solidFill>
                          <a:latin typeface="等线" panose="02010600030101010101" charset="-122"/>
                        </a:defRPr>
                      </a:lvl4pPr>
                      <a:lvl5pPr marL="1828800" algn="l" defTabSz="914400" rtl="0" eaLnBrk="1" latinLnBrk="0" hangingPunct="1">
                        <a:defRPr sz="1800" kern="1200">
                          <a:solidFill>
                            <a:schemeClr val="dk1"/>
                          </a:solidFill>
                          <a:latin typeface="等线" panose="02010600030101010101" charset="-122"/>
                        </a:defRPr>
                      </a:lvl5pPr>
                      <a:lvl6pPr marL="2286000" algn="l" defTabSz="914400" rtl="0" eaLnBrk="1" latinLnBrk="0" hangingPunct="1">
                        <a:defRPr sz="1800" kern="1200">
                          <a:solidFill>
                            <a:schemeClr val="dk1"/>
                          </a:solidFill>
                          <a:latin typeface="等线" panose="02010600030101010101" charset="-122"/>
                        </a:defRPr>
                      </a:lvl6pPr>
                      <a:lvl7pPr marL="2743200" algn="l" defTabSz="914400" rtl="0" eaLnBrk="1" latinLnBrk="0" hangingPunct="1">
                        <a:defRPr sz="1800" kern="1200">
                          <a:solidFill>
                            <a:schemeClr val="dk1"/>
                          </a:solidFill>
                          <a:latin typeface="等线" panose="02010600030101010101" charset="-122"/>
                        </a:defRPr>
                      </a:lvl7pPr>
                      <a:lvl8pPr marL="3200400" algn="l" defTabSz="914400" rtl="0" eaLnBrk="1" latinLnBrk="0" hangingPunct="1">
                        <a:defRPr sz="1800" kern="1200">
                          <a:solidFill>
                            <a:schemeClr val="dk1"/>
                          </a:solidFill>
                          <a:latin typeface="等线" panose="02010600030101010101" charset="-122"/>
                        </a:defRPr>
                      </a:lvl8pPr>
                      <a:lvl9pPr marL="3657600" algn="l" defTabSz="914400" rtl="0" eaLnBrk="1" latinLnBrk="0" hangingPunct="1">
                        <a:defRPr sz="1800" kern="1200">
                          <a:solidFill>
                            <a:schemeClr val="dk1"/>
                          </a:solidFill>
                          <a:latin typeface="等线" panose="02010600030101010101"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t>√</a:t>
                      </a:r>
                      <a:endParaRPr lang="zh-CN" altLang="en-US" b="1"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r>
            </a:tbl>
          </a:graphicData>
        </a:graphic>
      </p:graphicFrame>
      <p:pic>
        <p:nvPicPr>
          <p:cNvPr id="5" name="Picture 2" descr="https://gimg2.baidu.com/image_search/src=http%3A%2F%2Fimg.kanzhun.com%2Fimages%2Fx_c_img%2F20200403%2Ff260081211bfc001859112918a2ee818.jpg&amp;refer=http%3A%2F%2Fimg.kanzhun.com&amp;app=2002&amp;size=f9999,10000&amp;q=a80&amp;n=0&amp;g=0n&amp;fmt=auto?sec=1670942093&amp;t=84e579623b130f14b681dccb2d196ae7"/>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t="14556" b="15440"/>
          <a:stretch>
            <a:fillRect/>
          </a:stretch>
        </p:blipFill>
        <p:spPr bwMode="auto">
          <a:xfrm>
            <a:off x="242047" y="3878752"/>
            <a:ext cx="1078749" cy="798165"/>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047" y="4469945"/>
            <a:ext cx="1049373" cy="793114"/>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50" y="4986703"/>
            <a:ext cx="1181161" cy="755689"/>
          </a:xfrm>
          <a:prstGeom prst="rect">
            <a:avLst/>
          </a:prstGeom>
        </p:spPr>
      </p:pic>
      <p:sp>
        <p:nvSpPr>
          <p:cNvPr id="8" name="文本框 7"/>
          <p:cNvSpPr txBox="1"/>
          <p:nvPr/>
        </p:nvSpPr>
        <p:spPr>
          <a:xfrm>
            <a:off x="1408593" y="3910362"/>
            <a:ext cx="7550671"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从</a:t>
            </a: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2014</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年开始合作，</a:t>
            </a: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2016</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年首套</a:t>
            </a: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80kW</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设备投入运行，至今保持了超低故障率，是我方的核心供应商之一；</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1408592" y="4524513"/>
            <a:ext cx="7550671"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defPPr>
              <a:defRPr lang="en-GB"/>
            </a:defPPr>
            <a:lvl1pPr>
              <a:defRPr sz="1600">
                <a:solidFill>
                  <a:schemeClr val="dk1"/>
                </a:solidFill>
                <a:latin typeface="+mn-lt"/>
                <a:ea typeface="+mn-ea"/>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2019</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年开始合作，在新技术研发、工业应用等方面具有很强的技术实力，目前在多个频段已经开展技术合作；</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1408591" y="5142032"/>
            <a:ext cx="7550671"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defPPr>
              <a:defRPr lang="en-GB"/>
            </a:defPPr>
            <a:lvl1pPr>
              <a:defRPr sz="1600">
                <a:solidFill>
                  <a:schemeClr val="dk1"/>
                </a:solidFill>
                <a:latin typeface="+mn-lt"/>
                <a:ea typeface="+mn-ea"/>
              </a:defRPr>
            </a:lvl1pPr>
            <a:lvl2pPr>
              <a:defRPr>
                <a:solidFill>
                  <a:schemeClr val="dk1"/>
                </a:solidFill>
                <a:latin typeface="+mn-lt"/>
                <a:ea typeface="+mn-ea"/>
              </a:defRPr>
            </a:lvl2pPr>
            <a:lvl3pPr>
              <a:defRPr>
                <a:solidFill>
                  <a:schemeClr val="dk1"/>
                </a:solidFill>
                <a:latin typeface="+mn-lt"/>
                <a:ea typeface="+mn-ea"/>
              </a:defRPr>
            </a:lvl3pPr>
            <a:lvl4pPr>
              <a:defRPr>
                <a:solidFill>
                  <a:schemeClr val="dk1"/>
                </a:solidFill>
                <a:latin typeface="+mn-lt"/>
                <a:ea typeface="+mn-ea"/>
              </a:defRPr>
            </a:lvl4pPr>
            <a:lvl5pPr>
              <a:defRPr>
                <a:solidFill>
                  <a:schemeClr val="dk1"/>
                </a:solidFill>
                <a:latin typeface="+mn-lt"/>
                <a:ea typeface="+mn-ea"/>
              </a:defRPr>
            </a:lvl5pPr>
            <a:lvl6pPr>
              <a:defRPr>
                <a:solidFill>
                  <a:schemeClr val="dk1"/>
                </a:solidFill>
                <a:latin typeface="+mn-lt"/>
                <a:ea typeface="+mn-ea"/>
              </a:defRPr>
            </a:lvl6pPr>
            <a:lvl7pPr>
              <a:defRPr>
                <a:solidFill>
                  <a:schemeClr val="dk1"/>
                </a:solidFill>
                <a:latin typeface="+mn-lt"/>
                <a:ea typeface="+mn-ea"/>
              </a:defRPr>
            </a:lvl7pPr>
            <a:lvl8pPr>
              <a:defRPr>
                <a:solidFill>
                  <a:schemeClr val="dk1"/>
                </a:solidFill>
                <a:latin typeface="+mn-lt"/>
                <a:ea typeface="+mn-ea"/>
              </a:defRPr>
            </a:lvl8pPr>
            <a:lvl9pPr>
              <a:defRPr>
                <a:solidFill>
                  <a:schemeClr val="dk1"/>
                </a:solidFill>
                <a:latin typeface="+mn-lt"/>
                <a:ea typeface="+mn-ea"/>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2018</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年开始合作，承担了我方</a:t>
            </a: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162.5MHz</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和</a:t>
            </a:r>
            <a:r>
              <a:rPr kumimoji="0" lang="en-US" altLang="zh-CN"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650MHz</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的研发任务，同时在新技术研发和技术合作方面与我方联系紧密；</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descr="图片包含 游戏机, 冰箱, 电脑&#10;&#10;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31832" t="23720" r="20169" b="3140"/>
          <a:stretch>
            <a:fillRect/>
          </a:stretch>
        </p:blipFill>
        <p:spPr>
          <a:xfrm>
            <a:off x="9854807" y="3700686"/>
            <a:ext cx="2259951" cy="2754894"/>
          </a:xfrm>
          <a:prstGeom prst="rect">
            <a:avLst/>
          </a:prstGeom>
        </p:spPr>
      </p:pic>
      <p:pic>
        <p:nvPicPr>
          <p:cNvPr id="12" name="图片 11" descr="商店的门口前有贴海报&#10;&#10;低可信度描述已自动生成"/>
          <p:cNvPicPr>
            <a:picLocks noChangeAspect="1"/>
          </p:cNvPicPr>
          <p:nvPr/>
        </p:nvPicPr>
        <p:blipFill rotWithShape="1">
          <a:blip r:embed="rId5">
            <a:extLst>
              <a:ext uri="{28A0092B-C50C-407E-A947-70E740481C1C}">
                <a14:useLocalDpi xmlns:a14="http://schemas.microsoft.com/office/drawing/2010/main" val="0"/>
              </a:ext>
            </a:extLst>
          </a:blip>
          <a:srcRect l="-721" r="150"/>
          <a:stretch>
            <a:fillRect/>
          </a:stretch>
        </p:blipFill>
        <p:spPr>
          <a:xfrm>
            <a:off x="6946346" y="865425"/>
            <a:ext cx="5021056" cy="2743831"/>
          </a:xfrm>
          <a:prstGeom prst="rect">
            <a:avLst/>
          </a:prstGeom>
        </p:spPr>
      </p:pic>
      <p:sp>
        <p:nvSpPr>
          <p:cNvPr id="13" name="Rectangle 2"/>
          <p:cNvSpPr txBox="1">
            <a:spLocks noChangeArrowheads="1"/>
          </p:cNvSpPr>
          <p:nvPr/>
        </p:nvSpPr>
        <p:spPr bwMode="auto">
          <a:xfrm>
            <a:off x="931329" y="53947"/>
            <a:ext cx="7009553" cy="633412"/>
          </a:xfrm>
          <a:prstGeom prst="rect">
            <a:avLst/>
          </a:prstGeom>
          <a:noFill/>
          <a:ln w="9525">
            <a:noFill/>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IMP</a:t>
            </a:r>
            <a:r>
              <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rPr>
              <a:t>标准化固态功率源合作厂家</a:t>
            </a:r>
            <a:endParaRPr kumimoji="0" lang="zh-CN" altLang="en-US" sz="3600" b="1"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838200" y="0"/>
            <a:ext cx="10515600" cy="7854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defRPr/>
            </a:pPr>
            <a:r>
              <a:rPr kumimoji="0" lang="zh-CN" altLang="en-US" sz="4400" b="0"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rPr>
              <a:t>总结</a:t>
            </a:r>
            <a:endParaRPr kumimoji="0" lang="zh-CN" altLang="en-US" sz="4400" b="0" i="0" u="none" strike="noStrike" kern="1200" cap="none" spc="0" normalizeH="0" baseline="0" noProof="0" dirty="0">
              <a:ln>
                <a:noFill/>
              </a:ln>
              <a:solidFill>
                <a:srgbClr val="014AB9"/>
              </a:solidFill>
              <a:effectLst/>
              <a:uLnTx/>
              <a:uFillTx/>
              <a:latin typeface="微软雅黑" panose="020B0503020204020204" pitchFamily="34" charset="-122"/>
              <a:ea typeface="微软雅黑" panose="020B0503020204020204" pitchFamily="34" charset="-122"/>
            </a:endParaRPr>
          </a:p>
        </p:txBody>
      </p:sp>
      <p:sp>
        <p:nvSpPr>
          <p:cNvPr id="3" name="文本占位符 2"/>
          <p:cNvSpPr>
            <a:spLocks noGrp="1"/>
          </p:cNvSpPr>
          <p:nvPr>
            <p:custDataLst>
              <p:tags r:id="rId1"/>
            </p:custDataLst>
          </p:nvPr>
        </p:nvSpPr>
        <p:spPr>
          <a:xfrm>
            <a:off x="939399" y="981710"/>
            <a:ext cx="10514965" cy="4894580"/>
          </a:xfrm>
          <a:prstGeom prst="rect">
            <a:avLst/>
          </a:prstGeom>
        </p:spPr>
        <p:txBody>
          <a:bodyPr/>
          <a:lstStyle>
            <a:lvl1pPr marL="342900" indent="-342900" algn="l" rtl="0" eaLnBrk="1" fontAlgn="base" hangingPunct="1">
              <a:spcBef>
                <a:spcPct val="20000"/>
              </a:spcBef>
              <a:spcAft>
                <a:spcPct val="0"/>
              </a:spcAft>
              <a:buClr>
                <a:srgbClr val="F1AF00"/>
              </a:buClr>
              <a:buChar char="•"/>
              <a:defRPr sz="2400" b="1">
                <a:solidFill>
                  <a:schemeClr val="tx1"/>
                </a:solidFill>
                <a:latin typeface="+mn-lt"/>
                <a:ea typeface="+mn-ea"/>
                <a:cs typeface="+mn-cs"/>
              </a:defRPr>
            </a:lvl1pPr>
            <a:lvl2pPr marL="742950" indent="-285750" algn="l" rtl="0" eaLnBrk="1" fontAlgn="base" hangingPunct="1">
              <a:spcBef>
                <a:spcPct val="20000"/>
              </a:spcBef>
              <a:spcAft>
                <a:spcPct val="0"/>
              </a:spcAft>
              <a:buClr>
                <a:srgbClr val="F1AF00"/>
              </a:buClr>
              <a:buFont typeface="Arial" panose="020B0604020202020204" pitchFamily="34" charset="0"/>
              <a:buChar char="–"/>
              <a:defRPr sz="2100">
                <a:solidFill>
                  <a:srgbClr val="00338F"/>
                </a:solidFill>
                <a:latin typeface="+mn-lt"/>
              </a:defRPr>
            </a:lvl2pPr>
            <a:lvl3pPr marL="1143000" indent="-228600" algn="l" rtl="0" eaLnBrk="1" fontAlgn="base" hangingPunct="1">
              <a:spcBef>
                <a:spcPct val="20000"/>
              </a:spcBef>
              <a:spcAft>
                <a:spcPct val="0"/>
              </a:spcAft>
              <a:buClr>
                <a:srgbClr val="F1AF00"/>
              </a:buClr>
              <a:buFont typeface="Wingdings" panose="05000000000000000000" pitchFamily="2" charset="2"/>
              <a:buChar char="§"/>
              <a:defRPr sz="1900">
                <a:solidFill>
                  <a:srgbClr val="00338F"/>
                </a:solidFill>
                <a:latin typeface="+mn-lt"/>
              </a:defRPr>
            </a:lvl3pPr>
            <a:lvl4pPr marL="1600200" indent="-228600" algn="l" rtl="0" eaLnBrk="1" fontAlgn="base" hangingPunct="1">
              <a:spcBef>
                <a:spcPct val="20000"/>
              </a:spcBef>
              <a:spcAft>
                <a:spcPct val="0"/>
              </a:spcAft>
              <a:buClr>
                <a:srgbClr val="F1AF00"/>
              </a:buClr>
              <a:buChar char="•"/>
              <a:defRPr sz="2000" i="1">
                <a:solidFill>
                  <a:srgbClr val="00338F"/>
                </a:solidFill>
                <a:latin typeface="+mn-lt"/>
              </a:defRPr>
            </a:lvl4pPr>
            <a:lvl5pPr marL="2057400" indent="-228600" algn="l" rtl="0" eaLnBrk="1" fontAlgn="base" hangingPunct="1">
              <a:spcBef>
                <a:spcPct val="20000"/>
              </a:spcBef>
              <a:spcAft>
                <a:spcPct val="0"/>
              </a:spcAft>
              <a:buClr>
                <a:srgbClr val="F1AF00"/>
              </a:buClr>
              <a:buChar char="o"/>
              <a:defRPr sz="1600">
                <a:solidFill>
                  <a:srgbClr val="00338F"/>
                </a:solidFill>
                <a:latin typeface="+mn-lt"/>
              </a:defRPr>
            </a:lvl5pPr>
            <a:lvl6pPr marL="2514600" indent="-228600" algn="l" rtl="0" eaLnBrk="1" fontAlgn="base" hangingPunct="1">
              <a:spcBef>
                <a:spcPct val="20000"/>
              </a:spcBef>
              <a:spcAft>
                <a:spcPct val="0"/>
              </a:spcAft>
              <a:buClr>
                <a:srgbClr val="F1AF00"/>
              </a:buClr>
              <a:buChar char="o"/>
              <a:defRPr sz="1600">
                <a:solidFill>
                  <a:srgbClr val="00338F"/>
                </a:solidFill>
                <a:latin typeface="+mn-lt"/>
              </a:defRPr>
            </a:lvl6pPr>
            <a:lvl7pPr marL="2971800" indent="-228600" algn="l" rtl="0" eaLnBrk="1" fontAlgn="base" hangingPunct="1">
              <a:spcBef>
                <a:spcPct val="20000"/>
              </a:spcBef>
              <a:spcAft>
                <a:spcPct val="0"/>
              </a:spcAft>
              <a:buClr>
                <a:srgbClr val="F1AF00"/>
              </a:buClr>
              <a:buChar char="o"/>
              <a:defRPr sz="1600">
                <a:solidFill>
                  <a:srgbClr val="00338F"/>
                </a:solidFill>
                <a:latin typeface="+mn-lt"/>
              </a:defRPr>
            </a:lvl7pPr>
            <a:lvl8pPr marL="3429000" indent="-228600" algn="l" rtl="0" eaLnBrk="1" fontAlgn="base" hangingPunct="1">
              <a:spcBef>
                <a:spcPct val="20000"/>
              </a:spcBef>
              <a:spcAft>
                <a:spcPct val="0"/>
              </a:spcAft>
              <a:buClr>
                <a:srgbClr val="F1AF00"/>
              </a:buClr>
              <a:buChar char="o"/>
              <a:defRPr sz="1600">
                <a:solidFill>
                  <a:srgbClr val="00338F"/>
                </a:solidFill>
                <a:latin typeface="+mn-lt"/>
              </a:defRPr>
            </a:lvl8pPr>
            <a:lvl9pPr marL="3886200" indent="-228600" algn="l" rtl="0" eaLnBrk="1" fontAlgn="base" hangingPunct="1">
              <a:spcBef>
                <a:spcPct val="20000"/>
              </a:spcBef>
              <a:spcAft>
                <a:spcPct val="0"/>
              </a:spcAft>
              <a:buClr>
                <a:srgbClr val="F1AF00"/>
              </a:buClr>
              <a:buChar char="o"/>
              <a:defRPr sz="1600">
                <a:solidFill>
                  <a:srgbClr val="00338F"/>
                </a:solidFill>
                <a:latin typeface="+mn-lt"/>
              </a:defRPr>
            </a:lvl9pPr>
          </a:lstStyle>
          <a:p>
            <a:pPr marL="342900" marR="0" lvl="0" indent="-342900" algn="l" defTabSz="914400" rtl="0" eaLnBrk="1" fontAlgn="base" latinLnBrk="0" hangingPunct="1">
              <a:lnSpc>
                <a:spcPct val="170000"/>
              </a:lnSpc>
              <a:spcBef>
                <a:spcPts val="0"/>
              </a:spcBef>
              <a:spcAft>
                <a:spcPct val="0"/>
              </a:spcAft>
              <a:buClr>
                <a:srgbClr val="F1AF00"/>
              </a:buClr>
              <a:buSzTx/>
              <a:buFont typeface="Wingdings" panose="05000000000000000000" pitchFamily="2" charset="2"/>
              <a:buChar char="l"/>
              <a:defRPr/>
            </a:pP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ADS </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要求大型超导直线加速器实现工业化应用，高功率固态功率源面向工业化的标准化设计和生产是必然趋势。</a:t>
            </a:r>
            <a:endPar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endParaRPr>
          </a:p>
          <a:p>
            <a:pPr marL="342900" marR="0" lvl="0" indent="-342900" algn="l" defTabSz="914400" rtl="0" eaLnBrk="1" fontAlgn="base" latinLnBrk="0" hangingPunct="1">
              <a:lnSpc>
                <a:spcPct val="170000"/>
              </a:lnSpc>
              <a:spcBef>
                <a:spcPts val="0"/>
              </a:spcBef>
              <a:spcAft>
                <a:spcPct val="0"/>
              </a:spcAft>
              <a:buClr>
                <a:srgbClr val="F1AF00"/>
              </a:buClr>
              <a:buSzTx/>
              <a:buFont typeface="Wingdings" panose="05000000000000000000" pitchFamily="2" charset="2"/>
              <a:buChar char="l"/>
              <a:defRPr/>
            </a:pP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过去十年，近物所</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与国内外厂家一道推动了功率源的</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标准化研发，目前面向近物所</a:t>
            </a: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 CiADS </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和</a:t>
            </a: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 HIAF </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的全系列产品的标准化均已定型</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，并实现了标准化的基本目标</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，全部经过了</a:t>
            </a: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 </a:t>
            </a:r>
            <a:r>
              <a:rPr kumimoji="0" lang="en-US" altLang="zh-CN" sz="2400" b="0" i="0" u="none" strike="noStrike" kern="1200" cap="none" spc="0" normalizeH="0" baseline="0" noProof="0" dirty="0" err="1">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Hiaf</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与</a:t>
            </a: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IP-SAFE</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项目一年运行验证。</a:t>
            </a:r>
            <a:endPar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endParaRPr>
          </a:p>
          <a:p>
            <a:pPr marL="342900" marR="0" lvl="0" indent="-342900" algn="l" defTabSz="914400" rtl="0" eaLnBrk="1" fontAlgn="base" latinLnBrk="0" hangingPunct="1">
              <a:lnSpc>
                <a:spcPct val="170000"/>
              </a:lnSpc>
              <a:spcBef>
                <a:spcPts val="0"/>
              </a:spcBef>
              <a:spcAft>
                <a:spcPct val="0"/>
              </a:spcAft>
              <a:buClr>
                <a:srgbClr val="F1AF00"/>
              </a:buClr>
              <a:buSzTx/>
              <a:buFont typeface="Wingdings" panose="05000000000000000000" pitchFamily="2" charset="2"/>
              <a:buChar char="l"/>
              <a:defRPr/>
            </a:pP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CiADS</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高功率固态功率源的</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国产第三代半导体（</a:t>
            </a:r>
            <a:r>
              <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GaN</a:t>
            </a:r>
            <a:r>
              <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rPr>
              <a:t>）器件版本，经过了专家现场测试，效率和单插件功率都有大幅提升，有非常广阔的应用前景。</a:t>
            </a:r>
            <a:endParaRPr kumimoji="0" lang="en-US" altLang="zh-CN"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endParaRPr>
          </a:p>
          <a:p>
            <a:pPr marL="342900" marR="0" lvl="0" indent="-342900" algn="l" defTabSz="914400" rtl="0" eaLnBrk="1" fontAlgn="base" latinLnBrk="0" hangingPunct="1">
              <a:lnSpc>
                <a:spcPct val="170000"/>
              </a:lnSpc>
              <a:spcBef>
                <a:spcPts val="0"/>
              </a:spcBef>
              <a:spcAft>
                <a:spcPct val="0"/>
              </a:spcAft>
              <a:buClr>
                <a:srgbClr val="F1AF00"/>
              </a:buClr>
              <a:buSzTx/>
              <a:buFont typeface="Wingdings" panose="05000000000000000000" pitchFamily="2" charset="2"/>
              <a:buChar char="l"/>
              <a:defRPr/>
            </a:pPr>
            <a:r>
              <a:rPr lang="zh-CN" altLang="en-US" b="0" dirty="0">
                <a:solidFill>
                  <a:prstClr val="black"/>
                </a:solidFill>
                <a:latin typeface="黑体" panose="02010609060101010101" pitchFamily="49" charset="-122"/>
                <a:ea typeface="黑体" panose="02010609060101010101" pitchFamily="49" charset="-122"/>
                <a:cs typeface="黑体" panose="02010609060101010101" pitchFamily="49" charset="-122"/>
              </a:rPr>
              <a:t>功放模块热插拔实现，大大提升了固态功率源的可维护性。</a:t>
            </a:r>
            <a:endParaRPr kumimoji="0" lang="zh-CN" altLang="en-US" sz="2400" b="0" i="0" u="none" strike="noStrike" kern="1200" cap="none" spc="0" normalizeH="0" baseline="0" noProof="0" dirty="0">
              <a:ln>
                <a:noFill/>
              </a:ln>
              <a:solidFill>
                <a:prstClr val="black"/>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90006" y="2967335"/>
            <a:ext cx="2811988"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lgerian" panose="04020705040A02060702" pitchFamily="82" charset="0"/>
                <a:ea typeface="等线" panose="02010600030101010101" charset="-122"/>
                <a:cs typeface="+mn-cs"/>
              </a:rPr>
              <a:t>thanks</a:t>
            </a:r>
            <a:endParaRPr kumimoji="0" lang="zh-CN" alt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lgerian" panose="04020705040A02060702" pitchFamily="82" charset="0"/>
              <a:ea typeface="等线" panose="02010600030101010101" charset="-122"/>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图片 3"/>
          <p:cNvPicPr>
            <a:picLocks noChangeAspect="1"/>
          </p:cNvPicPr>
          <p:nvPr/>
        </p:nvPicPr>
        <p:blipFill>
          <a:blip r:embed="rId1"/>
          <a:stretch>
            <a:fillRect/>
          </a:stretch>
        </p:blipFill>
        <p:spPr>
          <a:xfrm>
            <a:off x="0" y="0"/>
            <a:ext cx="12192000" cy="6858000"/>
          </a:xfrm>
          <a:prstGeom prst="rect">
            <a:avLst/>
          </a:prstGeom>
        </p:spPr>
      </p:pic>
      <p:sp>
        <p:nvSpPr>
          <p:cNvPr id="6" name="标题 3"/>
          <p:cNvSpPr txBox="1"/>
          <p:nvPr/>
        </p:nvSpPr>
        <p:spPr>
          <a:xfrm>
            <a:off x="1391478" y="116632"/>
            <a:ext cx="9448399" cy="5249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cap="all" dirty="0">
                <a:solidFill>
                  <a:srgbClr val="014AB9"/>
                </a:solidFill>
                <a:latin typeface="微软雅黑" panose="020B0503020204020204" pitchFamily="34" charset="-122"/>
                <a:ea typeface="微软雅黑" panose="020B0503020204020204" pitchFamily="34" charset="-122"/>
              </a:rPr>
              <a:t>第一阶段验证平台</a:t>
            </a:r>
            <a:r>
              <a:rPr lang="en-US" altLang="zh-CN" sz="3200" b="1" cap="all" dirty="0">
                <a:solidFill>
                  <a:srgbClr val="014AB9"/>
                </a:solidFill>
                <a:latin typeface="微软雅黑" panose="020B0503020204020204" pitchFamily="34" charset="-122"/>
                <a:ea typeface="微软雅黑" panose="020B0503020204020204" pitchFamily="34" charset="-122"/>
              </a:rPr>
              <a:t>-CAFE</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7" name="矩形 6"/>
          <p:cNvSpPr/>
          <p:nvPr/>
        </p:nvSpPr>
        <p:spPr bwMode="auto">
          <a:xfrm>
            <a:off x="4978400" y="6028267"/>
            <a:ext cx="643467" cy="524933"/>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spAutoFit/>
          </a:bodyPr>
          <a:lstStyle/>
          <a:p>
            <a:pPr marL="0" marR="0" indent="0" algn="just" defTabSz="914400" rtl="0" eaLnBrk="0" fontAlgn="base" latinLnBrk="0" hangingPunct="0">
              <a:lnSpc>
                <a:spcPct val="100000"/>
              </a:lnSpc>
              <a:spcBef>
                <a:spcPct val="0"/>
              </a:spcBef>
              <a:spcAft>
                <a:spcPct val="0"/>
              </a:spcAft>
              <a:buClrTx/>
              <a:buSzTx/>
              <a:buFont typeface="Wingdings" panose="05000000000000000000" pitchFamily="2" charset="2"/>
              <a:buChar char="ü"/>
            </a:pPr>
            <a:endParaRPr kumimoji="0" lang="zh-CN" altLang="en-US" sz="2400"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4</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1400" y="0"/>
            <a:ext cx="880534" cy="641565"/>
          </a:xfrm>
          <a:prstGeom prst="rect">
            <a:avLst/>
          </a:prstGeom>
        </p:spPr>
      </p:pic>
    </p:spTree>
  </p:cSld>
  <p:clrMapOvr>
    <a:masterClrMapping/>
  </p:clrMapOvr>
  <p:transition advTm="114609">
    <p:diamon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图片 3"/>
          <p:cNvPicPr>
            <a:picLocks noChangeAspect="1"/>
          </p:cNvPicPr>
          <p:nvPr/>
        </p:nvPicPr>
        <p:blipFill>
          <a:blip r:embed="rId1"/>
          <a:stretch>
            <a:fillRect/>
          </a:stretch>
        </p:blipFill>
        <p:spPr>
          <a:xfrm>
            <a:off x="3239" y="0"/>
            <a:ext cx="12185522" cy="6858000"/>
          </a:xfrm>
          <a:prstGeom prst="rect">
            <a:avLst/>
          </a:prstGeom>
        </p:spPr>
      </p:pic>
      <p:sp>
        <p:nvSpPr>
          <p:cNvPr id="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5</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391478" y="116632"/>
            <a:ext cx="9448399" cy="5249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CiADS</a:t>
            </a:r>
            <a:r>
              <a:rPr lang="zh-CN" altLang="en-US" sz="3200" b="1" cap="all" dirty="0">
                <a:solidFill>
                  <a:srgbClr val="014AB9"/>
                </a:solidFill>
                <a:latin typeface="微软雅黑" panose="020B0503020204020204" pitchFamily="34" charset="-122"/>
                <a:ea typeface="微软雅黑" panose="020B0503020204020204" pitchFamily="34" charset="-122"/>
              </a:rPr>
              <a:t>直线加速器总体参数</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5" name="标题 3"/>
          <p:cNvSpPr txBox="1"/>
          <p:nvPr/>
        </p:nvSpPr>
        <p:spPr>
          <a:xfrm>
            <a:off x="11610745"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6</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Tree>
  </p:cSld>
  <p:clrMapOvr>
    <a:masterClrMapping/>
  </p:clrMapOvr>
  <p:transition advTm="114609">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图片 3"/>
          <p:cNvPicPr>
            <a:picLocks noChangeAspect="1"/>
          </p:cNvPicPr>
          <p:nvPr/>
        </p:nvPicPr>
        <p:blipFill>
          <a:blip r:embed="rId1"/>
          <a:stretch>
            <a:fillRect/>
          </a:stretch>
        </p:blipFill>
        <p:spPr>
          <a:xfrm>
            <a:off x="3239" y="0"/>
            <a:ext cx="12185522" cy="6858000"/>
          </a:xfrm>
          <a:prstGeom prst="rect">
            <a:avLst/>
          </a:prstGeom>
        </p:spPr>
      </p:pic>
      <p:sp>
        <p:nvSpPr>
          <p:cNvPr id="5" name="标题 3"/>
          <p:cNvSpPr txBox="1"/>
          <p:nvPr/>
        </p:nvSpPr>
        <p:spPr>
          <a:xfrm>
            <a:off x="1391478" y="265563"/>
            <a:ext cx="9448399" cy="535301"/>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CiADS</a:t>
            </a:r>
            <a:r>
              <a:rPr lang="zh-CN" altLang="en-US" sz="3200" b="1" cap="all" dirty="0">
                <a:solidFill>
                  <a:srgbClr val="014AB9"/>
                </a:solidFill>
                <a:latin typeface="微软雅黑" panose="020B0503020204020204" pitchFamily="34" charset="-122"/>
                <a:ea typeface="微软雅黑" panose="020B0503020204020204" pitchFamily="34" charset="-122"/>
              </a:rPr>
              <a:t>直线加速器总体参数</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6" name="文本框 5"/>
          <p:cNvSpPr txBox="1"/>
          <p:nvPr/>
        </p:nvSpPr>
        <p:spPr bwMode="auto">
          <a:xfrm>
            <a:off x="5553776" y="2294497"/>
            <a:ext cx="115503" cy="3086025"/>
          </a:xfrm>
          <a:prstGeom prst="rect">
            <a:avLst/>
          </a:prstGeom>
          <a:solidFill>
            <a:schemeClr val="bg1"/>
          </a:solidFill>
          <a:ln w="9525">
            <a:noFill/>
            <a:miter lim="800000"/>
          </a:ln>
        </p:spPr>
        <p:txBody>
          <a:bodyPr wrap="square" rtlCol="0">
            <a:spAutoFit/>
          </a:bodyPr>
          <a:lstStyle/>
          <a:p>
            <a:endParaRPr lang="zh-CN" altLang="en-US" sz="2200" dirty="0">
              <a:latin typeface="Arial Narrow" panose="020B0606020202030204" pitchFamily="34" charset="0"/>
              <a:ea typeface="楷体_GB2312" pitchFamily="49" charset="-122"/>
              <a:cs typeface="Times New Roman" panose="02020603050405020304" pitchFamily="18" charset="0"/>
            </a:endParaRPr>
          </a:p>
        </p:txBody>
      </p:sp>
    </p:spTree>
  </p:cSld>
  <p:clrMapOvr>
    <a:masterClrMapping/>
  </p:clrMapOvr>
  <p:transition advTm="114609">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1"/>
          <a:stretch>
            <a:fillRect/>
          </a:stretch>
        </p:blipFill>
        <p:spPr>
          <a:xfrm>
            <a:off x="3239" y="0"/>
            <a:ext cx="12185522" cy="6858000"/>
          </a:xfrm>
          <a:prstGeom prst="rect">
            <a:avLst/>
          </a:prstGeom>
        </p:spPr>
      </p:pic>
      <p:sp>
        <p:nvSpPr>
          <p:cNvPr id="4" name="标题 3"/>
          <p:cNvSpPr txBox="1"/>
          <p:nvPr/>
        </p:nvSpPr>
        <p:spPr>
          <a:xfrm>
            <a:off x="1120544" y="116632"/>
            <a:ext cx="9448399" cy="636901"/>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a:solidFill>
                  <a:srgbClr val="014AB9"/>
                </a:solidFill>
                <a:latin typeface="微软雅黑" panose="020B0503020204020204" pitchFamily="34" charset="-122"/>
                <a:ea typeface="微软雅黑" panose="020B0503020204020204" pitchFamily="34" charset="-122"/>
              </a:rPr>
              <a:t>CiADS</a:t>
            </a:r>
            <a:r>
              <a:rPr lang="zh-CN" altLang="en-US" sz="3200" b="1" cap="all" dirty="0">
                <a:solidFill>
                  <a:srgbClr val="014AB9"/>
                </a:solidFill>
                <a:latin typeface="微软雅黑" panose="020B0503020204020204" pitchFamily="34" charset="-122"/>
                <a:ea typeface="微软雅黑" panose="020B0503020204020204" pitchFamily="34" charset="-122"/>
              </a:rPr>
              <a:t>功率源需求</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5" name="文本框 4"/>
          <p:cNvSpPr txBox="1"/>
          <p:nvPr/>
        </p:nvSpPr>
        <p:spPr bwMode="auto">
          <a:xfrm>
            <a:off x="9288379" y="3383280"/>
            <a:ext cx="1799924" cy="276999"/>
          </a:xfrm>
          <a:prstGeom prst="rect">
            <a:avLst/>
          </a:prstGeom>
          <a:solidFill>
            <a:schemeClr val="bg1"/>
          </a:solidFill>
          <a:ln w="9525">
            <a:noFill/>
            <a:miter lim="800000"/>
          </a:ln>
        </p:spPr>
        <p:txBody>
          <a:bodyPr wrap="square" rtlCol="0">
            <a:spAutoFit/>
          </a:bodyPr>
          <a:lstStyle/>
          <a:p>
            <a:r>
              <a:rPr lang="zh-CN" altLang="en-US" sz="1200" b="1" dirty="0">
                <a:latin typeface="微软雅黑" panose="020B0503020204020204" pitchFamily="34" charset="-122"/>
                <a:ea typeface="微软雅黑" panose="020B0503020204020204" pitchFamily="34" charset="-122"/>
                <a:cs typeface="Times New Roman" panose="02020603050405020304" pitchFamily="18" charset="0"/>
              </a:rPr>
              <a:t>功放模块</a:t>
            </a:r>
            <a:endParaRPr lang="zh-CN" altLang="en-US" sz="120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advTm="114609">
    <p:diamon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图片 3"/>
          <p:cNvPicPr>
            <a:picLocks noChangeAspect="1"/>
          </p:cNvPicPr>
          <p:nvPr/>
        </p:nvPicPr>
        <p:blipFill>
          <a:blip r:embed="rId1"/>
          <a:stretch>
            <a:fillRect/>
          </a:stretch>
        </p:blipFill>
        <p:spPr>
          <a:xfrm>
            <a:off x="3239" y="0"/>
            <a:ext cx="12185522" cy="6858000"/>
          </a:xfrm>
          <a:prstGeom prst="rect">
            <a:avLst/>
          </a:prstGeom>
        </p:spPr>
      </p:pic>
      <p:sp>
        <p:nvSpPr>
          <p:cNvPr id="5" name="标题 3"/>
          <p:cNvSpPr txBox="1"/>
          <p:nvPr/>
        </p:nvSpPr>
        <p:spPr>
          <a:xfrm>
            <a:off x="1391478" y="116632"/>
            <a:ext cx="9448399" cy="5249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200" b="1" cap="all" dirty="0" err="1">
                <a:solidFill>
                  <a:srgbClr val="014AB9"/>
                </a:solidFill>
                <a:latin typeface="微软雅黑" panose="020B0503020204020204" pitchFamily="34" charset="-122"/>
                <a:ea typeface="微软雅黑" panose="020B0503020204020204" pitchFamily="34" charset="-122"/>
              </a:rPr>
              <a:t>ciADS</a:t>
            </a:r>
            <a:r>
              <a:rPr lang="zh-CN" altLang="en-US" sz="3200" b="1" cap="all" dirty="0">
                <a:solidFill>
                  <a:srgbClr val="014AB9"/>
                </a:solidFill>
                <a:latin typeface="微软雅黑" panose="020B0503020204020204" pitchFamily="34" charset="-122"/>
                <a:ea typeface="微软雅黑" panose="020B0503020204020204" pitchFamily="34" charset="-122"/>
              </a:rPr>
              <a:t>功率放大系统升级</a:t>
            </a:r>
            <a:endParaRPr lang="zh-CN" altLang="en-US" sz="3200" b="1" cap="all" dirty="0">
              <a:solidFill>
                <a:srgbClr val="014AB9"/>
              </a:solidFill>
              <a:latin typeface="微软雅黑" panose="020B0503020204020204" pitchFamily="34" charset="-122"/>
              <a:ea typeface="微软雅黑" panose="020B0503020204020204" pitchFamily="34" charset="-122"/>
            </a:endParaRPr>
          </a:p>
        </p:txBody>
      </p:sp>
      <p:sp>
        <p:nvSpPr>
          <p:cNvPr id="6" name="标题 3"/>
          <p:cNvSpPr txBox="1"/>
          <p:nvPr/>
        </p:nvSpPr>
        <p:spPr>
          <a:xfrm>
            <a:off x="11717572" y="6485467"/>
            <a:ext cx="471189" cy="37253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b="1" cap="all" dirty="0">
                <a:solidFill>
                  <a:srgbClr val="014AB9"/>
                </a:solidFill>
                <a:latin typeface="微软雅黑" panose="020B0503020204020204" pitchFamily="34" charset="-122"/>
                <a:ea typeface="微软雅黑" panose="020B0503020204020204" pitchFamily="34" charset="-122"/>
              </a:rPr>
              <a:t>9</a:t>
            </a:r>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
        <p:nvSpPr>
          <p:cNvPr id="7" name="标题 3"/>
          <p:cNvSpPr txBox="1"/>
          <p:nvPr/>
        </p:nvSpPr>
        <p:spPr>
          <a:xfrm>
            <a:off x="6539072" y="5626032"/>
            <a:ext cx="1593092" cy="295084"/>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zh-CN" altLang="en-US" sz="1800" b="1" cap="all" dirty="0">
              <a:solidFill>
                <a:srgbClr val="014AB9"/>
              </a:solidFill>
              <a:latin typeface="微软雅黑" panose="020B0503020204020204" pitchFamily="34" charset="-122"/>
              <a:ea typeface="微软雅黑" panose="020B0503020204020204" pitchFamily="34" charset="-122"/>
            </a:endParaRPr>
          </a:p>
        </p:txBody>
      </p:sp>
      <p:sp>
        <p:nvSpPr>
          <p:cNvPr id="3" name="文本框 2"/>
          <p:cNvSpPr txBox="1"/>
          <p:nvPr/>
        </p:nvSpPr>
        <p:spPr bwMode="auto">
          <a:xfrm>
            <a:off x="11225630" y="1463041"/>
            <a:ext cx="598223" cy="253916"/>
          </a:xfrm>
          <a:prstGeom prst="rect">
            <a:avLst/>
          </a:prstGeom>
          <a:solidFill>
            <a:schemeClr val="bg1"/>
          </a:solidFill>
          <a:ln w="9525">
            <a:noFill/>
            <a:miter lim="800000"/>
          </a:ln>
        </p:spPr>
        <p:txBody>
          <a:bodyPr wrap="square" rtlCol="0">
            <a:spAutoFit/>
          </a:bodyPr>
          <a:lstStyle/>
          <a:p>
            <a:r>
              <a:rPr lang="zh-CN" altLang="en-US" sz="1050" b="1" dirty="0">
                <a:latin typeface="微软雅黑" panose="020B0503020204020204" pitchFamily="34" charset="-122"/>
                <a:ea typeface="微软雅黑" panose="020B0503020204020204" pitchFamily="34" charset="-122"/>
                <a:cs typeface="Times New Roman" panose="02020603050405020304" pitchFamily="18" charset="0"/>
              </a:rPr>
              <a:t>功率源；</a:t>
            </a:r>
            <a:endParaRPr lang="zh-CN" altLang="en-US" sz="105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p:cNvSpPr txBox="1"/>
          <p:nvPr/>
        </p:nvSpPr>
        <p:spPr bwMode="auto">
          <a:xfrm>
            <a:off x="9549230" y="1716957"/>
            <a:ext cx="2511225" cy="253916"/>
          </a:xfrm>
          <a:prstGeom prst="rect">
            <a:avLst/>
          </a:prstGeom>
          <a:solidFill>
            <a:schemeClr val="bg1"/>
          </a:solidFill>
          <a:ln w="9525">
            <a:noFill/>
            <a:miter lim="800000"/>
          </a:ln>
        </p:spPr>
        <p:txBody>
          <a:bodyPr wrap="square" rtlCol="0">
            <a:spAutoFit/>
          </a:bodyPr>
          <a:lstStyle/>
          <a:p>
            <a:endParaRPr lang="zh-CN" altLang="en-US" sz="105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p:cNvSpPr txBox="1"/>
          <p:nvPr/>
        </p:nvSpPr>
        <p:spPr bwMode="auto">
          <a:xfrm>
            <a:off x="9549230" y="2089450"/>
            <a:ext cx="2639531" cy="415498"/>
          </a:xfrm>
          <a:prstGeom prst="rect">
            <a:avLst/>
          </a:prstGeom>
          <a:solidFill>
            <a:schemeClr val="bg1"/>
          </a:solidFill>
          <a:ln w="9525">
            <a:noFill/>
            <a:miter lim="800000"/>
          </a:ln>
        </p:spPr>
        <p:txBody>
          <a:bodyPr wrap="square" rtlCol="0">
            <a:spAutoFit/>
          </a:bodyPr>
          <a:lstStyle/>
          <a:p>
            <a:r>
              <a:rPr lang="zh-CN" altLang="en-US" sz="1050" b="1" dirty="0">
                <a:latin typeface="微软雅黑" panose="020B0503020204020204" pitchFamily="34" charset="-122"/>
                <a:ea typeface="微软雅黑" panose="020B0503020204020204" pitchFamily="34" charset="-122"/>
                <a:cs typeface="Times New Roman" panose="02020603050405020304" pitchFamily="18" charset="0"/>
              </a:rPr>
              <a:t>环行器等关键部件存在问题时会使射频系统瘫痪；</a:t>
            </a:r>
            <a:endParaRPr lang="zh-CN" altLang="en-US" sz="105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文本框 10"/>
          <p:cNvSpPr txBox="1"/>
          <p:nvPr/>
        </p:nvSpPr>
        <p:spPr bwMode="auto">
          <a:xfrm>
            <a:off x="9549230" y="2582465"/>
            <a:ext cx="2094099" cy="253916"/>
          </a:xfrm>
          <a:prstGeom prst="rect">
            <a:avLst/>
          </a:prstGeom>
          <a:solidFill>
            <a:schemeClr val="bg1"/>
          </a:solidFill>
          <a:ln w="9525">
            <a:noFill/>
            <a:miter lim="800000"/>
          </a:ln>
        </p:spPr>
        <p:txBody>
          <a:bodyPr wrap="square" rtlCol="0">
            <a:spAutoFit/>
          </a:bodyPr>
          <a:lstStyle/>
          <a:p>
            <a:r>
              <a:rPr lang="zh-CN" altLang="en-US" sz="1050" b="1" dirty="0">
                <a:latin typeface="微软雅黑" panose="020B0503020204020204" pitchFamily="34" charset="-122"/>
                <a:ea typeface="微软雅黑" panose="020B0503020204020204" pitchFamily="34" charset="-122"/>
                <a:cs typeface="Times New Roman" panose="02020603050405020304" pitchFamily="18" charset="0"/>
              </a:rPr>
              <a:t>最终改为两套</a:t>
            </a:r>
            <a:r>
              <a:rPr lang="en-US" altLang="zh-CN" sz="1050" b="1" dirty="0">
                <a:latin typeface="微软雅黑" panose="020B0503020204020204" pitchFamily="34" charset="-122"/>
                <a:ea typeface="微软雅黑" panose="020B0503020204020204" pitchFamily="34" charset="-122"/>
                <a:cs typeface="Times New Roman" panose="02020603050405020304" pitchFamily="18" charset="0"/>
              </a:rPr>
              <a:t>SSPA;</a:t>
            </a:r>
            <a:endParaRPr lang="zh-CN" altLang="en-US" sz="1050" b="1"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advTm="114609">
    <p:diamond/>
  </p:transition>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COMMONDATA" val="eyJoZGlkIjoiMDc4MTAzN2RhNThmNTQ5NWNmODdhNGIwZTQ4OTlkNWQifQ=="/>
</p:tagLst>
</file>

<file path=ppt/theme/_rels/them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IMPCAS">
  <a:themeElements>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经典">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凸显">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spDef>
      <a:spPr bwMode="auto">
        <a:noFill/>
      </a:spPr>
      <a:bodyPr vert="horz" wrap="square" lIns="91440" tIns="45720" rIns="91440" bIns="45720" numCol="1" anchor="ctr" anchorCtr="0" compatLnSpc="1">
        <a:spAutoFit/>
      </a:bodyPr>
      <a:lstStyle>
        <a:defPPr marL="0" marR="0" indent="0" algn="just" defTabSz="914400" rtl="0" eaLnBrk="0" fontAlgn="base" latinLnBrk="0" hangingPunct="0">
          <a:lnSpc>
            <a:spcPct val="100000"/>
          </a:lnSpc>
          <a:spcBef>
            <a:spcPct val="0"/>
          </a:spcBef>
          <a:spcAft>
            <a:spcPct val="0"/>
          </a:spcAft>
          <a:buClrTx/>
          <a:buSzTx/>
          <a:buFont typeface="Wingdings" panose="05000000000000000000" pitchFamily="2" charset="2"/>
          <a:buChar char="ü"/>
          <a:defRPr kumimoji="0" sz="2400" b="0"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defRPr>
        </a:defPPr>
      </a:lstStyle>
      <a:style>
        <a:lnRef idx="1">
          <a:schemeClr val="accent5"/>
        </a:lnRef>
        <a:fillRef idx="2">
          <a:schemeClr val="accent5"/>
        </a:fillRef>
        <a:effectRef idx="1">
          <a:schemeClr val="accent5"/>
        </a:effectRef>
        <a:fontRef idx="minor">
          <a:schemeClr val="dk1"/>
        </a:fontRef>
      </a:style>
    </a:spDef>
    <a:txDef>
      <a:spPr bwMode="auto">
        <a:noFill/>
        <a:ln w="9525">
          <a:noFill/>
          <a:miter lim="800000"/>
        </a:ln>
      </a:spPr>
      <a:bodyPr wrap="none" rtlCol="0">
        <a:spAutoFit/>
      </a:bodyPr>
      <a:lstStyle>
        <a:defPPr>
          <a:defRPr sz="2200" dirty="0" smtClean="0">
            <a:latin typeface="Arial Narrow" panose="020B0606020202030204" pitchFamily="34" charset="0"/>
            <a:ea typeface="楷体_GB2312" pitchFamily="49" charset="-122"/>
            <a:cs typeface="Times New Roman" panose="02020603050405020304" pitchFamily="18"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3389</Words>
  <Application>WPS 演示</Application>
  <PresentationFormat>宽屏</PresentationFormat>
  <Paragraphs>422</Paragraphs>
  <Slides>38</Slides>
  <Notes>37</Notes>
  <HiddenSlides>0</HiddenSlides>
  <MMClips>3</MMClips>
  <ScaleCrop>false</ScaleCrop>
  <HeadingPairs>
    <vt:vector size="8" baseType="variant">
      <vt:variant>
        <vt:lpstr>已用的字体</vt:lpstr>
      </vt:variant>
      <vt:variant>
        <vt:i4>28</vt:i4>
      </vt:variant>
      <vt:variant>
        <vt:lpstr>主题</vt:lpstr>
      </vt:variant>
      <vt:variant>
        <vt:i4>4</vt:i4>
      </vt:variant>
      <vt:variant>
        <vt:lpstr>嵌入 OLE 服务器</vt:lpstr>
      </vt:variant>
      <vt:variant>
        <vt:i4>1</vt:i4>
      </vt:variant>
      <vt:variant>
        <vt:lpstr>幻灯片标题</vt:lpstr>
      </vt:variant>
      <vt:variant>
        <vt:i4>38</vt:i4>
      </vt:variant>
    </vt:vector>
  </HeadingPairs>
  <TitlesOfParts>
    <vt:vector size="71" baseType="lpstr">
      <vt:lpstr>Arial</vt:lpstr>
      <vt:lpstr>宋体</vt:lpstr>
      <vt:lpstr>Wingdings</vt:lpstr>
      <vt:lpstr>Times New Roman</vt:lpstr>
      <vt:lpstr>Arial Narrow</vt:lpstr>
      <vt:lpstr>楷体_GB2312</vt:lpstr>
      <vt:lpstr>新宋体</vt:lpstr>
      <vt:lpstr>黑体</vt:lpstr>
      <vt:lpstr>Wingdings 3</vt:lpstr>
      <vt:lpstr>Wingdings</vt:lpstr>
      <vt:lpstr>微软雅黑</vt:lpstr>
      <vt:lpstr>Arial</vt:lpstr>
      <vt:lpstr>华文中宋</vt:lpstr>
      <vt:lpstr>Times New Roman Regular</vt:lpstr>
      <vt:lpstr>Calibri</vt:lpstr>
      <vt:lpstr>Arial Unicode MS</vt:lpstr>
      <vt:lpstr>等线</vt:lpstr>
      <vt:lpstr>Heiti SC Medium</vt:lpstr>
      <vt:lpstr>Adidas Unity</vt:lpstr>
      <vt:lpstr>Gungsuh</vt:lpstr>
      <vt:lpstr>Times New Roman</vt:lpstr>
      <vt:lpstr>Tw Cen MT</vt:lpstr>
      <vt:lpstr>Cambria Math</vt:lpstr>
      <vt:lpstr>Algerian</vt:lpstr>
      <vt:lpstr>Calibri Light</vt:lpstr>
      <vt:lpstr>等线 Light</vt:lpstr>
      <vt:lpstr>Calibri</vt:lpstr>
      <vt:lpstr>Malgun Gothic</vt:lpstr>
      <vt:lpstr>IMPCAS</vt:lpstr>
      <vt:lpstr>Office 主题​​</vt:lpstr>
      <vt:lpstr>1_Office 主题​​</vt:lpstr>
      <vt:lpstr>2_Office 主题​​</vt:lpstr>
      <vt:lpstr>Visio.Drawing.11</vt:lpstr>
      <vt:lpstr>粒子加速器用高功率密度高可靠性固态功率源</vt:lpstr>
      <vt:lpstr>目录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热插拔的实现-射频隔离合成器</vt:lpstr>
      <vt:lpstr>PowerPoint 演示文稿</vt:lpstr>
      <vt:lpstr>PowerPoint 演示文稿</vt:lpstr>
      <vt:lpstr>PowerPoint 演示文稿</vt:lpstr>
      <vt:lpstr>PowerPoint 演示文稿</vt:lpstr>
      <vt:lpstr>PowerPoint 演示文稿</vt:lpstr>
      <vt:lpstr>高功率固态功率源及其标准化现场测试</vt:lpstr>
      <vt:lpstr>PowerPoint 演示文稿</vt:lpstr>
      <vt:lpstr>PowerPoint 演示文稿</vt:lpstr>
      <vt:lpstr>PowerPoint 演示文稿</vt:lpstr>
      <vt:lpstr>PowerPoint 演示文稿</vt:lpstr>
      <vt:lpstr>PowerPoint 演示文稿</vt:lpstr>
      <vt:lpstr>PowerPoint 演示文稿</vt:lpstr>
      <vt:lpstr>成果应用-《粒子加速器用固态功率源系统》国家标准制定</vt:lpstr>
      <vt:lpstr>超导直线加速器技术平权-功率源（沿途下蛋）</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 peng</dc:creator>
  <cp:lastModifiedBy>名字什么的。。</cp:lastModifiedBy>
  <cp:revision>193</cp:revision>
  <dcterms:created xsi:type="dcterms:W3CDTF">2019-09-22T15:06:00Z</dcterms:created>
  <dcterms:modified xsi:type="dcterms:W3CDTF">2026-07-02T04:54:44Z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A54797FA6CD4413C96ED4C363C8257F2_13</vt:lpwstr>
  </property>
  <property fmtid="{D5CDD505-2E9C-101B-9397-08002B2CF9AE}" pid="3" name="KSOProductBuildVer">
    <vt:lpwstr>2052-12.1.0.18608</vt:lpwstr>
  </property>
</Properties>
</file>