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32"/>
  </p:notesMasterIdLst>
  <p:handoutMasterIdLst>
    <p:handoutMasterId r:id="rId33"/>
  </p:handoutMasterIdLst>
  <p:sldIdLst>
    <p:sldId id="256" r:id="rId2"/>
    <p:sldId id="257" r:id="rId3"/>
    <p:sldId id="303" r:id="rId4"/>
    <p:sldId id="259" r:id="rId5"/>
    <p:sldId id="260" r:id="rId6"/>
    <p:sldId id="298" r:id="rId7"/>
    <p:sldId id="302" r:id="rId8"/>
    <p:sldId id="304" r:id="rId9"/>
    <p:sldId id="309" r:id="rId10"/>
    <p:sldId id="308" r:id="rId11"/>
    <p:sldId id="313" r:id="rId12"/>
    <p:sldId id="311" r:id="rId13"/>
    <p:sldId id="307" r:id="rId14"/>
    <p:sldId id="310" r:id="rId15"/>
    <p:sldId id="314" r:id="rId16"/>
    <p:sldId id="315" r:id="rId17"/>
    <p:sldId id="316" r:id="rId18"/>
    <p:sldId id="317" r:id="rId19"/>
    <p:sldId id="318" r:id="rId20"/>
    <p:sldId id="305" r:id="rId21"/>
    <p:sldId id="294" r:id="rId22"/>
    <p:sldId id="319" r:id="rId23"/>
    <p:sldId id="290" r:id="rId24"/>
    <p:sldId id="274" r:id="rId25"/>
    <p:sldId id="320" r:id="rId26"/>
    <p:sldId id="280" r:id="rId27"/>
    <p:sldId id="323" r:id="rId28"/>
    <p:sldId id="324" r:id="rId29"/>
    <p:sldId id="306" r:id="rId30"/>
    <p:sldId id="269"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DFDFDF"/>
    <a:srgbClr val="004098"/>
    <a:srgbClr val="4472C4"/>
    <a:srgbClr val="0033CC"/>
    <a:srgbClr val="003399"/>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1FA00F-5E18-4230-B803-364404FD2FB6}" v="642" dt="2026-07-01T23:28:27.159"/>
  </p1510:revLst>
</p1510:revInfo>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87" autoAdjust="0"/>
    <p:restoredTop sz="88790" autoAdjust="0"/>
  </p:normalViewPr>
  <p:slideViewPr>
    <p:cSldViewPr snapToGrid="0" snapToObjects="1">
      <p:cViewPr varScale="1">
        <p:scale>
          <a:sx n="85" d="100"/>
          <a:sy n="85" d="100"/>
        </p:scale>
        <p:origin x="582" y="54"/>
      </p:cViewPr>
      <p:guideLst/>
    </p:cSldViewPr>
  </p:slideViewPr>
  <p:notesTextViewPr>
    <p:cViewPr>
      <p:scale>
        <a:sx n="3" d="2"/>
        <a:sy n="3" d="2"/>
      </p:scale>
      <p:origin x="0" y="0"/>
    </p:cViewPr>
  </p:notesTextViewPr>
  <p:notesViewPr>
    <p:cSldViewPr snapToGrid="0" snapToObjects="1">
      <p:cViewPr varScale="1">
        <p:scale>
          <a:sx n="94" d="100"/>
          <a:sy n="94" d="100"/>
        </p:scale>
        <p:origin x="4080"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铭轩 常" userId="7e6847e7159c880b" providerId="LiveId" clId="{1E0C110F-7D98-4C90-902D-12D0124C8E97}"/>
    <pc:docChg chg="undo redo custSel addSld delSld modSld sldOrd">
      <pc:chgData name="铭轩 常" userId="7e6847e7159c880b" providerId="LiveId" clId="{1E0C110F-7D98-4C90-902D-12D0124C8E97}" dt="2026-07-01T23:28:27.156" v="5659"/>
      <pc:docMkLst>
        <pc:docMk/>
      </pc:docMkLst>
      <pc:sldChg chg="addSp delSp modSp mod">
        <pc:chgData name="铭轩 常" userId="7e6847e7159c880b" providerId="LiveId" clId="{1E0C110F-7D98-4C90-902D-12D0124C8E97}" dt="2026-07-01T15:28:52.351" v="5652" actId="1076"/>
        <pc:sldMkLst>
          <pc:docMk/>
          <pc:sldMk cId="0" sldId="256"/>
        </pc:sldMkLst>
        <pc:spChg chg="mod">
          <ac:chgData name="铭轩 常" userId="7e6847e7159c880b" providerId="LiveId" clId="{1E0C110F-7D98-4C90-902D-12D0124C8E97}" dt="2026-06-30T01:57:35.350" v="11"/>
          <ac:spMkLst>
            <pc:docMk/>
            <pc:sldMk cId="0" sldId="256"/>
            <ac:spMk id="2" creationId="{00000000-0000-0000-0000-000000000000}"/>
          </ac:spMkLst>
        </pc:spChg>
        <pc:spChg chg="mod">
          <ac:chgData name="铭轩 常" userId="7e6847e7159c880b" providerId="LiveId" clId="{1E0C110F-7D98-4C90-902D-12D0124C8E97}" dt="2026-07-01T15:28:21.698" v="5622" actId="14100"/>
          <ac:spMkLst>
            <pc:docMk/>
            <pc:sldMk cId="0" sldId="256"/>
            <ac:spMk id="3" creationId="{00000000-0000-0000-0000-000000000000}"/>
          </ac:spMkLst>
        </pc:spChg>
        <pc:spChg chg="mod">
          <ac:chgData name="铭轩 常" userId="7e6847e7159c880b" providerId="LiveId" clId="{1E0C110F-7D98-4C90-902D-12D0124C8E97}" dt="2026-06-30T01:58:01.649" v="27" actId="20577"/>
          <ac:spMkLst>
            <pc:docMk/>
            <pc:sldMk cId="0" sldId="256"/>
            <ac:spMk id="4" creationId="{00000000-0000-0000-0000-000000000000}"/>
          </ac:spMkLst>
        </pc:spChg>
        <pc:spChg chg="add mod">
          <ac:chgData name="铭轩 常" userId="7e6847e7159c880b" providerId="LiveId" clId="{1E0C110F-7D98-4C90-902D-12D0124C8E97}" dt="2026-07-01T15:28:52.351" v="5652" actId="1076"/>
          <ac:spMkLst>
            <pc:docMk/>
            <pc:sldMk cId="0" sldId="256"/>
            <ac:spMk id="6" creationId="{F44215AF-05EA-ED90-6478-4C69A219E681}"/>
          </ac:spMkLst>
        </pc:spChg>
        <pc:spChg chg="del mod">
          <ac:chgData name="铭轩 常" userId="7e6847e7159c880b" providerId="LiveId" clId="{1E0C110F-7D98-4C90-902D-12D0124C8E97}" dt="2026-07-01T15:25:51.739" v="5600"/>
          <ac:spMkLst>
            <pc:docMk/>
            <pc:sldMk cId="0" sldId="256"/>
            <ac:spMk id="8" creationId="{00000000-0000-0000-0000-000000000000}"/>
          </ac:spMkLst>
        </pc:spChg>
      </pc:sldChg>
      <pc:sldChg chg="addSp delSp modSp mod">
        <pc:chgData name="铭轩 常" userId="7e6847e7159c880b" providerId="LiveId" clId="{1E0C110F-7D98-4C90-902D-12D0124C8E97}" dt="2026-06-30T07:29:28.757" v="5475"/>
        <pc:sldMkLst>
          <pc:docMk/>
          <pc:sldMk cId="0" sldId="257"/>
        </pc:sldMkLst>
        <pc:spChg chg="add del">
          <ac:chgData name="铭轩 常" userId="7e6847e7159c880b" providerId="LiveId" clId="{1E0C110F-7D98-4C90-902D-12D0124C8E97}" dt="2026-06-30T02:50:26.070" v="1510" actId="22"/>
          <ac:spMkLst>
            <pc:docMk/>
            <pc:sldMk cId="0" sldId="257"/>
            <ac:spMk id="7" creationId="{1D1CB374-223D-C1F8-2F24-E88C916149F9}"/>
          </ac:spMkLst>
        </pc:spChg>
        <pc:graphicFrameChg chg="mod modGraphic">
          <ac:chgData name="铭轩 常" userId="7e6847e7159c880b" providerId="LiveId" clId="{1E0C110F-7D98-4C90-902D-12D0124C8E97}" dt="2026-06-30T07:29:28.757" v="5475"/>
          <ac:graphicFrameMkLst>
            <pc:docMk/>
            <pc:sldMk cId="0" sldId="257"/>
            <ac:graphicFrameMk id="6" creationId="{00000000-0000-0000-0000-000000000000}"/>
          </ac:graphicFrameMkLst>
        </pc:graphicFrameChg>
      </pc:sldChg>
      <pc:sldChg chg="addSp delSp modSp mod ord">
        <pc:chgData name="铭轩 常" userId="7e6847e7159c880b" providerId="LiveId" clId="{1E0C110F-7D98-4C90-902D-12D0124C8E97}" dt="2026-07-01T23:26:29.987" v="5653" actId="20577"/>
        <pc:sldMkLst>
          <pc:docMk/>
          <pc:sldMk cId="0" sldId="259"/>
        </pc:sldMkLst>
        <pc:spChg chg="mod">
          <ac:chgData name="铭轩 常" userId="7e6847e7159c880b" providerId="LiveId" clId="{1E0C110F-7D98-4C90-902D-12D0124C8E97}" dt="2026-06-30T02:45:37.694" v="1508"/>
          <ac:spMkLst>
            <pc:docMk/>
            <pc:sldMk cId="0" sldId="259"/>
            <ac:spMk id="3" creationId="{00000000-0000-0000-0000-000000000000}"/>
          </ac:spMkLst>
        </pc:spChg>
        <pc:spChg chg="mod">
          <ac:chgData name="铭轩 常" userId="7e6847e7159c880b" providerId="LiveId" clId="{1E0C110F-7D98-4C90-902D-12D0124C8E97}" dt="2026-07-01T23:26:29.987" v="5653" actId="20577"/>
          <ac:spMkLst>
            <pc:docMk/>
            <pc:sldMk cId="0" sldId="259"/>
            <ac:spMk id="4" creationId="{00000000-0000-0000-0000-000000000000}"/>
          </ac:spMkLst>
        </pc:spChg>
        <pc:spChg chg="del">
          <ac:chgData name="铭轩 常" userId="7e6847e7159c880b" providerId="LiveId" clId="{1E0C110F-7D98-4C90-902D-12D0124C8E97}" dt="2026-06-30T02:07:21.627" v="92" actId="478"/>
          <ac:spMkLst>
            <pc:docMk/>
            <pc:sldMk cId="0" sldId="259"/>
            <ac:spMk id="8" creationId="{00000000-0000-0000-0000-000000000000}"/>
          </ac:spMkLst>
        </pc:spChg>
        <pc:spChg chg="del">
          <ac:chgData name="铭轩 常" userId="7e6847e7159c880b" providerId="LiveId" clId="{1E0C110F-7D98-4C90-902D-12D0124C8E97}" dt="2026-06-30T02:07:21.627" v="92" actId="478"/>
          <ac:spMkLst>
            <pc:docMk/>
            <pc:sldMk cId="0" sldId="259"/>
            <ac:spMk id="9" creationId="{00000000-0000-0000-0000-000000000000}"/>
          </ac:spMkLst>
        </pc:spChg>
        <pc:spChg chg="mod">
          <ac:chgData name="铭轩 常" userId="7e6847e7159c880b" providerId="LiveId" clId="{1E0C110F-7D98-4C90-902D-12D0124C8E97}" dt="2026-06-30T02:30:56.026" v="1112" actId="1035"/>
          <ac:spMkLst>
            <pc:docMk/>
            <pc:sldMk cId="0" sldId="259"/>
            <ac:spMk id="10" creationId="{00000000-0000-0000-0000-000000000000}"/>
          </ac:spMkLst>
        </pc:spChg>
        <pc:spChg chg="del">
          <ac:chgData name="铭轩 常" userId="7e6847e7159c880b" providerId="LiveId" clId="{1E0C110F-7D98-4C90-902D-12D0124C8E97}" dt="2026-06-30T02:07:21.627" v="92" actId="478"/>
          <ac:spMkLst>
            <pc:docMk/>
            <pc:sldMk cId="0" sldId="259"/>
            <ac:spMk id="11" creationId="{00000000-0000-0000-0000-000000000000}"/>
          </ac:spMkLst>
        </pc:spChg>
        <pc:spChg chg="del">
          <ac:chgData name="铭轩 常" userId="7e6847e7159c880b" providerId="LiveId" clId="{1E0C110F-7D98-4C90-902D-12D0124C8E97}" dt="2026-06-30T02:07:21.627" v="92" actId="478"/>
          <ac:spMkLst>
            <pc:docMk/>
            <pc:sldMk cId="0" sldId="259"/>
            <ac:spMk id="12" creationId="{00000000-0000-0000-0000-000000000000}"/>
          </ac:spMkLst>
        </pc:spChg>
        <pc:spChg chg="del">
          <ac:chgData name="铭轩 常" userId="7e6847e7159c880b" providerId="LiveId" clId="{1E0C110F-7D98-4C90-902D-12D0124C8E97}" dt="2026-06-30T02:07:24.674" v="93" actId="478"/>
          <ac:spMkLst>
            <pc:docMk/>
            <pc:sldMk cId="0" sldId="259"/>
            <ac:spMk id="13" creationId="{00000000-0000-0000-0000-000000000000}"/>
          </ac:spMkLst>
        </pc:spChg>
        <pc:spChg chg="del">
          <ac:chgData name="铭轩 常" userId="7e6847e7159c880b" providerId="LiveId" clId="{1E0C110F-7D98-4C90-902D-12D0124C8E97}" dt="2026-06-30T02:06:40.332" v="87" actId="478"/>
          <ac:spMkLst>
            <pc:docMk/>
            <pc:sldMk cId="0" sldId="259"/>
            <ac:spMk id="15" creationId="{00000000-0000-0000-0000-000000000000}"/>
          </ac:spMkLst>
        </pc:spChg>
        <pc:picChg chg="del">
          <ac:chgData name="铭轩 常" userId="7e6847e7159c880b" providerId="LiveId" clId="{1E0C110F-7D98-4C90-902D-12D0124C8E97}" dt="2026-06-30T02:07:21.627" v="92" actId="478"/>
          <ac:picMkLst>
            <pc:docMk/>
            <pc:sldMk cId="0" sldId="259"/>
            <ac:picMk id="5" creationId="{00000000-0000-0000-0000-000000000000}"/>
          </ac:picMkLst>
        </pc:picChg>
        <pc:picChg chg="del">
          <ac:chgData name="铭轩 常" userId="7e6847e7159c880b" providerId="LiveId" clId="{1E0C110F-7D98-4C90-902D-12D0124C8E97}" dt="2026-06-30T02:07:16.539" v="91" actId="478"/>
          <ac:picMkLst>
            <pc:docMk/>
            <pc:sldMk cId="0" sldId="259"/>
            <ac:picMk id="6" creationId="{00000000-0000-0000-0000-000000000000}"/>
          </ac:picMkLst>
        </pc:picChg>
        <pc:picChg chg="mod">
          <ac:chgData name="铭轩 常" userId="7e6847e7159c880b" providerId="LiveId" clId="{1E0C110F-7D98-4C90-902D-12D0124C8E97}" dt="2026-06-30T03:56:44.320" v="3128" actId="1038"/>
          <ac:picMkLst>
            <pc:docMk/>
            <pc:sldMk cId="0" sldId="259"/>
            <ac:picMk id="7" creationId="{00000000-0000-0000-0000-000000000000}"/>
          </ac:picMkLst>
        </pc:picChg>
        <pc:picChg chg="del">
          <ac:chgData name="铭轩 常" userId="7e6847e7159c880b" providerId="LiveId" clId="{1E0C110F-7D98-4C90-902D-12D0124C8E97}" dt="2026-06-30T02:06:30.213" v="86" actId="478"/>
          <ac:picMkLst>
            <pc:docMk/>
            <pc:sldMk cId="0" sldId="259"/>
            <ac:picMk id="14" creationId="{00000000-0000-0000-0000-000000000000}"/>
          </ac:picMkLst>
        </pc:picChg>
        <pc:picChg chg="add mod ord">
          <ac:chgData name="铭轩 常" userId="7e6847e7159c880b" providerId="LiveId" clId="{1E0C110F-7D98-4C90-902D-12D0124C8E97}" dt="2026-06-30T02:35:17.571" v="1195" actId="688"/>
          <ac:picMkLst>
            <pc:docMk/>
            <pc:sldMk cId="0" sldId="259"/>
            <ac:picMk id="18" creationId="{50B51A85-7124-D4A2-8A26-0C691C73E811}"/>
          </ac:picMkLst>
        </pc:picChg>
      </pc:sldChg>
      <pc:sldChg chg="modSp mod">
        <pc:chgData name="铭轩 常" userId="7e6847e7159c880b" providerId="LiveId" clId="{1E0C110F-7D98-4C90-902D-12D0124C8E97}" dt="2026-06-30T02:41:13.402" v="1219"/>
        <pc:sldMkLst>
          <pc:docMk/>
          <pc:sldMk cId="0" sldId="260"/>
        </pc:sldMkLst>
        <pc:spChg chg="mod">
          <ac:chgData name="铭轩 常" userId="7e6847e7159c880b" providerId="LiveId" clId="{1E0C110F-7D98-4C90-902D-12D0124C8E97}" dt="2026-06-30T02:41:13.402" v="1219"/>
          <ac:spMkLst>
            <pc:docMk/>
            <pc:sldMk cId="0" sldId="260"/>
            <ac:spMk id="3" creationId="{00000000-0000-0000-0000-000000000000}"/>
          </ac:spMkLst>
        </pc:spChg>
      </pc:sldChg>
      <pc:sldChg chg="del">
        <pc:chgData name="铭轩 常" userId="7e6847e7159c880b" providerId="LiveId" clId="{1E0C110F-7D98-4C90-902D-12D0124C8E97}" dt="2026-06-30T04:49:17.901" v="4482" actId="47"/>
        <pc:sldMkLst>
          <pc:docMk/>
          <pc:sldMk cId="0" sldId="261"/>
        </pc:sldMkLst>
      </pc:sldChg>
      <pc:sldChg chg="del">
        <pc:chgData name="铭轩 常" userId="7e6847e7159c880b" providerId="LiveId" clId="{1E0C110F-7D98-4C90-902D-12D0124C8E97}" dt="2026-06-30T04:58:05.313" v="4524" actId="47"/>
        <pc:sldMkLst>
          <pc:docMk/>
          <pc:sldMk cId="0" sldId="263"/>
        </pc:sldMkLst>
      </pc:sldChg>
      <pc:sldChg chg="del">
        <pc:chgData name="铭轩 常" userId="7e6847e7159c880b" providerId="LiveId" clId="{1E0C110F-7D98-4C90-902D-12D0124C8E97}" dt="2026-06-30T05:00:01.027" v="4560" actId="47"/>
        <pc:sldMkLst>
          <pc:docMk/>
          <pc:sldMk cId="0" sldId="264"/>
        </pc:sldMkLst>
      </pc:sldChg>
      <pc:sldChg chg="modSp add del">
        <pc:chgData name="铭轩 常" userId="7e6847e7159c880b" providerId="LiveId" clId="{1E0C110F-7D98-4C90-902D-12D0124C8E97}" dt="2026-07-01T01:41:21.664" v="5552" actId="47"/>
        <pc:sldMkLst>
          <pc:docMk/>
          <pc:sldMk cId="0" sldId="266"/>
        </pc:sldMkLst>
        <pc:spChg chg="mod">
          <ac:chgData name="铭轩 常" userId="7e6847e7159c880b" providerId="LiveId" clId="{1E0C110F-7D98-4C90-902D-12D0124C8E97}" dt="2026-06-30T07:10:49.810" v="4607"/>
          <ac:spMkLst>
            <pc:docMk/>
            <pc:sldMk cId="0" sldId="266"/>
            <ac:spMk id="3" creationId="{00000000-0000-0000-0000-000000000000}"/>
          </ac:spMkLst>
        </pc:spChg>
      </pc:sldChg>
      <pc:sldChg chg="del">
        <pc:chgData name="铭轩 常" userId="7e6847e7159c880b" providerId="LiveId" clId="{1E0C110F-7D98-4C90-902D-12D0124C8E97}" dt="2026-06-30T05:02:19.438" v="4572" actId="47"/>
        <pc:sldMkLst>
          <pc:docMk/>
          <pc:sldMk cId="0" sldId="267"/>
        </pc:sldMkLst>
      </pc:sldChg>
      <pc:sldChg chg="del">
        <pc:chgData name="铭轩 常" userId="7e6847e7159c880b" providerId="LiveId" clId="{1E0C110F-7D98-4C90-902D-12D0124C8E97}" dt="2026-06-30T07:08:07.062" v="4600" actId="47"/>
        <pc:sldMkLst>
          <pc:docMk/>
          <pc:sldMk cId="0" sldId="268"/>
        </pc:sldMkLst>
      </pc:sldChg>
      <pc:sldChg chg="modSp mod modNotesTx">
        <pc:chgData name="铭轩 常" userId="7e6847e7159c880b" providerId="LiveId" clId="{1E0C110F-7D98-4C90-902D-12D0124C8E97}" dt="2026-07-01T23:28:27.156" v="5659"/>
        <pc:sldMkLst>
          <pc:docMk/>
          <pc:sldMk cId="0" sldId="269"/>
        </pc:sldMkLst>
        <pc:spChg chg="mod">
          <ac:chgData name="铭轩 常" userId="7e6847e7159c880b" providerId="LiveId" clId="{1E0C110F-7D98-4C90-902D-12D0124C8E97}" dt="2026-07-01T23:28:27.156" v="5659"/>
          <ac:spMkLst>
            <pc:docMk/>
            <pc:sldMk cId="0" sldId="269"/>
            <ac:spMk id="4" creationId="{00000000-0000-0000-0000-000000000000}"/>
          </ac:spMkLst>
        </pc:spChg>
        <pc:spChg chg="mod">
          <ac:chgData name="铭轩 常" userId="7e6847e7159c880b" providerId="LiveId" clId="{1E0C110F-7D98-4C90-902D-12D0124C8E97}" dt="2026-06-30T07:28:23.270" v="5467" actId="1076"/>
          <ac:spMkLst>
            <pc:docMk/>
            <pc:sldMk cId="0" sldId="269"/>
            <ac:spMk id="7" creationId="{6065FF0A-BCC0-C87E-BEEE-9494D785CB83}"/>
          </ac:spMkLst>
        </pc:spChg>
      </pc:sldChg>
      <pc:sldChg chg="del">
        <pc:chgData name="铭轩 常" userId="7e6847e7159c880b" providerId="LiveId" clId="{1E0C110F-7D98-4C90-902D-12D0124C8E97}" dt="2026-06-30T04:49:19.128" v="4483" actId="47"/>
        <pc:sldMkLst>
          <pc:docMk/>
          <pc:sldMk cId="0" sldId="271"/>
        </pc:sldMkLst>
      </pc:sldChg>
      <pc:sldChg chg="del">
        <pc:chgData name="铭轩 常" userId="7e6847e7159c880b" providerId="LiveId" clId="{1E0C110F-7D98-4C90-902D-12D0124C8E97}" dt="2026-06-30T04:49:20.396" v="4484" actId="47"/>
        <pc:sldMkLst>
          <pc:docMk/>
          <pc:sldMk cId="0" sldId="272"/>
        </pc:sldMkLst>
      </pc:sldChg>
      <pc:sldChg chg="del">
        <pc:chgData name="铭轩 常" userId="7e6847e7159c880b" providerId="LiveId" clId="{1E0C110F-7D98-4C90-902D-12D0124C8E97}" dt="2026-06-30T04:59:57.864" v="4558" actId="47"/>
        <pc:sldMkLst>
          <pc:docMk/>
          <pc:sldMk cId="0" sldId="273"/>
        </pc:sldMkLst>
      </pc:sldChg>
      <pc:sldChg chg="delSp modSp add del mod">
        <pc:chgData name="铭轩 常" userId="7e6847e7159c880b" providerId="LiveId" clId="{1E0C110F-7D98-4C90-902D-12D0124C8E97}" dt="2026-06-30T07:14:20.560" v="4622" actId="20577"/>
        <pc:sldMkLst>
          <pc:docMk/>
          <pc:sldMk cId="0" sldId="274"/>
        </pc:sldMkLst>
        <pc:spChg chg="mod">
          <ac:chgData name="铭轩 常" userId="7e6847e7159c880b" providerId="LiveId" clId="{1E0C110F-7D98-4C90-902D-12D0124C8E97}" dt="2026-06-30T07:14:20.560" v="4622" actId="20577"/>
          <ac:spMkLst>
            <pc:docMk/>
            <pc:sldMk cId="0" sldId="274"/>
            <ac:spMk id="3" creationId="{00000000-0000-0000-0000-000000000000}"/>
          </ac:spMkLst>
        </pc:spChg>
        <pc:spChg chg="del">
          <ac:chgData name="铭轩 常" userId="7e6847e7159c880b" providerId="LiveId" clId="{1E0C110F-7D98-4C90-902D-12D0124C8E97}" dt="2026-06-30T05:03:14.772" v="4598" actId="478"/>
          <ac:spMkLst>
            <pc:docMk/>
            <pc:sldMk cId="0" sldId="274"/>
            <ac:spMk id="11" creationId="{E3C39DCE-0395-4793-ADEE-3F4D17613EB7}"/>
          </ac:spMkLst>
        </pc:spChg>
      </pc:sldChg>
      <pc:sldChg chg="del">
        <pc:chgData name="铭轩 常" userId="7e6847e7159c880b" providerId="LiveId" clId="{1E0C110F-7D98-4C90-902D-12D0124C8E97}" dt="2026-06-30T07:08:09.205" v="4601" actId="47"/>
        <pc:sldMkLst>
          <pc:docMk/>
          <pc:sldMk cId="0" sldId="275"/>
        </pc:sldMkLst>
      </pc:sldChg>
      <pc:sldChg chg="del">
        <pc:chgData name="铭轩 常" userId="7e6847e7159c880b" providerId="LiveId" clId="{1E0C110F-7D98-4C90-902D-12D0124C8E97}" dt="2026-06-30T07:08:10.362" v="4602" actId="47"/>
        <pc:sldMkLst>
          <pc:docMk/>
          <pc:sldMk cId="0" sldId="276"/>
        </pc:sldMkLst>
      </pc:sldChg>
      <pc:sldChg chg="del">
        <pc:chgData name="铭轩 常" userId="7e6847e7159c880b" providerId="LiveId" clId="{1E0C110F-7D98-4C90-902D-12D0124C8E97}" dt="2026-06-30T07:08:13.589" v="4604" actId="47"/>
        <pc:sldMkLst>
          <pc:docMk/>
          <pc:sldMk cId="0" sldId="277"/>
        </pc:sldMkLst>
      </pc:sldChg>
      <pc:sldChg chg="del">
        <pc:chgData name="铭轩 常" userId="7e6847e7159c880b" providerId="LiveId" clId="{1E0C110F-7D98-4C90-902D-12D0124C8E97}" dt="2026-06-30T07:08:14.989" v="4605" actId="47"/>
        <pc:sldMkLst>
          <pc:docMk/>
          <pc:sldMk cId="0" sldId="278"/>
        </pc:sldMkLst>
      </pc:sldChg>
      <pc:sldChg chg="del">
        <pc:chgData name="铭轩 常" userId="7e6847e7159c880b" providerId="LiveId" clId="{1E0C110F-7D98-4C90-902D-12D0124C8E97}" dt="2026-06-30T07:08:12.497" v="4603" actId="47"/>
        <pc:sldMkLst>
          <pc:docMk/>
          <pc:sldMk cId="0" sldId="279"/>
        </pc:sldMkLst>
      </pc:sldChg>
      <pc:sldChg chg="delSp modSp add del mod">
        <pc:chgData name="铭轩 常" userId="7e6847e7159c880b" providerId="LiveId" clId="{1E0C110F-7D98-4C90-902D-12D0124C8E97}" dt="2026-06-30T07:14:28.967" v="4624" actId="20577"/>
        <pc:sldMkLst>
          <pc:docMk/>
          <pc:sldMk cId="2384123696" sldId="280"/>
        </pc:sldMkLst>
        <pc:spChg chg="mod">
          <ac:chgData name="铭轩 常" userId="7e6847e7159c880b" providerId="LiveId" clId="{1E0C110F-7D98-4C90-902D-12D0124C8E97}" dt="2026-06-30T07:14:28.967" v="4624" actId="20577"/>
          <ac:spMkLst>
            <pc:docMk/>
            <pc:sldMk cId="2384123696" sldId="280"/>
            <ac:spMk id="3" creationId="{EE38D019-A42A-81C9-84E0-3D15D16D6BB3}"/>
          </ac:spMkLst>
        </pc:spChg>
        <pc:spChg chg="del">
          <ac:chgData name="铭轩 常" userId="7e6847e7159c880b" providerId="LiveId" clId="{1E0C110F-7D98-4C90-902D-12D0124C8E97}" dt="2026-06-30T05:02:41.225" v="4575" actId="478"/>
          <ac:spMkLst>
            <pc:docMk/>
            <pc:sldMk cId="2384123696" sldId="280"/>
            <ac:spMk id="12" creationId="{9582FD76-DC30-43A7-8570-C5CB8A54B80E}"/>
          </ac:spMkLst>
        </pc:spChg>
      </pc:sldChg>
      <pc:sldChg chg="del">
        <pc:chgData name="铭轩 常" userId="7e6847e7159c880b" providerId="LiveId" clId="{1E0C110F-7D98-4C90-902D-12D0124C8E97}" dt="2026-06-30T02:50:32.577" v="1512" actId="47"/>
        <pc:sldMkLst>
          <pc:docMk/>
          <pc:sldMk cId="796166823" sldId="281"/>
        </pc:sldMkLst>
      </pc:sldChg>
      <pc:sldChg chg="del">
        <pc:chgData name="铭轩 常" userId="7e6847e7159c880b" providerId="LiveId" clId="{1E0C110F-7D98-4C90-902D-12D0124C8E97}" dt="2026-06-30T02:51:47.015" v="1523" actId="47"/>
        <pc:sldMkLst>
          <pc:docMk/>
          <pc:sldMk cId="3352046473" sldId="282"/>
        </pc:sldMkLst>
      </pc:sldChg>
      <pc:sldChg chg="del">
        <pc:chgData name="铭轩 常" userId="7e6847e7159c880b" providerId="LiveId" clId="{1E0C110F-7D98-4C90-902D-12D0124C8E97}" dt="2026-06-30T02:52:06.980" v="1527" actId="47"/>
        <pc:sldMkLst>
          <pc:docMk/>
          <pc:sldMk cId="163130425" sldId="283"/>
        </pc:sldMkLst>
      </pc:sldChg>
      <pc:sldChg chg="del">
        <pc:chgData name="铭轩 常" userId="7e6847e7159c880b" providerId="LiveId" clId="{1E0C110F-7D98-4C90-902D-12D0124C8E97}" dt="2026-06-30T02:52:17.909" v="1529" actId="47"/>
        <pc:sldMkLst>
          <pc:docMk/>
          <pc:sldMk cId="3759958217" sldId="284"/>
        </pc:sldMkLst>
      </pc:sldChg>
      <pc:sldChg chg="delSp modSp add mod">
        <pc:chgData name="铭轩 常" userId="7e6847e7159c880b" providerId="LiveId" clId="{1E0C110F-7D98-4C90-902D-12D0124C8E97}" dt="2026-06-30T04:59:54.269" v="4557" actId="478"/>
        <pc:sldMkLst>
          <pc:docMk/>
          <pc:sldMk cId="231318768" sldId="290"/>
        </pc:sldMkLst>
        <pc:spChg chg="mod">
          <ac:chgData name="铭轩 常" userId="7e6847e7159c880b" providerId="LiveId" clId="{1E0C110F-7D98-4C90-902D-12D0124C8E97}" dt="2026-06-30T04:59:50.027" v="4556" actId="20577"/>
          <ac:spMkLst>
            <pc:docMk/>
            <pc:sldMk cId="231318768" sldId="290"/>
            <ac:spMk id="3" creationId="{00000000-0000-0000-0000-000000000000}"/>
          </ac:spMkLst>
        </pc:spChg>
        <pc:spChg chg="del">
          <ac:chgData name="铭轩 常" userId="7e6847e7159c880b" providerId="LiveId" clId="{1E0C110F-7D98-4C90-902D-12D0124C8E97}" dt="2026-06-30T04:59:54.269" v="4557" actId="478"/>
          <ac:spMkLst>
            <pc:docMk/>
            <pc:sldMk cId="231318768" sldId="290"/>
            <ac:spMk id="11" creationId="{4C6FF4B5-71DC-48B8-8DEA-09B1B074790C}"/>
          </ac:spMkLst>
        </pc:spChg>
      </pc:sldChg>
      <pc:sldChg chg="addSp delSp modSp add mod">
        <pc:chgData name="铭轩 常" userId="7e6847e7159c880b" providerId="LiveId" clId="{1E0C110F-7D98-4C90-902D-12D0124C8E97}" dt="2026-06-30T07:13:35.750" v="4621" actId="122"/>
        <pc:sldMkLst>
          <pc:docMk/>
          <pc:sldMk cId="0" sldId="294"/>
        </pc:sldMkLst>
        <pc:spChg chg="add del mod">
          <ac:chgData name="铭轩 常" userId="7e6847e7159c880b" providerId="LiveId" clId="{1E0C110F-7D98-4C90-902D-12D0124C8E97}" dt="2026-06-30T07:13:31.009" v="4618" actId="478"/>
          <ac:spMkLst>
            <pc:docMk/>
            <pc:sldMk cId="0" sldId="294"/>
            <ac:spMk id="3" creationId="{00000000-0000-0000-0000-000000000000}"/>
          </ac:spMkLst>
        </pc:spChg>
        <pc:spChg chg="add del mod">
          <ac:chgData name="铭轩 常" userId="7e6847e7159c880b" providerId="LiveId" clId="{1E0C110F-7D98-4C90-902D-12D0124C8E97}" dt="2026-06-30T07:13:24.953" v="4617" actId="478"/>
          <ac:spMkLst>
            <pc:docMk/>
            <pc:sldMk cId="0" sldId="294"/>
            <ac:spMk id="13" creationId="{F71360C7-2C06-30C9-B1B9-812A6AA18CCB}"/>
          </ac:spMkLst>
        </pc:spChg>
        <pc:spChg chg="add mod">
          <ac:chgData name="铭轩 常" userId="7e6847e7159c880b" providerId="LiveId" clId="{1E0C110F-7D98-4C90-902D-12D0124C8E97}" dt="2026-06-30T07:13:20.708" v="4614"/>
          <ac:spMkLst>
            <pc:docMk/>
            <pc:sldMk cId="0" sldId="294"/>
            <ac:spMk id="14" creationId="{4EC0FB25-C809-D3DB-8607-A31539AB42F3}"/>
          </ac:spMkLst>
        </pc:spChg>
        <pc:spChg chg="add mod">
          <ac:chgData name="铭轩 常" userId="7e6847e7159c880b" providerId="LiveId" clId="{1E0C110F-7D98-4C90-902D-12D0124C8E97}" dt="2026-06-30T07:13:35.750" v="4621" actId="122"/>
          <ac:spMkLst>
            <pc:docMk/>
            <pc:sldMk cId="0" sldId="294"/>
            <ac:spMk id="22" creationId="{E54B80EA-165D-2C4C-2E0B-F26C2C5A1E43}"/>
          </ac:spMkLst>
        </pc:spChg>
      </pc:sldChg>
      <pc:sldChg chg="addSp delSp modSp add mod">
        <pc:chgData name="铭轩 常" userId="7e6847e7159c880b" providerId="LiveId" clId="{1E0C110F-7D98-4C90-902D-12D0124C8E97}" dt="2026-06-30T04:29:08.843" v="4094" actId="22"/>
        <pc:sldMkLst>
          <pc:docMk/>
          <pc:sldMk cId="168154865" sldId="298"/>
        </pc:sldMkLst>
        <pc:spChg chg="mod">
          <ac:chgData name="铭轩 常" userId="7e6847e7159c880b" providerId="LiveId" clId="{1E0C110F-7D98-4C90-902D-12D0124C8E97}" dt="2026-06-30T02:41:46.330" v="1235"/>
          <ac:spMkLst>
            <pc:docMk/>
            <pc:sldMk cId="168154865" sldId="298"/>
            <ac:spMk id="3" creationId="{3EE63E19-A140-E05D-FF7B-3D9DB0C2D417}"/>
          </ac:spMkLst>
        </pc:spChg>
        <pc:picChg chg="add del mod">
          <ac:chgData name="铭轩 常" userId="7e6847e7159c880b" providerId="LiveId" clId="{1E0C110F-7D98-4C90-902D-12D0124C8E97}" dt="2026-06-30T04:29:07.875" v="4093" actId="22"/>
          <ac:picMkLst>
            <pc:docMk/>
            <pc:sldMk cId="168154865" sldId="298"/>
            <ac:picMk id="5" creationId="{B420F72D-E9ED-BBBC-634A-5346E6138BEE}"/>
          </ac:picMkLst>
        </pc:picChg>
        <pc:picChg chg="add">
          <ac:chgData name="铭轩 常" userId="7e6847e7159c880b" providerId="LiveId" clId="{1E0C110F-7D98-4C90-902D-12D0124C8E97}" dt="2026-06-30T04:29:08.843" v="4094" actId="22"/>
          <ac:picMkLst>
            <pc:docMk/>
            <pc:sldMk cId="168154865" sldId="298"/>
            <ac:picMk id="8" creationId="{FF8D4EC2-8161-CC07-E92E-A5FBBE0B667C}"/>
          </ac:picMkLst>
        </pc:picChg>
      </pc:sldChg>
      <pc:sldChg chg="addSp delSp modSp add mod">
        <pc:chgData name="铭轩 常" userId="7e6847e7159c880b" providerId="LiveId" clId="{1E0C110F-7D98-4C90-902D-12D0124C8E97}" dt="2026-06-30T04:29:13.191" v="4095" actId="22"/>
        <pc:sldMkLst>
          <pc:docMk/>
          <pc:sldMk cId="2336188698" sldId="302"/>
        </pc:sldMkLst>
        <pc:spChg chg="mod">
          <ac:chgData name="铭轩 常" userId="7e6847e7159c880b" providerId="LiveId" clId="{1E0C110F-7D98-4C90-902D-12D0124C8E97}" dt="2026-06-30T02:42:03.954" v="1236"/>
          <ac:spMkLst>
            <pc:docMk/>
            <pc:sldMk cId="2336188698" sldId="302"/>
            <ac:spMk id="3" creationId="{FB849588-82F1-B9F3-64B4-EBF699FF9082}"/>
          </ac:spMkLst>
        </pc:spChg>
        <pc:spChg chg="mod">
          <ac:chgData name="铭轩 常" userId="7e6847e7159c880b" providerId="LiveId" clId="{1E0C110F-7D98-4C90-902D-12D0124C8E97}" dt="2026-06-30T03:56:00.516" v="3120"/>
          <ac:spMkLst>
            <pc:docMk/>
            <pc:sldMk cId="2336188698" sldId="302"/>
            <ac:spMk id="15" creationId="{9DE66B23-113B-A7FF-F103-8427AB71AED3}"/>
          </ac:spMkLst>
        </pc:spChg>
        <pc:spChg chg="mod">
          <ac:chgData name="铭轩 常" userId="7e6847e7159c880b" providerId="LiveId" clId="{1E0C110F-7D98-4C90-902D-12D0124C8E97}" dt="2026-06-30T02:43:23.744" v="1324" actId="1036"/>
          <ac:spMkLst>
            <pc:docMk/>
            <pc:sldMk cId="2336188698" sldId="302"/>
            <ac:spMk id="16" creationId="{B4793157-AAC7-008C-20DA-EA339FF99F50}"/>
          </ac:spMkLst>
        </pc:spChg>
        <pc:spChg chg="mod">
          <ac:chgData name="铭轩 常" userId="7e6847e7159c880b" providerId="LiveId" clId="{1E0C110F-7D98-4C90-902D-12D0124C8E97}" dt="2026-06-30T02:43:23.744" v="1324" actId="1036"/>
          <ac:spMkLst>
            <pc:docMk/>
            <pc:sldMk cId="2336188698" sldId="302"/>
            <ac:spMk id="17" creationId="{3181C263-91F5-FBB5-8F17-962FEB9828A1}"/>
          </ac:spMkLst>
        </pc:spChg>
        <pc:spChg chg="mod">
          <ac:chgData name="铭轩 常" userId="7e6847e7159c880b" providerId="LiveId" clId="{1E0C110F-7D98-4C90-902D-12D0124C8E97}" dt="2026-06-30T02:43:23.744" v="1324" actId="1036"/>
          <ac:spMkLst>
            <pc:docMk/>
            <pc:sldMk cId="2336188698" sldId="302"/>
            <ac:spMk id="18" creationId="{00A085A0-6719-5BC2-7E04-B162EEB54F47}"/>
          </ac:spMkLst>
        </pc:spChg>
        <pc:spChg chg="mod">
          <ac:chgData name="铭轩 常" userId="7e6847e7159c880b" providerId="LiveId" clId="{1E0C110F-7D98-4C90-902D-12D0124C8E97}" dt="2026-06-30T02:43:23.744" v="1324" actId="1036"/>
          <ac:spMkLst>
            <pc:docMk/>
            <pc:sldMk cId="2336188698" sldId="302"/>
            <ac:spMk id="20" creationId="{8DA5FFA3-2DCA-F8C4-09CE-166CD89696E8}"/>
          </ac:spMkLst>
        </pc:spChg>
        <pc:spChg chg="mod">
          <ac:chgData name="铭轩 常" userId="7e6847e7159c880b" providerId="LiveId" clId="{1E0C110F-7D98-4C90-902D-12D0124C8E97}" dt="2026-06-30T02:43:23.744" v="1324" actId="1036"/>
          <ac:spMkLst>
            <pc:docMk/>
            <pc:sldMk cId="2336188698" sldId="302"/>
            <ac:spMk id="21" creationId="{36D324CE-1926-90C4-16A5-F71E582AD3A3}"/>
          </ac:spMkLst>
        </pc:spChg>
        <pc:grpChg chg="mod">
          <ac:chgData name="铭轩 常" userId="7e6847e7159c880b" providerId="LiveId" clId="{1E0C110F-7D98-4C90-902D-12D0124C8E97}" dt="2026-06-30T02:43:23.744" v="1324" actId="1036"/>
          <ac:grpSpMkLst>
            <pc:docMk/>
            <pc:sldMk cId="2336188698" sldId="302"/>
            <ac:grpSpMk id="9" creationId="{F7F0A8EF-CFD8-CC3B-83D2-975FBCC35785}"/>
          </ac:grpSpMkLst>
        </pc:grpChg>
        <pc:graphicFrameChg chg="add del">
          <ac:chgData name="铭轩 常" userId="7e6847e7159c880b" providerId="LiveId" clId="{1E0C110F-7D98-4C90-902D-12D0124C8E97}" dt="2026-06-30T02:51:29.563" v="1519" actId="22"/>
          <ac:graphicFrameMkLst>
            <pc:docMk/>
            <pc:sldMk cId="2336188698" sldId="302"/>
            <ac:graphicFrameMk id="7" creationId="{F2578A97-4CA2-9429-D771-4AD427F9F846}"/>
          </ac:graphicFrameMkLst>
        </pc:graphicFrameChg>
        <pc:picChg chg="mod">
          <ac:chgData name="铭轩 常" userId="7e6847e7159c880b" providerId="LiveId" clId="{1E0C110F-7D98-4C90-902D-12D0124C8E97}" dt="2026-06-30T02:43:23.744" v="1324" actId="1036"/>
          <ac:picMkLst>
            <pc:docMk/>
            <pc:sldMk cId="2336188698" sldId="302"/>
            <ac:picMk id="4" creationId="{43F32941-19C5-28B0-C5AE-80EDD4197222}"/>
          </ac:picMkLst>
        </pc:picChg>
        <pc:picChg chg="mod">
          <ac:chgData name="铭轩 常" userId="7e6847e7159c880b" providerId="LiveId" clId="{1E0C110F-7D98-4C90-902D-12D0124C8E97}" dt="2026-06-30T02:43:23.744" v="1324" actId="1036"/>
          <ac:picMkLst>
            <pc:docMk/>
            <pc:sldMk cId="2336188698" sldId="302"/>
            <ac:picMk id="5" creationId="{0C0D8858-F78A-6D3E-AA63-F7AB4BF8EFE0}"/>
          </ac:picMkLst>
        </pc:picChg>
        <pc:picChg chg="add">
          <ac:chgData name="铭轩 常" userId="7e6847e7159c880b" providerId="LiveId" clId="{1E0C110F-7D98-4C90-902D-12D0124C8E97}" dt="2026-06-30T04:29:13.191" v="4095" actId="22"/>
          <ac:picMkLst>
            <pc:docMk/>
            <pc:sldMk cId="2336188698" sldId="302"/>
            <ac:picMk id="12" creationId="{97506276-6811-3BF6-10F3-E7E174C4D76B}"/>
          </ac:picMkLst>
        </pc:picChg>
        <pc:picChg chg="mod">
          <ac:chgData name="铭轩 常" userId="7e6847e7159c880b" providerId="LiveId" clId="{1E0C110F-7D98-4C90-902D-12D0124C8E97}" dt="2026-06-30T02:43:23.744" v="1324" actId="1036"/>
          <ac:picMkLst>
            <pc:docMk/>
            <pc:sldMk cId="2336188698" sldId="302"/>
            <ac:picMk id="14" creationId="{1527EF77-F798-EF66-7D52-5A6F9866221C}"/>
          </ac:picMkLst>
        </pc:picChg>
      </pc:sldChg>
      <pc:sldChg chg="modSp add mod">
        <pc:chgData name="铭轩 常" userId="7e6847e7159c880b" providerId="LiveId" clId="{1E0C110F-7D98-4C90-902D-12D0124C8E97}" dt="2026-06-30T07:29:38.755" v="5477"/>
        <pc:sldMkLst>
          <pc:docMk/>
          <pc:sldMk cId="1634522391" sldId="303"/>
        </pc:sldMkLst>
        <pc:graphicFrameChg chg="mod modGraphic">
          <ac:chgData name="铭轩 常" userId="7e6847e7159c880b" providerId="LiveId" clId="{1E0C110F-7D98-4C90-902D-12D0124C8E97}" dt="2026-06-30T07:29:38.755" v="5477"/>
          <ac:graphicFrameMkLst>
            <pc:docMk/>
            <pc:sldMk cId="1634522391" sldId="303"/>
            <ac:graphicFrameMk id="6" creationId="{FC44AD18-AF3A-D292-5A1B-D064C39B9DEE}"/>
          </ac:graphicFrameMkLst>
        </pc:graphicFrameChg>
      </pc:sldChg>
      <pc:sldChg chg="modSp add mod">
        <pc:chgData name="铭轩 常" userId="7e6847e7159c880b" providerId="LiveId" clId="{1E0C110F-7D98-4C90-902D-12D0124C8E97}" dt="2026-06-30T07:29:53.387" v="5479"/>
        <pc:sldMkLst>
          <pc:docMk/>
          <pc:sldMk cId="3481614049" sldId="304"/>
        </pc:sldMkLst>
        <pc:graphicFrameChg chg="mod modGraphic">
          <ac:chgData name="铭轩 常" userId="7e6847e7159c880b" providerId="LiveId" clId="{1E0C110F-7D98-4C90-902D-12D0124C8E97}" dt="2026-06-30T07:29:53.387" v="5479"/>
          <ac:graphicFrameMkLst>
            <pc:docMk/>
            <pc:sldMk cId="3481614049" sldId="304"/>
            <ac:graphicFrameMk id="6" creationId="{400B330C-91F2-3407-44DE-758BBC2C170E}"/>
          </ac:graphicFrameMkLst>
        </pc:graphicFrameChg>
      </pc:sldChg>
      <pc:sldChg chg="addSp delSp modSp add mod ord">
        <pc:chgData name="铭轩 常" userId="7e6847e7159c880b" providerId="LiveId" clId="{1E0C110F-7D98-4C90-902D-12D0124C8E97}" dt="2026-06-30T07:30:07.951" v="5481"/>
        <pc:sldMkLst>
          <pc:docMk/>
          <pc:sldMk cId="1918320618" sldId="305"/>
        </pc:sldMkLst>
        <pc:spChg chg="add del">
          <ac:chgData name="铭轩 常" userId="7e6847e7159c880b" providerId="LiveId" clId="{1E0C110F-7D98-4C90-902D-12D0124C8E97}" dt="2026-06-30T04:57:05.526" v="4518" actId="22"/>
          <ac:spMkLst>
            <pc:docMk/>
            <pc:sldMk cId="1918320618" sldId="305"/>
            <ac:spMk id="7" creationId="{05E19E0C-8549-01BC-3955-30B962BC94DE}"/>
          </ac:spMkLst>
        </pc:spChg>
        <pc:spChg chg="add del">
          <ac:chgData name="铭轩 常" userId="7e6847e7159c880b" providerId="LiveId" clId="{1E0C110F-7D98-4C90-902D-12D0124C8E97}" dt="2026-06-30T04:57:07.548" v="4520" actId="22"/>
          <ac:spMkLst>
            <pc:docMk/>
            <pc:sldMk cId="1918320618" sldId="305"/>
            <ac:spMk id="9" creationId="{EE1F56CE-285A-FAEC-66C9-5AAB83F479F9}"/>
          </ac:spMkLst>
        </pc:spChg>
        <pc:spChg chg="add del">
          <ac:chgData name="铭轩 常" userId="7e6847e7159c880b" providerId="LiveId" clId="{1E0C110F-7D98-4C90-902D-12D0124C8E97}" dt="2026-06-30T04:57:19.640" v="4522" actId="22"/>
          <ac:spMkLst>
            <pc:docMk/>
            <pc:sldMk cId="1918320618" sldId="305"/>
            <ac:spMk id="11" creationId="{727AD0A5-A2CC-BECE-90D1-507973DECDF2}"/>
          </ac:spMkLst>
        </pc:spChg>
        <pc:graphicFrameChg chg="mod modGraphic">
          <ac:chgData name="铭轩 常" userId="7e6847e7159c880b" providerId="LiveId" clId="{1E0C110F-7D98-4C90-902D-12D0124C8E97}" dt="2026-06-30T07:30:07.951" v="5481"/>
          <ac:graphicFrameMkLst>
            <pc:docMk/>
            <pc:sldMk cId="1918320618" sldId="305"/>
            <ac:graphicFrameMk id="6" creationId="{547199DD-DF56-CDB9-665C-247B04F32686}"/>
          </ac:graphicFrameMkLst>
        </pc:graphicFrameChg>
      </pc:sldChg>
      <pc:sldChg chg="modSp add mod">
        <pc:chgData name="铭轩 常" userId="7e6847e7159c880b" providerId="LiveId" clId="{1E0C110F-7D98-4C90-902D-12D0124C8E97}" dt="2026-06-30T07:30:22.047" v="5483"/>
        <pc:sldMkLst>
          <pc:docMk/>
          <pc:sldMk cId="405331765" sldId="306"/>
        </pc:sldMkLst>
        <pc:graphicFrameChg chg="mod modGraphic">
          <ac:chgData name="铭轩 常" userId="7e6847e7159c880b" providerId="LiveId" clId="{1E0C110F-7D98-4C90-902D-12D0124C8E97}" dt="2026-06-30T07:30:22.047" v="5483"/>
          <ac:graphicFrameMkLst>
            <pc:docMk/>
            <pc:sldMk cId="405331765" sldId="306"/>
            <ac:graphicFrameMk id="6" creationId="{74ABC7A6-F42E-F798-D738-E106FF1C2594}"/>
          </ac:graphicFrameMkLst>
        </pc:graphicFrameChg>
      </pc:sldChg>
      <pc:sldChg chg="addSp delSp modSp new mod ord">
        <pc:chgData name="铭轩 常" userId="7e6847e7159c880b" providerId="LiveId" clId="{1E0C110F-7D98-4C90-902D-12D0124C8E97}" dt="2026-07-01T01:54:38.130" v="5574" actId="20577"/>
        <pc:sldMkLst>
          <pc:docMk/>
          <pc:sldMk cId="4286339380" sldId="307"/>
        </pc:sldMkLst>
        <pc:spChg chg="mod">
          <ac:chgData name="铭轩 常" userId="7e6847e7159c880b" providerId="LiveId" clId="{1E0C110F-7D98-4C90-902D-12D0124C8E97}" dt="2026-06-30T02:55:35.114" v="1595" actId="122"/>
          <ac:spMkLst>
            <pc:docMk/>
            <pc:sldMk cId="4286339380" sldId="307"/>
            <ac:spMk id="3" creationId="{50615062-0303-E2AF-9FB0-B39CB3F36CDB}"/>
          </ac:spMkLst>
        </pc:spChg>
        <pc:spChg chg="mod">
          <ac:chgData name="铭轩 常" userId="7e6847e7159c880b" providerId="LiveId" clId="{1E0C110F-7D98-4C90-902D-12D0124C8E97}" dt="2026-07-01T01:31:57.956" v="5515"/>
          <ac:spMkLst>
            <pc:docMk/>
            <pc:sldMk cId="4286339380" sldId="307"/>
            <ac:spMk id="4" creationId="{3EAA05F5-16B5-DD06-9A45-278C5D13BA88}"/>
          </ac:spMkLst>
        </pc:spChg>
        <pc:spChg chg="add del mod">
          <ac:chgData name="铭轩 常" userId="7e6847e7159c880b" providerId="LiveId" clId="{1E0C110F-7D98-4C90-902D-12D0124C8E97}" dt="2026-06-30T03:06:08.446" v="1632" actId="478"/>
          <ac:spMkLst>
            <pc:docMk/>
            <pc:sldMk cId="4286339380" sldId="307"/>
            <ac:spMk id="6" creationId="{0E7D9121-7A5D-CFBE-B3E3-91846344558A}"/>
          </ac:spMkLst>
        </pc:spChg>
        <pc:spChg chg="add del mod">
          <ac:chgData name="铭轩 常" userId="7e6847e7159c880b" providerId="LiveId" clId="{1E0C110F-7D98-4C90-902D-12D0124C8E97}" dt="2026-06-30T03:06:10.922" v="1633" actId="478"/>
          <ac:spMkLst>
            <pc:docMk/>
            <pc:sldMk cId="4286339380" sldId="307"/>
            <ac:spMk id="8" creationId="{6304B4BA-8F01-65DD-315C-3A0400DE4F46}"/>
          </ac:spMkLst>
        </pc:spChg>
        <pc:spChg chg="add del mod">
          <ac:chgData name="铭轩 常" userId="7e6847e7159c880b" providerId="LiveId" clId="{1E0C110F-7D98-4C90-902D-12D0124C8E97}" dt="2026-06-30T03:06:10.922" v="1633" actId="478"/>
          <ac:spMkLst>
            <pc:docMk/>
            <pc:sldMk cId="4286339380" sldId="307"/>
            <ac:spMk id="10" creationId="{DD7942A2-4F30-DF6F-6400-541DA3B85DE1}"/>
          </ac:spMkLst>
        </pc:spChg>
        <pc:graphicFrameChg chg="add del mod modGraphic">
          <ac:chgData name="铭轩 常" userId="7e6847e7159c880b" providerId="LiveId" clId="{1E0C110F-7D98-4C90-902D-12D0124C8E97}" dt="2026-06-30T03:10:02.256" v="1660" actId="478"/>
          <ac:graphicFrameMkLst>
            <pc:docMk/>
            <pc:sldMk cId="4286339380" sldId="307"/>
            <ac:graphicFrameMk id="16" creationId="{D7451265-050B-782A-FBA8-118CD3FC85B1}"/>
          </ac:graphicFrameMkLst>
        </pc:graphicFrameChg>
        <pc:graphicFrameChg chg="add mod ord modGraphic">
          <ac:chgData name="铭轩 常" userId="7e6847e7159c880b" providerId="LiveId" clId="{1E0C110F-7D98-4C90-902D-12D0124C8E97}" dt="2026-07-01T01:54:38.130" v="5574" actId="20577"/>
          <ac:graphicFrameMkLst>
            <pc:docMk/>
            <pc:sldMk cId="4286339380" sldId="307"/>
            <ac:graphicFrameMk id="17" creationId="{3CA7AF42-EA97-D626-199C-28DF4FB38E74}"/>
          </ac:graphicFrameMkLst>
        </pc:graphicFrameChg>
        <pc:picChg chg="add del mod">
          <ac:chgData name="铭轩 常" userId="7e6847e7159c880b" providerId="LiveId" clId="{1E0C110F-7D98-4C90-902D-12D0124C8E97}" dt="2026-06-30T03:06:04.027" v="1630" actId="478"/>
          <ac:picMkLst>
            <pc:docMk/>
            <pc:sldMk cId="4286339380" sldId="307"/>
            <ac:picMk id="12" creationId="{CC2431ED-2377-9ED8-A991-71045602D4F1}"/>
          </ac:picMkLst>
        </pc:picChg>
        <pc:picChg chg="add del mod">
          <ac:chgData name="铭轩 常" userId="7e6847e7159c880b" providerId="LiveId" clId="{1E0C110F-7D98-4C90-902D-12D0124C8E97}" dt="2026-06-30T03:06:05.343" v="1631" actId="478"/>
          <ac:picMkLst>
            <pc:docMk/>
            <pc:sldMk cId="4286339380" sldId="307"/>
            <ac:picMk id="14" creationId="{5D55D686-5EF6-59FC-C051-DBA34034B693}"/>
          </ac:picMkLst>
        </pc:picChg>
        <pc:picChg chg="add">
          <ac:chgData name="铭轩 常" userId="7e6847e7159c880b" providerId="LiveId" clId="{1E0C110F-7D98-4C90-902D-12D0124C8E97}" dt="2026-06-30T04:29:27.381" v="4100" actId="22"/>
          <ac:picMkLst>
            <pc:docMk/>
            <pc:sldMk cId="4286339380" sldId="307"/>
            <ac:picMk id="19" creationId="{94B52567-E490-FB16-E47F-2B851971EF04}"/>
          </ac:picMkLst>
        </pc:picChg>
      </pc:sldChg>
      <pc:sldChg chg="addSp delSp modSp new mod ord">
        <pc:chgData name="铭轩 常" userId="7e6847e7159c880b" providerId="LiveId" clId="{1E0C110F-7D98-4C90-902D-12D0124C8E97}" dt="2026-07-01T01:28:56.789" v="5506" actId="207"/>
        <pc:sldMkLst>
          <pc:docMk/>
          <pc:sldMk cId="3865912103" sldId="308"/>
        </pc:sldMkLst>
        <pc:spChg chg="mod">
          <ac:chgData name="铭轩 常" userId="7e6847e7159c880b" providerId="LiveId" clId="{1E0C110F-7D98-4C90-902D-12D0124C8E97}" dt="2026-06-30T03:14:11.860" v="1736" actId="122"/>
          <ac:spMkLst>
            <pc:docMk/>
            <pc:sldMk cId="3865912103" sldId="308"/>
            <ac:spMk id="3" creationId="{8AE30C16-860E-1F23-ED18-B38B7A4B4EB3}"/>
          </ac:spMkLst>
        </pc:spChg>
        <pc:spChg chg="mod">
          <ac:chgData name="铭轩 常" userId="7e6847e7159c880b" providerId="LiveId" clId="{1E0C110F-7D98-4C90-902D-12D0124C8E97}" dt="2026-07-01T01:28:56.789" v="5506" actId="207"/>
          <ac:spMkLst>
            <pc:docMk/>
            <pc:sldMk cId="3865912103" sldId="308"/>
            <ac:spMk id="4" creationId="{91CE9A46-0EBD-E7EC-F1CC-18B787C4CC21}"/>
          </ac:spMkLst>
        </pc:spChg>
        <pc:spChg chg="add mod">
          <ac:chgData name="铭轩 常" userId="7e6847e7159c880b" providerId="LiveId" clId="{1E0C110F-7D98-4C90-902D-12D0124C8E97}" dt="2026-06-30T03:19:40.615" v="1907" actId="1076"/>
          <ac:spMkLst>
            <pc:docMk/>
            <pc:sldMk cId="3865912103" sldId="308"/>
            <ac:spMk id="6" creationId="{06D9DFCC-053A-E8E1-FC91-CC0EF21A7170}"/>
          </ac:spMkLst>
        </pc:spChg>
        <pc:spChg chg="add del mod">
          <ac:chgData name="铭轩 常" userId="7e6847e7159c880b" providerId="LiveId" clId="{1E0C110F-7D98-4C90-902D-12D0124C8E97}" dt="2026-06-30T03:16:49.419" v="1765" actId="478"/>
          <ac:spMkLst>
            <pc:docMk/>
            <pc:sldMk cId="3865912103" sldId="308"/>
            <ac:spMk id="8" creationId="{98590554-C44F-07E4-65C3-32A85E2D8DDC}"/>
          </ac:spMkLst>
        </pc:spChg>
        <pc:spChg chg="add del mod">
          <ac:chgData name="铭轩 常" userId="7e6847e7159c880b" providerId="LiveId" clId="{1E0C110F-7D98-4C90-902D-12D0124C8E97}" dt="2026-06-30T03:17:48.003" v="1778" actId="478"/>
          <ac:spMkLst>
            <pc:docMk/>
            <pc:sldMk cId="3865912103" sldId="308"/>
            <ac:spMk id="10" creationId="{DBA6570C-0BDF-D145-DB06-DC0E7D3BF148}"/>
          </ac:spMkLst>
        </pc:spChg>
        <pc:spChg chg="add mod">
          <ac:chgData name="铭轩 常" userId="7e6847e7159c880b" providerId="LiveId" clId="{1E0C110F-7D98-4C90-902D-12D0124C8E97}" dt="2026-06-30T03:19:46.787" v="1908" actId="1076"/>
          <ac:spMkLst>
            <pc:docMk/>
            <pc:sldMk cId="3865912103" sldId="308"/>
            <ac:spMk id="20" creationId="{AC6B5D22-5E32-3B85-0096-B9DEAA84598C}"/>
          </ac:spMkLst>
        </pc:spChg>
        <pc:picChg chg="add mod">
          <ac:chgData name="铭轩 常" userId="7e6847e7159c880b" providerId="LiveId" clId="{1E0C110F-7D98-4C90-902D-12D0124C8E97}" dt="2026-06-30T03:19:31.410" v="1906" actId="1076"/>
          <ac:picMkLst>
            <pc:docMk/>
            <pc:sldMk cId="3865912103" sldId="308"/>
            <ac:picMk id="12" creationId="{2DE55594-A563-79DF-23EE-248C1AB41E82}"/>
          </ac:picMkLst>
        </pc:picChg>
        <pc:picChg chg="add mod ord">
          <ac:chgData name="铭轩 常" userId="7e6847e7159c880b" providerId="LiveId" clId="{1E0C110F-7D98-4C90-902D-12D0124C8E97}" dt="2026-06-30T03:19:31.410" v="1906" actId="1076"/>
          <ac:picMkLst>
            <pc:docMk/>
            <pc:sldMk cId="3865912103" sldId="308"/>
            <ac:picMk id="14" creationId="{0CC5F30C-5BFD-5256-F209-F958B1EAA497}"/>
          </ac:picMkLst>
        </pc:picChg>
        <pc:picChg chg="add del">
          <ac:chgData name="铭轩 常" userId="7e6847e7159c880b" providerId="LiveId" clId="{1E0C110F-7D98-4C90-902D-12D0124C8E97}" dt="2026-06-30T03:15:05.387" v="1743" actId="22"/>
          <ac:picMkLst>
            <pc:docMk/>
            <pc:sldMk cId="3865912103" sldId="308"/>
            <ac:picMk id="16" creationId="{1BAA3120-6449-0FD1-E06E-DE99EEA160DB}"/>
          </ac:picMkLst>
        </pc:picChg>
        <pc:picChg chg="add del mod">
          <ac:chgData name="铭轩 常" userId="7e6847e7159c880b" providerId="LiveId" clId="{1E0C110F-7D98-4C90-902D-12D0124C8E97}" dt="2026-06-30T03:15:54.254" v="1754" actId="21"/>
          <ac:picMkLst>
            <pc:docMk/>
            <pc:sldMk cId="3865912103" sldId="308"/>
            <ac:picMk id="18" creationId="{A00E301C-4D60-3B37-34E9-C542F87C4EF0}"/>
          </ac:picMkLst>
        </pc:picChg>
        <pc:picChg chg="add">
          <ac:chgData name="铭轩 常" userId="7e6847e7159c880b" providerId="LiveId" clId="{1E0C110F-7D98-4C90-902D-12D0124C8E97}" dt="2026-06-30T04:29:17.709" v="4097" actId="22"/>
          <ac:picMkLst>
            <pc:docMk/>
            <pc:sldMk cId="3865912103" sldId="308"/>
            <ac:picMk id="22" creationId="{2BDA16BE-A7C7-4C3E-483B-050EBAAF9277}"/>
          </ac:picMkLst>
        </pc:picChg>
      </pc:sldChg>
      <pc:sldChg chg="addSp delSp modSp new mod ord">
        <pc:chgData name="铭轩 常" userId="7e6847e7159c880b" providerId="LiveId" clId="{1E0C110F-7D98-4C90-902D-12D0124C8E97}" dt="2026-06-30T04:29:16.099" v="4096" actId="22"/>
        <pc:sldMkLst>
          <pc:docMk/>
          <pc:sldMk cId="1177148232" sldId="309"/>
        </pc:sldMkLst>
        <pc:spChg chg="mod">
          <ac:chgData name="铭轩 常" userId="7e6847e7159c880b" providerId="LiveId" clId="{1E0C110F-7D98-4C90-902D-12D0124C8E97}" dt="2026-06-30T03:27:35.154" v="2022" actId="122"/>
          <ac:spMkLst>
            <pc:docMk/>
            <pc:sldMk cId="1177148232" sldId="309"/>
            <ac:spMk id="3" creationId="{A7912A91-4A18-FFAB-E454-62219ED2A0A2}"/>
          </ac:spMkLst>
        </pc:spChg>
        <pc:spChg chg="mod">
          <ac:chgData name="铭轩 常" userId="7e6847e7159c880b" providerId="LiveId" clId="{1E0C110F-7D98-4C90-902D-12D0124C8E97}" dt="2026-06-30T03:49:48.619" v="2864"/>
          <ac:spMkLst>
            <pc:docMk/>
            <pc:sldMk cId="1177148232" sldId="309"/>
            <ac:spMk id="4" creationId="{F32F4171-A5E2-9B04-AD78-04D845CD50ED}"/>
          </ac:spMkLst>
        </pc:spChg>
        <pc:spChg chg="add mod">
          <ac:chgData name="铭轩 常" userId="7e6847e7159c880b" providerId="LiveId" clId="{1E0C110F-7D98-4C90-902D-12D0124C8E97}" dt="2026-06-30T03:34:50.086" v="2448" actId="1035"/>
          <ac:spMkLst>
            <pc:docMk/>
            <pc:sldMk cId="1177148232" sldId="309"/>
            <ac:spMk id="8" creationId="{A5778133-F8EB-353E-5071-F9BC899D5C39}"/>
          </ac:spMkLst>
        </pc:spChg>
        <pc:spChg chg="add del mod">
          <ac:chgData name="铭轩 常" userId="7e6847e7159c880b" providerId="LiveId" clId="{1E0C110F-7D98-4C90-902D-12D0124C8E97}" dt="2026-06-30T03:22:53.594" v="1961" actId="21"/>
          <ac:spMkLst>
            <pc:docMk/>
            <pc:sldMk cId="1177148232" sldId="309"/>
            <ac:spMk id="14" creationId="{4E8797E8-CF01-84FB-F771-889760371E20}"/>
          </ac:spMkLst>
        </pc:spChg>
        <pc:spChg chg="add mod">
          <ac:chgData name="铭轩 常" userId="7e6847e7159c880b" providerId="LiveId" clId="{1E0C110F-7D98-4C90-902D-12D0124C8E97}" dt="2026-06-30T03:34:50.086" v="2448" actId="1035"/>
          <ac:spMkLst>
            <pc:docMk/>
            <pc:sldMk cId="1177148232" sldId="309"/>
            <ac:spMk id="18" creationId="{3B39CAC1-ACF4-EDC1-B130-B7FCFABB253D}"/>
          </ac:spMkLst>
        </pc:spChg>
        <pc:picChg chg="add mod modCrop">
          <ac:chgData name="铭轩 常" userId="7e6847e7159c880b" providerId="LiveId" clId="{1E0C110F-7D98-4C90-902D-12D0124C8E97}" dt="2026-06-30T03:35:00.916" v="2456" actId="1036"/>
          <ac:picMkLst>
            <pc:docMk/>
            <pc:sldMk cId="1177148232" sldId="309"/>
            <ac:picMk id="6" creationId="{3833BBF9-904D-E549-AF7D-C6F5096D92A9}"/>
          </ac:picMkLst>
        </pc:picChg>
        <pc:picChg chg="add del mod">
          <ac:chgData name="铭轩 常" userId="7e6847e7159c880b" providerId="LiveId" clId="{1E0C110F-7D98-4C90-902D-12D0124C8E97}" dt="2026-06-30T03:22:53.594" v="1961" actId="21"/>
          <ac:picMkLst>
            <pc:docMk/>
            <pc:sldMk cId="1177148232" sldId="309"/>
            <ac:picMk id="10" creationId="{3AD2E655-4CB6-FFE8-0658-22BE00B45623}"/>
          </ac:picMkLst>
        </pc:picChg>
        <pc:picChg chg="add mod">
          <ac:chgData name="铭轩 常" userId="7e6847e7159c880b" providerId="LiveId" clId="{1E0C110F-7D98-4C90-902D-12D0124C8E97}" dt="2026-06-30T03:35:00.916" v="2456" actId="1036"/>
          <ac:picMkLst>
            <pc:docMk/>
            <pc:sldMk cId="1177148232" sldId="309"/>
            <ac:picMk id="12" creationId="{FA61AA26-4630-929E-18F2-7758A1B6B82B}"/>
          </ac:picMkLst>
        </pc:picChg>
        <pc:picChg chg="add">
          <ac:chgData name="铭轩 常" userId="7e6847e7159c880b" providerId="LiveId" clId="{1E0C110F-7D98-4C90-902D-12D0124C8E97}" dt="2026-06-30T04:29:16.099" v="4096" actId="22"/>
          <ac:picMkLst>
            <pc:docMk/>
            <pc:sldMk cId="1177148232" sldId="309"/>
            <ac:picMk id="20" creationId="{E781906E-5CFF-BE0F-7153-30480000B385}"/>
          </ac:picMkLst>
        </pc:picChg>
        <pc:cxnChg chg="add mod">
          <ac:chgData name="铭轩 常" userId="7e6847e7159c880b" providerId="LiveId" clId="{1E0C110F-7D98-4C90-902D-12D0124C8E97}" dt="2026-06-30T03:34:42.183" v="2443" actId="1036"/>
          <ac:cxnSpMkLst>
            <pc:docMk/>
            <pc:sldMk cId="1177148232" sldId="309"/>
            <ac:cxnSpMk id="16" creationId="{87C8B5F9-00E5-C7DF-EC0C-801183F661AC}"/>
          </ac:cxnSpMkLst>
        </pc:cxnChg>
      </pc:sldChg>
      <pc:sldChg chg="addSp delSp modSp new mod">
        <pc:chgData name="铭轩 常" userId="7e6847e7159c880b" providerId="LiveId" clId="{1E0C110F-7D98-4C90-902D-12D0124C8E97}" dt="2026-07-01T01:34:11.650" v="5537"/>
        <pc:sldMkLst>
          <pc:docMk/>
          <pc:sldMk cId="2631067508" sldId="310"/>
        </pc:sldMkLst>
        <pc:spChg chg="mod">
          <ac:chgData name="铭轩 常" userId="7e6847e7159c880b" providerId="LiveId" clId="{1E0C110F-7D98-4C90-902D-12D0124C8E97}" dt="2026-06-30T03:59:46.051" v="3185"/>
          <ac:spMkLst>
            <pc:docMk/>
            <pc:sldMk cId="2631067508" sldId="310"/>
            <ac:spMk id="3" creationId="{1DC88389-D8AD-F624-C4DF-6248106445CA}"/>
          </ac:spMkLst>
        </pc:spChg>
        <pc:spChg chg="mod">
          <ac:chgData name="铭轩 常" userId="7e6847e7159c880b" providerId="LiveId" clId="{1E0C110F-7D98-4C90-902D-12D0124C8E97}" dt="2026-07-01T01:33:53.888" v="5528"/>
          <ac:spMkLst>
            <pc:docMk/>
            <pc:sldMk cId="2631067508" sldId="310"/>
            <ac:spMk id="4" creationId="{F75C2B7C-5EF8-44EC-2095-AA9326F1FA97}"/>
          </ac:spMkLst>
        </pc:spChg>
        <pc:spChg chg="add del">
          <ac:chgData name="铭轩 常" userId="7e6847e7159c880b" providerId="LiveId" clId="{1E0C110F-7D98-4C90-902D-12D0124C8E97}" dt="2026-06-30T03:36:51.978" v="2471" actId="21"/>
          <ac:spMkLst>
            <pc:docMk/>
            <pc:sldMk cId="2631067508" sldId="310"/>
            <ac:spMk id="8" creationId="{2B55D86F-EEB4-6B80-2DC0-5AE012435747}"/>
          </ac:spMkLst>
        </pc:spChg>
        <pc:spChg chg="add mod">
          <ac:chgData name="铭轩 常" userId="7e6847e7159c880b" providerId="LiveId" clId="{1E0C110F-7D98-4C90-902D-12D0124C8E97}" dt="2026-06-30T04:05:31.621" v="3419" actId="1035"/>
          <ac:spMkLst>
            <pc:docMk/>
            <pc:sldMk cId="2631067508" sldId="310"/>
            <ac:spMk id="12" creationId="{609AEE99-2C99-E848-62CB-9EB60751BA24}"/>
          </ac:spMkLst>
        </pc:spChg>
        <pc:spChg chg="add mod">
          <ac:chgData name="铭轩 常" userId="7e6847e7159c880b" providerId="LiveId" clId="{1E0C110F-7D98-4C90-902D-12D0124C8E97}" dt="2026-06-30T04:05:31.621" v="3419" actId="1035"/>
          <ac:spMkLst>
            <pc:docMk/>
            <pc:sldMk cId="2631067508" sldId="310"/>
            <ac:spMk id="18" creationId="{62FB637C-72B4-66A5-7009-D11E79378A61}"/>
          </ac:spMkLst>
        </pc:spChg>
        <pc:spChg chg="add mod">
          <ac:chgData name="铭轩 常" userId="7e6847e7159c880b" providerId="LiveId" clId="{1E0C110F-7D98-4C90-902D-12D0124C8E97}" dt="2026-07-01T01:34:11.650" v="5537"/>
          <ac:spMkLst>
            <pc:docMk/>
            <pc:sldMk cId="2631067508" sldId="310"/>
            <ac:spMk id="20" creationId="{34781133-3A90-02CE-719D-9366B60D97F1}"/>
          </ac:spMkLst>
        </pc:spChg>
        <pc:graphicFrameChg chg="add mod modGraphic">
          <ac:chgData name="铭轩 常" userId="7e6847e7159c880b" providerId="LiveId" clId="{1E0C110F-7D98-4C90-902D-12D0124C8E97}" dt="2026-06-30T04:08:50.967" v="3435" actId="14100"/>
          <ac:graphicFrameMkLst>
            <pc:docMk/>
            <pc:sldMk cId="2631067508" sldId="310"/>
            <ac:graphicFrameMk id="14" creationId="{89741638-B168-9555-3121-28BC5D1A30DC}"/>
          </ac:graphicFrameMkLst>
        </pc:graphicFrameChg>
        <pc:picChg chg="add del mod">
          <ac:chgData name="铭轩 常" userId="7e6847e7159c880b" providerId="LiveId" clId="{1E0C110F-7D98-4C90-902D-12D0124C8E97}" dt="2026-06-30T03:36:51.978" v="2471" actId="21"/>
          <ac:picMkLst>
            <pc:docMk/>
            <pc:sldMk cId="2631067508" sldId="310"/>
            <ac:picMk id="6" creationId="{3623E7C8-311D-ABE4-BFDA-833835317F99}"/>
          </ac:picMkLst>
        </pc:picChg>
        <pc:picChg chg="add mod">
          <ac:chgData name="铭轩 常" userId="7e6847e7159c880b" providerId="LiveId" clId="{1E0C110F-7D98-4C90-902D-12D0124C8E97}" dt="2026-06-30T04:05:18.014" v="3407" actId="1035"/>
          <ac:picMkLst>
            <pc:docMk/>
            <pc:sldMk cId="2631067508" sldId="310"/>
            <ac:picMk id="10" creationId="{C206F86D-6FA0-3B8E-2DB0-690EEBA53812}"/>
          </ac:picMkLst>
        </pc:picChg>
        <pc:picChg chg="add mod">
          <ac:chgData name="铭轩 常" userId="7e6847e7159c880b" providerId="LiveId" clId="{1E0C110F-7D98-4C90-902D-12D0124C8E97}" dt="2026-06-30T04:05:25.496" v="3410" actId="14100"/>
          <ac:picMkLst>
            <pc:docMk/>
            <pc:sldMk cId="2631067508" sldId="310"/>
            <ac:picMk id="16" creationId="{51D5EA75-6358-4ECC-5B5C-87DE40B620A6}"/>
          </ac:picMkLst>
        </pc:picChg>
        <pc:picChg chg="add">
          <ac:chgData name="铭轩 常" userId="7e6847e7159c880b" providerId="LiveId" clId="{1E0C110F-7D98-4C90-902D-12D0124C8E97}" dt="2026-06-30T04:29:29.327" v="4101" actId="22"/>
          <ac:picMkLst>
            <pc:docMk/>
            <pc:sldMk cId="2631067508" sldId="310"/>
            <ac:picMk id="22" creationId="{FE89EF3A-555F-3540-CF24-CA7F4CA0C26C}"/>
          </ac:picMkLst>
        </pc:picChg>
      </pc:sldChg>
      <pc:sldChg chg="addSp delSp modSp add mod ord">
        <pc:chgData name="铭轩 常" userId="7e6847e7159c880b" providerId="LiveId" clId="{1E0C110F-7D98-4C90-902D-12D0124C8E97}" dt="2026-06-30T04:29:24.935" v="4099" actId="22"/>
        <pc:sldMkLst>
          <pc:docMk/>
          <pc:sldMk cId="3218636528" sldId="311"/>
        </pc:sldMkLst>
        <pc:spChg chg="mod">
          <ac:chgData name="铭轩 常" userId="7e6847e7159c880b" providerId="LiveId" clId="{1E0C110F-7D98-4C90-902D-12D0124C8E97}" dt="2026-06-30T03:58:03.828" v="3137" actId="1036"/>
          <ac:spMkLst>
            <pc:docMk/>
            <pc:sldMk cId="3218636528" sldId="311"/>
            <ac:spMk id="4" creationId="{F51179C8-2B96-65D7-4366-9771AA467796}"/>
          </ac:spMkLst>
        </pc:spChg>
        <pc:spChg chg="del">
          <ac:chgData name="铭轩 常" userId="7e6847e7159c880b" providerId="LiveId" clId="{1E0C110F-7D98-4C90-902D-12D0124C8E97}" dt="2026-06-30T03:36:38.867" v="2468" actId="478"/>
          <ac:spMkLst>
            <pc:docMk/>
            <pc:sldMk cId="3218636528" sldId="311"/>
            <ac:spMk id="6" creationId="{A49CFAD7-DD33-9E86-4E2E-27855C7E750A}"/>
          </ac:spMkLst>
        </pc:spChg>
        <pc:spChg chg="add mod">
          <ac:chgData name="铭轩 常" userId="7e6847e7159c880b" providerId="LiveId" clId="{1E0C110F-7D98-4C90-902D-12D0124C8E97}" dt="2026-06-30T03:44:35.635" v="2771" actId="1035"/>
          <ac:spMkLst>
            <pc:docMk/>
            <pc:sldMk cId="3218636528" sldId="311"/>
            <ac:spMk id="9" creationId="{0351C9C5-FD57-7265-B025-456856BED4B0}"/>
          </ac:spMkLst>
        </pc:spChg>
        <pc:spChg chg="add mod">
          <ac:chgData name="铭轩 常" userId="7e6847e7159c880b" providerId="LiveId" clId="{1E0C110F-7D98-4C90-902D-12D0124C8E97}" dt="2026-06-30T03:44:35.635" v="2771" actId="1035"/>
          <ac:spMkLst>
            <pc:docMk/>
            <pc:sldMk cId="3218636528" sldId="311"/>
            <ac:spMk id="15" creationId="{7908664A-9FD8-D8A5-1550-AE00AC3A3D74}"/>
          </ac:spMkLst>
        </pc:spChg>
        <pc:spChg chg="del">
          <ac:chgData name="铭轩 常" userId="7e6847e7159c880b" providerId="LiveId" clId="{1E0C110F-7D98-4C90-902D-12D0124C8E97}" dt="2026-06-30T03:36:38.867" v="2468" actId="478"/>
          <ac:spMkLst>
            <pc:docMk/>
            <pc:sldMk cId="3218636528" sldId="311"/>
            <ac:spMk id="20" creationId="{ADA98B3F-6CBC-A185-A3BD-988F2C13467B}"/>
          </ac:spMkLst>
        </pc:spChg>
        <pc:picChg chg="add mod">
          <ac:chgData name="铭轩 常" userId="7e6847e7159c880b" providerId="LiveId" clId="{1E0C110F-7D98-4C90-902D-12D0124C8E97}" dt="2026-06-30T03:44:43.802" v="2777" actId="1035"/>
          <ac:picMkLst>
            <pc:docMk/>
            <pc:sldMk cId="3218636528" sldId="311"/>
            <ac:picMk id="7" creationId="{1EF90105-3C6B-EA0A-952B-A7FDB8E2DE47}"/>
          </ac:picMkLst>
        </pc:picChg>
        <pc:picChg chg="add mod">
          <ac:chgData name="铭轩 常" userId="7e6847e7159c880b" providerId="LiveId" clId="{1E0C110F-7D98-4C90-902D-12D0124C8E97}" dt="2026-06-30T03:44:43.802" v="2777" actId="1035"/>
          <ac:picMkLst>
            <pc:docMk/>
            <pc:sldMk cId="3218636528" sldId="311"/>
            <ac:picMk id="11" creationId="{47739475-DAED-B816-89CB-8B27341ABE27}"/>
          </ac:picMkLst>
        </pc:picChg>
        <pc:picChg chg="del">
          <ac:chgData name="铭轩 常" userId="7e6847e7159c880b" providerId="LiveId" clId="{1E0C110F-7D98-4C90-902D-12D0124C8E97}" dt="2026-06-30T03:36:38.867" v="2468" actId="478"/>
          <ac:picMkLst>
            <pc:docMk/>
            <pc:sldMk cId="3218636528" sldId="311"/>
            <ac:picMk id="12" creationId="{A612EA39-707F-4500-FAA3-6818CB9D7890}"/>
          </ac:picMkLst>
        </pc:picChg>
        <pc:picChg chg="del">
          <ac:chgData name="铭轩 常" userId="7e6847e7159c880b" providerId="LiveId" clId="{1E0C110F-7D98-4C90-902D-12D0124C8E97}" dt="2026-06-30T03:36:38.867" v="2468" actId="478"/>
          <ac:picMkLst>
            <pc:docMk/>
            <pc:sldMk cId="3218636528" sldId="311"/>
            <ac:picMk id="14" creationId="{EE224D27-51B1-9273-A971-DFBDC586E713}"/>
          </ac:picMkLst>
        </pc:picChg>
        <pc:picChg chg="add">
          <ac:chgData name="铭轩 常" userId="7e6847e7159c880b" providerId="LiveId" clId="{1E0C110F-7D98-4C90-902D-12D0124C8E97}" dt="2026-06-30T04:29:24.935" v="4099" actId="22"/>
          <ac:picMkLst>
            <pc:docMk/>
            <pc:sldMk cId="3218636528" sldId="311"/>
            <ac:picMk id="17" creationId="{68B88525-35B6-FB48-A3F0-C5D4ADFCCA26}"/>
          </ac:picMkLst>
        </pc:picChg>
      </pc:sldChg>
      <pc:sldChg chg="modSp add del mod ord">
        <pc:chgData name="铭轩 常" userId="7e6847e7159c880b" providerId="LiveId" clId="{1E0C110F-7D98-4C90-902D-12D0124C8E97}" dt="2026-06-30T03:56:18.017" v="3122" actId="47"/>
        <pc:sldMkLst>
          <pc:docMk/>
          <pc:sldMk cId="0" sldId="312"/>
        </pc:sldMkLst>
        <pc:spChg chg="mod">
          <ac:chgData name="铭轩 常" userId="7e6847e7159c880b" providerId="LiveId" clId="{1E0C110F-7D98-4C90-902D-12D0124C8E97}" dt="2026-06-30T03:56:15.748" v="3121" actId="21"/>
          <ac:spMkLst>
            <pc:docMk/>
            <pc:sldMk cId="0" sldId="312"/>
            <ac:spMk id="12" creationId="{00000000-0000-0000-0000-000000000000}"/>
          </ac:spMkLst>
        </pc:spChg>
      </pc:sldChg>
      <pc:sldChg chg="addSp delSp modSp add mod ord modNotesTx">
        <pc:chgData name="铭轩 常" userId="7e6847e7159c880b" providerId="LiveId" clId="{1E0C110F-7D98-4C90-902D-12D0124C8E97}" dt="2026-06-30T04:29:19.630" v="4098" actId="22"/>
        <pc:sldMkLst>
          <pc:docMk/>
          <pc:sldMk cId="1652293584" sldId="313"/>
        </pc:sldMkLst>
        <pc:spChg chg="mod">
          <ac:chgData name="铭轩 常" userId="7e6847e7159c880b" providerId="LiveId" clId="{1E0C110F-7D98-4C90-902D-12D0124C8E97}" dt="2026-06-30T03:52:02.069" v="2980" actId="14100"/>
          <ac:spMkLst>
            <pc:docMk/>
            <pc:sldMk cId="1652293584" sldId="313"/>
            <ac:spMk id="4" creationId="{A611586F-18A5-D649-DFF0-36437CAF8409}"/>
          </ac:spMkLst>
        </pc:spChg>
        <pc:spChg chg="del">
          <ac:chgData name="铭轩 常" userId="7e6847e7159c880b" providerId="LiveId" clId="{1E0C110F-7D98-4C90-902D-12D0124C8E97}" dt="2026-06-30T03:47:04.569" v="2784" actId="478"/>
          <ac:spMkLst>
            <pc:docMk/>
            <pc:sldMk cId="1652293584" sldId="313"/>
            <ac:spMk id="6" creationId="{13870A04-C434-E99F-3958-37743F3146D3}"/>
          </ac:spMkLst>
        </pc:spChg>
        <pc:spChg chg="add del">
          <ac:chgData name="铭轩 常" userId="7e6847e7159c880b" providerId="LiveId" clId="{1E0C110F-7D98-4C90-902D-12D0124C8E97}" dt="2026-06-30T03:52:04.318" v="2982" actId="22"/>
          <ac:spMkLst>
            <pc:docMk/>
            <pc:sldMk cId="1652293584" sldId="313"/>
            <ac:spMk id="7" creationId="{51E3A4F1-750B-467A-F9B9-133E07B0DB97}"/>
          </ac:spMkLst>
        </pc:spChg>
        <pc:spChg chg="add mod">
          <ac:chgData name="铭轩 常" userId="7e6847e7159c880b" providerId="LiveId" clId="{1E0C110F-7D98-4C90-902D-12D0124C8E97}" dt="2026-06-30T03:55:40.230" v="3115"/>
          <ac:spMkLst>
            <pc:docMk/>
            <pc:sldMk cId="1652293584" sldId="313"/>
            <ac:spMk id="9" creationId="{178FF365-AD32-7887-0D5D-E16E62774AFA}"/>
          </ac:spMkLst>
        </pc:spChg>
        <pc:spChg chg="add mod">
          <ac:chgData name="铭轩 常" userId="7e6847e7159c880b" providerId="LiveId" clId="{1E0C110F-7D98-4C90-902D-12D0124C8E97}" dt="2026-06-30T03:52:58.556" v="2991" actId="14100"/>
          <ac:spMkLst>
            <pc:docMk/>
            <pc:sldMk cId="1652293584" sldId="313"/>
            <ac:spMk id="15" creationId="{353A8BF5-1791-4E2F-16B4-80353AB286A8}"/>
          </ac:spMkLst>
        </pc:spChg>
        <pc:spChg chg="add mod">
          <ac:chgData name="铭轩 常" userId="7e6847e7159c880b" providerId="LiveId" clId="{1E0C110F-7D98-4C90-902D-12D0124C8E97}" dt="2026-06-30T03:52:47.163" v="2989" actId="14100"/>
          <ac:spMkLst>
            <pc:docMk/>
            <pc:sldMk cId="1652293584" sldId="313"/>
            <ac:spMk id="19" creationId="{85CC0E63-DE65-5DDB-B801-18C1B81F8E63}"/>
          </ac:spMkLst>
        </pc:spChg>
        <pc:spChg chg="del">
          <ac:chgData name="铭轩 常" userId="7e6847e7159c880b" providerId="LiveId" clId="{1E0C110F-7D98-4C90-902D-12D0124C8E97}" dt="2026-06-30T03:47:04.569" v="2784" actId="478"/>
          <ac:spMkLst>
            <pc:docMk/>
            <pc:sldMk cId="1652293584" sldId="313"/>
            <ac:spMk id="20" creationId="{69254C6D-0DD5-F66B-5FF0-EBC3B935064D}"/>
          </ac:spMkLst>
        </pc:spChg>
        <pc:spChg chg="add mod">
          <ac:chgData name="铭轩 常" userId="7e6847e7159c880b" providerId="LiveId" clId="{1E0C110F-7D98-4C90-902D-12D0124C8E97}" dt="2026-06-30T03:53:19.068" v="2994" actId="1076"/>
          <ac:spMkLst>
            <pc:docMk/>
            <pc:sldMk cId="1652293584" sldId="313"/>
            <ac:spMk id="24" creationId="{3B814D08-626D-C9D8-C6DE-B8FF83108DAD}"/>
          </ac:spMkLst>
        </pc:spChg>
        <pc:picChg chg="add mod">
          <ac:chgData name="铭轩 常" userId="7e6847e7159c880b" providerId="LiveId" clId="{1E0C110F-7D98-4C90-902D-12D0124C8E97}" dt="2026-06-30T03:52:38.604" v="2987" actId="1076"/>
          <ac:picMkLst>
            <pc:docMk/>
            <pc:sldMk cId="1652293584" sldId="313"/>
            <ac:picMk id="11" creationId="{4D5AA31D-99F2-74D0-18C7-8ED0EC6AFC7D}"/>
          </ac:picMkLst>
        </pc:picChg>
        <pc:picChg chg="del">
          <ac:chgData name="铭轩 常" userId="7e6847e7159c880b" providerId="LiveId" clId="{1E0C110F-7D98-4C90-902D-12D0124C8E97}" dt="2026-06-30T03:46:59.387" v="2782" actId="478"/>
          <ac:picMkLst>
            <pc:docMk/>
            <pc:sldMk cId="1652293584" sldId="313"/>
            <ac:picMk id="12" creationId="{43C1CE4E-1BA5-9631-DF9A-774350AC8204}"/>
          </ac:picMkLst>
        </pc:picChg>
        <pc:picChg chg="del">
          <ac:chgData name="铭轩 常" userId="7e6847e7159c880b" providerId="LiveId" clId="{1E0C110F-7D98-4C90-902D-12D0124C8E97}" dt="2026-06-30T03:47:00.751" v="2783" actId="478"/>
          <ac:picMkLst>
            <pc:docMk/>
            <pc:sldMk cId="1652293584" sldId="313"/>
            <ac:picMk id="14" creationId="{F02FC00E-9FA2-F671-5B70-F2AE28DF42EE}"/>
          </ac:picMkLst>
        </pc:picChg>
        <pc:picChg chg="add mod">
          <ac:chgData name="铭轩 常" userId="7e6847e7159c880b" providerId="LiveId" clId="{1E0C110F-7D98-4C90-902D-12D0124C8E97}" dt="2026-06-30T03:53:13.671" v="2993" actId="1076"/>
          <ac:picMkLst>
            <pc:docMk/>
            <pc:sldMk cId="1652293584" sldId="313"/>
            <ac:picMk id="17" creationId="{98BD275B-7006-A062-E2BD-700387704014}"/>
          </ac:picMkLst>
        </pc:picChg>
        <pc:picChg chg="add mod ord">
          <ac:chgData name="铭轩 常" userId="7e6847e7159c880b" providerId="LiveId" clId="{1E0C110F-7D98-4C90-902D-12D0124C8E97}" dt="2026-06-30T03:55:05.499" v="3070" actId="167"/>
          <ac:picMkLst>
            <pc:docMk/>
            <pc:sldMk cId="1652293584" sldId="313"/>
            <ac:picMk id="22" creationId="{093A46D2-CA5C-6C72-92B0-2B7AC8869E7F}"/>
          </ac:picMkLst>
        </pc:picChg>
        <pc:picChg chg="add">
          <ac:chgData name="铭轩 常" userId="7e6847e7159c880b" providerId="LiveId" clId="{1E0C110F-7D98-4C90-902D-12D0124C8E97}" dt="2026-06-30T04:29:19.630" v="4098" actId="22"/>
          <ac:picMkLst>
            <pc:docMk/>
            <pc:sldMk cId="1652293584" sldId="313"/>
            <ac:picMk id="26" creationId="{04689111-0291-85F7-8F14-641B27DCD5EC}"/>
          </ac:picMkLst>
        </pc:picChg>
      </pc:sldChg>
      <pc:sldChg chg="addSp delSp modSp add mod">
        <pc:chgData name="铭轩 常" userId="7e6847e7159c880b" providerId="LiveId" clId="{1E0C110F-7D98-4C90-902D-12D0124C8E97}" dt="2026-07-01T01:34:55.147" v="5539" actId="20577"/>
        <pc:sldMkLst>
          <pc:docMk/>
          <pc:sldMk cId="1776458265" sldId="314"/>
        </pc:sldMkLst>
        <pc:spChg chg="mod">
          <ac:chgData name="铭轩 常" userId="7e6847e7159c880b" providerId="LiveId" clId="{1E0C110F-7D98-4C90-902D-12D0124C8E97}" dt="2026-06-30T04:16:46.310" v="3797"/>
          <ac:spMkLst>
            <pc:docMk/>
            <pc:sldMk cId="1776458265" sldId="314"/>
            <ac:spMk id="4" creationId="{0711A637-1D47-315C-02BD-2737AB46164F}"/>
          </ac:spMkLst>
        </pc:spChg>
        <pc:spChg chg="del">
          <ac:chgData name="铭轩 常" userId="7e6847e7159c880b" providerId="LiveId" clId="{1E0C110F-7D98-4C90-902D-12D0124C8E97}" dt="2026-06-30T04:06:28.255" v="3421" actId="478"/>
          <ac:spMkLst>
            <pc:docMk/>
            <pc:sldMk cId="1776458265" sldId="314"/>
            <ac:spMk id="12" creationId="{9E2A9337-8E4A-E757-39EA-3371AB6A7675}"/>
          </ac:spMkLst>
        </pc:spChg>
        <pc:spChg chg="del">
          <ac:chgData name="铭轩 常" userId="7e6847e7159c880b" providerId="LiveId" clId="{1E0C110F-7D98-4C90-902D-12D0124C8E97}" dt="2026-06-30T04:06:28.255" v="3421" actId="478"/>
          <ac:spMkLst>
            <pc:docMk/>
            <pc:sldMk cId="1776458265" sldId="314"/>
            <ac:spMk id="18" creationId="{2A4FD21B-1A36-92B8-FB2F-49A07D33B808}"/>
          </ac:spMkLst>
        </pc:spChg>
        <pc:spChg chg="del">
          <ac:chgData name="铭轩 常" userId="7e6847e7159c880b" providerId="LiveId" clId="{1E0C110F-7D98-4C90-902D-12D0124C8E97}" dt="2026-06-30T04:06:28.255" v="3421" actId="478"/>
          <ac:spMkLst>
            <pc:docMk/>
            <pc:sldMk cId="1776458265" sldId="314"/>
            <ac:spMk id="20" creationId="{3C77A26C-CFC4-726F-DCB9-FC322E26439B}"/>
          </ac:spMkLst>
        </pc:spChg>
        <pc:graphicFrameChg chg="add mod modGraphic">
          <ac:chgData name="铭轩 常" userId="7e6847e7159c880b" providerId="LiveId" clId="{1E0C110F-7D98-4C90-902D-12D0124C8E97}" dt="2026-07-01T01:34:55.147" v="5539" actId="20577"/>
          <ac:graphicFrameMkLst>
            <pc:docMk/>
            <pc:sldMk cId="1776458265" sldId="314"/>
            <ac:graphicFrameMk id="5" creationId="{8B8BDF02-4902-45F9-2C49-3A706D4E0F6F}"/>
          </ac:graphicFrameMkLst>
        </pc:graphicFrameChg>
        <pc:graphicFrameChg chg="add mod modGraphic">
          <ac:chgData name="铭轩 常" userId="7e6847e7159c880b" providerId="LiveId" clId="{1E0C110F-7D98-4C90-902D-12D0124C8E97}" dt="2026-06-30T04:13:31.149" v="3558" actId="20577"/>
          <ac:graphicFrameMkLst>
            <pc:docMk/>
            <pc:sldMk cId="1776458265" sldId="314"/>
            <ac:graphicFrameMk id="6" creationId="{FAFEDD83-6F4D-BE1F-5973-F60159ED3988}"/>
          </ac:graphicFrameMkLst>
        </pc:graphicFrameChg>
        <pc:graphicFrameChg chg="del">
          <ac:chgData name="铭轩 常" userId="7e6847e7159c880b" providerId="LiveId" clId="{1E0C110F-7D98-4C90-902D-12D0124C8E97}" dt="2026-06-30T04:06:28.255" v="3421" actId="478"/>
          <ac:graphicFrameMkLst>
            <pc:docMk/>
            <pc:sldMk cId="1776458265" sldId="314"/>
            <ac:graphicFrameMk id="14" creationId="{A9DC7B4C-65E8-EA44-6D96-B1381BBF1EE3}"/>
          </ac:graphicFrameMkLst>
        </pc:graphicFrameChg>
        <pc:picChg chg="add mod">
          <ac:chgData name="铭轩 常" userId="7e6847e7159c880b" providerId="LiveId" clId="{1E0C110F-7D98-4C90-902D-12D0124C8E97}" dt="2026-06-30T04:15:44.680" v="3729" actId="1076"/>
          <ac:picMkLst>
            <pc:docMk/>
            <pc:sldMk cId="1776458265" sldId="314"/>
            <ac:picMk id="7" creationId="{B3A0389E-DBC5-DA52-08AF-7DD2E5B92F97}"/>
          </ac:picMkLst>
        </pc:picChg>
        <pc:picChg chg="add">
          <ac:chgData name="铭轩 常" userId="7e6847e7159c880b" providerId="LiveId" clId="{1E0C110F-7D98-4C90-902D-12D0124C8E97}" dt="2026-06-30T04:29:31.161" v="4102" actId="22"/>
          <ac:picMkLst>
            <pc:docMk/>
            <pc:sldMk cId="1776458265" sldId="314"/>
            <ac:picMk id="9" creationId="{AA5E23DF-F422-A78A-57C0-C751E7C32777}"/>
          </ac:picMkLst>
        </pc:picChg>
        <pc:picChg chg="del">
          <ac:chgData name="铭轩 常" userId="7e6847e7159c880b" providerId="LiveId" clId="{1E0C110F-7D98-4C90-902D-12D0124C8E97}" dt="2026-06-30T04:06:28.255" v="3421" actId="478"/>
          <ac:picMkLst>
            <pc:docMk/>
            <pc:sldMk cId="1776458265" sldId="314"/>
            <ac:picMk id="10" creationId="{02A4E7B2-85FE-817F-5522-3FCFD418F5DF}"/>
          </ac:picMkLst>
        </pc:picChg>
        <pc:picChg chg="del">
          <ac:chgData name="铭轩 常" userId="7e6847e7159c880b" providerId="LiveId" clId="{1E0C110F-7D98-4C90-902D-12D0124C8E97}" dt="2026-06-30T04:06:30.239" v="3422" actId="478"/>
          <ac:picMkLst>
            <pc:docMk/>
            <pc:sldMk cId="1776458265" sldId="314"/>
            <ac:picMk id="16" creationId="{A158EE11-E813-3E02-8966-CBF8AEDEC45D}"/>
          </ac:picMkLst>
        </pc:picChg>
      </pc:sldChg>
      <pc:sldChg chg="addSp delSp modSp add mod">
        <pc:chgData name="铭轩 常" userId="7e6847e7159c880b" providerId="LiveId" clId="{1E0C110F-7D98-4C90-902D-12D0124C8E97}" dt="2026-06-30T04:29:32.666" v="4103" actId="22"/>
        <pc:sldMkLst>
          <pc:docMk/>
          <pc:sldMk cId="482216680" sldId="315"/>
        </pc:sldMkLst>
        <pc:spChg chg="mod">
          <ac:chgData name="铭轩 常" userId="7e6847e7159c880b" providerId="LiveId" clId="{1E0C110F-7D98-4C90-902D-12D0124C8E97}" dt="2026-06-30T04:22:51.069" v="4008"/>
          <ac:spMkLst>
            <pc:docMk/>
            <pc:sldMk cId="482216680" sldId="315"/>
            <ac:spMk id="4" creationId="{9AA8DFAE-831C-61FD-98DD-C83C328B1DD3}"/>
          </ac:spMkLst>
        </pc:spChg>
        <pc:graphicFrameChg chg="del">
          <ac:chgData name="铭轩 常" userId="7e6847e7159c880b" providerId="LiveId" clId="{1E0C110F-7D98-4C90-902D-12D0124C8E97}" dt="2026-06-30T04:17:03.070" v="3799" actId="478"/>
          <ac:graphicFrameMkLst>
            <pc:docMk/>
            <pc:sldMk cId="482216680" sldId="315"/>
            <ac:graphicFrameMk id="5" creationId="{9F736D0A-A353-A9EB-3099-4FDB983C5903}"/>
          </ac:graphicFrameMkLst>
        </pc:graphicFrameChg>
        <pc:graphicFrameChg chg="del">
          <ac:chgData name="铭轩 常" userId="7e6847e7159c880b" providerId="LiveId" clId="{1E0C110F-7D98-4C90-902D-12D0124C8E97}" dt="2026-06-30T04:17:03.070" v="3799" actId="478"/>
          <ac:graphicFrameMkLst>
            <pc:docMk/>
            <pc:sldMk cId="482216680" sldId="315"/>
            <ac:graphicFrameMk id="6" creationId="{5C309E3E-990F-AD01-669F-CFAD5C5E98E6}"/>
          </ac:graphicFrameMkLst>
        </pc:graphicFrameChg>
        <pc:graphicFrameChg chg="add mod modGraphic">
          <ac:chgData name="铭轩 常" userId="7e6847e7159c880b" providerId="LiveId" clId="{1E0C110F-7D98-4C90-902D-12D0124C8E97}" dt="2026-06-30T04:22:33.044" v="3998"/>
          <ac:graphicFrameMkLst>
            <pc:docMk/>
            <pc:sldMk cId="482216680" sldId="315"/>
            <ac:graphicFrameMk id="9" creationId="{8C5A9AE7-589B-7493-B0B3-B31824B18D34}"/>
          </ac:graphicFrameMkLst>
        </pc:graphicFrameChg>
        <pc:picChg chg="del">
          <ac:chgData name="铭轩 常" userId="7e6847e7159c880b" providerId="LiveId" clId="{1E0C110F-7D98-4C90-902D-12D0124C8E97}" dt="2026-06-30T04:17:07.033" v="3800" actId="478"/>
          <ac:picMkLst>
            <pc:docMk/>
            <pc:sldMk cId="482216680" sldId="315"/>
            <ac:picMk id="7" creationId="{9658BE46-2E60-8D1B-13D0-02C4F49FFAAB}"/>
          </ac:picMkLst>
        </pc:picChg>
        <pc:picChg chg="add mod">
          <ac:chgData name="铭轩 常" userId="7e6847e7159c880b" providerId="LiveId" clId="{1E0C110F-7D98-4C90-902D-12D0124C8E97}" dt="2026-06-30T04:17:41.568" v="3804" actId="1076"/>
          <ac:picMkLst>
            <pc:docMk/>
            <pc:sldMk cId="482216680" sldId="315"/>
            <ac:picMk id="11" creationId="{6C7A29D6-304F-2047-A1E3-BBE8CFA59539}"/>
          </ac:picMkLst>
        </pc:picChg>
        <pc:picChg chg="add mod">
          <ac:chgData name="铭轩 常" userId="7e6847e7159c880b" providerId="LiveId" clId="{1E0C110F-7D98-4C90-902D-12D0124C8E97}" dt="2026-06-30T04:18:28.554" v="3859" actId="14100"/>
          <ac:picMkLst>
            <pc:docMk/>
            <pc:sldMk cId="482216680" sldId="315"/>
            <ac:picMk id="13" creationId="{C25DA2B1-CD32-5033-EC09-10F7A454EE37}"/>
          </ac:picMkLst>
        </pc:picChg>
        <pc:picChg chg="add mod">
          <ac:chgData name="铭轩 常" userId="7e6847e7159c880b" providerId="LiveId" clId="{1E0C110F-7D98-4C90-902D-12D0124C8E97}" dt="2026-06-30T04:18:13.565" v="3848" actId="14100"/>
          <ac:picMkLst>
            <pc:docMk/>
            <pc:sldMk cId="482216680" sldId="315"/>
            <ac:picMk id="15" creationId="{2FC90A0D-B86A-C3E9-36A7-56A109372240}"/>
          </ac:picMkLst>
        </pc:picChg>
        <pc:picChg chg="add">
          <ac:chgData name="铭轩 常" userId="7e6847e7159c880b" providerId="LiveId" clId="{1E0C110F-7D98-4C90-902D-12D0124C8E97}" dt="2026-06-30T04:29:32.666" v="4103" actId="22"/>
          <ac:picMkLst>
            <pc:docMk/>
            <pc:sldMk cId="482216680" sldId="315"/>
            <ac:picMk id="17" creationId="{F1010BB0-1110-73DC-6536-DDD1350A3EE2}"/>
          </ac:picMkLst>
        </pc:picChg>
      </pc:sldChg>
      <pc:sldChg chg="addSp delSp modSp add mod">
        <pc:chgData name="铭轩 常" userId="7e6847e7159c880b" providerId="LiveId" clId="{1E0C110F-7D98-4C90-902D-12D0124C8E97}" dt="2026-06-30T04:29:34.256" v="4104" actId="22"/>
        <pc:sldMkLst>
          <pc:docMk/>
          <pc:sldMk cId="772181474" sldId="316"/>
        </pc:sldMkLst>
        <pc:spChg chg="mod">
          <ac:chgData name="铭轩 常" userId="7e6847e7159c880b" providerId="LiveId" clId="{1E0C110F-7D98-4C90-902D-12D0124C8E97}" dt="2026-06-30T04:25:06.594" v="4067" actId="20577"/>
          <ac:spMkLst>
            <pc:docMk/>
            <pc:sldMk cId="772181474" sldId="316"/>
            <ac:spMk id="4" creationId="{FF8EA5CF-CDA5-DBE2-C76A-57685D4C8410}"/>
          </ac:spMkLst>
        </pc:spChg>
        <pc:spChg chg="add del mod">
          <ac:chgData name="铭轩 常" userId="7e6847e7159c880b" providerId="LiveId" clId="{1E0C110F-7D98-4C90-902D-12D0124C8E97}" dt="2026-06-30T04:24:06.023" v="4018" actId="478"/>
          <ac:spMkLst>
            <pc:docMk/>
            <pc:sldMk cId="772181474" sldId="316"/>
            <ac:spMk id="5" creationId="{1BEA0FB2-A73B-3195-41E1-F14A4136CD3C}"/>
          </ac:spMkLst>
        </pc:spChg>
        <pc:graphicFrameChg chg="del">
          <ac:chgData name="铭轩 常" userId="7e6847e7159c880b" providerId="LiveId" clId="{1E0C110F-7D98-4C90-902D-12D0124C8E97}" dt="2026-06-30T04:23:28.616" v="4010" actId="478"/>
          <ac:graphicFrameMkLst>
            <pc:docMk/>
            <pc:sldMk cId="772181474" sldId="316"/>
            <ac:graphicFrameMk id="9" creationId="{2653DBAC-E062-7644-FECD-F0AC5A2ED618}"/>
          </ac:graphicFrameMkLst>
        </pc:graphicFrameChg>
        <pc:picChg chg="add mod">
          <ac:chgData name="铭轩 常" userId="7e6847e7159c880b" providerId="LiveId" clId="{1E0C110F-7D98-4C90-902D-12D0124C8E97}" dt="2026-06-30T04:23:57.932" v="4016" actId="1076"/>
          <ac:picMkLst>
            <pc:docMk/>
            <pc:sldMk cId="772181474" sldId="316"/>
            <ac:picMk id="6" creationId="{62A9B98B-D2F1-A732-91D8-FD38521741FA}"/>
          </ac:picMkLst>
        </pc:picChg>
        <pc:picChg chg="add">
          <ac:chgData name="铭轩 常" userId="7e6847e7159c880b" providerId="LiveId" clId="{1E0C110F-7D98-4C90-902D-12D0124C8E97}" dt="2026-06-30T04:29:34.256" v="4104" actId="22"/>
          <ac:picMkLst>
            <pc:docMk/>
            <pc:sldMk cId="772181474" sldId="316"/>
            <ac:picMk id="8" creationId="{E5F2C300-B33D-EA4C-2E97-4F9D791A7503}"/>
          </ac:picMkLst>
        </pc:picChg>
        <pc:picChg chg="del">
          <ac:chgData name="铭轩 常" userId="7e6847e7159c880b" providerId="LiveId" clId="{1E0C110F-7D98-4C90-902D-12D0124C8E97}" dt="2026-06-30T04:23:28.616" v="4010" actId="478"/>
          <ac:picMkLst>
            <pc:docMk/>
            <pc:sldMk cId="772181474" sldId="316"/>
            <ac:picMk id="11" creationId="{37E141AF-FE86-66D3-3BD4-87AA08BFD733}"/>
          </ac:picMkLst>
        </pc:picChg>
        <pc:picChg chg="del">
          <ac:chgData name="铭轩 常" userId="7e6847e7159c880b" providerId="LiveId" clId="{1E0C110F-7D98-4C90-902D-12D0124C8E97}" dt="2026-06-30T04:23:30.729" v="4011" actId="478"/>
          <ac:picMkLst>
            <pc:docMk/>
            <pc:sldMk cId="772181474" sldId="316"/>
            <ac:picMk id="13" creationId="{39D09C49-2AF0-6408-293B-E89567792F73}"/>
          </ac:picMkLst>
        </pc:picChg>
        <pc:picChg chg="del">
          <ac:chgData name="铭轩 常" userId="7e6847e7159c880b" providerId="LiveId" clId="{1E0C110F-7D98-4C90-902D-12D0124C8E97}" dt="2026-06-30T04:23:28.616" v="4010" actId="478"/>
          <ac:picMkLst>
            <pc:docMk/>
            <pc:sldMk cId="772181474" sldId="316"/>
            <ac:picMk id="15" creationId="{85996B21-72E0-C475-C06C-0B78281D0223}"/>
          </ac:picMkLst>
        </pc:picChg>
      </pc:sldChg>
      <pc:sldChg chg="addSp delSp modSp add mod">
        <pc:chgData name="铭轩 常" userId="7e6847e7159c880b" providerId="LiveId" clId="{1E0C110F-7D98-4C90-902D-12D0124C8E97}" dt="2026-07-01T01:36:05.579" v="5543" actId="20577"/>
        <pc:sldMkLst>
          <pc:docMk/>
          <pc:sldMk cId="3691212881" sldId="317"/>
        </pc:sldMkLst>
        <pc:spChg chg="mod">
          <ac:chgData name="铭轩 常" userId="7e6847e7159c880b" providerId="LiveId" clId="{1E0C110F-7D98-4C90-902D-12D0124C8E97}" dt="2026-06-30T04:26:12.529" v="4086"/>
          <ac:spMkLst>
            <pc:docMk/>
            <pc:sldMk cId="3691212881" sldId="317"/>
            <ac:spMk id="3" creationId="{DA002820-909E-CB30-9FE1-E7DD250E7F70}"/>
          </ac:spMkLst>
        </pc:spChg>
        <pc:spChg chg="mod">
          <ac:chgData name="铭轩 常" userId="7e6847e7159c880b" providerId="LiveId" clId="{1E0C110F-7D98-4C90-902D-12D0124C8E97}" dt="2026-06-30T04:42:12.405" v="4337"/>
          <ac:spMkLst>
            <pc:docMk/>
            <pc:sldMk cId="3691212881" sldId="317"/>
            <ac:spMk id="4" creationId="{53F24BD0-DB54-FED3-E54E-564C1B02AAFC}"/>
          </ac:spMkLst>
        </pc:spChg>
        <pc:graphicFrameChg chg="add mod modGraphic">
          <ac:chgData name="铭轩 常" userId="7e6847e7159c880b" providerId="LiveId" clId="{1E0C110F-7D98-4C90-902D-12D0124C8E97}" dt="2026-07-01T01:36:05.579" v="5543" actId="20577"/>
          <ac:graphicFrameMkLst>
            <pc:docMk/>
            <pc:sldMk cId="3691212881" sldId="317"/>
            <ac:graphicFrameMk id="8" creationId="{B9AA6E0A-9D2E-C861-E932-90CD477DB988}"/>
          </ac:graphicFrameMkLst>
        </pc:graphicFrameChg>
        <pc:graphicFrameChg chg="add">
          <ac:chgData name="铭轩 常" userId="7e6847e7159c880b" providerId="LiveId" clId="{1E0C110F-7D98-4C90-902D-12D0124C8E97}" dt="2026-06-30T04:31:15.847" v="4123"/>
          <ac:graphicFrameMkLst>
            <pc:docMk/>
            <pc:sldMk cId="3691212881" sldId="317"/>
            <ac:graphicFrameMk id="9" creationId="{9A50C840-83B9-6B32-B237-DE5532307A3E}"/>
          </ac:graphicFrameMkLst>
        </pc:graphicFrameChg>
        <pc:picChg chg="del">
          <ac:chgData name="铭轩 常" userId="7e6847e7159c880b" providerId="LiveId" clId="{1E0C110F-7D98-4C90-902D-12D0124C8E97}" dt="2026-06-30T04:26:29.449" v="4087" actId="478"/>
          <ac:picMkLst>
            <pc:docMk/>
            <pc:sldMk cId="3691212881" sldId="317"/>
            <ac:picMk id="6" creationId="{A541F0B8-7A51-2377-DB70-ACA211FD531D}"/>
          </ac:picMkLst>
        </pc:picChg>
        <pc:picChg chg="add">
          <ac:chgData name="铭轩 常" userId="7e6847e7159c880b" providerId="LiveId" clId="{1E0C110F-7D98-4C90-902D-12D0124C8E97}" dt="2026-06-30T04:29:35.782" v="4105" actId="22"/>
          <ac:picMkLst>
            <pc:docMk/>
            <pc:sldMk cId="3691212881" sldId="317"/>
            <ac:picMk id="7" creationId="{24CFEECD-8624-73A8-E7A3-C5A964BC63D0}"/>
          </ac:picMkLst>
        </pc:picChg>
      </pc:sldChg>
      <pc:sldChg chg="addSp delSp modSp new mod">
        <pc:chgData name="铭轩 常" userId="7e6847e7159c880b" providerId="LiveId" clId="{1E0C110F-7D98-4C90-902D-12D0124C8E97}" dt="2026-07-01T03:21:26.069" v="5591" actId="22"/>
        <pc:sldMkLst>
          <pc:docMk/>
          <pc:sldMk cId="3301830015" sldId="318"/>
        </pc:sldMkLst>
        <pc:spChg chg="add del mod">
          <ac:chgData name="铭轩 常" userId="7e6847e7159c880b" providerId="LiveId" clId="{1E0C110F-7D98-4C90-902D-12D0124C8E97}" dt="2026-06-30T04:33:15.832" v="4148" actId="122"/>
          <ac:spMkLst>
            <pc:docMk/>
            <pc:sldMk cId="3301830015" sldId="318"/>
            <ac:spMk id="3" creationId="{8037E042-2338-B31A-977F-11CDA0897E1E}"/>
          </ac:spMkLst>
        </pc:spChg>
        <pc:spChg chg="del">
          <ac:chgData name="铭轩 常" userId="7e6847e7159c880b" providerId="LiveId" clId="{1E0C110F-7D98-4C90-902D-12D0124C8E97}" dt="2026-06-30T04:31:26.548" v="4125" actId="478"/>
          <ac:spMkLst>
            <pc:docMk/>
            <pc:sldMk cId="3301830015" sldId="318"/>
            <ac:spMk id="4" creationId="{B3283F5B-884B-E19B-C12D-0FC0FB53014C}"/>
          </ac:spMkLst>
        </pc:spChg>
        <pc:spChg chg="add mod">
          <ac:chgData name="铭轩 常" userId="7e6847e7159c880b" providerId="LiveId" clId="{1E0C110F-7D98-4C90-902D-12D0124C8E97}" dt="2026-06-30T04:48:56.822" v="4479"/>
          <ac:spMkLst>
            <pc:docMk/>
            <pc:sldMk cId="3301830015" sldId="318"/>
            <ac:spMk id="8" creationId="{F6EBFFBB-76CC-DCE0-F2F0-C3F5BF177672}"/>
          </ac:spMkLst>
        </pc:spChg>
        <pc:graphicFrameChg chg="add mod">
          <ac:chgData name="铭轩 常" userId="7e6847e7159c880b" providerId="LiveId" clId="{1E0C110F-7D98-4C90-902D-12D0124C8E97}" dt="2026-06-30T04:31:34.024" v="4129"/>
          <ac:graphicFrameMkLst>
            <pc:docMk/>
            <pc:sldMk cId="3301830015" sldId="318"/>
            <ac:graphicFrameMk id="5" creationId="{C58DDBE3-5FDF-A75A-E3FE-51DB0A8A29DE}"/>
          </ac:graphicFrameMkLst>
        </pc:graphicFrameChg>
        <pc:graphicFrameChg chg="add mod modGraphic">
          <ac:chgData name="铭轩 常" userId="7e6847e7159c880b" providerId="LiveId" clId="{1E0C110F-7D98-4C90-902D-12D0124C8E97}" dt="2026-07-01T01:36:47.494" v="5546" actId="113"/>
          <ac:graphicFrameMkLst>
            <pc:docMk/>
            <pc:sldMk cId="3301830015" sldId="318"/>
            <ac:graphicFrameMk id="6" creationId="{AB0F85A1-B5B9-9B5A-0CEA-0417B862840C}"/>
          </ac:graphicFrameMkLst>
        </pc:graphicFrameChg>
        <pc:graphicFrameChg chg="add del mod modGraphic">
          <ac:chgData name="铭轩 常" userId="7e6847e7159c880b" providerId="LiveId" clId="{1E0C110F-7D98-4C90-902D-12D0124C8E97}" dt="2026-07-01T01:37:07.634" v="5547" actId="947"/>
          <ac:graphicFrameMkLst>
            <pc:docMk/>
            <pc:sldMk cId="3301830015" sldId="318"/>
            <ac:graphicFrameMk id="7" creationId="{F856D79A-2C3E-5065-9744-CF4023E95416}"/>
          </ac:graphicFrameMkLst>
        </pc:graphicFrameChg>
        <pc:picChg chg="add">
          <ac:chgData name="铭轩 常" userId="7e6847e7159c880b" providerId="LiveId" clId="{1E0C110F-7D98-4C90-902D-12D0124C8E97}" dt="2026-07-01T03:21:26.069" v="5591" actId="22"/>
          <ac:picMkLst>
            <pc:docMk/>
            <pc:sldMk cId="3301830015" sldId="318"/>
            <ac:picMk id="10" creationId="{7B92DCD5-CBAD-57EC-E83B-47C385CBEDF9}"/>
          </ac:picMkLst>
        </pc:picChg>
      </pc:sldChg>
      <pc:sldChg chg="delSp modSp add mod">
        <pc:chgData name="铭轩 常" userId="7e6847e7159c880b" providerId="LiveId" clId="{1E0C110F-7D98-4C90-902D-12D0124C8E97}" dt="2026-06-30T04:59:44.422" v="4555" actId="478"/>
        <pc:sldMkLst>
          <pc:docMk/>
          <pc:sldMk cId="0" sldId="319"/>
        </pc:sldMkLst>
        <pc:spChg chg="mod">
          <ac:chgData name="铭轩 常" userId="7e6847e7159c880b" providerId="LiveId" clId="{1E0C110F-7D98-4C90-902D-12D0124C8E97}" dt="2026-06-30T04:59:38.089" v="4554" actId="20577"/>
          <ac:spMkLst>
            <pc:docMk/>
            <pc:sldMk cId="0" sldId="319"/>
            <ac:spMk id="3" creationId="{00000000-0000-0000-0000-000000000000}"/>
          </ac:spMkLst>
        </pc:spChg>
        <pc:spChg chg="del">
          <ac:chgData name="铭轩 常" userId="7e6847e7159c880b" providerId="LiveId" clId="{1E0C110F-7D98-4C90-902D-12D0124C8E97}" dt="2026-06-30T04:59:44.422" v="4555" actId="478"/>
          <ac:spMkLst>
            <pc:docMk/>
            <pc:sldMk cId="0" sldId="319"/>
            <ac:spMk id="11" creationId="{D22367B0-1BEF-45BD-AD8A-809A95C1325D}"/>
          </ac:spMkLst>
        </pc:spChg>
      </pc:sldChg>
      <pc:sldChg chg="delSp modSp add mod ord">
        <pc:chgData name="铭轩 常" userId="7e6847e7159c880b" providerId="LiveId" clId="{1E0C110F-7D98-4C90-902D-12D0124C8E97}" dt="2026-07-01T01:41:19.998" v="5551"/>
        <pc:sldMkLst>
          <pc:docMk/>
          <pc:sldMk cId="0" sldId="320"/>
        </pc:sldMkLst>
        <pc:spChg chg="mod">
          <ac:chgData name="铭轩 常" userId="7e6847e7159c880b" providerId="LiveId" clId="{1E0C110F-7D98-4C90-902D-12D0124C8E97}" dt="2026-06-30T07:14:25.675" v="4623" actId="20577"/>
          <ac:spMkLst>
            <pc:docMk/>
            <pc:sldMk cId="0" sldId="320"/>
            <ac:spMk id="3" creationId="{00000000-0000-0000-0000-000000000000}"/>
          </ac:spMkLst>
        </pc:spChg>
        <pc:spChg chg="del mod">
          <ac:chgData name="铭轩 常" userId="7e6847e7159c880b" providerId="LiveId" clId="{1E0C110F-7D98-4C90-902D-12D0124C8E97}" dt="2026-06-30T05:03:08.561" v="4597" actId="478"/>
          <ac:spMkLst>
            <pc:docMk/>
            <pc:sldMk cId="0" sldId="320"/>
            <ac:spMk id="9" creationId="{3BE9A1A9-130B-451E-AB19-DB516CA2B96B}"/>
          </ac:spMkLst>
        </pc:spChg>
      </pc:sldChg>
      <pc:sldChg chg="modSp add del mod">
        <pc:chgData name="铭轩 常" userId="7e6847e7159c880b" providerId="LiveId" clId="{1E0C110F-7D98-4C90-902D-12D0124C8E97}" dt="2026-06-30T07:12:13.127" v="4608" actId="47"/>
        <pc:sldMkLst>
          <pc:docMk/>
          <pc:sldMk cId="0" sldId="321"/>
        </pc:sldMkLst>
        <pc:spChg chg="mod">
          <ac:chgData name="铭轩 常" userId="7e6847e7159c880b" providerId="LiveId" clId="{1E0C110F-7D98-4C90-902D-12D0124C8E97}" dt="2026-06-30T05:02:47.265" v="4580" actId="20577"/>
          <ac:spMkLst>
            <pc:docMk/>
            <pc:sldMk cId="0" sldId="321"/>
            <ac:spMk id="3" creationId="{00000000-0000-0000-0000-000000000000}"/>
          </ac:spMkLst>
        </pc:spChg>
      </pc:sldChg>
      <pc:sldChg chg="modSp add del mod">
        <pc:chgData name="铭轩 常" userId="7e6847e7159c880b" providerId="LiveId" clId="{1E0C110F-7D98-4C90-902D-12D0124C8E97}" dt="2026-06-30T07:16:45.958" v="4643" actId="47"/>
        <pc:sldMkLst>
          <pc:docMk/>
          <pc:sldMk cId="0" sldId="322"/>
        </pc:sldMkLst>
        <pc:spChg chg="mod">
          <ac:chgData name="铭轩 常" userId="7e6847e7159c880b" providerId="LiveId" clId="{1E0C110F-7D98-4C90-902D-12D0124C8E97}" dt="2026-06-30T07:14:36.039" v="4625" actId="20577"/>
          <ac:spMkLst>
            <pc:docMk/>
            <pc:sldMk cId="0" sldId="322"/>
            <ac:spMk id="3" creationId="{00000000-0000-0000-0000-000000000000}"/>
          </ac:spMkLst>
        </pc:spChg>
      </pc:sldChg>
      <pc:sldChg chg="addSp delSp modSp add del mod ord">
        <pc:chgData name="铭轩 常" userId="7e6847e7159c880b" providerId="LiveId" clId="{1E0C110F-7D98-4C90-902D-12D0124C8E97}" dt="2026-07-01T02:12:24.239" v="5590"/>
        <pc:sldMkLst>
          <pc:docMk/>
          <pc:sldMk cId="0" sldId="323"/>
        </pc:sldMkLst>
        <pc:spChg chg="add del mod">
          <ac:chgData name="铭轩 常" userId="7e6847e7159c880b" providerId="LiveId" clId="{1E0C110F-7D98-4C90-902D-12D0124C8E97}" dt="2026-06-30T07:17:25.812" v="4650" actId="478"/>
          <ac:spMkLst>
            <pc:docMk/>
            <pc:sldMk cId="0" sldId="323"/>
            <ac:spMk id="3" creationId="{00000000-0000-0000-0000-000000000000}"/>
          </ac:spMkLst>
        </pc:spChg>
        <pc:spChg chg="mod">
          <ac:chgData name="铭轩 常" userId="7e6847e7159c880b" providerId="LiveId" clId="{1E0C110F-7D98-4C90-902D-12D0124C8E97}" dt="2026-07-01T01:47:03.326" v="5554" actId="207"/>
          <ac:spMkLst>
            <pc:docMk/>
            <pc:sldMk cId="0" sldId="323"/>
            <ac:spMk id="4" creationId="{00000000-0000-0000-0000-000000000000}"/>
          </ac:spMkLst>
        </pc:spChg>
        <pc:spChg chg="add mod">
          <ac:chgData name="铭轩 常" userId="7e6847e7159c880b" providerId="LiveId" clId="{1E0C110F-7D98-4C90-902D-12D0124C8E97}" dt="2026-06-30T07:17:37.895" v="4652"/>
          <ac:spMkLst>
            <pc:docMk/>
            <pc:sldMk cId="0" sldId="323"/>
            <ac:spMk id="6" creationId="{4BB25212-E3E4-7376-0B0F-1575C8DF144B}"/>
          </ac:spMkLst>
        </pc:spChg>
        <pc:picChg chg="mod">
          <ac:chgData name="铭轩 常" userId="7e6847e7159c880b" providerId="LiveId" clId="{1E0C110F-7D98-4C90-902D-12D0124C8E97}" dt="2026-07-01T01:58:22.718" v="5588" actId="1038"/>
          <ac:picMkLst>
            <pc:docMk/>
            <pc:sldMk cId="0" sldId="323"/>
            <ac:picMk id="19" creationId="{9C2241F5-E83F-4CD3-B471-26620E1D6A2E}"/>
          </ac:picMkLst>
        </pc:picChg>
      </pc:sldChg>
      <pc:sldChg chg="addSp delSp modSp add mod ord">
        <pc:chgData name="铭轩 常" userId="7e6847e7159c880b" providerId="LiveId" clId="{1E0C110F-7D98-4C90-902D-12D0124C8E97}" dt="2026-07-01T01:58:16.884" v="5582" actId="1038"/>
        <pc:sldMkLst>
          <pc:docMk/>
          <pc:sldMk cId="1488518009" sldId="324"/>
        </pc:sldMkLst>
        <pc:spChg chg="del mod">
          <ac:chgData name="铭轩 常" userId="7e6847e7159c880b" providerId="LiveId" clId="{1E0C110F-7D98-4C90-902D-12D0124C8E97}" dt="2026-06-30T07:17:42.850" v="4653" actId="478"/>
          <ac:spMkLst>
            <pc:docMk/>
            <pc:sldMk cId="1488518009" sldId="324"/>
            <ac:spMk id="3" creationId="{00000000-0000-0000-0000-000000000000}"/>
          </ac:spMkLst>
        </pc:spChg>
        <pc:spChg chg="mod">
          <ac:chgData name="铭轩 常" userId="7e6847e7159c880b" providerId="LiveId" clId="{1E0C110F-7D98-4C90-902D-12D0124C8E97}" dt="2026-07-01T01:47:08.524" v="5556" actId="113"/>
          <ac:spMkLst>
            <pc:docMk/>
            <pc:sldMk cId="1488518009" sldId="324"/>
            <ac:spMk id="4" creationId="{00000000-0000-0000-0000-000000000000}"/>
          </ac:spMkLst>
        </pc:spChg>
        <pc:spChg chg="add del mod">
          <ac:chgData name="铭轩 常" userId="7e6847e7159c880b" providerId="LiveId" clId="{1E0C110F-7D98-4C90-902D-12D0124C8E97}" dt="2026-06-30T07:17:47.186" v="4656"/>
          <ac:spMkLst>
            <pc:docMk/>
            <pc:sldMk cId="1488518009" sldId="324"/>
            <ac:spMk id="7" creationId="{542952A3-FF67-ECD3-E86D-DCD9346266A4}"/>
          </ac:spMkLst>
        </pc:spChg>
        <pc:spChg chg="add mod">
          <ac:chgData name="铭轩 常" userId="7e6847e7159c880b" providerId="LiveId" clId="{1E0C110F-7D98-4C90-902D-12D0124C8E97}" dt="2026-06-30T07:17:43.970" v="4655"/>
          <ac:spMkLst>
            <pc:docMk/>
            <pc:sldMk cId="1488518009" sldId="324"/>
            <ac:spMk id="8" creationId="{0A5164C8-513D-853B-6260-F6D9F094F215}"/>
          </ac:spMkLst>
        </pc:spChg>
        <pc:spChg chg="add mod">
          <ac:chgData name="铭轩 常" userId="7e6847e7159c880b" providerId="LiveId" clId="{1E0C110F-7D98-4C90-902D-12D0124C8E97}" dt="2026-06-30T07:17:47.186" v="4656"/>
          <ac:spMkLst>
            <pc:docMk/>
            <pc:sldMk cId="1488518009" sldId="324"/>
            <ac:spMk id="10" creationId="{66213EED-5C3A-AE20-90BC-A4D565208A07}"/>
          </ac:spMkLst>
        </pc:spChg>
        <pc:picChg chg="mod">
          <ac:chgData name="铭轩 常" userId="7e6847e7159c880b" providerId="LiveId" clId="{1E0C110F-7D98-4C90-902D-12D0124C8E97}" dt="2026-07-01T01:58:16.884" v="5582" actId="1038"/>
          <ac:picMkLst>
            <pc:docMk/>
            <pc:sldMk cId="1488518009" sldId="324"/>
            <ac:picMk id="19" creationId="{9C2241F5-E83F-4CD3-B471-26620E1D6A2E}"/>
          </ac:picMkLst>
        </pc:picChg>
      </pc:sldChg>
      <pc:sldMasterChg chg="delSldLayout">
        <pc:chgData name="铭轩 常" userId="7e6847e7159c880b" providerId="LiveId" clId="{1E0C110F-7D98-4C90-902D-12D0124C8E97}" dt="2026-06-30T03:56:18.017" v="3122" actId="47"/>
        <pc:sldMasterMkLst>
          <pc:docMk/>
          <pc:sldMasterMk cId="0" sldId="2147483648"/>
        </pc:sldMasterMkLst>
        <pc:sldLayoutChg chg="del">
          <pc:chgData name="铭轩 常" userId="7e6847e7159c880b" providerId="LiveId" clId="{1E0C110F-7D98-4C90-902D-12D0124C8E97}" dt="2026-06-30T03:56:18.017" v="3122" actId="47"/>
          <pc:sldLayoutMkLst>
            <pc:docMk/>
            <pc:sldMasterMk cId="0" sldId="2147483648"/>
            <pc:sldLayoutMk cId="3765040120" sldId="2147483652"/>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9470FE9A-75B3-7545-8CB1-BA3399CFEEB1}" type="doc">
      <dgm:prSet loTypeId="urn:microsoft.com/office/officeart/2005/8/layout/chevron2" loCatId="" qsTypeId="urn:microsoft.com/office/officeart/2005/8/quickstyle/simple3#1" qsCatId="simple" csTypeId="urn:microsoft.com/office/officeart/2005/8/colors/colorful1#1" csCatId="colorful" phldr="1"/>
      <dgm:spPr/>
      <dgm:t>
        <a:bodyPr/>
        <a:lstStyle/>
        <a:p>
          <a:endParaRPr lang="zh-CN" altLang="en-US"/>
        </a:p>
      </dgm:t>
    </dgm:pt>
    <dgm:pt modelId="{2D5134F0-BDB8-BA45-AB59-A5F22E0F9095}">
      <dgm:prSet phldrT="[文本]" custT="1"/>
      <dgm:spPr/>
      <dgm:t>
        <a:bodyPr/>
        <a:lstStyle/>
        <a:p>
          <a:r>
            <a:rPr lang="en-US" altLang="zh-CN" sz="2800" b="1" kern="1200" baseline="0" dirty="0">
              <a:solidFill>
                <a:prstClr val="black"/>
              </a:solidFill>
              <a:latin typeface="Arial" panose="020B0604020202020204" pitchFamily="34" charset="0"/>
              <a:ea typeface="黑体" panose="02010609060101010101" pitchFamily="49" charset="-122"/>
              <a:cs typeface="+mn-cs"/>
            </a:rPr>
            <a:t>1</a:t>
          </a:r>
          <a:endParaRPr lang="zh-CN" altLang="en-US" sz="2800" b="1" kern="1200" baseline="0" dirty="0">
            <a:solidFill>
              <a:prstClr val="black"/>
            </a:solidFill>
            <a:latin typeface="Arial" panose="020B0604020202020204" pitchFamily="34" charset="0"/>
            <a:ea typeface="黑体" panose="02010609060101010101" pitchFamily="49" charset="-122"/>
            <a:cs typeface="+mn-cs"/>
          </a:endParaRPr>
        </a:p>
      </dgm:t>
    </dgm:pt>
    <dgm:pt modelId="{AC066A22-560C-7E4D-8D57-E89105F6F5E1}" type="parTrans" cxnId="{17EB0C95-7063-6845-89D6-C193E27451B6}">
      <dgm:prSet/>
      <dgm:spPr/>
      <dgm:t>
        <a:bodyPr/>
        <a:lstStyle/>
        <a:p>
          <a:endParaRPr lang="zh-CN" altLang="en-US"/>
        </a:p>
      </dgm:t>
    </dgm:pt>
    <dgm:pt modelId="{2351EB7A-D582-8C49-8065-98549DA3F5CF}" type="sibTrans" cxnId="{17EB0C95-7063-6845-89D6-C193E27451B6}">
      <dgm:prSet/>
      <dgm:spPr/>
      <dgm:t>
        <a:bodyPr/>
        <a:lstStyle/>
        <a:p>
          <a:endParaRPr lang="zh-CN" altLang="en-US"/>
        </a:p>
      </dgm:t>
    </dgm:pt>
    <dgm:pt modelId="{28EFC604-E08C-A049-BD71-35772FCFE57D}">
      <dgm:prSet phldrT="[文本]" custT="1"/>
      <dgm:spPr/>
      <dgm:t>
        <a:bodyPr/>
        <a:lstStyle/>
        <a:p>
          <a:pPr marL="285750" lvl="1" indent="-285750" algn="l" defTabSz="1289050">
            <a:lnSpc>
              <a:spcPct val="90000"/>
            </a:lnSpc>
            <a:spcBef>
              <a:spcPct val="0"/>
            </a:spcBef>
            <a:spcAft>
              <a:spcPct val="15000"/>
            </a:spcAft>
            <a:buChar char="•"/>
          </a:pPr>
          <a:r>
            <a:rPr lang="en-US" altLang="zh-CN" sz="2800" b="1" kern="1200" baseline="0" dirty="0">
              <a:solidFill>
                <a:schemeClr val="tx1"/>
              </a:solidFill>
              <a:latin typeface="Arial" panose="020B0604020202020204" pitchFamily="34" charset="0"/>
              <a:ea typeface="微软雅黑" panose="020B0503020204020204" pitchFamily="34" charset="-122"/>
              <a:cs typeface="+mn-cs"/>
            </a:rPr>
            <a:t>STCF</a:t>
          </a:r>
          <a:r>
            <a:rPr lang="zh-CN" altLang="en-US" sz="2800" b="1" kern="1200" baseline="0" dirty="0">
              <a:solidFill>
                <a:schemeClr val="tx1"/>
              </a:solidFill>
              <a:latin typeface="Arial" panose="020B0604020202020204" pitchFamily="34" charset="0"/>
              <a:ea typeface="微软雅黑" panose="020B0503020204020204" pitchFamily="34" charset="-122"/>
              <a:cs typeface="+mn-cs"/>
            </a:rPr>
            <a:t>正电子环背景介绍</a:t>
          </a:r>
        </a:p>
      </dgm:t>
    </dgm:pt>
    <dgm:pt modelId="{49B96952-EC22-F441-817C-F63FFDD92602}" type="parTrans" cxnId="{9102CE3D-D9AC-504F-821D-16354F2AF6C9}">
      <dgm:prSet/>
      <dgm:spPr/>
      <dgm:t>
        <a:bodyPr/>
        <a:lstStyle/>
        <a:p>
          <a:endParaRPr lang="zh-CN" altLang="en-US"/>
        </a:p>
      </dgm:t>
    </dgm:pt>
    <dgm:pt modelId="{C6D0B0E9-23CA-934E-956A-A5903A50F783}" type="sibTrans" cxnId="{9102CE3D-D9AC-504F-821D-16354F2AF6C9}">
      <dgm:prSet/>
      <dgm:spPr/>
      <dgm:t>
        <a:bodyPr/>
        <a:lstStyle/>
        <a:p>
          <a:endParaRPr lang="zh-CN" altLang="en-US"/>
        </a:p>
      </dgm:t>
    </dgm:pt>
    <dgm:pt modelId="{65BABE56-31B3-0B42-8891-1073ADD4BE57}">
      <dgm:prSet phldrT="[文本]" custT="1"/>
      <dgm:spPr/>
      <dgm:t>
        <a:bodyPr/>
        <a:lstStyle/>
        <a:p>
          <a:r>
            <a:rPr lang="en-US" altLang="zh-CN" sz="2800" b="1" kern="1200" baseline="0" dirty="0">
              <a:solidFill>
                <a:prstClr val="black"/>
              </a:solidFill>
              <a:latin typeface="Arial" panose="020B0604020202020204" pitchFamily="34" charset="0"/>
              <a:ea typeface="黑体" panose="02010609060101010101" pitchFamily="49" charset="-122"/>
              <a:cs typeface="+mn-cs"/>
            </a:rPr>
            <a:t>2</a:t>
          </a:r>
          <a:endParaRPr lang="zh-CN" altLang="en-US" sz="2800" b="1" kern="1200" baseline="0" dirty="0">
            <a:solidFill>
              <a:prstClr val="black"/>
            </a:solidFill>
            <a:latin typeface="Arial" panose="020B0604020202020204" pitchFamily="34" charset="0"/>
            <a:ea typeface="黑体" panose="02010609060101010101" pitchFamily="49" charset="-122"/>
            <a:cs typeface="+mn-cs"/>
          </a:endParaRPr>
        </a:p>
      </dgm:t>
    </dgm:pt>
    <dgm:pt modelId="{BCA99EB4-EF79-3B47-A1C0-0763F4A13048}" type="sibTrans" cxnId="{BB6F04B2-06F8-9A43-8139-A70592A6BA91}">
      <dgm:prSet/>
      <dgm:spPr/>
      <dgm:t>
        <a:bodyPr/>
        <a:lstStyle/>
        <a:p>
          <a:endParaRPr lang="zh-CN" altLang="en-US"/>
        </a:p>
      </dgm:t>
    </dgm:pt>
    <dgm:pt modelId="{207DD29E-913D-7940-BB5E-4AE85B69C60D}" type="parTrans" cxnId="{BB6F04B2-06F8-9A43-8139-A70592A6BA91}">
      <dgm:prSet/>
      <dgm:spPr/>
      <dgm:t>
        <a:bodyPr/>
        <a:lstStyle/>
        <a:p>
          <a:endParaRPr lang="zh-CN" altLang="en-US"/>
        </a:p>
      </dgm:t>
    </dgm:pt>
    <dgm:pt modelId="{98DDC27D-3A09-0247-AB8F-192464559203}">
      <dgm:prSet phldrT="[文本]" custT="1"/>
      <dgm:spPr/>
      <dgm:t>
        <a:bodyPr/>
        <a:lstStyle/>
        <a:p>
          <a:r>
            <a:rPr lang="en-US" altLang="zh-CN" sz="2800" b="1" kern="1200" baseline="0" dirty="0">
              <a:solidFill>
                <a:prstClr val="black"/>
              </a:solidFill>
              <a:latin typeface="Arial" panose="020B0604020202020204" pitchFamily="34" charset="0"/>
              <a:ea typeface="微软雅黑" panose="020B0503020204020204" pitchFamily="34" charset="-122"/>
              <a:cs typeface="+mn-cs"/>
            </a:rPr>
            <a:t>STCF</a:t>
          </a:r>
          <a:r>
            <a:rPr lang="zh-CN" altLang="en-US" sz="2800" b="1" kern="1200" baseline="0" dirty="0">
              <a:solidFill>
                <a:prstClr val="black"/>
              </a:solidFill>
              <a:latin typeface="Arial" panose="020B0604020202020204" pitchFamily="34" charset="0"/>
              <a:ea typeface="微软雅黑" panose="020B0503020204020204" pitchFamily="34" charset="-122"/>
              <a:cs typeface="+mn-cs"/>
            </a:rPr>
            <a:t>正电子环光学设计</a:t>
          </a:r>
        </a:p>
      </dgm:t>
    </dgm:pt>
    <dgm:pt modelId="{13D250C0-C546-6741-9E9A-63785E30C016}" type="sibTrans" cxnId="{BF8F856D-5A94-BF4F-AFFA-51E5F00F82D2}">
      <dgm:prSet/>
      <dgm:spPr/>
      <dgm:t>
        <a:bodyPr/>
        <a:lstStyle/>
        <a:p>
          <a:endParaRPr lang="zh-CN" altLang="en-US"/>
        </a:p>
      </dgm:t>
    </dgm:pt>
    <dgm:pt modelId="{3B78327D-2BEE-DE49-A029-3917B85DB920}" type="parTrans" cxnId="{BF8F856D-5A94-BF4F-AFFA-51E5F00F82D2}">
      <dgm:prSet/>
      <dgm:spPr/>
      <dgm:t>
        <a:bodyPr/>
        <a:lstStyle/>
        <a:p>
          <a:endParaRPr lang="zh-CN" altLang="en-US"/>
        </a:p>
      </dgm:t>
    </dgm:pt>
    <dgm:pt modelId="{B789FC79-A363-4625-8053-B12D91204169}">
      <dgm:prSet phldrT="[文本]" custT="1"/>
      <dgm:spPr/>
      <dgm:t>
        <a:bodyPr/>
        <a:lstStyle/>
        <a:p>
          <a:r>
            <a:rPr lang="zh-CN" altLang="en-US" sz="2800" b="1" kern="1200" baseline="0">
              <a:solidFill>
                <a:prstClr val="black"/>
              </a:solidFill>
              <a:latin typeface="Arial" panose="020B0604020202020204" pitchFamily="34" charset="0"/>
              <a:ea typeface="微软雅黑" panose="020B0503020204020204" pitchFamily="34" charset="-122"/>
              <a:cs typeface="+mn-cs"/>
            </a:rPr>
            <a:t>总结与下一步计划</a:t>
          </a:r>
          <a:endParaRPr lang="zh-CN" altLang="en-US" sz="2800" b="1" kern="1200" baseline="0" dirty="0">
            <a:solidFill>
              <a:prstClr val="black"/>
            </a:solidFill>
            <a:latin typeface="Arial" panose="020B0604020202020204" pitchFamily="34" charset="0"/>
            <a:ea typeface="微软雅黑" panose="020B0503020204020204" pitchFamily="34" charset="-122"/>
            <a:cs typeface="+mn-cs"/>
          </a:endParaRPr>
        </a:p>
      </dgm:t>
    </dgm:pt>
    <dgm:pt modelId="{D518A0CD-3B68-44EB-A03B-7E6202A5E1CA}" type="parTrans" cxnId="{4A65F3BF-D749-44FE-A135-885DE9BC7F6B}">
      <dgm:prSet/>
      <dgm:spPr/>
      <dgm:t>
        <a:bodyPr/>
        <a:lstStyle/>
        <a:p>
          <a:endParaRPr lang="zh-CN" altLang="en-US"/>
        </a:p>
      </dgm:t>
    </dgm:pt>
    <dgm:pt modelId="{C8C3CD4D-F8A2-4AD8-9F7F-940D2D18CAF8}" type="sibTrans" cxnId="{4A65F3BF-D749-44FE-A135-885DE9BC7F6B}">
      <dgm:prSet/>
      <dgm:spPr/>
      <dgm:t>
        <a:bodyPr/>
        <a:lstStyle/>
        <a:p>
          <a:endParaRPr lang="zh-CN" altLang="en-US"/>
        </a:p>
      </dgm:t>
    </dgm:pt>
    <dgm:pt modelId="{65288798-2C76-4DC2-A7AA-036435813520}">
      <dgm:prSet phldrT="[文本]" custT="1"/>
      <dgm:spPr/>
      <dgm:t>
        <a:bodyPr/>
        <a:lstStyle/>
        <a:p>
          <a:r>
            <a:rPr lang="en-US" altLang="zh-CN" sz="2800" b="1" kern="1200" baseline="0" dirty="0">
              <a:solidFill>
                <a:prstClr val="black"/>
              </a:solidFill>
              <a:latin typeface="Arial" panose="020B0604020202020204" pitchFamily="34" charset="0"/>
              <a:ea typeface="微软雅黑" panose="020B0503020204020204" pitchFamily="34" charset="-122"/>
              <a:cs typeface="+mn-cs"/>
            </a:rPr>
            <a:t>4</a:t>
          </a:r>
          <a:endParaRPr lang="zh-CN" altLang="en-US" sz="2800" b="1" kern="1200" baseline="0" dirty="0">
            <a:solidFill>
              <a:prstClr val="black"/>
            </a:solidFill>
            <a:latin typeface="Arial" panose="020B0604020202020204" pitchFamily="34" charset="0"/>
            <a:ea typeface="微软雅黑" panose="020B0503020204020204" pitchFamily="34" charset="-122"/>
            <a:cs typeface="+mn-cs"/>
          </a:endParaRPr>
        </a:p>
      </dgm:t>
    </dgm:pt>
    <dgm:pt modelId="{E2B66D4D-131C-4C78-9261-3B99D84A02B7}" type="parTrans" cxnId="{BD1818F6-2C55-47E5-AB9A-06C71A9860DE}">
      <dgm:prSet/>
      <dgm:spPr/>
      <dgm:t>
        <a:bodyPr/>
        <a:lstStyle/>
        <a:p>
          <a:endParaRPr lang="zh-CN" altLang="en-US"/>
        </a:p>
      </dgm:t>
    </dgm:pt>
    <dgm:pt modelId="{3617EACF-7AEE-4F40-A33E-1838A97BF361}" type="sibTrans" cxnId="{BD1818F6-2C55-47E5-AB9A-06C71A9860DE}">
      <dgm:prSet/>
      <dgm:spPr/>
      <dgm:t>
        <a:bodyPr/>
        <a:lstStyle/>
        <a:p>
          <a:endParaRPr lang="zh-CN" altLang="en-US"/>
        </a:p>
      </dgm:t>
    </dgm:pt>
    <dgm:pt modelId="{59D8F8D8-9657-43FB-9BDD-4607F865A3B9}">
      <dgm:prSet phldrT="[文本]" custT="1"/>
      <dgm:spPr/>
      <dgm:t>
        <a:bodyPr/>
        <a:lstStyle/>
        <a:p>
          <a:pPr marL="0" lvl="0" indent="0" algn="ctr" defTabSz="577850">
            <a:lnSpc>
              <a:spcPct val="90000"/>
            </a:lnSpc>
            <a:spcBef>
              <a:spcPct val="0"/>
            </a:spcBef>
            <a:spcAft>
              <a:spcPct val="35000"/>
            </a:spcAft>
            <a:buNone/>
          </a:pPr>
          <a:r>
            <a:rPr lang="en-US" altLang="zh-CN" sz="2800" b="1" kern="1200" baseline="0" dirty="0">
              <a:solidFill>
                <a:prstClr val="black"/>
              </a:solidFill>
              <a:latin typeface="Arial" panose="020B0604020202020204" pitchFamily="34" charset="0"/>
              <a:ea typeface="微软雅黑" panose="020B0503020204020204" pitchFamily="34" charset="-122"/>
              <a:cs typeface="+mn-cs"/>
            </a:rPr>
            <a:t>3</a:t>
          </a:r>
          <a:endParaRPr lang="zh-CN" altLang="en-US" sz="2800" b="1" kern="1200" baseline="0" dirty="0">
            <a:solidFill>
              <a:prstClr val="black"/>
            </a:solidFill>
            <a:latin typeface="Arial" panose="020B0604020202020204" pitchFamily="34" charset="0"/>
            <a:ea typeface="微软雅黑" panose="020B0503020204020204" pitchFamily="34" charset="-122"/>
            <a:cs typeface="+mn-cs"/>
          </a:endParaRPr>
        </a:p>
      </dgm:t>
    </dgm:pt>
    <dgm:pt modelId="{0F39AE8D-2F0E-412A-A356-86BE1782583B}" type="parTrans" cxnId="{AE2C09E5-08B9-4B54-9E78-ECEA9C8E28BA}">
      <dgm:prSet/>
      <dgm:spPr/>
      <dgm:t>
        <a:bodyPr/>
        <a:lstStyle/>
        <a:p>
          <a:endParaRPr lang="zh-CN" altLang="en-US"/>
        </a:p>
      </dgm:t>
    </dgm:pt>
    <dgm:pt modelId="{9DB2941C-6E9E-424E-B748-6F1A4F0AA391}" type="sibTrans" cxnId="{AE2C09E5-08B9-4B54-9E78-ECEA9C8E28BA}">
      <dgm:prSet/>
      <dgm:spPr/>
      <dgm:t>
        <a:bodyPr/>
        <a:lstStyle/>
        <a:p>
          <a:endParaRPr lang="zh-CN" altLang="en-US"/>
        </a:p>
      </dgm:t>
    </dgm:pt>
    <dgm:pt modelId="{4F79F732-C8FB-4085-819F-824B24ED69F5}">
      <dgm:prSet phldrT="[文本]" custT="1"/>
      <dgm:spPr/>
      <dgm:t>
        <a:bodyPr/>
        <a:lstStyle/>
        <a:p>
          <a:r>
            <a:rPr lang="en-US" altLang="zh-CN" sz="2800" b="1" kern="1200" baseline="0" dirty="0">
              <a:solidFill>
                <a:prstClr val="black"/>
              </a:solidFill>
              <a:latin typeface="Arial" panose="020B0604020202020204" pitchFamily="34" charset="0"/>
              <a:ea typeface="微软雅黑" panose="020B0503020204020204" pitchFamily="34" charset="-122"/>
              <a:cs typeface="+mn-cs"/>
            </a:rPr>
            <a:t>STCF</a:t>
          </a:r>
          <a:r>
            <a:rPr lang="zh-CN" altLang="en-US" sz="2800" b="1" kern="1200" baseline="0" dirty="0">
              <a:solidFill>
                <a:prstClr val="black"/>
              </a:solidFill>
              <a:latin typeface="Arial" panose="020B0604020202020204" pitchFamily="34" charset="0"/>
              <a:ea typeface="微软雅黑" panose="020B0503020204020204" pitchFamily="34" charset="-122"/>
              <a:cs typeface="+mn-cs"/>
            </a:rPr>
            <a:t>正电子环注入引出设计</a:t>
          </a:r>
        </a:p>
      </dgm:t>
    </dgm:pt>
    <dgm:pt modelId="{BF04F85B-107D-42BA-AD5B-EBEA6C874933}" type="parTrans" cxnId="{D010DB7E-3BF1-43DD-9287-A74037433115}">
      <dgm:prSet/>
      <dgm:spPr/>
      <dgm:t>
        <a:bodyPr/>
        <a:lstStyle/>
        <a:p>
          <a:endParaRPr lang="zh-CN" altLang="en-US"/>
        </a:p>
      </dgm:t>
    </dgm:pt>
    <dgm:pt modelId="{B349E67A-6913-4C0B-B7C1-7FF827AAAB6B}" type="sibTrans" cxnId="{D010DB7E-3BF1-43DD-9287-A74037433115}">
      <dgm:prSet/>
      <dgm:spPr/>
      <dgm:t>
        <a:bodyPr/>
        <a:lstStyle/>
        <a:p>
          <a:endParaRPr lang="zh-CN" altLang="en-US"/>
        </a:p>
      </dgm:t>
    </dgm:pt>
    <dgm:pt modelId="{24D2342D-CFA2-AD40-80A2-C820B00B6BE1}" type="pres">
      <dgm:prSet presAssocID="{9470FE9A-75B3-7545-8CB1-BA3399CFEEB1}" presName="linearFlow" presStyleCnt="0">
        <dgm:presLayoutVars>
          <dgm:dir/>
          <dgm:animLvl val="lvl"/>
          <dgm:resizeHandles val="exact"/>
        </dgm:presLayoutVars>
      </dgm:prSet>
      <dgm:spPr/>
    </dgm:pt>
    <dgm:pt modelId="{28BBC74F-53B8-7340-A934-62FDF629FF07}" type="pres">
      <dgm:prSet presAssocID="{2D5134F0-BDB8-BA45-AB59-A5F22E0F9095}" presName="composite" presStyleCnt="0"/>
      <dgm:spPr/>
    </dgm:pt>
    <dgm:pt modelId="{F4E6CF97-E39E-3941-A035-52E53D34B174}" type="pres">
      <dgm:prSet presAssocID="{2D5134F0-BDB8-BA45-AB59-A5F22E0F9095}" presName="parentText" presStyleLbl="alignNode1" presStyleIdx="0" presStyleCnt="4">
        <dgm:presLayoutVars>
          <dgm:chMax val="1"/>
          <dgm:bulletEnabled val="1"/>
        </dgm:presLayoutVars>
      </dgm:prSet>
      <dgm:spPr/>
    </dgm:pt>
    <dgm:pt modelId="{7AB135BA-15C0-F749-B307-ECE18AD0B927}" type="pres">
      <dgm:prSet presAssocID="{2D5134F0-BDB8-BA45-AB59-A5F22E0F9095}" presName="descendantText" presStyleLbl="alignAcc1" presStyleIdx="0" presStyleCnt="4">
        <dgm:presLayoutVars>
          <dgm:bulletEnabled val="1"/>
        </dgm:presLayoutVars>
      </dgm:prSet>
      <dgm:spPr/>
    </dgm:pt>
    <dgm:pt modelId="{DEBE8108-01A6-0D4C-8B73-08440A817144}" type="pres">
      <dgm:prSet presAssocID="{2351EB7A-D582-8C49-8065-98549DA3F5CF}" presName="sp" presStyleCnt="0"/>
      <dgm:spPr/>
    </dgm:pt>
    <dgm:pt modelId="{918C2166-EC17-F34C-AFA9-CE1C112B2097}" type="pres">
      <dgm:prSet presAssocID="{65BABE56-31B3-0B42-8891-1073ADD4BE57}" presName="composite" presStyleCnt="0"/>
      <dgm:spPr/>
    </dgm:pt>
    <dgm:pt modelId="{379121C5-0308-1841-B0C1-6E5C88AEF3F8}" type="pres">
      <dgm:prSet presAssocID="{65BABE56-31B3-0B42-8891-1073ADD4BE57}" presName="parentText" presStyleLbl="alignNode1" presStyleIdx="1" presStyleCnt="4">
        <dgm:presLayoutVars>
          <dgm:chMax val="1"/>
          <dgm:bulletEnabled val="1"/>
        </dgm:presLayoutVars>
      </dgm:prSet>
      <dgm:spPr/>
    </dgm:pt>
    <dgm:pt modelId="{83BAE4B4-ED93-1249-805A-4A8F514EDF49}" type="pres">
      <dgm:prSet presAssocID="{65BABE56-31B3-0B42-8891-1073ADD4BE57}" presName="descendantText" presStyleLbl="alignAcc1" presStyleIdx="1" presStyleCnt="4">
        <dgm:presLayoutVars>
          <dgm:bulletEnabled val="1"/>
        </dgm:presLayoutVars>
      </dgm:prSet>
      <dgm:spPr/>
    </dgm:pt>
    <dgm:pt modelId="{2AE9DAF1-A7FE-8B42-9F05-D414728751C4}" type="pres">
      <dgm:prSet presAssocID="{BCA99EB4-EF79-3B47-A1C0-0763F4A13048}" presName="sp" presStyleCnt="0"/>
      <dgm:spPr/>
    </dgm:pt>
    <dgm:pt modelId="{D8A3D874-34E4-4E66-877D-C76C20B630EF}" type="pres">
      <dgm:prSet presAssocID="{59D8F8D8-9657-43FB-9BDD-4607F865A3B9}" presName="composite" presStyleCnt="0"/>
      <dgm:spPr/>
    </dgm:pt>
    <dgm:pt modelId="{CD5A4BB6-296B-49AD-8C88-E69A7261FE3A}" type="pres">
      <dgm:prSet presAssocID="{59D8F8D8-9657-43FB-9BDD-4607F865A3B9}" presName="parentText" presStyleLbl="alignNode1" presStyleIdx="2" presStyleCnt="4">
        <dgm:presLayoutVars>
          <dgm:chMax val="1"/>
          <dgm:bulletEnabled val="1"/>
        </dgm:presLayoutVars>
      </dgm:prSet>
      <dgm:spPr/>
    </dgm:pt>
    <dgm:pt modelId="{3614AECF-2940-40BF-ACAF-A9814C9A8DA3}" type="pres">
      <dgm:prSet presAssocID="{59D8F8D8-9657-43FB-9BDD-4607F865A3B9}" presName="descendantText" presStyleLbl="alignAcc1" presStyleIdx="2" presStyleCnt="4">
        <dgm:presLayoutVars>
          <dgm:bulletEnabled val="1"/>
        </dgm:presLayoutVars>
      </dgm:prSet>
      <dgm:spPr/>
    </dgm:pt>
    <dgm:pt modelId="{EA9EDAFA-6A01-4106-8D58-0242BB48A70C}" type="pres">
      <dgm:prSet presAssocID="{9DB2941C-6E9E-424E-B748-6F1A4F0AA391}" presName="sp" presStyleCnt="0"/>
      <dgm:spPr/>
    </dgm:pt>
    <dgm:pt modelId="{9C161DB8-AF0A-4811-8835-CCD269A5E020}" type="pres">
      <dgm:prSet presAssocID="{65288798-2C76-4DC2-A7AA-036435813520}" presName="composite" presStyleCnt="0"/>
      <dgm:spPr/>
    </dgm:pt>
    <dgm:pt modelId="{B10FCCAC-B7D6-441D-BAD5-033A3AF664E3}" type="pres">
      <dgm:prSet presAssocID="{65288798-2C76-4DC2-A7AA-036435813520}" presName="parentText" presStyleLbl="alignNode1" presStyleIdx="3" presStyleCnt="4">
        <dgm:presLayoutVars>
          <dgm:chMax val="1"/>
          <dgm:bulletEnabled val="1"/>
        </dgm:presLayoutVars>
      </dgm:prSet>
      <dgm:spPr/>
    </dgm:pt>
    <dgm:pt modelId="{EABFB06C-DBFC-4260-BFE0-F338CF2B59EA}" type="pres">
      <dgm:prSet presAssocID="{65288798-2C76-4DC2-A7AA-036435813520}" presName="descendantText" presStyleLbl="alignAcc1" presStyleIdx="3" presStyleCnt="4">
        <dgm:presLayoutVars>
          <dgm:bulletEnabled val="1"/>
        </dgm:presLayoutVars>
      </dgm:prSet>
      <dgm:spPr/>
    </dgm:pt>
  </dgm:ptLst>
  <dgm:cxnLst>
    <dgm:cxn modelId="{9102CE3D-D9AC-504F-821D-16354F2AF6C9}" srcId="{2D5134F0-BDB8-BA45-AB59-A5F22E0F9095}" destId="{28EFC604-E08C-A049-BD71-35772FCFE57D}" srcOrd="0" destOrd="0" parTransId="{49B96952-EC22-F441-817C-F63FFDD92602}" sibTransId="{C6D0B0E9-23CA-934E-956A-A5903A50F783}"/>
    <dgm:cxn modelId="{8F93BE5C-2614-45F9-93DA-C569C9469B29}" type="presOf" srcId="{65288798-2C76-4DC2-A7AA-036435813520}" destId="{B10FCCAC-B7D6-441D-BAD5-033A3AF664E3}" srcOrd="0" destOrd="0" presId="urn:microsoft.com/office/officeart/2005/8/layout/chevron2"/>
    <dgm:cxn modelId="{827D1E43-2045-4F39-9C79-A6BCC6430C60}" type="presOf" srcId="{59D8F8D8-9657-43FB-9BDD-4607F865A3B9}" destId="{CD5A4BB6-296B-49AD-8C88-E69A7261FE3A}" srcOrd="0" destOrd="0" presId="urn:microsoft.com/office/officeart/2005/8/layout/chevron2"/>
    <dgm:cxn modelId="{BF8F856D-5A94-BF4F-AFFA-51E5F00F82D2}" srcId="{65BABE56-31B3-0B42-8891-1073ADD4BE57}" destId="{98DDC27D-3A09-0247-AB8F-192464559203}" srcOrd="0" destOrd="0" parTransId="{3B78327D-2BEE-DE49-A029-3917B85DB920}" sibTransId="{13D250C0-C546-6741-9E9A-63785E30C016}"/>
    <dgm:cxn modelId="{43FEB151-C57F-4276-BBF0-1B5D867AFB95}" type="presOf" srcId="{B789FC79-A363-4625-8053-B12D91204169}" destId="{EABFB06C-DBFC-4260-BFE0-F338CF2B59EA}" srcOrd="0" destOrd="0" presId="urn:microsoft.com/office/officeart/2005/8/layout/chevron2"/>
    <dgm:cxn modelId="{984BCD7C-A3BA-4E6D-AE2C-AAB40832F345}" type="presOf" srcId="{4F79F732-C8FB-4085-819F-824B24ED69F5}" destId="{3614AECF-2940-40BF-ACAF-A9814C9A8DA3}" srcOrd="0" destOrd="0" presId="urn:microsoft.com/office/officeart/2005/8/layout/chevron2"/>
    <dgm:cxn modelId="{D010DB7E-3BF1-43DD-9287-A74037433115}" srcId="{59D8F8D8-9657-43FB-9BDD-4607F865A3B9}" destId="{4F79F732-C8FB-4085-819F-824B24ED69F5}" srcOrd="0" destOrd="0" parTransId="{BF04F85B-107D-42BA-AD5B-EBEA6C874933}" sibTransId="{B349E67A-6913-4C0B-B7C1-7FF827AAAB6B}"/>
    <dgm:cxn modelId="{707F9A87-5172-458B-9460-E2584CF8D7B0}" type="presOf" srcId="{28EFC604-E08C-A049-BD71-35772FCFE57D}" destId="{7AB135BA-15C0-F749-B307-ECE18AD0B927}" srcOrd="0" destOrd="0" presId="urn:microsoft.com/office/officeart/2005/8/layout/chevron2"/>
    <dgm:cxn modelId="{BBF32C88-EFC6-9E4A-9F1C-9DD27391072E}" type="presOf" srcId="{9470FE9A-75B3-7545-8CB1-BA3399CFEEB1}" destId="{24D2342D-CFA2-AD40-80A2-C820B00B6BE1}" srcOrd="0" destOrd="0" presId="urn:microsoft.com/office/officeart/2005/8/layout/chevron2"/>
    <dgm:cxn modelId="{17EB0C95-7063-6845-89D6-C193E27451B6}" srcId="{9470FE9A-75B3-7545-8CB1-BA3399CFEEB1}" destId="{2D5134F0-BDB8-BA45-AB59-A5F22E0F9095}" srcOrd="0" destOrd="0" parTransId="{AC066A22-560C-7E4D-8D57-E89105F6F5E1}" sibTransId="{2351EB7A-D582-8C49-8065-98549DA3F5CF}"/>
    <dgm:cxn modelId="{38A15EA6-8A7B-4827-9251-7B0A5948EE13}" type="presOf" srcId="{65BABE56-31B3-0B42-8891-1073ADD4BE57}" destId="{379121C5-0308-1841-B0C1-6E5C88AEF3F8}" srcOrd="0" destOrd="0" presId="urn:microsoft.com/office/officeart/2005/8/layout/chevron2"/>
    <dgm:cxn modelId="{BB6F04B2-06F8-9A43-8139-A70592A6BA91}" srcId="{9470FE9A-75B3-7545-8CB1-BA3399CFEEB1}" destId="{65BABE56-31B3-0B42-8891-1073ADD4BE57}" srcOrd="1" destOrd="0" parTransId="{207DD29E-913D-7940-BB5E-4AE85B69C60D}" sibTransId="{BCA99EB4-EF79-3B47-A1C0-0763F4A13048}"/>
    <dgm:cxn modelId="{5B97B8BD-0EE4-4C2B-811F-FEDA83034AD4}" type="presOf" srcId="{98DDC27D-3A09-0247-AB8F-192464559203}" destId="{83BAE4B4-ED93-1249-805A-4A8F514EDF49}" srcOrd="0" destOrd="0" presId="urn:microsoft.com/office/officeart/2005/8/layout/chevron2"/>
    <dgm:cxn modelId="{4A65F3BF-D749-44FE-A135-885DE9BC7F6B}" srcId="{65288798-2C76-4DC2-A7AA-036435813520}" destId="{B789FC79-A363-4625-8053-B12D91204169}" srcOrd="0" destOrd="0" parTransId="{D518A0CD-3B68-44EB-A03B-7E6202A5E1CA}" sibTransId="{C8C3CD4D-F8A2-4AD8-9F7F-940D2D18CAF8}"/>
    <dgm:cxn modelId="{88A6C8DD-2D2F-401C-BB5C-A0F080028676}" type="presOf" srcId="{2D5134F0-BDB8-BA45-AB59-A5F22E0F9095}" destId="{F4E6CF97-E39E-3941-A035-52E53D34B174}" srcOrd="0" destOrd="0" presId="urn:microsoft.com/office/officeart/2005/8/layout/chevron2"/>
    <dgm:cxn modelId="{AE2C09E5-08B9-4B54-9E78-ECEA9C8E28BA}" srcId="{9470FE9A-75B3-7545-8CB1-BA3399CFEEB1}" destId="{59D8F8D8-9657-43FB-9BDD-4607F865A3B9}" srcOrd="2" destOrd="0" parTransId="{0F39AE8D-2F0E-412A-A356-86BE1782583B}" sibTransId="{9DB2941C-6E9E-424E-B748-6F1A4F0AA391}"/>
    <dgm:cxn modelId="{BD1818F6-2C55-47E5-AB9A-06C71A9860DE}" srcId="{9470FE9A-75B3-7545-8CB1-BA3399CFEEB1}" destId="{65288798-2C76-4DC2-A7AA-036435813520}" srcOrd="3" destOrd="0" parTransId="{E2B66D4D-131C-4C78-9261-3B99D84A02B7}" sibTransId="{3617EACF-7AEE-4F40-A33E-1838A97BF361}"/>
    <dgm:cxn modelId="{D9D442E0-59E1-48D1-B044-A21E0E994445}" type="presParOf" srcId="{24D2342D-CFA2-AD40-80A2-C820B00B6BE1}" destId="{28BBC74F-53B8-7340-A934-62FDF629FF07}" srcOrd="0" destOrd="0" presId="urn:microsoft.com/office/officeart/2005/8/layout/chevron2"/>
    <dgm:cxn modelId="{634768CE-2E78-42FB-B290-631439B3B9B0}" type="presParOf" srcId="{28BBC74F-53B8-7340-A934-62FDF629FF07}" destId="{F4E6CF97-E39E-3941-A035-52E53D34B174}" srcOrd="0" destOrd="0" presId="urn:microsoft.com/office/officeart/2005/8/layout/chevron2"/>
    <dgm:cxn modelId="{B26A7E1A-522D-4594-B02C-C64C49E476DA}" type="presParOf" srcId="{28BBC74F-53B8-7340-A934-62FDF629FF07}" destId="{7AB135BA-15C0-F749-B307-ECE18AD0B927}" srcOrd="1" destOrd="0" presId="urn:microsoft.com/office/officeart/2005/8/layout/chevron2"/>
    <dgm:cxn modelId="{681FE6D0-DC4A-46F8-A7C0-F9D8F1F140D3}" type="presParOf" srcId="{24D2342D-CFA2-AD40-80A2-C820B00B6BE1}" destId="{DEBE8108-01A6-0D4C-8B73-08440A817144}" srcOrd="1" destOrd="0" presId="urn:microsoft.com/office/officeart/2005/8/layout/chevron2"/>
    <dgm:cxn modelId="{5D12DB96-34C1-43D6-8900-2EA8E94D0248}" type="presParOf" srcId="{24D2342D-CFA2-AD40-80A2-C820B00B6BE1}" destId="{918C2166-EC17-F34C-AFA9-CE1C112B2097}" srcOrd="2" destOrd="0" presId="urn:microsoft.com/office/officeart/2005/8/layout/chevron2"/>
    <dgm:cxn modelId="{88AA745E-D7FB-4848-9A94-37A95DDC69C9}" type="presParOf" srcId="{918C2166-EC17-F34C-AFA9-CE1C112B2097}" destId="{379121C5-0308-1841-B0C1-6E5C88AEF3F8}" srcOrd="0" destOrd="0" presId="urn:microsoft.com/office/officeart/2005/8/layout/chevron2"/>
    <dgm:cxn modelId="{A1D37B47-5882-475A-AA47-6DAF79C02857}" type="presParOf" srcId="{918C2166-EC17-F34C-AFA9-CE1C112B2097}" destId="{83BAE4B4-ED93-1249-805A-4A8F514EDF49}" srcOrd="1" destOrd="0" presId="urn:microsoft.com/office/officeart/2005/8/layout/chevron2"/>
    <dgm:cxn modelId="{7FA0E56D-CD39-48F3-A9BB-EB9D4C4B955C}" type="presParOf" srcId="{24D2342D-CFA2-AD40-80A2-C820B00B6BE1}" destId="{2AE9DAF1-A7FE-8B42-9F05-D414728751C4}" srcOrd="3" destOrd="0" presId="urn:microsoft.com/office/officeart/2005/8/layout/chevron2"/>
    <dgm:cxn modelId="{8FE6AE9C-D581-4147-B0EA-705DD0FDC17E}" type="presParOf" srcId="{24D2342D-CFA2-AD40-80A2-C820B00B6BE1}" destId="{D8A3D874-34E4-4E66-877D-C76C20B630EF}" srcOrd="4" destOrd="0" presId="urn:microsoft.com/office/officeart/2005/8/layout/chevron2"/>
    <dgm:cxn modelId="{74A9A414-EBD6-4610-9029-C7EACB4AAD91}" type="presParOf" srcId="{D8A3D874-34E4-4E66-877D-C76C20B630EF}" destId="{CD5A4BB6-296B-49AD-8C88-E69A7261FE3A}" srcOrd="0" destOrd="0" presId="urn:microsoft.com/office/officeart/2005/8/layout/chevron2"/>
    <dgm:cxn modelId="{E2A6B468-39E9-4BB1-B7CC-1DF28754C232}" type="presParOf" srcId="{D8A3D874-34E4-4E66-877D-C76C20B630EF}" destId="{3614AECF-2940-40BF-ACAF-A9814C9A8DA3}" srcOrd="1" destOrd="0" presId="urn:microsoft.com/office/officeart/2005/8/layout/chevron2"/>
    <dgm:cxn modelId="{5B2FBAFD-FD15-443E-9415-11D6C014F488}" type="presParOf" srcId="{24D2342D-CFA2-AD40-80A2-C820B00B6BE1}" destId="{EA9EDAFA-6A01-4106-8D58-0242BB48A70C}" srcOrd="5" destOrd="0" presId="urn:microsoft.com/office/officeart/2005/8/layout/chevron2"/>
    <dgm:cxn modelId="{229A20A9-3348-47D8-B0D4-645327BB9E89}" type="presParOf" srcId="{24D2342D-CFA2-AD40-80A2-C820B00B6BE1}" destId="{9C161DB8-AF0A-4811-8835-CCD269A5E020}" srcOrd="6" destOrd="0" presId="urn:microsoft.com/office/officeart/2005/8/layout/chevron2"/>
    <dgm:cxn modelId="{09461286-A98B-48BF-A68F-F834A626C1C0}" type="presParOf" srcId="{9C161DB8-AF0A-4811-8835-CCD269A5E020}" destId="{B10FCCAC-B7D6-441D-BAD5-033A3AF664E3}" srcOrd="0" destOrd="0" presId="urn:microsoft.com/office/officeart/2005/8/layout/chevron2"/>
    <dgm:cxn modelId="{072F6D01-D038-4EF3-8478-93AACF254905}" type="presParOf" srcId="{9C161DB8-AF0A-4811-8835-CCD269A5E020}" destId="{EABFB06C-DBFC-4260-BFE0-F338CF2B59EA}"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470FE9A-75B3-7545-8CB1-BA3399CFEEB1}" type="doc">
      <dgm:prSet loTypeId="urn:microsoft.com/office/officeart/2005/8/layout/chevron2" loCatId="" qsTypeId="urn:microsoft.com/office/officeart/2005/8/quickstyle/simple3#1" qsCatId="simple" csTypeId="urn:microsoft.com/office/officeart/2005/8/colors/colorful1#1" csCatId="colorful" phldr="1"/>
      <dgm:spPr/>
      <dgm:t>
        <a:bodyPr/>
        <a:lstStyle/>
        <a:p>
          <a:endParaRPr lang="zh-CN" altLang="en-US"/>
        </a:p>
      </dgm:t>
    </dgm:pt>
    <dgm:pt modelId="{2D5134F0-BDB8-BA45-AB59-A5F22E0F9095}">
      <dgm:prSet phldrT="[文本]" custT="1"/>
      <dgm:spPr/>
      <dgm:t>
        <a:bodyPr/>
        <a:lstStyle/>
        <a:p>
          <a:r>
            <a:rPr lang="en-US" altLang="zh-CN" sz="2800" b="1" kern="1200" baseline="0" dirty="0">
              <a:solidFill>
                <a:prstClr val="black"/>
              </a:solidFill>
              <a:latin typeface="Arial" panose="020B0604020202020204" pitchFamily="34" charset="0"/>
              <a:ea typeface="黑体" panose="02010609060101010101" pitchFamily="49" charset="-122"/>
              <a:cs typeface="+mn-cs"/>
            </a:rPr>
            <a:t>1</a:t>
          </a:r>
          <a:endParaRPr lang="zh-CN" altLang="en-US" sz="2800" b="1" kern="1200" baseline="0" dirty="0">
            <a:solidFill>
              <a:prstClr val="black"/>
            </a:solidFill>
            <a:latin typeface="Arial" panose="020B0604020202020204" pitchFamily="34" charset="0"/>
            <a:ea typeface="黑体" panose="02010609060101010101" pitchFamily="49" charset="-122"/>
            <a:cs typeface="+mn-cs"/>
          </a:endParaRPr>
        </a:p>
      </dgm:t>
    </dgm:pt>
    <dgm:pt modelId="{AC066A22-560C-7E4D-8D57-E89105F6F5E1}" type="parTrans" cxnId="{17EB0C95-7063-6845-89D6-C193E27451B6}">
      <dgm:prSet/>
      <dgm:spPr/>
      <dgm:t>
        <a:bodyPr/>
        <a:lstStyle/>
        <a:p>
          <a:endParaRPr lang="zh-CN" altLang="en-US"/>
        </a:p>
      </dgm:t>
    </dgm:pt>
    <dgm:pt modelId="{2351EB7A-D582-8C49-8065-98549DA3F5CF}" type="sibTrans" cxnId="{17EB0C95-7063-6845-89D6-C193E27451B6}">
      <dgm:prSet/>
      <dgm:spPr/>
      <dgm:t>
        <a:bodyPr/>
        <a:lstStyle/>
        <a:p>
          <a:endParaRPr lang="zh-CN" altLang="en-US"/>
        </a:p>
      </dgm:t>
    </dgm:pt>
    <dgm:pt modelId="{28EFC604-E08C-A049-BD71-35772FCFE57D}">
      <dgm:prSet phldrT="[文本]" custT="1"/>
      <dgm:spPr/>
      <dgm:t>
        <a:bodyPr/>
        <a:lstStyle/>
        <a:p>
          <a:pPr marL="285750" lvl="1" indent="-285750" algn="l" defTabSz="1289050">
            <a:lnSpc>
              <a:spcPct val="90000"/>
            </a:lnSpc>
            <a:spcBef>
              <a:spcPct val="0"/>
            </a:spcBef>
            <a:spcAft>
              <a:spcPct val="15000"/>
            </a:spcAft>
            <a:buChar char="•"/>
          </a:pPr>
          <a:r>
            <a:rPr lang="en-US" altLang="zh-CN" sz="2800" b="1" kern="1200" baseline="0" dirty="0">
              <a:solidFill>
                <a:schemeClr val="tx1"/>
              </a:solidFill>
              <a:latin typeface="Arial" panose="020B0604020202020204" pitchFamily="34" charset="0"/>
              <a:ea typeface="微软雅黑" panose="020B0503020204020204" pitchFamily="34" charset="-122"/>
              <a:cs typeface="+mn-cs"/>
            </a:rPr>
            <a:t>STCF</a:t>
          </a:r>
          <a:r>
            <a:rPr lang="zh-CN" altLang="en-US" sz="2800" b="1" kern="1200" baseline="0" dirty="0">
              <a:solidFill>
                <a:schemeClr val="tx1"/>
              </a:solidFill>
              <a:latin typeface="Arial" panose="020B0604020202020204" pitchFamily="34" charset="0"/>
              <a:ea typeface="微软雅黑" panose="020B0503020204020204" pitchFamily="34" charset="-122"/>
              <a:cs typeface="+mn-cs"/>
            </a:rPr>
            <a:t>正电子环背景介绍</a:t>
          </a:r>
        </a:p>
      </dgm:t>
    </dgm:pt>
    <dgm:pt modelId="{49B96952-EC22-F441-817C-F63FFDD92602}" type="parTrans" cxnId="{9102CE3D-D9AC-504F-821D-16354F2AF6C9}">
      <dgm:prSet/>
      <dgm:spPr/>
      <dgm:t>
        <a:bodyPr/>
        <a:lstStyle/>
        <a:p>
          <a:endParaRPr lang="zh-CN" altLang="en-US"/>
        </a:p>
      </dgm:t>
    </dgm:pt>
    <dgm:pt modelId="{C6D0B0E9-23CA-934E-956A-A5903A50F783}" type="sibTrans" cxnId="{9102CE3D-D9AC-504F-821D-16354F2AF6C9}">
      <dgm:prSet/>
      <dgm:spPr/>
      <dgm:t>
        <a:bodyPr/>
        <a:lstStyle/>
        <a:p>
          <a:endParaRPr lang="zh-CN" altLang="en-US"/>
        </a:p>
      </dgm:t>
    </dgm:pt>
    <dgm:pt modelId="{65BABE56-31B3-0B42-8891-1073ADD4BE57}">
      <dgm:prSet phldrT="[文本]" custT="1"/>
      <dgm:spPr/>
      <dgm:t>
        <a:bodyPr/>
        <a:lstStyle/>
        <a:p>
          <a:r>
            <a:rPr lang="en-US" altLang="zh-CN" sz="2800" b="1" kern="1200" baseline="0" dirty="0">
              <a:solidFill>
                <a:prstClr val="black"/>
              </a:solidFill>
              <a:latin typeface="Arial" panose="020B0604020202020204" pitchFamily="34" charset="0"/>
              <a:ea typeface="黑体" panose="02010609060101010101" pitchFamily="49" charset="-122"/>
              <a:cs typeface="+mn-cs"/>
            </a:rPr>
            <a:t>2</a:t>
          </a:r>
          <a:endParaRPr lang="zh-CN" altLang="en-US" sz="2800" b="1" kern="1200" baseline="0" dirty="0">
            <a:solidFill>
              <a:prstClr val="black"/>
            </a:solidFill>
            <a:latin typeface="Arial" panose="020B0604020202020204" pitchFamily="34" charset="0"/>
            <a:ea typeface="黑体" panose="02010609060101010101" pitchFamily="49" charset="-122"/>
            <a:cs typeface="+mn-cs"/>
          </a:endParaRPr>
        </a:p>
      </dgm:t>
    </dgm:pt>
    <dgm:pt modelId="{BCA99EB4-EF79-3B47-A1C0-0763F4A13048}" type="sibTrans" cxnId="{BB6F04B2-06F8-9A43-8139-A70592A6BA91}">
      <dgm:prSet/>
      <dgm:spPr/>
      <dgm:t>
        <a:bodyPr/>
        <a:lstStyle/>
        <a:p>
          <a:endParaRPr lang="zh-CN" altLang="en-US"/>
        </a:p>
      </dgm:t>
    </dgm:pt>
    <dgm:pt modelId="{207DD29E-913D-7940-BB5E-4AE85B69C60D}" type="parTrans" cxnId="{BB6F04B2-06F8-9A43-8139-A70592A6BA91}">
      <dgm:prSet/>
      <dgm:spPr/>
      <dgm:t>
        <a:bodyPr/>
        <a:lstStyle/>
        <a:p>
          <a:endParaRPr lang="zh-CN" altLang="en-US"/>
        </a:p>
      </dgm:t>
    </dgm:pt>
    <dgm:pt modelId="{98DDC27D-3A09-0247-AB8F-192464559203}">
      <dgm:prSet phldrT="[文本]" custT="1"/>
      <dgm:spPr/>
      <dgm:t>
        <a:bodyPr/>
        <a:lstStyle/>
        <a:p>
          <a:r>
            <a:rPr lang="en-US" altLang="zh-CN" sz="2800" b="1" kern="1200" baseline="0" dirty="0">
              <a:solidFill>
                <a:schemeClr val="bg1">
                  <a:lumMod val="75000"/>
                </a:schemeClr>
              </a:solidFill>
              <a:latin typeface="Arial" panose="020B0604020202020204" pitchFamily="34" charset="0"/>
              <a:ea typeface="微软雅黑" panose="020B0503020204020204" pitchFamily="34" charset="-122"/>
              <a:cs typeface="+mn-cs"/>
            </a:rPr>
            <a:t>STCF</a:t>
          </a:r>
          <a:r>
            <a:rPr lang="zh-CN" altLang="en-US" sz="2800" b="1" kern="1200" baseline="0" dirty="0">
              <a:solidFill>
                <a:schemeClr val="bg1">
                  <a:lumMod val="75000"/>
                </a:schemeClr>
              </a:solidFill>
              <a:latin typeface="Arial" panose="020B0604020202020204" pitchFamily="34" charset="0"/>
              <a:ea typeface="微软雅黑" panose="020B0503020204020204" pitchFamily="34" charset="-122"/>
              <a:cs typeface="+mn-cs"/>
            </a:rPr>
            <a:t>正电子环光学设计</a:t>
          </a:r>
        </a:p>
      </dgm:t>
    </dgm:pt>
    <dgm:pt modelId="{13D250C0-C546-6741-9E9A-63785E30C016}" type="sibTrans" cxnId="{BF8F856D-5A94-BF4F-AFFA-51E5F00F82D2}">
      <dgm:prSet/>
      <dgm:spPr/>
      <dgm:t>
        <a:bodyPr/>
        <a:lstStyle/>
        <a:p>
          <a:endParaRPr lang="zh-CN" altLang="en-US"/>
        </a:p>
      </dgm:t>
    </dgm:pt>
    <dgm:pt modelId="{3B78327D-2BEE-DE49-A029-3917B85DB920}" type="parTrans" cxnId="{BF8F856D-5A94-BF4F-AFFA-51E5F00F82D2}">
      <dgm:prSet/>
      <dgm:spPr/>
      <dgm:t>
        <a:bodyPr/>
        <a:lstStyle/>
        <a:p>
          <a:endParaRPr lang="zh-CN" altLang="en-US"/>
        </a:p>
      </dgm:t>
    </dgm:pt>
    <dgm:pt modelId="{B789FC79-A363-4625-8053-B12D91204169}">
      <dgm:prSet phldrT="[文本]" custT="1"/>
      <dgm:spPr/>
      <dgm:t>
        <a:bodyPr/>
        <a:lstStyle/>
        <a:p>
          <a:r>
            <a:rPr lang="zh-CN" altLang="en-US" sz="2800" b="1" kern="1200" baseline="0" dirty="0">
              <a:solidFill>
                <a:schemeClr val="bg1">
                  <a:lumMod val="75000"/>
                </a:schemeClr>
              </a:solidFill>
              <a:latin typeface="Arial" panose="020B0604020202020204" pitchFamily="34" charset="0"/>
              <a:ea typeface="微软雅黑" panose="020B0503020204020204" pitchFamily="34" charset="-122"/>
              <a:cs typeface="+mn-cs"/>
            </a:rPr>
            <a:t>总结与下一步计划</a:t>
          </a:r>
        </a:p>
      </dgm:t>
    </dgm:pt>
    <dgm:pt modelId="{D518A0CD-3B68-44EB-A03B-7E6202A5E1CA}" type="parTrans" cxnId="{4A65F3BF-D749-44FE-A135-885DE9BC7F6B}">
      <dgm:prSet/>
      <dgm:spPr/>
      <dgm:t>
        <a:bodyPr/>
        <a:lstStyle/>
        <a:p>
          <a:endParaRPr lang="zh-CN" altLang="en-US"/>
        </a:p>
      </dgm:t>
    </dgm:pt>
    <dgm:pt modelId="{C8C3CD4D-F8A2-4AD8-9F7F-940D2D18CAF8}" type="sibTrans" cxnId="{4A65F3BF-D749-44FE-A135-885DE9BC7F6B}">
      <dgm:prSet/>
      <dgm:spPr/>
      <dgm:t>
        <a:bodyPr/>
        <a:lstStyle/>
        <a:p>
          <a:endParaRPr lang="zh-CN" altLang="en-US"/>
        </a:p>
      </dgm:t>
    </dgm:pt>
    <dgm:pt modelId="{65288798-2C76-4DC2-A7AA-036435813520}">
      <dgm:prSet phldrT="[文本]" custT="1"/>
      <dgm:spPr/>
      <dgm:t>
        <a:bodyPr/>
        <a:lstStyle/>
        <a:p>
          <a:r>
            <a:rPr lang="en-US" altLang="zh-CN" sz="2800" b="1" kern="1200" baseline="0" dirty="0">
              <a:solidFill>
                <a:prstClr val="black"/>
              </a:solidFill>
              <a:latin typeface="Arial" panose="020B0604020202020204" pitchFamily="34" charset="0"/>
              <a:ea typeface="微软雅黑" panose="020B0503020204020204" pitchFamily="34" charset="-122"/>
              <a:cs typeface="+mn-cs"/>
            </a:rPr>
            <a:t>4</a:t>
          </a:r>
          <a:endParaRPr lang="zh-CN" altLang="en-US" sz="2800" b="1" kern="1200" baseline="0" dirty="0">
            <a:solidFill>
              <a:prstClr val="black"/>
            </a:solidFill>
            <a:latin typeface="Arial" panose="020B0604020202020204" pitchFamily="34" charset="0"/>
            <a:ea typeface="微软雅黑" panose="020B0503020204020204" pitchFamily="34" charset="-122"/>
            <a:cs typeface="+mn-cs"/>
          </a:endParaRPr>
        </a:p>
      </dgm:t>
    </dgm:pt>
    <dgm:pt modelId="{E2B66D4D-131C-4C78-9261-3B99D84A02B7}" type="parTrans" cxnId="{BD1818F6-2C55-47E5-AB9A-06C71A9860DE}">
      <dgm:prSet/>
      <dgm:spPr/>
      <dgm:t>
        <a:bodyPr/>
        <a:lstStyle/>
        <a:p>
          <a:endParaRPr lang="zh-CN" altLang="en-US"/>
        </a:p>
      </dgm:t>
    </dgm:pt>
    <dgm:pt modelId="{3617EACF-7AEE-4F40-A33E-1838A97BF361}" type="sibTrans" cxnId="{BD1818F6-2C55-47E5-AB9A-06C71A9860DE}">
      <dgm:prSet/>
      <dgm:spPr/>
      <dgm:t>
        <a:bodyPr/>
        <a:lstStyle/>
        <a:p>
          <a:endParaRPr lang="zh-CN" altLang="en-US"/>
        </a:p>
      </dgm:t>
    </dgm:pt>
    <dgm:pt modelId="{59D8F8D8-9657-43FB-9BDD-4607F865A3B9}">
      <dgm:prSet phldrT="[文本]" custT="1"/>
      <dgm:spPr/>
      <dgm:t>
        <a:bodyPr/>
        <a:lstStyle/>
        <a:p>
          <a:pPr marL="0" lvl="0" indent="0" algn="ctr" defTabSz="577850">
            <a:lnSpc>
              <a:spcPct val="90000"/>
            </a:lnSpc>
            <a:spcBef>
              <a:spcPct val="0"/>
            </a:spcBef>
            <a:spcAft>
              <a:spcPct val="35000"/>
            </a:spcAft>
            <a:buNone/>
          </a:pPr>
          <a:r>
            <a:rPr lang="en-US" altLang="zh-CN" sz="2800" b="1" kern="1200" baseline="0" dirty="0">
              <a:solidFill>
                <a:prstClr val="black"/>
              </a:solidFill>
              <a:latin typeface="Arial" panose="020B0604020202020204" pitchFamily="34" charset="0"/>
              <a:ea typeface="微软雅黑" panose="020B0503020204020204" pitchFamily="34" charset="-122"/>
              <a:cs typeface="+mn-cs"/>
            </a:rPr>
            <a:t>3</a:t>
          </a:r>
          <a:endParaRPr lang="zh-CN" altLang="en-US" sz="2800" b="1" kern="1200" baseline="0" dirty="0">
            <a:solidFill>
              <a:prstClr val="black"/>
            </a:solidFill>
            <a:latin typeface="Arial" panose="020B0604020202020204" pitchFamily="34" charset="0"/>
            <a:ea typeface="微软雅黑" panose="020B0503020204020204" pitchFamily="34" charset="-122"/>
            <a:cs typeface="+mn-cs"/>
          </a:endParaRPr>
        </a:p>
      </dgm:t>
    </dgm:pt>
    <dgm:pt modelId="{0F39AE8D-2F0E-412A-A356-86BE1782583B}" type="parTrans" cxnId="{AE2C09E5-08B9-4B54-9E78-ECEA9C8E28BA}">
      <dgm:prSet/>
      <dgm:spPr/>
      <dgm:t>
        <a:bodyPr/>
        <a:lstStyle/>
        <a:p>
          <a:endParaRPr lang="zh-CN" altLang="en-US"/>
        </a:p>
      </dgm:t>
    </dgm:pt>
    <dgm:pt modelId="{9DB2941C-6E9E-424E-B748-6F1A4F0AA391}" type="sibTrans" cxnId="{AE2C09E5-08B9-4B54-9E78-ECEA9C8E28BA}">
      <dgm:prSet/>
      <dgm:spPr/>
      <dgm:t>
        <a:bodyPr/>
        <a:lstStyle/>
        <a:p>
          <a:endParaRPr lang="zh-CN" altLang="en-US"/>
        </a:p>
      </dgm:t>
    </dgm:pt>
    <dgm:pt modelId="{4F79F732-C8FB-4085-819F-824B24ED69F5}">
      <dgm:prSet phldrT="[文本]" custT="1"/>
      <dgm:spPr/>
      <dgm:t>
        <a:bodyPr/>
        <a:lstStyle/>
        <a:p>
          <a:r>
            <a:rPr lang="en-US" altLang="zh-CN" sz="2800" b="1" kern="1200" baseline="0" dirty="0">
              <a:solidFill>
                <a:schemeClr val="bg1">
                  <a:lumMod val="75000"/>
                </a:schemeClr>
              </a:solidFill>
              <a:latin typeface="Arial" panose="020B0604020202020204" pitchFamily="34" charset="0"/>
              <a:ea typeface="微软雅黑" panose="020B0503020204020204" pitchFamily="34" charset="-122"/>
              <a:cs typeface="+mn-cs"/>
            </a:rPr>
            <a:t>STCF</a:t>
          </a:r>
          <a:r>
            <a:rPr lang="zh-CN" altLang="en-US" sz="2800" b="1" kern="1200" baseline="0" dirty="0">
              <a:solidFill>
                <a:schemeClr val="bg1">
                  <a:lumMod val="75000"/>
                </a:schemeClr>
              </a:solidFill>
              <a:latin typeface="Arial" panose="020B0604020202020204" pitchFamily="34" charset="0"/>
              <a:ea typeface="微软雅黑" panose="020B0503020204020204" pitchFamily="34" charset="-122"/>
              <a:cs typeface="+mn-cs"/>
            </a:rPr>
            <a:t>正电子环注入引出设计</a:t>
          </a:r>
        </a:p>
      </dgm:t>
    </dgm:pt>
    <dgm:pt modelId="{BF04F85B-107D-42BA-AD5B-EBEA6C874933}" type="parTrans" cxnId="{D010DB7E-3BF1-43DD-9287-A74037433115}">
      <dgm:prSet/>
      <dgm:spPr/>
      <dgm:t>
        <a:bodyPr/>
        <a:lstStyle/>
        <a:p>
          <a:endParaRPr lang="zh-CN" altLang="en-US"/>
        </a:p>
      </dgm:t>
    </dgm:pt>
    <dgm:pt modelId="{B349E67A-6913-4C0B-B7C1-7FF827AAAB6B}" type="sibTrans" cxnId="{D010DB7E-3BF1-43DD-9287-A74037433115}">
      <dgm:prSet/>
      <dgm:spPr/>
      <dgm:t>
        <a:bodyPr/>
        <a:lstStyle/>
        <a:p>
          <a:endParaRPr lang="zh-CN" altLang="en-US"/>
        </a:p>
      </dgm:t>
    </dgm:pt>
    <dgm:pt modelId="{24D2342D-CFA2-AD40-80A2-C820B00B6BE1}" type="pres">
      <dgm:prSet presAssocID="{9470FE9A-75B3-7545-8CB1-BA3399CFEEB1}" presName="linearFlow" presStyleCnt="0">
        <dgm:presLayoutVars>
          <dgm:dir/>
          <dgm:animLvl val="lvl"/>
          <dgm:resizeHandles val="exact"/>
        </dgm:presLayoutVars>
      </dgm:prSet>
      <dgm:spPr/>
    </dgm:pt>
    <dgm:pt modelId="{28BBC74F-53B8-7340-A934-62FDF629FF07}" type="pres">
      <dgm:prSet presAssocID="{2D5134F0-BDB8-BA45-AB59-A5F22E0F9095}" presName="composite" presStyleCnt="0"/>
      <dgm:spPr/>
    </dgm:pt>
    <dgm:pt modelId="{F4E6CF97-E39E-3941-A035-52E53D34B174}" type="pres">
      <dgm:prSet presAssocID="{2D5134F0-BDB8-BA45-AB59-A5F22E0F9095}" presName="parentText" presStyleLbl="alignNode1" presStyleIdx="0" presStyleCnt="4">
        <dgm:presLayoutVars>
          <dgm:chMax val="1"/>
          <dgm:bulletEnabled val="1"/>
        </dgm:presLayoutVars>
      </dgm:prSet>
      <dgm:spPr/>
    </dgm:pt>
    <dgm:pt modelId="{7AB135BA-15C0-F749-B307-ECE18AD0B927}" type="pres">
      <dgm:prSet presAssocID="{2D5134F0-BDB8-BA45-AB59-A5F22E0F9095}" presName="descendantText" presStyleLbl="alignAcc1" presStyleIdx="0" presStyleCnt="4">
        <dgm:presLayoutVars>
          <dgm:bulletEnabled val="1"/>
        </dgm:presLayoutVars>
      </dgm:prSet>
      <dgm:spPr/>
    </dgm:pt>
    <dgm:pt modelId="{DEBE8108-01A6-0D4C-8B73-08440A817144}" type="pres">
      <dgm:prSet presAssocID="{2351EB7A-D582-8C49-8065-98549DA3F5CF}" presName="sp" presStyleCnt="0"/>
      <dgm:spPr/>
    </dgm:pt>
    <dgm:pt modelId="{918C2166-EC17-F34C-AFA9-CE1C112B2097}" type="pres">
      <dgm:prSet presAssocID="{65BABE56-31B3-0B42-8891-1073ADD4BE57}" presName="composite" presStyleCnt="0"/>
      <dgm:spPr/>
    </dgm:pt>
    <dgm:pt modelId="{379121C5-0308-1841-B0C1-6E5C88AEF3F8}" type="pres">
      <dgm:prSet presAssocID="{65BABE56-31B3-0B42-8891-1073ADD4BE57}" presName="parentText" presStyleLbl="alignNode1" presStyleIdx="1" presStyleCnt="4">
        <dgm:presLayoutVars>
          <dgm:chMax val="1"/>
          <dgm:bulletEnabled val="1"/>
        </dgm:presLayoutVars>
      </dgm:prSet>
      <dgm:spPr/>
    </dgm:pt>
    <dgm:pt modelId="{83BAE4B4-ED93-1249-805A-4A8F514EDF49}" type="pres">
      <dgm:prSet presAssocID="{65BABE56-31B3-0B42-8891-1073ADD4BE57}" presName="descendantText" presStyleLbl="alignAcc1" presStyleIdx="1" presStyleCnt="4">
        <dgm:presLayoutVars>
          <dgm:bulletEnabled val="1"/>
        </dgm:presLayoutVars>
      </dgm:prSet>
      <dgm:spPr/>
    </dgm:pt>
    <dgm:pt modelId="{2AE9DAF1-A7FE-8B42-9F05-D414728751C4}" type="pres">
      <dgm:prSet presAssocID="{BCA99EB4-EF79-3B47-A1C0-0763F4A13048}" presName="sp" presStyleCnt="0"/>
      <dgm:spPr/>
    </dgm:pt>
    <dgm:pt modelId="{D8A3D874-34E4-4E66-877D-C76C20B630EF}" type="pres">
      <dgm:prSet presAssocID="{59D8F8D8-9657-43FB-9BDD-4607F865A3B9}" presName="composite" presStyleCnt="0"/>
      <dgm:spPr/>
    </dgm:pt>
    <dgm:pt modelId="{CD5A4BB6-296B-49AD-8C88-E69A7261FE3A}" type="pres">
      <dgm:prSet presAssocID="{59D8F8D8-9657-43FB-9BDD-4607F865A3B9}" presName="parentText" presStyleLbl="alignNode1" presStyleIdx="2" presStyleCnt="4">
        <dgm:presLayoutVars>
          <dgm:chMax val="1"/>
          <dgm:bulletEnabled val="1"/>
        </dgm:presLayoutVars>
      </dgm:prSet>
      <dgm:spPr/>
    </dgm:pt>
    <dgm:pt modelId="{3614AECF-2940-40BF-ACAF-A9814C9A8DA3}" type="pres">
      <dgm:prSet presAssocID="{59D8F8D8-9657-43FB-9BDD-4607F865A3B9}" presName="descendantText" presStyleLbl="alignAcc1" presStyleIdx="2" presStyleCnt="4">
        <dgm:presLayoutVars>
          <dgm:bulletEnabled val="1"/>
        </dgm:presLayoutVars>
      </dgm:prSet>
      <dgm:spPr/>
    </dgm:pt>
    <dgm:pt modelId="{EA9EDAFA-6A01-4106-8D58-0242BB48A70C}" type="pres">
      <dgm:prSet presAssocID="{9DB2941C-6E9E-424E-B748-6F1A4F0AA391}" presName="sp" presStyleCnt="0"/>
      <dgm:spPr/>
    </dgm:pt>
    <dgm:pt modelId="{9C161DB8-AF0A-4811-8835-CCD269A5E020}" type="pres">
      <dgm:prSet presAssocID="{65288798-2C76-4DC2-A7AA-036435813520}" presName="composite" presStyleCnt="0"/>
      <dgm:spPr/>
    </dgm:pt>
    <dgm:pt modelId="{B10FCCAC-B7D6-441D-BAD5-033A3AF664E3}" type="pres">
      <dgm:prSet presAssocID="{65288798-2C76-4DC2-A7AA-036435813520}" presName="parentText" presStyleLbl="alignNode1" presStyleIdx="3" presStyleCnt="4">
        <dgm:presLayoutVars>
          <dgm:chMax val="1"/>
          <dgm:bulletEnabled val="1"/>
        </dgm:presLayoutVars>
      </dgm:prSet>
      <dgm:spPr/>
    </dgm:pt>
    <dgm:pt modelId="{EABFB06C-DBFC-4260-BFE0-F338CF2B59EA}" type="pres">
      <dgm:prSet presAssocID="{65288798-2C76-4DC2-A7AA-036435813520}" presName="descendantText" presStyleLbl="alignAcc1" presStyleIdx="3" presStyleCnt="4">
        <dgm:presLayoutVars>
          <dgm:bulletEnabled val="1"/>
        </dgm:presLayoutVars>
      </dgm:prSet>
      <dgm:spPr/>
    </dgm:pt>
  </dgm:ptLst>
  <dgm:cxnLst>
    <dgm:cxn modelId="{9102CE3D-D9AC-504F-821D-16354F2AF6C9}" srcId="{2D5134F0-BDB8-BA45-AB59-A5F22E0F9095}" destId="{28EFC604-E08C-A049-BD71-35772FCFE57D}" srcOrd="0" destOrd="0" parTransId="{49B96952-EC22-F441-817C-F63FFDD92602}" sibTransId="{C6D0B0E9-23CA-934E-956A-A5903A50F783}"/>
    <dgm:cxn modelId="{8F93BE5C-2614-45F9-93DA-C569C9469B29}" type="presOf" srcId="{65288798-2C76-4DC2-A7AA-036435813520}" destId="{B10FCCAC-B7D6-441D-BAD5-033A3AF664E3}" srcOrd="0" destOrd="0" presId="urn:microsoft.com/office/officeart/2005/8/layout/chevron2"/>
    <dgm:cxn modelId="{827D1E43-2045-4F39-9C79-A6BCC6430C60}" type="presOf" srcId="{59D8F8D8-9657-43FB-9BDD-4607F865A3B9}" destId="{CD5A4BB6-296B-49AD-8C88-E69A7261FE3A}" srcOrd="0" destOrd="0" presId="urn:microsoft.com/office/officeart/2005/8/layout/chevron2"/>
    <dgm:cxn modelId="{BF8F856D-5A94-BF4F-AFFA-51E5F00F82D2}" srcId="{65BABE56-31B3-0B42-8891-1073ADD4BE57}" destId="{98DDC27D-3A09-0247-AB8F-192464559203}" srcOrd="0" destOrd="0" parTransId="{3B78327D-2BEE-DE49-A029-3917B85DB920}" sibTransId="{13D250C0-C546-6741-9E9A-63785E30C016}"/>
    <dgm:cxn modelId="{43FEB151-C57F-4276-BBF0-1B5D867AFB95}" type="presOf" srcId="{B789FC79-A363-4625-8053-B12D91204169}" destId="{EABFB06C-DBFC-4260-BFE0-F338CF2B59EA}" srcOrd="0" destOrd="0" presId="urn:microsoft.com/office/officeart/2005/8/layout/chevron2"/>
    <dgm:cxn modelId="{984BCD7C-A3BA-4E6D-AE2C-AAB40832F345}" type="presOf" srcId="{4F79F732-C8FB-4085-819F-824B24ED69F5}" destId="{3614AECF-2940-40BF-ACAF-A9814C9A8DA3}" srcOrd="0" destOrd="0" presId="urn:microsoft.com/office/officeart/2005/8/layout/chevron2"/>
    <dgm:cxn modelId="{D010DB7E-3BF1-43DD-9287-A74037433115}" srcId="{59D8F8D8-9657-43FB-9BDD-4607F865A3B9}" destId="{4F79F732-C8FB-4085-819F-824B24ED69F5}" srcOrd="0" destOrd="0" parTransId="{BF04F85B-107D-42BA-AD5B-EBEA6C874933}" sibTransId="{B349E67A-6913-4C0B-B7C1-7FF827AAAB6B}"/>
    <dgm:cxn modelId="{707F9A87-5172-458B-9460-E2584CF8D7B0}" type="presOf" srcId="{28EFC604-E08C-A049-BD71-35772FCFE57D}" destId="{7AB135BA-15C0-F749-B307-ECE18AD0B927}" srcOrd="0" destOrd="0" presId="urn:microsoft.com/office/officeart/2005/8/layout/chevron2"/>
    <dgm:cxn modelId="{BBF32C88-EFC6-9E4A-9F1C-9DD27391072E}" type="presOf" srcId="{9470FE9A-75B3-7545-8CB1-BA3399CFEEB1}" destId="{24D2342D-CFA2-AD40-80A2-C820B00B6BE1}" srcOrd="0" destOrd="0" presId="urn:microsoft.com/office/officeart/2005/8/layout/chevron2"/>
    <dgm:cxn modelId="{17EB0C95-7063-6845-89D6-C193E27451B6}" srcId="{9470FE9A-75B3-7545-8CB1-BA3399CFEEB1}" destId="{2D5134F0-BDB8-BA45-AB59-A5F22E0F9095}" srcOrd="0" destOrd="0" parTransId="{AC066A22-560C-7E4D-8D57-E89105F6F5E1}" sibTransId="{2351EB7A-D582-8C49-8065-98549DA3F5CF}"/>
    <dgm:cxn modelId="{38A15EA6-8A7B-4827-9251-7B0A5948EE13}" type="presOf" srcId="{65BABE56-31B3-0B42-8891-1073ADD4BE57}" destId="{379121C5-0308-1841-B0C1-6E5C88AEF3F8}" srcOrd="0" destOrd="0" presId="urn:microsoft.com/office/officeart/2005/8/layout/chevron2"/>
    <dgm:cxn modelId="{BB6F04B2-06F8-9A43-8139-A70592A6BA91}" srcId="{9470FE9A-75B3-7545-8CB1-BA3399CFEEB1}" destId="{65BABE56-31B3-0B42-8891-1073ADD4BE57}" srcOrd="1" destOrd="0" parTransId="{207DD29E-913D-7940-BB5E-4AE85B69C60D}" sibTransId="{BCA99EB4-EF79-3B47-A1C0-0763F4A13048}"/>
    <dgm:cxn modelId="{5B97B8BD-0EE4-4C2B-811F-FEDA83034AD4}" type="presOf" srcId="{98DDC27D-3A09-0247-AB8F-192464559203}" destId="{83BAE4B4-ED93-1249-805A-4A8F514EDF49}" srcOrd="0" destOrd="0" presId="urn:microsoft.com/office/officeart/2005/8/layout/chevron2"/>
    <dgm:cxn modelId="{4A65F3BF-D749-44FE-A135-885DE9BC7F6B}" srcId="{65288798-2C76-4DC2-A7AA-036435813520}" destId="{B789FC79-A363-4625-8053-B12D91204169}" srcOrd="0" destOrd="0" parTransId="{D518A0CD-3B68-44EB-A03B-7E6202A5E1CA}" sibTransId="{C8C3CD4D-F8A2-4AD8-9F7F-940D2D18CAF8}"/>
    <dgm:cxn modelId="{88A6C8DD-2D2F-401C-BB5C-A0F080028676}" type="presOf" srcId="{2D5134F0-BDB8-BA45-AB59-A5F22E0F9095}" destId="{F4E6CF97-E39E-3941-A035-52E53D34B174}" srcOrd="0" destOrd="0" presId="urn:microsoft.com/office/officeart/2005/8/layout/chevron2"/>
    <dgm:cxn modelId="{AE2C09E5-08B9-4B54-9E78-ECEA9C8E28BA}" srcId="{9470FE9A-75B3-7545-8CB1-BA3399CFEEB1}" destId="{59D8F8D8-9657-43FB-9BDD-4607F865A3B9}" srcOrd="2" destOrd="0" parTransId="{0F39AE8D-2F0E-412A-A356-86BE1782583B}" sibTransId="{9DB2941C-6E9E-424E-B748-6F1A4F0AA391}"/>
    <dgm:cxn modelId="{BD1818F6-2C55-47E5-AB9A-06C71A9860DE}" srcId="{9470FE9A-75B3-7545-8CB1-BA3399CFEEB1}" destId="{65288798-2C76-4DC2-A7AA-036435813520}" srcOrd="3" destOrd="0" parTransId="{E2B66D4D-131C-4C78-9261-3B99D84A02B7}" sibTransId="{3617EACF-7AEE-4F40-A33E-1838A97BF361}"/>
    <dgm:cxn modelId="{D9D442E0-59E1-48D1-B044-A21E0E994445}" type="presParOf" srcId="{24D2342D-CFA2-AD40-80A2-C820B00B6BE1}" destId="{28BBC74F-53B8-7340-A934-62FDF629FF07}" srcOrd="0" destOrd="0" presId="urn:microsoft.com/office/officeart/2005/8/layout/chevron2"/>
    <dgm:cxn modelId="{634768CE-2E78-42FB-B290-631439B3B9B0}" type="presParOf" srcId="{28BBC74F-53B8-7340-A934-62FDF629FF07}" destId="{F4E6CF97-E39E-3941-A035-52E53D34B174}" srcOrd="0" destOrd="0" presId="urn:microsoft.com/office/officeart/2005/8/layout/chevron2"/>
    <dgm:cxn modelId="{B26A7E1A-522D-4594-B02C-C64C49E476DA}" type="presParOf" srcId="{28BBC74F-53B8-7340-A934-62FDF629FF07}" destId="{7AB135BA-15C0-F749-B307-ECE18AD0B927}" srcOrd="1" destOrd="0" presId="urn:microsoft.com/office/officeart/2005/8/layout/chevron2"/>
    <dgm:cxn modelId="{681FE6D0-DC4A-46F8-A7C0-F9D8F1F140D3}" type="presParOf" srcId="{24D2342D-CFA2-AD40-80A2-C820B00B6BE1}" destId="{DEBE8108-01A6-0D4C-8B73-08440A817144}" srcOrd="1" destOrd="0" presId="urn:microsoft.com/office/officeart/2005/8/layout/chevron2"/>
    <dgm:cxn modelId="{5D12DB96-34C1-43D6-8900-2EA8E94D0248}" type="presParOf" srcId="{24D2342D-CFA2-AD40-80A2-C820B00B6BE1}" destId="{918C2166-EC17-F34C-AFA9-CE1C112B2097}" srcOrd="2" destOrd="0" presId="urn:microsoft.com/office/officeart/2005/8/layout/chevron2"/>
    <dgm:cxn modelId="{88AA745E-D7FB-4848-9A94-37A95DDC69C9}" type="presParOf" srcId="{918C2166-EC17-F34C-AFA9-CE1C112B2097}" destId="{379121C5-0308-1841-B0C1-6E5C88AEF3F8}" srcOrd="0" destOrd="0" presId="urn:microsoft.com/office/officeart/2005/8/layout/chevron2"/>
    <dgm:cxn modelId="{A1D37B47-5882-475A-AA47-6DAF79C02857}" type="presParOf" srcId="{918C2166-EC17-F34C-AFA9-CE1C112B2097}" destId="{83BAE4B4-ED93-1249-805A-4A8F514EDF49}" srcOrd="1" destOrd="0" presId="urn:microsoft.com/office/officeart/2005/8/layout/chevron2"/>
    <dgm:cxn modelId="{7FA0E56D-CD39-48F3-A9BB-EB9D4C4B955C}" type="presParOf" srcId="{24D2342D-CFA2-AD40-80A2-C820B00B6BE1}" destId="{2AE9DAF1-A7FE-8B42-9F05-D414728751C4}" srcOrd="3" destOrd="0" presId="urn:microsoft.com/office/officeart/2005/8/layout/chevron2"/>
    <dgm:cxn modelId="{8FE6AE9C-D581-4147-B0EA-705DD0FDC17E}" type="presParOf" srcId="{24D2342D-CFA2-AD40-80A2-C820B00B6BE1}" destId="{D8A3D874-34E4-4E66-877D-C76C20B630EF}" srcOrd="4" destOrd="0" presId="urn:microsoft.com/office/officeart/2005/8/layout/chevron2"/>
    <dgm:cxn modelId="{74A9A414-EBD6-4610-9029-C7EACB4AAD91}" type="presParOf" srcId="{D8A3D874-34E4-4E66-877D-C76C20B630EF}" destId="{CD5A4BB6-296B-49AD-8C88-E69A7261FE3A}" srcOrd="0" destOrd="0" presId="urn:microsoft.com/office/officeart/2005/8/layout/chevron2"/>
    <dgm:cxn modelId="{E2A6B468-39E9-4BB1-B7CC-1DF28754C232}" type="presParOf" srcId="{D8A3D874-34E4-4E66-877D-C76C20B630EF}" destId="{3614AECF-2940-40BF-ACAF-A9814C9A8DA3}" srcOrd="1" destOrd="0" presId="urn:microsoft.com/office/officeart/2005/8/layout/chevron2"/>
    <dgm:cxn modelId="{5B2FBAFD-FD15-443E-9415-11D6C014F488}" type="presParOf" srcId="{24D2342D-CFA2-AD40-80A2-C820B00B6BE1}" destId="{EA9EDAFA-6A01-4106-8D58-0242BB48A70C}" srcOrd="5" destOrd="0" presId="urn:microsoft.com/office/officeart/2005/8/layout/chevron2"/>
    <dgm:cxn modelId="{229A20A9-3348-47D8-B0D4-645327BB9E89}" type="presParOf" srcId="{24D2342D-CFA2-AD40-80A2-C820B00B6BE1}" destId="{9C161DB8-AF0A-4811-8835-CCD269A5E020}" srcOrd="6" destOrd="0" presId="urn:microsoft.com/office/officeart/2005/8/layout/chevron2"/>
    <dgm:cxn modelId="{09461286-A98B-48BF-A68F-F834A626C1C0}" type="presParOf" srcId="{9C161DB8-AF0A-4811-8835-CCD269A5E020}" destId="{B10FCCAC-B7D6-441D-BAD5-033A3AF664E3}" srcOrd="0" destOrd="0" presId="urn:microsoft.com/office/officeart/2005/8/layout/chevron2"/>
    <dgm:cxn modelId="{072F6D01-D038-4EF3-8478-93AACF254905}" type="presParOf" srcId="{9C161DB8-AF0A-4811-8835-CCD269A5E020}" destId="{EABFB06C-DBFC-4260-BFE0-F338CF2B59EA}"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470FE9A-75B3-7545-8CB1-BA3399CFEEB1}" type="doc">
      <dgm:prSet loTypeId="urn:microsoft.com/office/officeart/2005/8/layout/chevron2" loCatId="" qsTypeId="urn:microsoft.com/office/officeart/2005/8/quickstyle/simple3#1" qsCatId="simple" csTypeId="urn:microsoft.com/office/officeart/2005/8/colors/colorful1#1" csCatId="colorful" phldr="1"/>
      <dgm:spPr/>
      <dgm:t>
        <a:bodyPr/>
        <a:lstStyle/>
        <a:p>
          <a:endParaRPr lang="zh-CN" altLang="en-US"/>
        </a:p>
      </dgm:t>
    </dgm:pt>
    <dgm:pt modelId="{2D5134F0-BDB8-BA45-AB59-A5F22E0F9095}">
      <dgm:prSet phldrT="[文本]" custT="1"/>
      <dgm:spPr/>
      <dgm:t>
        <a:bodyPr/>
        <a:lstStyle/>
        <a:p>
          <a:r>
            <a:rPr lang="en-US" altLang="zh-CN" sz="2800" b="1" kern="1200" baseline="0" dirty="0">
              <a:solidFill>
                <a:prstClr val="black"/>
              </a:solidFill>
              <a:latin typeface="Arial" panose="020B0604020202020204" pitchFamily="34" charset="0"/>
              <a:ea typeface="黑体" panose="02010609060101010101" pitchFamily="49" charset="-122"/>
              <a:cs typeface="+mn-cs"/>
            </a:rPr>
            <a:t>1</a:t>
          </a:r>
          <a:endParaRPr lang="zh-CN" altLang="en-US" sz="2800" b="1" kern="1200" baseline="0" dirty="0">
            <a:solidFill>
              <a:prstClr val="black"/>
            </a:solidFill>
            <a:latin typeface="Arial" panose="020B0604020202020204" pitchFamily="34" charset="0"/>
            <a:ea typeface="黑体" panose="02010609060101010101" pitchFamily="49" charset="-122"/>
            <a:cs typeface="+mn-cs"/>
          </a:endParaRPr>
        </a:p>
      </dgm:t>
    </dgm:pt>
    <dgm:pt modelId="{AC066A22-560C-7E4D-8D57-E89105F6F5E1}" type="parTrans" cxnId="{17EB0C95-7063-6845-89D6-C193E27451B6}">
      <dgm:prSet/>
      <dgm:spPr/>
      <dgm:t>
        <a:bodyPr/>
        <a:lstStyle/>
        <a:p>
          <a:endParaRPr lang="zh-CN" altLang="en-US"/>
        </a:p>
      </dgm:t>
    </dgm:pt>
    <dgm:pt modelId="{2351EB7A-D582-8C49-8065-98549DA3F5CF}" type="sibTrans" cxnId="{17EB0C95-7063-6845-89D6-C193E27451B6}">
      <dgm:prSet/>
      <dgm:spPr/>
      <dgm:t>
        <a:bodyPr/>
        <a:lstStyle/>
        <a:p>
          <a:endParaRPr lang="zh-CN" altLang="en-US"/>
        </a:p>
      </dgm:t>
    </dgm:pt>
    <dgm:pt modelId="{28EFC604-E08C-A049-BD71-35772FCFE57D}">
      <dgm:prSet phldrT="[文本]" custT="1"/>
      <dgm:spPr/>
      <dgm:t>
        <a:bodyPr/>
        <a:lstStyle/>
        <a:p>
          <a:pPr marL="285750" lvl="1" indent="-285750" algn="l" defTabSz="1289050">
            <a:lnSpc>
              <a:spcPct val="90000"/>
            </a:lnSpc>
            <a:spcBef>
              <a:spcPct val="0"/>
            </a:spcBef>
            <a:spcAft>
              <a:spcPct val="15000"/>
            </a:spcAft>
            <a:buChar char="•"/>
          </a:pPr>
          <a:r>
            <a:rPr lang="en-US" altLang="zh-CN" sz="2800" b="1" kern="1200" baseline="0" dirty="0">
              <a:solidFill>
                <a:schemeClr val="bg1">
                  <a:lumMod val="75000"/>
                </a:schemeClr>
              </a:solidFill>
              <a:latin typeface="Arial" panose="020B0604020202020204" pitchFamily="34" charset="0"/>
              <a:ea typeface="微软雅黑" panose="020B0503020204020204" pitchFamily="34" charset="-122"/>
              <a:cs typeface="+mn-cs"/>
            </a:rPr>
            <a:t>STCF</a:t>
          </a:r>
          <a:r>
            <a:rPr lang="zh-CN" altLang="en-US" sz="2800" b="1" kern="1200" baseline="0" dirty="0">
              <a:solidFill>
                <a:schemeClr val="bg1">
                  <a:lumMod val="75000"/>
                </a:schemeClr>
              </a:solidFill>
              <a:latin typeface="Arial" panose="020B0604020202020204" pitchFamily="34" charset="0"/>
              <a:ea typeface="微软雅黑" panose="020B0503020204020204" pitchFamily="34" charset="-122"/>
              <a:cs typeface="+mn-cs"/>
            </a:rPr>
            <a:t>正电子环背景介绍</a:t>
          </a:r>
        </a:p>
      </dgm:t>
    </dgm:pt>
    <dgm:pt modelId="{49B96952-EC22-F441-817C-F63FFDD92602}" type="parTrans" cxnId="{9102CE3D-D9AC-504F-821D-16354F2AF6C9}">
      <dgm:prSet/>
      <dgm:spPr/>
      <dgm:t>
        <a:bodyPr/>
        <a:lstStyle/>
        <a:p>
          <a:endParaRPr lang="zh-CN" altLang="en-US"/>
        </a:p>
      </dgm:t>
    </dgm:pt>
    <dgm:pt modelId="{C6D0B0E9-23CA-934E-956A-A5903A50F783}" type="sibTrans" cxnId="{9102CE3D-D9AC-504F-821D-16354F2AF6C9}">
      <dgm:prSet/>
      <dgm:spPr/>
      <dgm:t>
        <a:bodyPr/>
        <a:lstStyle/>
        <a:p>
          <a:endParaRPr lang="zh-CN" altLang="en-US"/>
        </a:p>
      </dgm:t>
    </dgm:pt>
    <dgm:pt modelId="{65BABE56-31B3-0B42-8891-1073ADD4BE57}">
      <dgm:prSet phldrT="[文本]" custT="1"/>
      <dgm:spPr/>
      <dgm:t>
        <a:bodyPr/>
        <a:lstStyle/>
        <a:p>
          <a:r>
            <a:rPr lang="en-US" altLang="zh-CN" sz="2800" b="1" kern="1200" baseline="0" dirty="0">
              <a:solidFill>
                <a:prstClr val="black"/>
              </a:solidFill>
              <a:latin typeface="Arial" panose="020B0604020202020204" pitchFamily="34" charset="0"/>
              <a:ea typeface="黑体" panose="02010609060101010101" pitchFamily="49" charset="-122"/>
              <a:cs typeface="+mn-cs"/>
            </a:rPr>
            <a:t>2</a:t>
          </a:r>
          <a:endParaRPr lang="zh-CN" altLang="en-US" sz="2800" b="1" kern="1200" baseline="0" dirty="0">
            <a:solidFill>
              <a:prstClr val="black"/>
            </a:solidFill>
            <a:latin typeface="Arial" panose="020B0604020202020204" pitchFamily="34" charset="0"/>
            <a:ea typeface="黑体" panose="02010609060101010101" pitchFamily="49" charset="-122"/>
            <a:cs typeface="+mn-cs"/>
          </a:endParaRPr>
        </a:p>
      </dgm:t>
    </dgm:pt>
    <dgm:pt modelId="{BCA99EB4-EF79-3B47-A1C0-0763F4A13048}" type="sibTrans" cxnId="{BB6F04B2-06F8-9A43-8139-A70592A6BA91}">
      <dgm:prSet/>
      <dgm:spPr/>
      <dgm:t>
        <a:bodyPr/>
        <a:lstStyle/>
        <a:p>
          <a:endParaRPr lang="zh-CN" altLang="en-US"/>
        </a:p>
      </dgm:t>
    </dgm:pt>
    <dgm:pt modelId="{207DD29E-913D-7940-BB5E-4AE85B69C60D}" type="parTrans" cxnId="{BB6F04B2-06F8-9A43-8139-A70592A6BA91}">
      <dgm:prSet/>
      <dgm:spPr/>
      <dgm:t>
        <a:bodyPr/>
        <a:lstStyle/>
        <a:p>
          <a:endParaRPr lang="zh-CN" altLang="en-US"/>
        </a:p>
      </dgm:t>
    </dgm:pt>
    <dgm:pt modelId="{98DDC27D-3A09-0247-AB8F-192464559203}">
      <dgm:prSet phldrT="[文本]" custT="1"/>
      <dgm:spPr/>
      <dgm:t>
        <a:bodyPr/>
        <a:lstStyle/>
        <a:p>
          <a:r>
            <a:rPr lang="en-US" altLang="zh-CN" sz="2800" b="1" kern="1200" baseline="0" dirty="0">
              <a:solidFill>
                <a:schemeClr val="tx1"/>
              </a:solidFill>
              <a:latin typeface="Arial" panose="020B0604020202020204" pitchFamily="34" charset="0"/>
              <a:ea typeface="微软雅黑" panose="020B0503020204020204" pitchFamily="34" charset="-122"/>
              <a:cs typeface="+mn-cs"/>
            </a:rPr>
            <a:t>STCF</a:t>
          </a:r>
          <a:r>
            <a:rPr lang="zh-CN" altLang="en-US" sz="2800" b="1" kern="1200" baseline="0" dirty="0">
              <a:solidFill>
                <a:schemeClr val="tx1"/>
              </a:solidFill>
              <a:latin typeface="Arial" panose="020B0604020202020204" pitchFamily="34" charset="0"/>
              <a:ea typeface="微软雅黑" panose="020B0503020204020204" pitchFamily="34" charset="-122"/>
              <a:cs typeface="+mn-cs"/>
            </a:rPr>
            <a:t>正电子环光学设计</a:t>
          </a:r>
        </a:p>
      </dgm:t>
    </dgm:pt>
    <dgm:pt modelId="{13D250C0-C546-6741-9E9A-63785E30C016}" type="sibTrans" cxnId="{BF8F856D-5A94-BF4F-AFFA-51E5F00F82D2}">
      <dgm:prSet/>
      <dgm:spPr/>
      <dgm:t>
        <a:bodyPr/>
        <a:lstStyle/>
        <a:p>
          <a:endParaRPr lang="zh-CN" altLang="en-US"/>
        </a:p>
      </dgm:t>
    </dgm:pt>
    <dgm:pt modelId="{3B78327D-2BEE-DE49-A029-3917B85DB920}" type="parTrans" cxnId="{BF8F856D-5A94-BF4F-AFFA-51E5F00F82D2}">
      <dgm:prSet/>
      <dgm:spPr/>
      <dgm:t>
        <a:bodyPr/>
        <a:lstStyle/>
        <a:p>
          <a:endParaRPr lang="zh-CN" altLang="en-US"/>
        </a:p>
      </dgm:t>
    </dgm:pt>
    <dgm:pt modelId="{B789FC79-A363-4625-8053-B12D91204169}">
      <dgm:prSet phldrT="[文本]" custT="1"/>
      <dgm:spPr/>
      <dgm:t>
        <a:bodyPr/>
        <a:lstStyle/>
        <a:p>
          <a:r>
            <a:rPr lang="zh-CN" altLang="en-US" sz="2800" b="1" kern="1200" baseline="0" dirty="0">
              <a:solidFill>
                <a:schemeClr val="bg1">
                  <a:lumMod val="75000"/>
                </a:schemeClr>
              </a:solidFill>
              <a:latin typeface="Arial" panose="020B0604020202020204" pitchFamily="34" charset="0"/>
              <a:ea typeface="微软雅黑" panose="020B0503020204020204" pitchFamily="34" charset="-122"/>
              <a:cs typeface="+mn-cs"/>
            </a:rPr>
            <a:t>总结与下一步计划</a:t>
          </a:r>
        </a:p>
      </dgm:t>
    </dgm:pt>
    <dgm:pt modelId="{D518A0CD-3B68-44EB-A03B-7E6202A5E1CA}" type="parTrans" cxnId="{4A65F3BF-D749-44FE-A135-885DE9BC7F6B}">
      <dgm:prSet/>
      <dgm:spPr/>
      <dgm:t>
        <a:bodyPr/>
        <a:lstStyle/>
        <a:p>
          <a:endParaRPr lang="zh-CN" altLang="en-US"/>
        </a:p>
      </dgm:t>
    </dgm:pt>
    <dgm:pt modelId="{C8C3CD4D-F8A2-4AD8-9F7F-940D2D18CAF8}" type="sibTrans" cxnId="{4A65F3BF-D749-44FE-A135-885DE9BC7F6B}">
      <dgm:prSet/>
      <dgm:spPr/>
      <dgm:t>
        <a:bodyPr/>
        <a:lstStyle/>
        <a:p>
          <a:endParaRPr lang="zh-CN" altLang="en-US"/>
        </a:p>
      </dgm:t>
    </dgm:pt>
    <dgm:pt modelId="{65288798-2C76-4DC2-A7AA-036435813520}">
      <dgm:prSet phldrT="[文本]" custT="1"/>
      <dgm:spPr/>
      <dgm:t>
        <a:bodyPr/>
        <a:lstStyle/>
        <a:p>
          <a:r>
            <a:rPr lang="en-US" altLang="zh-CN" sz="2800" b="1" kern="1200" baseline="0" dirty="0">
              <a:solidFill>
                <a:prstClr val="black"/>
              </a:solidFill>
              <a:latin typeface="Arial" panose="020B0604020202020204" pitchFamily="34" charset="0"/>
              <a:ea typeface="微软雅黑" panose="020B0503020204020204" pitchFamily="34" charset="-122"/>
              <a:cs typeface="+mn-cs"/>
            </a:rPr>
            <a:t>4</a:t>
          </a:r>
          <a:endParaRPr lang="zh-CN" altLang="en-US" sz="2800" b="1" kern="1200" baseline="0" dirty="0">
            <a:solidFill>
              <a:prstClr val="black"/>
            </a:solidFill>
            <a:latin typeface="Arial" panose="020B0604020202020204" pitchFamily="34" charset="0"/>
            <a:ea typeface="微软雅黑" panose="020B0503020204020204" pitchFamily="34" charset="-122"/>
            <a:cs typeface="+mn-cs"/>
          </a:endParaRPr>
        </a:p>
      </dgm:t>
    </dgm:pt>
    <dgm:pt modelId="{E2B66D4D-131C-4C78-9261-3B99D84A02B7}" type="parTrans" cxnId="{BD1818F6-2C55-47E5-AB9A-06C71A9860DE}">
      <dgm:prSet/>
      <dgm:spPr/>
      <dgm:t>
        <a:bodyPr/>
        <a:lstStyle/>
        <a:p>
          <a:endParaRPr lang="zh-CN" altLang="en-US"/>
        </a:p>
      </dgm:t>
    </dgm:pt>
    <dgm:pt modelId="{3617EACF-7AEE-4F40-A33E-1838A97BF361}" type="sibTrans" cxnId="{BD1818F6-2C55-47E5-AB9A-06C71A9860DE}">
      <dgm:prSet/>
      <dgm:spPr/>
      <dgm:t>
        <a:bodyPr/>
        <a:lstStyle/>
        <a:p>
          <a:endParaRPr lang="zh-CN" altLang="en-US"/>
        </a:p>
      </dgm:t>
    </dgm:pt>
    <dgm:pt modelId="{59D8F8D8-9657-43FB-9BDD-4607F865A3B9}">
      <dgm:prSet phldrT="[文本]" custT="1"/>
      <dgm:spPr/>
      <dgm:t>
        <a:bodyPr/>
        <a:lstStyle/>
        <a:p>
          <a:pPr marL="0" lvl="0" indent="0" algn="ctr" defTabSz="577850">
            <a:lnSpc>
              <a:spcPct val="90000"/>
            </a:lnSpc>
            <a:spcBef>
              <a:spcPct val="0"/>
            </a:spcBef>
            <a:spcAft>
              <a:spcPct val="35000"/>
            </a:spcAft>
            <a:buNone/>
          </a:pPr>
          <a:r>
            <a:rPr lang="en-US" altLang="zh-CN" sz="2800" b="1" kern="1200" baseline="0" dirty="0">
              <a:solidFill>
                <a:prstClr val="black"/>
              </a:solidFill>
              <a:latin typeface="Arial" panose="020B0604020202020204" pitchFamily="34" charset="0"/>
              <a:ea typeface="微软雅黑" panose="020B0503020204020204" pitchFamily="34" charset="-122"/>
              <a:cs typeface="+mn-cs"/>
            </a:rPr>
            <a:t>3</a:t>
          </a:r>
          <a:endParaRPr lang="zh-CN" altLang="en-US" sz="2800" b="1" kern="1200" baseline="0" dirty="0">
            <a:solidFill>
              <a:prstClr val="black"/>
            </a:solidFill>
            <a:latin typeface="Arial" panose="020B0604020202020204" pitchFamily="34" charset="0"/>
            <a:ea typeface="微软雅黑" panose="020B0503020204020204" pitchFamily="34" charset="-122"/>
            <a:cs typeface="+mn-cs"/>
          </a:endParaRPr>
        </a:p>
      </dgm:t>
    </dgm:pt>
    <dgm:pt modelId="{0F39AE8D-2F0E-412A-A356-86BE1782583B}" type="parTrans" cxnId="{AE2C09E5-08B9-4B54-9E78-ECEA9C8E28BA}">
      <dgm:prSet/>
      <dgm:spPr/>
      <dgm:t>
        <a:bodyPr/>
        <a:lstStyle/>
        <a:p>
          <a:endParaRPr lang="zh-CN" altLang="en-US"/>
        </a:p>
      </dgm:t>
    </dgm:pt>
    <dgm:pt modelId="{9DB2941C-6E9E-424E-B748-6F1A4F0AA391}" type="sibTrans" cxnId="{AE2C09E5-08B9-4B54-9E78-ECEA9C8E28BA}">
      <dgm:prSet/>
      <dgm:spPr/>
      <dgm:t>
        <a:bodyPr/>
        <a:lstStyle/>
        <a:p>
          <a:endParaRPr lang="zh-CN" altLang="en-US"/>
        </a:p>
      </dgm:t>
    </dgm:pt>
    <dgm:pt modelId="{4F79F732-C8FB-4085-819F-824B24ED69F5}">
      <dgm:prSet phldrT="[文本]" custT="1"/>
      <dgm:spPr/>
      <dgm:t>
        <a:bodyPr/>
        <a:lstStyle/>
        <a:p>
          <a:r>
            <a:rPr lang="en-US" altLang="zh-CN" sz="2800" b="1" kern="1200" baseline="0" dirty="0">
              <a:solidFill>
                <a:schemeClr val="bg1">
                  <a:lumMod val="75000"/>
                </a:schemeClr>
              </a:solidFill>
              <a:latin typeface="Arial" panose="020B0604020202020204" pitchFamily="34" charset="0"/>
              <a:ea typeface="微软雅黑" panose="020B0503020204020204" pitchFamily="34" charset="-122"/>
              <a:cs typeface="+mn-cs"/>
            </a:rPr>
            <a:t>STCF</a:t>
          </a:r>
          <a:r>
            <a:rPr lang="zh-CN" altLang="en-US" sz="2800" b="1" kern="1200" baseline="0" dirty="0">
              <a:solidFill>
                <a:schemeClr val="bg1">
                  <a:lumMod val="75000"/>
                </a:schemeClr>
              </a:solidFill>
              <a:latin typeface="Arial" panose="020B0604020202020204" pitchFamily="34" charset="0"/>
              <a:ea typeface="微软雅黑" panose="020B0503020204020204" pitchFamily="34" charset="-122"/>
              <a:cs typeface="+mn-cs"/>
            </a:rPr>
            <a:t>正电子环注入引出设计</a:t>
          </a:r>
        </a:p>
      </dgm:t>
    </dgm:pt>
    <dgm:pt modelId="{BF04F85B-107D-42BA-AD5B-EBEA6C874933}" type="parTrans" cxnId="{D010DB7E-3BF1-43DD-9287-A74037433115}">
      <dgm:prSet/>
      <dgm:spPr/>
      <dgm:t>
        <a:bodyPr/>
        <a:lstStyle/>
        <a:p>
          <a:endParaRPr lang="zh-CN" altLang="en-US"/>
        </a:p>
      </dgm:t>
    </dgm:pt>
    <dgm:pt modelId="{B349E67A-6913-4C0B-B7C1-7FF827AAAB6B}" type="sibTrans" cxnId="{D010DB7E-3BF1-43DD-9287-A74037433115}">
      <dgm:prSet/>
      <dgm:spPr/>
      <dgm:t>
        <a:bodyPr/>
        <a:lstStyle/>
        <a:p>
          <a:endParaRPr lang="zh-CN" altLang="en-US"/>
        </a:p>
      </dgm:t>
    </dgm:pt>
    <dgm:pt modelId="{24D2342D-CFA2-AD40-80A2-C820B00B6BE1}" type="pres">
      <dgm:prSet presAssocID="{9470FE9A-75B3-7545-8CB1-BA3399CFEEB1}" presName="linearFlow" presStyleCnt="0">
        <dgm:presLayoutVars>
          <dgm:dir/>
          <dgm:animLvl val="lvl"/>
          <dgm:resizeHandles val="exact"/>
        </dgm:presLayoutVars>
      </dgm:prSet>
      <dgm:spPr/>
    </dgm:pt>
    <dgm:pt modelId="{28BBC74F-53B8-7340-A934-62FDF629FF07}" type="pres">
      <dgm:prSet presAssocID="{2D5134F0-BDB8-BA45-AB59-A5F22E0F9095}" presName="composite" presStyleCnt="0"/>
      <dgm:spPr/>
    </dgm:pt>
    <dgm:pt modelId="{F4E6CF97-E39E-3941-A035-52E53D34B174}" type="pres">
      <dgm:prSet presAssocID="{2D5134F0-BDB8-BA45-AB59-A5F22E0F9095}" presName="parentText" presStyleLbl="alignNode1" presStyleIdx="0" presStyleCnt="4">
        <dgm:presLayoutVars>
          <dgm:chMax val="1"/>
          <dgm:bulletEnabled val="1"/>
        </dgm:presLayoutVars>
      </dgm:prSet>
      <dgm:spPr/>
    </dgm:pt>
    <dgm:pt modelId="{7AB135BA-15C0-F749-B307-ECE18AD0B927}" type="pres">
      <dgm:prSet presAssocID="{2D5134F0-BDB8-BA45-AB59-A5F22E0F9095}" presName="descendantText" presStyleLbl="alignAcc1" presStyleIdx="0" presStyleCnt="4">
        <dgm:presLayoutVars>
          <dgm:bulletEnabled val="1"/>
        </dgm:presLayoutVars>
      </dgm:prSet>
      <dgm:spPr/>
    </dgm:pt>
    <dgm:pt modelId="{DEBE8108-01A6-0D4C-8B73-08440A817144}" type="pres">
      <dgm:prSet presAssocID="{2351EB7A-D582-8C49-8065-98549DA3F5CF}" presName="sp" presStyleCnt="0"/>
      <dgm:spPr/>
    </dgm:pt>
    <dgm:pt modelId="{918C2166-EC17-F34C-AFA9-CE1C112B2097}" type="pres">
      <dgm:prSet presAssocID="{65BABE56-31B3-0B42-8891-1073ADD4BE57}" presName="composite" presStyleCnt="0"/>
      <dgm:spPr/>
    </dgm:pt>
    <dgm:pt modelId="{379121C5-0308-1841-B0C1-6E5C88AEF3F8}" type="pres">
      <dgm:prSet presAssocID="{65BABE56-31B3-0B42-8891-1073ADD4BE57}" presName="parentText" presStyleLbl="alignNode1" presStyleIdx="1" presStyleCnt="4">
        <dgm:presLayoutVars>
          <dgm:chMax val="1"/>
          <dgm:bulletEnabled val="1"/>
        </dgm:presLayoutVars>
      </dgm:prSet>
      <dgm:spPr/>
    </dgm:pt>
    <dgm:pt modelId="{83BAE4B4-ED93-1249-805A-4A8F514EDF49}" type="pres">
      <dgm:prSet presAssocID="{65BABE56-31B3-0B42-8891-1073ADD4BE57}" presName="descendantText" presStyleLbl="alignAcc1" presStyleIdx="1" presStyleCnt="4">
        <dgm:presLayoutVars>
          <dgm:bulletEnabled val="1"/>
        </dgm:presLayoutVars>
      </dgm:prSet>
      <dgm:spPr/>
    </dgm:pt>
    <dgm:pt modelId="{2AE9DAF1-A7FE-8B42-9F05-D414728751C4}" type="pres">
      <dgm:prSet presAssocID="{BCA99EB4-EF79-3B47-A1C0-0763F4A13048}" presName="sp" presStyleCnt="0"/>
      <dgm:spPr/>
    </dgm:pt>
    <dgm:pt modelId="{D8A3D874-34E4-4E66-877D-C76C20B630EF}" type="pres">
      <dgm:prSet presAssocID="{59D8F8D8-9657-43FB-9BDD-4607F865A3B9}" presName="composite" presStyleCnt="0"/>
      <dgm:spPr/>
    </dgm:pt>
    <dgm:pt modelId="{CD5A4BB6-296B-49AD-8C88-E69A7261FE3A}" type="pres">
      <dgm:prSet presAssocID="{59D8F8D8-9657-43FB-9BDD-4607F865A3B9}" presName="parentText" presStyleLbl="alignNode1" presStyleIdx="2" presStyleCnt="4">
        <dgm:presLayoutVars>
          <dgm:chMax val="1"/>
          <dgm:bulletEnabled val="1"/>
        </dgm:presLayoutVars>
      </dgm:prSet>
      <dgm:spPr/>
    </dgm:pt>
    <dgm:pt modelId="{3614AECF-2940-40BF-ACAF-A9814C9A8DA3}" type="pres">
      <dgm:prSet presAssocID="{59D8F8D8-9657-43FB-9BDD-4607F865A3B9}" presName="descendantText" presStyleLbl="alignAcc1" presStyleIdx="2" presStyleCnt="4">
        <dgm:presLayoutVars>
          <dgm:bulletEnabled val="1"/>
        </dgm:presLayoutVars>
      </dgm:prSet>
      <dgm:spPr/>
    </dgm:pt>
    <dgm:pt modelId="{EA9EDAFA-6A01-4106-8D58-0242BB48A70C}" type="pres">
      <dgm:prSet presAssocID="{9DB2941C-6E9E-424E-B748-6F1A4F0AA391}" presName="sp" presStyleCnt="0"/>
      <dgm:spPr/>
    </dgm:pt>
    <dgm:pt modelId="{9C161DB8-AF0A-4811-8835-CCD269A5E020}" type="pres">
      <dgm:prSet presAssocID="{65288798-2C76-4DC2-A7AA-036435813520}" presName="composite" presStyleCnt="0"/>
      <dgm:spPr/>
    </dgm:pt>
    <dgm:pt modelId="{B10FCCAC-B7D6-441D-BAD5-033A3AF664E3}" type="pres">
      <dgm:prSet presAssocID="{65288798-2C76-4DC2-A7AA-036435813520}" presName="parentText" presStyleLbl="alignNode1" presStyleIdx="3" presStyleCnt="4">
        <dgm:presLayoutVars>
          <dgm:chMax val="1"/>
          <dgm:bulletEnabled val="1"/>
        </dgm:presLayoutVars>
      </dgm:prSet>
      <dgm:spPr/>
    </dgm:pt>
    <dgm:pt modelId="{EABFB06C-DBFC-4260-BFE0-F338CF2B59EA}" type="pres">
      <dgm:prSet presAssocID="{65288798-2C76-4DC2-A7AA-036435813520}" presName="descendantText" presStyleLbl="alignAcc1" presStyleIdx="3" presStyleCnt="4">
        <dgm:presLayoutVars>
          <dgm:bulletEnabled val="1"/>
        </dgm:presLayoutVars>
      </dgm:prSet>
      <dgm:spPr/>
    </dgm:pt>
  </dgm:ptLst>
  <dgm:cxnLst>
    <dgm:cxn modelId="{9102CE3D-D9AC-504F-821D-16354F2AF6C9}" srcId="{2D5134F0-BDB8-BA45-AB59-A5F22E0F9095}" destId="{28EFC604-E08C-A049-BD71-35772FCFE57D}" srcOrd="0" destOrd="0" parTransId="{49B96952-EC22-F441-817C-F63FFDD92602}" sibTransId="{C6D0B0E9-23CA-934E-956A-A5903A50F783}"/>
    <dgm:cxn modelId="{8F93BE5C-2614-45F9-93DA-C569C9469B29}" type="presOf" srcId="{65288798-2C76-4DC2-A7AA-036435813520}" destId="{B10FCCAC-B7D6-441D-BAD5-033A3AF664E3}" srcOrd="0" destOrd="0" presId="urn:microsoft.com/office/officeart/2005/8/layout/chevron2"/>
    <dgm:cxn modelId="{827D1E43-2045-4F39-9C79-A6BCC6430C60}" type="presOf" srcId="{59D8F8D8-9657-43FB-9BDD-4607F865A3B9}" destId="{CD5A4BB6-296B-49AD-8C88-E69A7261FE3A}" srcOrd="0" destOrd="0" presId="urn:microsoft.com/office/officeart/2005/8/layout/chevron2"/>
    <dgm:cxn modelId="{BF8F856D-5A94-BF4F-AFFA-51E5F00F82D2}" srcId="{65BABE56-31B3-0B42-8891-1073ADD4BE57}" destId="{98DDC27D-3A09-0247-AB8F-192464559203}" srcOrd="0" destOrd="0" parTransId="{3B78327D-2BEE-DE49-A029-3917B85DB920}" sibTransId="{13D250C0-C546-6741-9E9A-63785E30C016}"/>
    <dgm:cxn modelId="{43FEB151-C57F-4276-BBF0-1B5D867AFB95}" type="presOf" srcId="{B789FC79-A363-4625-8053-B12D91204169}" destId="{EABFB06C-DBFC-4260-BFE0-F338CF2B59EA}" srcOrd="0" destOrd="0" presId="urn:microsoft.com/office/officeart/2005/8/layout/chevron2"/>
    <dgm:cxn modelId="{984BCD7C-A3BA-4E6D-AE2C-AAB40832F345}" type="presOf" srcId="{4F79F732-C8FB-4085-819F-824B24ED69F5}" destId="{3614AECF-2940-40BF-ACAF-A9814C9A8DA3}" srcOrd="0" destOrd="0" presId="urn:microsoft.com/office/officeart/2005/8/layout/chevron2"/>
    <dgm:cxn modelId="{D010DB7E-3BF1-43DD-9287-A74037433115}" srcId="{59D8F8D8-9657-43FB-9BDD-4607F865A3B9}" destId="{4F79F732-C8FB-4085-819F-824B24ED69F5}" srcOrd="0" destOrd="0" parTransId="{BF04F85B-107D-42BA-AD5B-EBEA6C874933}" sibTransId="{B349E67A-6913-4C0B-B7C1-7FF827AAAB6B}"/>
    <dgm:cxn modelId="{707F9A87-5172-458B-9460-E2584CF8D7B0}" type="presOf" srcId="{28EFC604-E08C-A049-BD71-35772FCFE57D}" destId="{7AB135BA-15C0-F749-B307-ECE18AD0B927}" srcOrd="0" destOrd="0" presId="urn:microsoft.com/office/officeart/2005/8/layout/chevron2"/>
    <dgm:cxn modelId="{BBF32C88-EFC6-9E4A-9F1C-9DD27391072E}" type="presOf" srcId="{9470FE9A-75B3-7545-8CB1-BA3399CFEEB1}" destId="{24D2342D-CFA2-AD40-80A2-C820B00B6BE1}" srcOrd="0" destOrd="0" presId="urn:microsoft.com/office/officeart/2005/8/layout/chevron2"/>
    <dgm:cxn modelId="{17EB0C95-7063-6845-89D6-C193E27451B6}" srcId="{9470FE9A-75B3-7545-8CB1-BA3399CFEEB1}" destId="{2D5134F0-BDB8-BA45-AB59-A5F22E0F9095}" srcOrd="0" destOrd="0" parTransId="{AC066A22-560C-7E4D-8D57-E89105F6F5E1}" sibTransId="{2351EB7A-D582-8C49-8065-98549DA3F5CF}"/>
    <dgm:cxn modelId="{38A15EA6-8A7B-4827-9251-7B0A5948EE13}" type="presOf" srcId="{65BABE56-31B3-0B42-8891-1073ADD4BE57}" destId="{379121C5-0308-1841-B0C1-6E5C88AEF3F8}" srcOrd="0" destOrd="0" presId="urn:microsoft.com/office/officeart/2005/8/layout/chevron2"/>
    <dgm:cxn modelId="{BB6F04B2-06F8-9A43-8139-A70592A6BA91}" srcId="{9470FE9A-75B3-7545-8CB1-BA3399CFEEB1}" destId="{65BABE56-31B3-0B42-8891-1073ADD4BE57}" srcOrd="1" destOrd="0" parTransId="{207DD29E-913D-7940-BB5E-4AE85B69C60D}" sibTransId="{BCA99EB4-EF79-3B47-A1C0-0763F4A13048}"/>
    <dgm:cxn modelId="{5B97B8BD-0EE4-4C2B-811F-FEDA83034AD4}" type="presOf" srcId="{98DDC27D-3A09-0247-AB8F-192464559203}" destId="{83BAE4B4-ED93-1249-805A-4A8F514EDF49}" srcOrd="0" destOrd="0" presId="urn:microsoft.com/office/officeart/2005/8/layout/chevron2"/>
    <dgm:cxn modelId="{4A65F3BF-D749-44FE-A135-885DE9BC7F6B}" srcId="{65288798-2C76-4DC2-A7AA-036435813520}" destId="{B789FC79-A363-4625-8053-B12D91204169}" srcOrd="0" destOrd="0" parTransId="{D518A0CD-3B68-44EB-A03B-7E6202A5E1CA}" sibTransId="{C8C3CD4D-F8A2-4AD8-9F7F-940D2D18CAF8}"/>
    <dgm:cxn modelId="{88A6C8DD-2D2F-401C-BB5C-A0F080028676}" type="presOf" srcId="{2D5134F0-BDB8-BA45-AB59-A5F22E0F9095}" destId="{F4E6CF97-E39E-3941-A035-52E53D34B174}" srcOrd="0" destOrd="0" presId="urn:microsoft.com/office/officeart/2005/8/layout/chevron2"/>
    <dgm:cxn modelId="{AE2C09E5-08B9-4B54-9E78-ECEA9C8E28BA}" srcId="{9470FE9A-75B3-7545-8CB1-BA3399CFEEB1}" destId="{59D8F8D8-9657-43FB-9BDD-4607F865A3B9}" srcOrd="2" destOrd="0" parTransId="{0F39AE8D-2F0E-412A-A356-86BE1782583B}" sibTransId="{9DB2941C-6E9E-424E-B748-6F1A4F0AA391}"/>
    <dgm:cxn modelId="{BD1818F6-2C55-47E5-AB9A-06C71A9860DE}" srcId="{9470FE9A-75B3-7545-8CB1-BA3399CFEEB1}" destId="{65288798-2C76-4DC2-A7AA-036435813520}" srcOrd="3" destOrd="0" parTransId="{E2B66D4D-131C-4C78-9261-3B99D84A02B7}" sibTransId="{3617EACF-7AEE-4F40-A33E-1838A97BF361}"/>
    <dgm:cxn modelId="{D9D442E0-59E1-48D1-B044-A21E0E994445}" type="presParOf" srcId="{24D2342D-CFA2-AD40-80A2-C820B00B6BE1}" destId="{28BBC74F-53B8-7340-A934-62FDF629FF07}" srcOrd="0" destOrd="0" presId="urn:microsoft.com/office/officeart/2005/8/layout/chevron2"/>
    <dgm:cxn modelId="{634768CE-2E78-42FB-B290-631439B3B9B0}" type="presParOf" srcId="{28BBC74F-53B8-7340-A934-62FDF629FF07}" destId="{F4E6CF97-E39E-3941-A035-52E53D34B174}" srcOrd="0" destOrd="0" presId="urn:microsoft.com/office/officeart/2005/8/layout/chevron2"/>
    <dgm:cxn modelId="{B26A7E1A-522D-4594-B02C-C64C49E476DA}" type="presParOf" srcId="{28BBC74F-53B8-7340-A934-62FDF629FF07}" destId="{7AB135BA-15C0-F749-B307-ECE18AD0B927}" srcOrd="1" destOrd="0" presId="urn:microsoft.com/office/officeart/2005/8/layout/chevron2"/>
    <dgm:cxn modelId="{681FE6D0-DC4A-46F8-A7C0-F9D8F1F140D3}" type="presParOf" srcId="{24D2342D-CFA2-AD40-80A2-C820B00B6BE1}" destId="{DEBE8108-01A6-0D4C-8B73-08440A817144}" srcOrd="1" destOrd="0" presId="urn:microsoft.com/office/officeart/2005/8/layout/chevron2"/>
    <dgm:cxn modelId="{5D12DB96-34C1-43D6-8900-2EA8E94D0248}" type="presParOf" srcId="{24D2342D-CFA2-AD40-80A2-C820B00B6BE1}" destId="{918C2166-EC17-F34C-AFA9-CE1C112B2097}" srcOrd="2" destOrd="0" presId="urn:microsoft.com/office/officeart/2005/8/layout/chevron2"/>
    <dgm:cxn modelId="{88AA745E-D7FB-4848-9A94-37A95DDC69C9}" type="presParOf" srcId="{918C2166-EC17-F34C-AFA9-CE1C112B2097}" destId="{379121C5-0308-1841-B0C1-6E5C88AEF3F8}" srcOrd="0" destOrd="0" presId="urn:microsoft.com/office/officeart/2005/8/layout/chevron2"/>
    <dgm:cxn modelId="{A1D37B47-5882-475A-AA47-6DAF79C02857}" type="presParOf" srcId="{918C2166-EC17-F34C-AFA9-CE1C112B2097}" destId="{83BAE4B4-ED93-1249-805A-4A8F514EDF49}" srcOrd="1" destOrd="0" presId="urn:microsoft.com/office/officeart/2005/8/layout/chevron2"/>
    <dgm:cxn modelId="{7FA0E56D-CD39-48F3-A9BB-EB9D4C4B955C}" type="presParOf" srcId="{24D2342D-CFA2-AD40-80A2-C820B00B6BE1}" destId="{2AE9DAF1-A7FE-8B42-9F05-D414728751C4}" srcOrd="3" destOrd="0" presId="urn:microsoft.com/office/officeart/2005/8/layout/chevron2"/>
    <dgm:cxn modelId="{8FE6AE9C-D581-4147-B0EA-705DD0FDC17E}" type="presParOf" srcId="{24D2342D-CFA2-AD40-80A2-C820B00B6BE1}" destId="{D8A3D874-34E4-4E66-877D-C76C20B630EF}" srcOrd="4" destOrd="0" presId="urn:microsoft.com/office/officeart/2005/8/layout/chevron2"/>
    <dgm:cxn modelId="{74A9A414-EBD6-4610-9029-C7EACB4AAD91}" type="presParOf" srcId="{D8A3D874-34E4-4E66-877D-C76C20B630EF}" destId="{CD5A4BB6-296B-49AD-8C88-E69A7261FE3A}" srcOrd="0" destOrd="0" presId="urn:microsoft.com/office/officeart/2005/8/layout/chevron2"/>
    <dgm:cxn modelId="{E2A6B468-39E9-4BB1-B7CC-1DF28754C232}" type="presParOf" srcId="{D8A3D874-34E4-4E66-877D-C76C20B630EF}" destId="{3614AECF-2940-40BF-ACAF-A9814C9A8DA3}" srcOrd="1" destOrd="0" presId="urn:microsoft.com/office/officeart/2005/8/layout/chevron2"/>
    <dgm:cxn modelId="{5B2FBAFD-FD15-443E-9415-11D6C014F488}" type="presParOf" srcId="{24D2342D-CFA2-AD40-80A2-C820B00B6BE1}" destId="{EA9EDAFA-6A01-4106-8D58-0242BB48A70C}" srcOrd="5" destOrd="0" presId="urn:microsoft.com/office/officeart/2005/8/layout/chevron2"/>
    <dgm:cxn modelId="{229A20A9-3348-47D8-B0D4-645327BB9E89}" type="presParOf" srcId="{24D2342D-CFA2-AD40-80A2-C820B00B6BE1}" destId="{9C161DB8-AF0A-4811-8835-CCD269A5E020}" srcOrd="6" destOrd="0" presId="urn:microsoft.com/office/officeart/2005/8/layout/chevron2"/>
    <dgm:cxn modelId="{09461286-A98B-48BF-A68F-F834A626C1C0}" type="presParOf" srcId="{9C161DB8-AF0A-4811-8835-CCD269A5E020}" destId="{B10FCCAC-B7D6-441D-BAD5-033A3AF664E3}" srcOrd="0" destOrd="0" presId="urn:microsoft.com/office/officeart/2005/8/layout/chevron2"/>
    <dgm:cxn modelId="{072F6D01-D038-4EF3-8478-93AACF254905}" type="presParOf" srcId="{9C161DB8-AF0A-4811-8835-CCD269A5E020}" destId="{EABFB06C-DBFC-4260-BFE0-F338CF2B59EA}"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470FE9A-75B3-7545-8CB1-BA3399CFEEB1}" type="doc">
      <dgm:prSet loTypeId="urn:microsoft.com/office/officeart/2005/8/layout/chevron2" loCatId="" qsTypeId="urn:microsoft.com/office/officeart/2005/8/quickstyle/simple3#1" qsCatId="simple" csTypeId="urn:microsoft.com/office/officeart/2005/8/colors/colorful1#1" csCatId="colorful" phldr="1"/>
      <dgm:spPr/>
      <dgm:t>
        <a:bodyPr/>
        <a:lstStyle/>
        <a:p>
          <a:endParaRPr lang="zh-CN" altLang="en-US"/>
        </a:p>
      </dgm:t>
    </dgm:pt>
    <dgm:pt modelId="{2D5134F0-BDB8-BA45-AB59-A5F22E0F9095}">
      <dgm:prSet phldrT="[文本]" custT="1"/>
      <dgm:spPr/>
      <dgm:t>
        <a:bodyPr/>
        <a:lstStyle/>
        <a:p>
          <a:r>
            <a:rPr lang="en-US" altLang="zh-CN" sz="2800" b="1" kern="1200" baseline="0" dirty="0">
              <a:solidFill>
                <a:prstClr val="black"/>
              </a:solidFill>
              <a:latin typeface="Arial" panose="020B0604020202020204" pitchFamily="34" charset="0"/>
              <a:ea typeface="黑体" panose="02010609060101010101" pitchFamily="49" charset="-122"/>
              <a:cs typeface="+mn-cs"/>
            </a:rPr>
            <a:t>1</a:t>
          </a:r>
          <a:endParaRPr lang="zh-CN" altLang="en-US" sz="2800" b="1" kern="1200" baseline="0" dirty="0">
            <a:solidFill>
              <a:prstClr val="black"/>
            </a:solidFill>
            <a:latin typeface="Arial" panose="020B0604020202020204" pitchFamily="34" charset="0"/>
            <a:ea typeface="黑体" panose="02010609060101010101" pitchFamily="49" charset="-122"/>
            <a:cs typeface="+mn-cs"/>
          </a:endParaRPr>
        </a:p>
      </dgm:t>
    </dgm:pt>
    <dgm:pt modelId="{AC066A22-560C-7E4D-8D57-E89105F6F5E1}" type="parTrans" cxnId="{17EB0C95-7063-6845-89D6-C193E27451B6}">
      <dgm:prSet/>
      <dgm:spPr/>
      <dgm:t>
        <a:bodyPr/>
        <a:lstStyle/>
        <a:p>
          <a:endParaRPr lang="zh-CN" altLang="en-US"/>
        </a:p>
      </dgm:t>
    </dgm:pt>
    <dgm:pt modelId="{2351EB7A-D582-8C49-8065-98549DA3F5CF}" type="sibTrans" cxnId="{17EB0C95-7063-6845-89D6-C193E27451B6}">
      <dgm:prSet/>
      <dgm:spPr/>
      <dgm:t>
        <a:bodyPr/>
        <a:lstStyle/>
        <a:p>
          <a:endParaRPr lang="zh-CN" altLang="en-US"/>
        </a:p>
      </dgm:t>
    </dgm:pt>
    <dgm:pt modelId="{28EFC604-E08C-A049-BD71-35772FCFE57D}">
      <dgm:prSet phldrT="[文本]" custT="1"/>
      <dgm:spPr/>
      <dgm:t>
        <a:bodyPr/>
        <a:lstStyle/>
        <a:p>
          <a:pPr marL="285750" lvl="1" indent="-285750" algn="l" defTabSz="1289050">
            <a:lnSpc>
              <a:spcPct val="90000"/>
            </a:lnSpc>
            <a:spcBef>
              <a:spcPct val="0"/>
            </a:spcBef>
            <a:spcAft>
              <a:spcPct val="15000"/>
            </a:spcAft>
            <a:buChar char="•"/>
          </a:pPr>
          <a:r>
            <a:rPr lang="en-US" altLang="zh-CN" sz="2800" b="1" kern="1200" baseline="0" dirty="0">
              <a:solidFill>
                <a:schemeClr val="bg1">
                  <a:lumMod val="75000"/>
                </a:schemeClr>
              </a:solidFill>
              <a:latin typeface="Arial" panose="020B0604020202020204" pitchFamily="34" charset="0"/>
              <a:ea typeface="微软雅黑" panose="020B0503020204020204" pitchFamily="34" charset="-122"/>
              <a:cs typeface="+mn-cs"/>
            </a:rPr>
            <a:t>STCF</a:t>
          </a:r>
          <a:r>
            <a:rPr lang="zh-CN" altLang="en-US" sz="2800" b="1" kern="1200" baseline="0" dirty="0">
              <a:solidFill>
                <a:schemeClr val="bg1">
                  <a:lumMod val="75000"/>
                </a:schemeClr>
              </a:solidFill>
              <a:latin typeface="Arial" panose="020B0604020202020204" pitchFamily="34" charset="0"/>
              <a:ea typeface="微软雅黑" panose="020B0503020204020204" pitchFamily="34" charset="-122"/>
              <a:cs typeface="+mn-cs"/>
            </a:rPr>
            <a:t>正电子环背景介绍</a:t>
          </a:r>
        </a:p>
      </dgm:t>
    </dgm:pt>
    <dgm:pt modelId="{49B96952-EC22-F441-817C-F63FFDD92602}" type="parTrans" cxnId="{9102CE3D-D9AC-504F-821D-16354F2AF6C9}">
      <dgm:prSet/>
      <dgm:spPr/>
      <dgm:t>
        <a:bodyPr/>
        <a:lstStyle/>
        <a:p>
          <a:endParaRPr lang="zh-CN" altLang="en-US"/>
        </a:p>
      </dgm:t>
    </dgm:pt>
    <dgm:pt modelId="{C6D0B0E9-23CA-934E-956A-A5903A50F783}" type="sibTrans" cxnId="{9102CE3D-D9AC-504F-821D-16354F2AF6C9}">
      <dgm:prSet/>
      <dgm:spPr/>
      <dgm:t>
        <a:bodyPr/>
        <a:lstStyle/>
        <a:p>
          <a:endParaRPr lang="zh-CN" altLang="en-US"/>
        </a:p>
      </dgm:t>
    </dgm:pt>
    <dgm:pt modelId="{65BABE56-31B3-0B42-8891-1073ADD4BE57}">
      <dgm:prSet phldrT="[文本]" custT="1"/>
      <dgm:spPr/>
      <dgm:t>
        <a:bodyPr/>
        <a:lstStyle/>
        <a:p>
          <a:r>
            <a:rPr lang="en-US" altLang="zh-CN" sz="2800" b="1" kern="1200" baseline="0" dirty="0">
              <a:solidFill>
                <a:prstClr val="black"/>
              </a:solidFill>
              <a:latin typeface="Arial" panose="020B0604020202020204" pitchFamily="34" charset="0"/>
              <a:ea typeface="黑体" panose="02010609060101010101" pitchFamily="49" charset="-122"/>
              <a:cs typeface="+mn-cs"/>
            </a:rPr>
            <a:t>2</a:t>
          </a:r>
          <a:endParaRPr lang="zh-CN" altLang="en-US" sz="2800" b="1" kern="1200" baseline="0" dirty="0">
            <a:solidFill>
              <a:prstClr val="black"/>
            </a:solidFill>
            <a:latin typeface="Arial" panose="020B0604020202020204" pitchFamily="34" charset="0"/>
            <a:ea typeface="黑体" panose="02010609060101010101" pitchFamily="49" charset="-122"/>
            <a:cs typeface="+mn-cs"/>
          </a:endParaRPr>
        </a:p>
      </dgm:t>
    </dgm:pt>
    <dgm:pt modelId="{BCA99EB4-EF79-3B47-A1C0-0763F4A13048}" type="sibTrans" cxnId="{BB6F04B2-06F8-9A43-8139-A70592A6BA91}">
      <dgm:prSet/>
      <dgm:spPr/>
      <dgm:t>
        <a:bodyPr/>
        <a:lstStyle/>
        <a:p>
          <a:endParaRPr lang="zh-CN" altLang="en-US"/>
        </a:p>
      </dgm:t>
    </dgm:pt>
    <dgm:pt modelId="{207DD29E-913D-7940-BB5E-4AE85B69C60D}" type="parTrans" cxnId="{BB6F04B2-06F8-9A43-8139-A70592A6BA91}">
      <dgm:prSet/>
      <dgm:spPr/>
      <dgm:t>
        <a:bodyPr/>
        <a:lstStyle/>
        <a:p>
          <a:endParaRPr lang="zh-CN" altLang="en-US"/>
        </a:p>
      </dgm:t>
    </dgm:pt>
    <dgm:pt modelId="{98DDC27D-3A09-0247-AB8F-192464559203}">
      <dgm:prSet phldrT="[文本]" custT="1"/>
      <dgm:spPr/>
      <dgm:t>
        <a:bodyPr/>
        <a:lstStyle/>
        <a:p>
          <a:r>
            <a:rPr lang="en-US" altLang="zh-CN" sz="2800" b="1" kern="1200" baseline="0" dirty="0">
              <a:solidFill>
                <a:schemeClr val="bg1">
                  <a:lumMod val="75000"/>
                </a:schemeClr>
              </a:solidFill>
              <a:latin typeface="Arial" panose="020B0604020202020204" pitchFamily="34" charset="0"/>
              <a:ea typeface="微软雅黑" panose="020B0503020204020204" pitchFamily="34" charset="-122"/>
              <a:cs typeface="+mn-cs"/>
            </a:rPr>
            <a:t>STCF</a:t>
          </a:r>
          <a:r>
            <a:rPr lang="zh-CN" altLang="en-US" sz="2800" b="1" kern="1200" baseline="0" dirty="0">
              <a:solidFill>
                <a:schemeClr val="bg1">
                  <a:lumMod val="75000"/>
                </a:schemeClr>
              </a:solidFill>
              <a:latin typeface="Arial" panose="020B0604020202020204" pitchFamily="34" charset="0"/>
              <a:ea typeface="微软雅黑" panose="020B0503020204020204" pitchFamily="34" charset="-122"/>
              <a:cs typeface="+mn-cs"/>
            </a:rPr>
            <a:t>正电子环光学设计</a:t>
          </a:r>
        </a:p>
      </dgm:t>
    </dgm:pt>
    <dgm:pt modelId="{13D250C0-C546-6741-9E9A-63785E30C016}" type="sibTrans" cxnId="{BF8F856D-5A94-BF4F-AFFA-51E5F00F82D2}">
      <dgm:prSet/>
      <dgm:spPr/>
      <dgm:t>
        <a:bodyPr/>
        <a:lstStyle/>
        <a:p>
          <a:endParaRPr lang="zh-CN" altLang="en-US"/>
        </a:p>
      </dgm:t>
    </dgm:pt>
    <dgm:pt modelId="{3B78327D-2BEE-DE49-A029-3917B85DB920}" type="parTrans" cxnId="{BF8F856D-5A94-BF4F-AFFA-51E5F00F82D2}">
      <dgm:prSet/>
      <dgm:spPr/>
      <dgm:t>
        <a:bodyPr/>
        <a:lstStyle/>
        <a:p>
          <a:endParaRPr lang="zh-CN" altLang="en-US"/>
        </a:p>
      </dgm:t>
    </dgm:pt>
    <dgm:pt modelId="{B789FC79-A363-4625-8053-B12D91204169}">
      <dgm:prSet phldrT="[文本]" custT="1"/>
      <dgm:spPr/>
      <dgm:t>
        <a:bodyPr/>
        <a:lstStyle/>
        <a:p>
          <a:r>
            <a:rPr lang="zh-CN" altLang="en-US" sz="2800" b="1" kern="1200" baseline="0" dirty="0">
              <a:solidFill>
                <a:schemeClr val="bg1">
                  <a:lumMod val="75000"/>
                </a:schemeClr>
              </a:solidFill>
              <a:latin typeface="Arial" panose="020B0604020202020204" pitchFamily="34" charset="0"/>
              <a:ea typeface="微软雅黑" panose="020B0503020204020204" pitchFamily="34" charset="-122"/>
              <a:cs typeface="+mn-cs"/>
            </a:rPr>
            <a:t>总结与下一步计划</a:t>
          </a:r>
        </a:p>
      </dgm:t>
    </dgm:pt>
    <dgm:pt modelId="{D518A0CD-3B68-44EB-A03B-7E6202A5E1CA}" type="parTrans" cxnId="{4A65F3BF-D749-44FE-A135-885DE9BC7F6B}">
      <dgm:prSet/>
      <dgm:spPr/>
      <dgm:t>
        <a:bodyPr/>
        <a:lstStyle/>
        <a:p>
          <a:endParaRPr lang="zh-CN" altLang="en-US"/>
        </a:p>
      </dgm:t>
    </dgm:pt>
    <dgm:pt modelId="{C8C3CD4D-F8A2-4AD8-9F7F-940D2D18CAF8}" type="sibTrans" cxnId="{4A65F3BF-D749-44FE-A135-885DE9BC7F6B}">
      <dgm:prSet/>
      <dgm:spPr/>
      <dgm:t>
        <a:bodyPr/>
        <a:lstStyle/>
        <a:p>
          <a:endParaRPr lang="zh-CN" altLang="en-US"/>
        </a:p>
      </dgm:t>
    </dgm:pt>
    <dgm:pt modelId="{65288798-2C76-4DC2-A7AA-036435813520}">
      <dgm:prSet phldrT="[文本]" custT="1"/>
      <dgm:spPr/>
      <dgm:t>
        <a:bodyPr/>
        <a:lstStyle/>
        <a:p>
          <a:r>
            <a:rPr lang="en-US" altLang="zh-CN" sz="2800" b="1" kern="1200" baseline="0" dirty="0">
              <a:solidFill>
                <a:prstClr val="black"/>
              </a:solidFill>
              <a:latin typeface="Arial" panose="020B0604020202020204" pitchFamily="34" charset="0"/>
              <a:ea typeface="微软雅黑" panose="020B0503020204020204" pitchFamily="34" charset="-122"/>
              <a:cs typeface="+mn-cs"/>
            </a:rPr>
            <a:t>4</a:t>
          </a:r>
          <a:endParaRPr lang="zh-CN" altLang="en-US" sz="2800" b="1" kern="1200" baseline="0" dirty="0">
            <a:solidFill>
              <a:prstClr val="black"/>
            </a:solidFill>
            <a:latin typeface="Arial" panose="020B0604020202020204" pitchFamily="34" charset="0"/>
            <a:ea typeface="微软雅黑" panose="020B0503020204020204" pitchFamily="34" charset="-122"/>
            <a:cs typeface="+mn-cs"/>
          </a:endParaRPr>
        </a:p>
      </dgm:t>
    </dgm:pt>
    <dgm:pt modelId="{E2B66D4D-131C-4C78-9261-3B99D84A02B7}" type="parTrans" cxnId="{BD1818F6-2C55-47E5-AB9A-06C71A9860DE}">
      <dgm:prSet/>
      <dgm:spPr/>
      <dgm:t>
        <a:bodyPr/>
        <a:lstStyle/>
        <a:p>
          <a:endParaRPr lang="zh-CN" altLang="en-US"/>
        </a:p>
      </dgm:t>
    </dgm:pt>
    <dgm:pt modelId="{3617EACF-7AEE-4F40-A33E-1838A97BF361}" type="sibTrans" cxnId="{BD1818F6-2C55-47E5-AB9A-06C71A9860DE}">
      <dgm:prSet/>
      <dgm:spPr/>
      <dgm:t>
        <a:bodyPr/>
        <a:lstStyle/>
        <a:p>
          <a:endParaRPr lang="zh-CN" altLang="en-US"/>
        </a:p>
      </dgm:t>
    </dgm:pt>
    <dgm:pt modelId="{59D8F8D8-9657-43FB-9BDD-4607F865A3B9}">
      <dgm:prSet phldrT="[文本]" custT="1"/>
      <dgm:spPr/>
      <dgm:t>
        <a:bodyPr/>
        <a:lstStyle/>
        <a:p>
          <a:pPr marL="0" lvl="0" indent="0" algn="ctr" defTabSz="577850">
            <a:lnSpc>
              <a:spcPct val="90000"/>
            </a:lnSpc>
            <a:spcBef>
              <a:spcPct val="0"/>
            </a:spcBef>
            <a:spcAft>
              <a:spcPct val="35000"/>
            </a:spcAft>
            <a:buNone/>
          </a:pPr>
          <a:r>
            <a:rPr lang="en-US" altLang="zh-CN" sz="2800" b="1" kern="1200" baseline="0" dirty="0">
              <a:solidFill>
                <a:prstClr val="black"/>
              </a:solidFill>
              <a:latin typeface="Arial" panose="020B0604020202020204" pitchFamily="34" charset="0"/>
              <a:ea typeface="微软雅黑" panose="020B0503020204020204" pitchFamily="34" charset="-122"/>
              <a:cs typeface="+mn-cs"/>
            </a:rPr>
            <a:t>3</a:t>
          </a:r>
          <a:endParaRPr lang="zh-CN" altLang="en-US" sz="2800" b="1" kern="1200" baseline="0" dirty="0">
            <a:solidFill>
              <a:prstClr val="black"/>
            </a:solidFill>
            <a:latin typeface="Arial" panose="020B0604020202020204" pitchFamily="34" charset="0"/>
            <a:ea typeface="微软雅黑" panose="020B0503020204020204" pitchFamily="34" charset="-122"/>
            <a:cs typeface="+mn-cs"/>
          </a:endParaRPr>
        </a:p>
      </dgm:t>
    </dgm:pt>
    <dgm:pt modelId="{0F39AE8D-2F0E-412A-A356-86BE1782583B}" type="parTrans" cxnId="{AE2C09E5-08B9-4B54-9E78-ECEA9C8E28BA}">
      <dgm:prSet/>
      <dgm:spPr/>
      <dgm:t>
        <a:bodyPr/>
        <a:lstStyle/>
        <a:p>
          <a:endParaRPr lang="zh-CN" altLang="en-US"/>
        </a:p>
      </dgm:t>
    </dgm:pt>
    <dgm:pt modelId="{9DB2941C-6E9E-424E-B748-6F1A4F0AA391}" type="sibTrans" cxnId="{AE2C09E5-08B9-4B54-9E78-ECEA9C8E28BA}">
      <dgm:prSet/>
      <dgm:spPr/>
      <dgm:t>
        <a:bodyPr/>
        <a:lstStyle/>
        <a:p>
          <a:endParaRPr lang="zh-CN" altLang="en-US"/>
        </a:p>
      </dgm:t>
    </dgm:pt>
    <dgm:pt modelId="{4F79F732-C8FB-4085-819F-824B24ED69F5}">
      <dgm:prSet phldrT="[文本]" custT="1"/>
      <dgm:spPr/>
      <dgm:t>
        <a:bodyPr/>
        <a:lstStyle/>
        <a:p>
          <a:r>
            <a:rPr lang="en-US" altLang="zh-CN" sz="2800" b="1" kern="1200" baseline="0" dirty="0">
              <a:solidFill>
                <a:schemeClr val="tx1"/>
              </a:solidFill>
              <a:latin typeface="Arial" panose="020B0604020202020204" pitchFamily="34" charset="0"/>
              <a:ea typeface="微软雅黑" panose="020B0503020204020204" pitchFamily="34" charset="-122"/>
              <a:cs typeface="+mn-cs"/>
            </a:rPr>
            <a:t>STCF</a:t>
          </a:r>
          <a:r>
            <a:rPr lang="zh-CN" altLang="en-US" sz="2800" b="1" kern="1200" baseline="0" dirty="0">
              <a:solidFill>
                <a:schemeClr val="tx1"/>
              </a:solidFill>
              <a:latin typeface="Arial" panose="020B0604020202020204" pitchFamily="34" charset="0"/>
              <a:ea typeface="微软雅黑" panose="020B0503020204020204" pitchFamily="34" charset="-122"/>
              <a:cs typeface="+mn-cs"/>
            </a:rPr>
            <a:t>正电子环注入引出设计</a:t>
          </a:r>
        </a:p>
      </dgm:t>
    </dgm:pt>
    <dgm:pt modelId="{BF04F85B-107D-42BA-AD5B-EBEA6C874933}" type="parTrans" cxnId="{D010DB7E-3BF1-43DD-9287-A74037433115}">
      <dgm:prSet/>
      <dgm:spPr/>
      <dgm:t>
        <a:bodyPr/>
        <a:lstStyle/>
        <a:p>
          <a:endParaRPr lang="zh-CN" altLang="en-US"/>
        </a:p>
      </dgm:t>
    </dgm:pt>
    <dgm:pt modelId="{B349E67A-6913-4C0B-B7C1-7FF827AAAB6B}" type="sibTrans" cxnId="{D010DB7E-3BF1-43DD-9287-A74037433115}">
      <dgm:prSet/>
      <dgm:spPr/>
      <dgm:t>
        <a:bodyPr/>
        <a:lstStyle/>
        <a:p>
          <a:endParaRPr lang="zh-CN" altLang="en-US"/>
        </a:p>
      </dgm:t>
    </dgm:pt>
    <dgm:pt modelId="{24D2342D-CFA2-AD40-80A2-C820B00B6BE1}" type="pres">
      <dgm:prSet presAssocID="{9470FE9A-75B3-7545-8CB1-BA3399CFEEB1}" presName="linearFlow" presStyleCnt="0">
        <dgm:presLayoutVars>
          <dgm:dir/>
          <dgm:animLvl val="lvl"/>
          <dgm:resizeHandles val="exact"/>
        </dgm:presLayoutVars>
      </dgm:prSet>
      <dgm:spPr/>
    </dgm:pt>
    <dgm:pt modelId="{28BBC74F-53B8-7340-A934-62FDF629FF07}" type="pres">
      <dgm:prSet presAssocID="{2D5134F0-BDB8-BA45-AB59-A5F22E0F9095}" presName="composite" presStyleCnt="0"/>
      <dgm:spPr/>
    </dgm:pt>
    <dgm:pt modelId="{F4E6CF97-E39E-3941-A035-52E53D34B174}" type="pres">
      <dgm:prSet presAssocID="{2D5134F0-BDB8-BA45-AB59-A5F22E0F9095}" presName="parentText" presStyleLbl="alignNode1" presStyleIdx="0" presStyleCnt="4">
        <dgm:presLayoutVars>
          <dgm:chMax val="1"/>
          <dgm:bulletEnabled val="1"/>
        </dgm:presLayoutVars>
      </dgm:prSet>
      <dgm:spPr/>
    </dgm:pt>
    <dgm:pt modelId="{7AB135BA-15C0-F749-B307-ECE18AD0B927}" type="pres">
      <dgm:prSet presAssocID="{2D5134F0-BDB8-BA45-AB59-A5F22E0F9095}" presName="descendantText" presStyleLbl="alignAcc1" presStyleIdx="0" presStyleCnt="4">
        <dgm:presLayoutVars>
          <dgm:bulletEnabled val="1"/>
        </dgm:presLayoutVars>
      </dgm:prSet>
      <dgm:spPr/>
    </dgm:pt>
    <dgm:pt modelId="{DEBE8108-01A6-0D4C-8B73-08440A817144}" type="pres">
      <dgm:prSet presAssocID="{2351EB7A-D582-8C49-8065-98549DA3F5CF}" presName="sp" presStyleCnt="0"/>
      <dgm:spPr/>
    </dgm:pt>
    <dgm:pt modelId="{918C2166-EC17-F34C-AFA9-CE1C112B2097}" type="pres">
      <dgm:prSet presAssocID="{65BABE56-31B3-0B42-8891-1073ADD4BE57}" presName="composite" presStyleCnt="0"/>
      <dgm:spPr/>
    </dgm:pt>
    <dgm:pt modelId="{379121C5-0308-1841-B0C1-6E5C88AEF3F8}" type="pres">
      <dgm:prSet presAssocID="{65BABE56-31B3-0B42-8891-1073ADD4BE57}" presName="parentText" presStyleLbl="alignNode1" presStyleIdx="1" presStyleCnt="4">
        <dgm:presLayoutVars>
          <dgm:chMax val="1"/>
          <dgm:bulletEnabled val="1"/>
        </dgm:presLayoutVars>
      </dgm:prSet>
      <dgm:spPr/>
    </dgm:pt>
    <dgm:pt modelId="{83BAE4B4-ED93-1249-805A-4A8F514EDF49}" type="pres">
      <dgm:prSet presAssocID="{65BABE56-31B3-0B42-8891-1073ADD4BE57}" presName="descendantText" presStyleLbl="alignAcc1" presStyleIdx="1" presStyleCnt="4">
        <dgm:presLayoutVars>
          <dgm:bulletEnabled val="1"/>
        </dgm:presLayoutVars>
      </dgm:prSet>
      <dgm:spPr/>
    </dgm:pt>
    <dgm:pt modelId="{2AE9DAF1-A7FE-8B42-9F05-D414728751C4}" type="pres">
      <dgm:prSet presAssocID="{BCA99EB4-EF79-3B47-A1C0-0763F4A13048}" presName="sp" presStyleCnt="0"/>
      <dgm:spPr/>
    </dgm:pt>
    <dgm:pt modelId="{D8A3D874-34E4-4E66-877D-C76C20B630EF}" type="pres">
      <dgm:prSet presAssocID="{59D8F8D8-9657-43FB-9BDD-4607F865A3B9}" presName="composite" presStyleCnt="0"/>
      <dgm:spPr/>
    </dgm:pt>
    <dgm:pt modelId="{CD5A4BB6-296B-49AD-8C88-E69A7261FE3A}" type="pres">
      <dgm:prSet presAssocID="{59D8F8D8-9657-43FB-9BDD-4607F865A3B9}" presName="parentText" presStyleLbl="alignNode1" presStyleIdx="2" presStyleCnt="4">
        <dgm:presLayoutVars>
          <dgm:chMax val="1"/>
          <dgm:bulletEnabled val="1"/>
        </dgm:presLayoutVars>
      </dgm:prSet>
      <dgm:spPr/>
    </dgm:pt>
    <dgm:pt modelId="{3614AECF-2940-40BF-ACAF-A9814C9A8DA3}" type="pres">
      <dgm:prSet presAssocID="{59D8F8D8-9657-43FB-9BDD-4607F865A3B9}" presName="descendantText" presStyleLbl="alignAcc1" presStyleIdx="2" presStyleCnt="4">
        <dgm:presLayoutVars>
          <dgm:bulletEnabled val="1"/>
        </dgm:presLayoutVars>
      </dgm:prSet>
      <dgm:spPr/>
    </dgm:pt>
    <dgm:pt modelId="{EA9EDAFA-6A01-4106-8D58-0242BB48A70C}" type="pres">
      <dgm:prSet presAssocID="{9DB2941C-6E9E-424E-B748-6F1A4F0AA391}" presName="sp" presStyleCnt="0"/>
      <dgm:spPr/>
    </dgm:pt>
    <dgm:pt modelId="{9C161DB8-AF0A-4811-8835-CCD269A5E020}" type="pres">
      <dgm:prSet presAssocID="{65288798-2C76-4DC2-A7AA-036435813520}" presName="composite" presStyleCnt="0"/>
      <dgm:spPr/>
    </dgm:pt>
    <dgm:pt modelId="{B10FCCAC-B7D6-441D-BAD5-033A3AF664E3}" type="pres">
      <dgm:prSet presAssocID="{65288798-2C76-4DC2-A7AA-036435813520}" presName="parentText" presStyleLbl="alignNode1" presStyleIdx="3" presStyleCnt="4">
        <dgm:presLayoutVars>
          <dgm:chMax val="1"/>
          <dgm:bulletEnabled val="1"/>
        </dgm:presLayoutVars>
      </dgm:prSet>
      <dgm:spPr/>
    </dgm:pt>
    <dgm:pt modelId="{EABFB06C-DBFC-4260-BFE0-F338CF2B59EA}" type="pres">
      <dgm:prSet presAssocID="{65288798-2C76-4DC2-A7AA-036435813520}" presName="descendantText" presStyleLbl="alignAcc1" presStyleIdx="3" presStyleCnt="4">
        <dgm:presLayoutVars>
          <dgm:bulletEnabled val="1"/>
        </dgm:presLayoutVars>
      </dgm:prSet>
      <dgm:spPr/>
    </dgm:pt>
  </dgm:ptLst>
  <dgm:cxnLst>
    <dgm:cxn modelId="{9102CE3D-D9AC-504F-821D-16354F2AF6C9}" srcId="{2D5134F0-BDB8-BA45-AB59-A5F22E0F9095}" destId="{28EFC604-E08C-A049-BD71-35772FCFE57D}" srcOrd="0" destOrd="0" parTransId="{49B96952-EC22-F441-817C-F63FFDD92602}" sibTransId="{C6D0B0E9-23CA-934E-956A-A5903A50F783}"/>
    <dgm:cxn modelId="{8F93BE5C-2614-45F9-93DA-C569C9469B29}" type="presOf" srcId="{65288798-2C76-4DC2-A7AA-036435813520}" destId="{B10FCCAC-B7D6-441D-BAD5-033A3AF664E3}" srcOrd="0" destOrd="0" presId="urn:microsoft.com/office/officeart/2005/8/layout/chevron2"/>
    <dgm:cxn modelId="{827D1E43-2045-4F39-9C79-A6BCC6430C60}" type="presOf" srcId="{59D8F8D8-9657-43FB-9BDD-4607F865A3B9}" destId="{CD5A4BB6-296B-49AD-8C88-E69A7261FE3A}" srcOrd="0" destOrd="0" presId="urn:microsoft.com/office/officeart/2005/8/layout/chevron2"/>
    <dgm:cxn modelId="{BF8F856D-5A94-BF4F-AFFA-51E5F00F82D2}" srcId="{65BABE56-31B3-0B42-8891-1073ADD4BE57}" destId="{98DDC27D-3A09-0247-AB8F-192464559203}" srcOrd="0" destOrd="0" parTransId="{3B78327D-2BEE-DE49-A029-3917B85DB920}" sibTransId="{13D250C0-C546-6741-9E9A-63785E30C016}"/>
    <dgm:cxn modelId="{43FEB151-C57F-4276-BBF0-1B5D867AFB95}" type="presOf" srcId="{B789FC79-A363-4625-8053-B12D91204169}" destId="{EABFB06C-DBFC-4260-BFE0-F338CF2B59EA}" srcOrd="0" destOrd="0" presId="urn:microsoft.com/office/officeart/2005/8/layout/chevron2"/>
    <dgm:cxn modelId="{984BCD7C-A3BA-4E6D-AE2C-AAB40832F345}" type="presOf" srcId="{4F79F732-C8FB-4085-819F-824B24ED69F5}" destId="{3614AECF-2940-40BF-ACAF-A9814C9A8DA3}" srcOrd="0" destOrd="0" presId="urn:microsoft.com/office/officeart/2005/8/layout/chevron2"/>
    <dgm:cxn modelId="{D010DB7E-3BF1-43DD-9287-A74037433115}" srcId="{59D8F8D8-9657-43FB-9BDD-4607F865A3B9}" destId="{4F79F732-C8FB-4085-819F-824B24ED69F5}" srcOrd="0" destOrd="0" parTransId="{BF04F85B-107D-42BA-AD5B-EBEA6C874933}" sibTransId="{B349E67A-6913-4C0B-B7C1-7FF827AAAB6B}"/>
    <dgm:cxn modelId="{707F9A87-5172-458B-9460-E2584CF8D7B0}" type="presOf" srcId="{28EFC604-E08C-A049-BD71-35772FCFE57D}" destId="{7AB135BA-15C0-F749-B307-ECE18AD0B927}" srcOrd="0" destOrd="0" presId="urn:microsoft.com/office/officeart/2005/8/layout/chevron2"/>
    <dgm:cxn modelId="{BBF32C88-EFC6-9E4A-9F1C-9DD27391072E}" type="presOf" srcId="{9470FE9A-75B3-7545-8CB1-BA3399CFEEB1}" destId="{24D2342D-CFA2-AD40-80A2-C820B00B6BE1}" srcOrd="0" destOrd="0" presId="urn:microsoft.com/office/officeart/2005/8/layout/chevron2"/>
    <dgm:cxn modelId="{17EB0C95-7063-6845-89D6-C193E27451B6}" srcId="{9470FE9A-75B3-7545-8CB1-BA3399CFEEB1}" destId="{2D5134F0-BDB8-BA45-AB59-A5F22E0F9095}" srcOrd="0" destOrd="0" parTransId="{AC066A22-560C-7E4D-8D57-E89105F6F5E1}" sibTransId="{2351EB7A-D582-8C49-8065-98549DA3F5CF}"/>
    <dgm:cxn modelId="{38A15EA6-8A7B-4827-9251-7B0A5948EE13}" type="presOf" srcId="{65BABE56-31B3-0B42-8891-1073ADD4BE57}" destId="{379121C5-0308-1841-B0C1-6E5C88AEF3F8}" srcOrd="0" destOrd="0" presId="urn:microsoft.com/office/officeart/2005/8/layout/chevron2"/>
    <dgm:cxn modelId="{BB6F04B2-06F8-9A43-8139-A70592A6BA91}" srcId="{9470FE9A-75B3-7545-8CB1-BA3399CFEEB1}" destId="{65BABE56-31B3-0B42-8891-1073ADD4BE57}" srcOrd="1" destOrd="0" parTransId="{207DD29E-913D-7940-BB5E-4AE85B69C60D}" sibTransId="{BCA99EB4-EF79-3B47-A1C0-0763F4A13048}"/>
    <dgm:cxn modelId="{5B97B8BD-0EE4-4C2B-811F-FEDA83034AD4}" type="presOf" srcId="{98DDC27D-3A09-0247-AB8F-192464559203}" destId="{83BAE4B4-ED93-1249-805A-4A8F514EDF49}" srcOrd="0" destOrd="0" presId="urn:microsoft.com/office/officeart/2005/8/layout/chevron2"/>
    <dgm:cxn modelId="{4A65F3BF-D749-44FE-A135-885DE9BC7F6B}" srcId="{65288798-2C76-4DC2-A7AA-036435813520}" destId="{B789FC79-A363-4625-8053-B12D91204169}" srcOrd="0" destOrd="0" parTransId="{D518A0CD-3B68-44EB-A03B-7E6202A5E1CA}" sibTransId="{C8C3CD4D-F8A2-4AD8-9F7F-940D2D18CAF8}"/>
    <dgm:cxn modelId="{88A6C8DD-2D2F-401C-BB5C-A0F080028676}" type="presOf" srcId="{2D5134F0-BDB8-BA45-AB59-A5F22E0F9095}" destId="{F4E6CF97-E39E-3941-A035-52E53D34B174}" srcOrd="0" destOrd="0" presId="urn:microsoft.com/office/officeart/2005/8/layout/chevron2"/>
    <dgm:cxn modelId="{AE2C09E5-08B9-4B54-9E78-ECEA9C8E28BA}" srcId="{9470FE9A-75B3-7545-8CB1-BA3399CFEEB1}" destId="{59D8F8D8-9657-43FB-9BDD-4607F865A3B9}" srcOrd="2" destOrd="0" parTransId="{0F39AE8D-2F0E-412A-A356-86BE1782583B}" sibTransId="{9DB2941C-6E9E-424E-B748-6F1A4F0AA391}"/>
    <dgm:cxn modelId="{BD1818F6-2C55-47E5-AB9A-06C71A9860DE}" srcId="{9470FE9A-75B3-7545-8CB1-BA3399CFEEB1}" destId="{65288798-2C76-4DC2-A7AA-036435813520}" srcOrd="3" destOrd="0" parTransId="{E2B66D4D-131C-4C78-9261-3B99D84A02B7}" sibTransId="{3617EACF-7AEE-4F40-A33E-1838A97BF361}"/>
    <dgm:cxn modelId="{D9D442E0-59E1-48D1-B044-A21E0E994445}" type="presParOf" srcId="{24D2342D-CFA2-AD40-80A2-C820B00B6BE1}" destId="{28BBC74F-53B8-7340-A934-62FDF629FF07}" srcOrd="0" destOrd="0" presId="urn:microsoft.com/office/officeart/2005/8/layout/chevron2"/>
    <dgm:cxn modelId="{634768CE-2E78-42FB-B290-631439B3B9B0}" type="presParOf" srcId="{28BBC74F-53B8-7340-A934-62FDF629FF07}" destId="{F4E6CF97-E39E-3941-A035-52E53D34B174}" srcOrd="0" destOrd="0" presId="urn:microsoft.com/office/officeart/2005/8/layout/chevron2"/>
    <dgm:cxn modelId="{B26A7E1A-522D-4594-B02C-C64C49E476DA}" type="presParOf" srcId="{28BBC74F-53B8-7340-A934-62FDF629FF07}" destId="{7AB135BA-15C0-F749-B307-ECE18AD0B927}" srcOrd="1" destOrd="0" presId="urn:microsoft.com/office/officeart/2005/8/layout/chevron2"/>
    <dgm:cxn modelId="{681FE6D0-DC4A-46F8-A7C0-F9D8F1F140D3}" type="presParOf" srcId="{24D2342D-CFA2-AD40-80A2-C820B00B6BE1}" destId="{DEBE8108-01A6-0D4C-8B73-08440A817144}" srcOrd="1" destOrd="0" presId="urn:microsoft.com/office/officeart/2005/8/layout/chevron2"/>
    <dgm:cxn modelId="{5D12DB96-34C1-43D6-8900-2EA8E94D0248}" type="presParOf" srcId="{24D2342D-CFA2-AD40-80A2-C820B00B6BE1}" destId="{918C2166-EC17-F34C-AFA9-CE1C112B2097}" srcOrd="2" destOrd="0" presId="urn:microsoft.com/office/officeart/2005/8/layout/chevron2"/>
    <dgm:cxn modelId="{88AA745E-D7FB-4848-9A94-37A95DDC69C9}" type="presParOf" srcId="{918C2166-EC17-F34C-AFA9-CE1C112B2097}" destId="{379121C5-0308-1841-B0C1-6E5C88AEF3F8}" srcOrd="0" destOrd="0" presId="urn:microsoft.com/office/officeart/2005/8/layout/chevron2"/>
    <dgm:cxn modelId="{A1D37B47-5882-475A-AA47-6DAF79C02857}" type="presParOf" srcId="{918C2166-EC17-F34C-AFA9-CE1C112B2097}" destId="{83BAE4B4-ED93-1249-805A-4A8F514EDF49}" srcOrd="1" destOrd="0" presId="urn:microsoft.com/office/officeart/2005/8/layout/chevron2"/>
    <dgm:cxn modelId="{7FA0E56D-CD39-48F3-A9BB-EB9D4C4B955C}" type="presParOf" srcId="{24D2342D-CFA2-AD40-80A2-C820B00B6BE1}" destId="{2AE9DAF1-A7FE-8B42-9F05-D414728751C4}" srcOrd="3" destOrd="0" presId="urn:microsoft.com/office/officeart/2005/8/layout/chevron2"/>
    <dgm:cxn modelId="{8FE6AE9C-D581-4147-B0EA-705DD0FDC17E}" type="presParOf" srcId="{24D2342D-CFA2-AD40-80A2-C820B00B6BE1}" destId="{D8A3D874-34E4-4E66-877D-C76C20B630EF}" srcOrd="4" destOrd="0" presId="urn:microsoft.com/office/officeart/2005/8/layout/chevron2"/>
    <dgm:cxn modelId="{74A9A414-EBD6-4610-9029-C7EACB4AAD91}" type="presParOf" srcId="{D8A3D874-34E4-4E66-877D-C76C20B630EF}" destId="{CD5A4BB6-296B-49AD-8C88-E69A7261FE3A}" srcOrd="0" destOrd="0" presId="urn:microsoft.com/office/officeart/2005/8/layout/chevron2"/>
    <dgm:cxn modelId="{E2A6B468-39E9-4BB1-B7CC-1DF28754C232}" type="presParOf" srcId="{D8A3D874-34E4-4E66-877D-C76C20B630EF}" destId="{3614AECF-2940-40BF-ACAF-A9814C9A8DA3}" srcOrd="1" destOrd="0" presId="urn:microsoft.com/office/officeart/2005/8/layout/chevron2"/>
    <dgm:cxn modelId="{5B2FBAFD-FD15-443E-9415-11D6C014F488}" type="presParOf" srcId="{24D2342D-CFA2-AD40-80A2-C820B00B6BE1}" destId="{EA9EDAFA-6A01-4106-8D58-0242BB48A70C}" srcOrd="5" destOrd="0" presId="urn:microsoft.com/office/officeart/2005/8/layout/chevron2"/>
    <dgm:cxn modelId="{229A20A9-3348-47D8-B0D4-645327BB9E89}" type="presParOf" srcId="{24D2342D-CFA2-AD40-80A2-C820B00B6BE1}" destId="{9C161DB8-AF0A-4811-8835-CCD269A5E020}" srcOrd="6" destOrd="0" presId="urn:microsoft.com/office/officeart/2005/8/layout/chevron2"/>
    <dgm:cxn modelId="{09461286-A98B-48BF-A68F-F834A626C1C0}" type="presParOf" srcId="{9C161DB8-AF0A-4811-8835-CCD269A5E020}" destId="{B10FCCAC-B7D6-441D-BAD5-033A3AF664E3}" srcOrd="0" destOrd="0" presId="urn:microsoft.com/office/officeart/2005/8/layout/chevron2"/>
    <dgm:cxn modelId="{072F6D01-D038-4EF3-8478-93AACF254905}" type="presParOf" srcId="{9C161DB8-AF0A-4811-8835-CCD269A5E020}" destId="{EABFB06C-DBFC-4260-BFE0-F338CF2B59EA}"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470FE9A-75B3-7545-8CB1-BA3399CFEEB1}" type="doc">
      <dgm:prSet loTypeId="urn:microsoft.com/office/officeart/2005/8/layout/chevron2" loCatId="" qsTypeId="urn:microsoft.com/office/officeart/2005/8/quickstyle/simple3#1" qsCatId="simple" csTypeId="urn:microsoft.com/office/officeart/2005/8/colors/colorful1#1" csCatId="colorful" phldr="1"/>
      <dgm:spPr/>
      <dgm:t>
        <a:bodyPr/>
        <a:lstStyle/>
        <a:p>
          <a:endParaRPr lang="zh-CN" altLang="en-US"/>
        </a:p>
      </dgm:t>
    </dgm:pt>
    <dgm:pt modelId="{2D5134F0-BDB8-BA45-AB59-A5F22E0F9095}">
      <dgm:prSet phldrT="[文本]" custT="1"/>
      <dgm:spPr/>
      <dgm:t>
        <a:bodyPr/>
        <a:lstStyle/>
        <a:p>
          <a:r>
            <a:rPr lang="en-US" altLang="zh-CN" sz="2800" b="1" kern="1200" baseline="0" dirty="0">
              <a:solidFill>
                <a:prstClr val="black"/>
              </a:solidFill>
              <a:latin typeface="Arial" panose="020B0604020202020204" pitchFamily="34" charset="0"/>
              <a:ea typeface="黑体" panose="02010609060101010101" pitchFamily="49" charset="-122"/>
              <a:cs typeface="+mn-cs"/>
            </a:rPr>
            <a:t>1</a:t>
          </a:r>
          <a:endParaRPr lang="zh-CN" altLang="en-US" sz="2800" b="1" kern="1200" baseline="0" dirty="0">
            <a:solidFill>
              <a:prstClr val="black"/>
            </a:solidFill>
            <a:latin typeface="Arial" panose="020B0604020202020204" pitchFamily="34" charset="0"/>
            <a:ea typeface="黑体" panose="02010609060101010101" pitchFamily="49" charset="-122"/>
            <a:cs typeface="+mn-cs"/>
          </a:endParaRPr>
        </a:p>
      </dgm:t>
    </dgm:pt>
    <dgm:pt modelId="{AC066A22-560C-7E4D-8D57-E89105F6F5E1}" type="parTrans" cxnId="{17EB0C95-7063-6845-89D6-C193E27451B6}">
      <dgm:prSet/>
      <dgm:spPr/>
      <dgm:t>
        <a:bodyPr/>
        <a:lstStyle/>
        <a:p>
          <a:endParaRPr lang="zh-CN" altLang="en-US"/>
        </a:p>
      </dgm:t>
    </dgm:pt>
    <dgm:pt modelId="{2351EB7A-D582-8C49-8065-98549DA3F5CF}" type="sibTrans" cxnId="{17EB0C95-7063-6845-89D6-C193E27451B6}">
      <dgm:prSet/>
      <dgm:spPr/>
      <dgm:t>
        <a:bodyPr/>
        <a:lstStyle/>
        <a:p>
          <a:endParaRPr lang="zh-CN" altLang="en-US"/>
        </a:p>
      </dgm:t>
    </dgm:pt>
    <dgm:pt modelId="{28EFC604-E08C-A049-BD71-35772FCFE57D}">
      <dgm:prSet phldrT="[文本]" custT="1"/>
      <dgm:spPr/>
      <dgm:t>
        <a:bodyPr/>
        <a:lstStyle/>
        <a:p>
          <a:pPr marL="285750" lvl="1" indent="-285750" algn="l" defTabSz="1289050">
            <a:lnSpc>
              <a:spcPct val="90000"/>
            </a:lnSpc>
            <a:spcBef>
              <a:spcPct val="0"/>
            </a:spcBef>
            <a:spcAft>
              <a:spcPct val="15000"/>
            </a:spcAft>
            <a:buChar char="•"/>
          </a:pPr>
          <a:r>
            <a:rPr lang="en-US" altLang="zh-CN" sz="2800" b="1" kern="1200" baseline="0" dirty="0">
              <a:solidFill>
                <a:schemeClr val="bg1">
                  <a:lumMod val="75000"/>
                </a:schemeClr>
              </a:solidFill>
              <a:latin typeface="Arial" panose="020B0604020202020204" pitchFamily="34" charset="0"/>
              <a:ea typeface="微软雅黑" panose="020B0503020204020204" pitchFamily="34" charset="-122"/>
              <a:cs typeface="+mn-cs"/>
            </a:rPr>
            <a:t>STCF</a:t>
          </a:r>
          <a:r>
            <a:rPr lang="zh-CN" altLang="en-US" sz="2800" b="1" kern="1200" baseline="0" dirty="0">
              <a:solidFill>
                <a:schemeClr val="bg1">
                  <a:lumMod val="75000"/>
                </a:schemeClr>
              </a:solidFill>
              <a:latin typeface="Arial" panose="020B0604020202020204" pitchFamily="34" charset="0"/>
              <a:ea typeface="微软雅黑" panose="020B0503020204020204" pitchFamily="34" charset="-122"/>
              <a:cs typeface="+mn-cs"/>
            </a:rPr>
            <a:t>正电子环背景介绍</a:t>
          </a:r>
        </a:p>
      </dgm:t>
    </dgm:pt>
    <dgm:pt modelId="{49B96952-EC22-F441-817C-F63FFDD92602}" type="parTrans" cxnId="{9102CE3D-D9AC-504F-821D-16354F2AF6C9}">
      <dgm:prSet/>
      <dgm:spPr/>
      <dgm:t>
        <a:bodyPr/>
        <a:lstStyle/>
        <a:p>
          <a:endParaRPr lang="zh-CN" altLang="en-US"/>
        </a:p>
      </dgm:t>
    </dgm:pt>
    <dgm:pt modelId="{C6D0B0E9-23CA-934E-956A-A5903A50F783}" type="sibTrans" cxnId="{9102CE3D-D9AC-504F-821D-16354F2AF6C9}">
      <dgm:prSet/>
      <dgm:spPr/>
      <dgm:t>
        <a:bodyPr/>
        <a:lstStyle/>
        <a:p>
          <a:endParaRPr lang="zh-CN" altLang="en-US"/>
        </a:p>
      </dgm:t>
    </dgm:pt>
    <dgm:pt modelId="{65BABE56-31B3-0B42-8891-1073ADD4BE57}">
      <dgm:prSet phldrT="[文本]" custT="1"/>
      <dgm:spPr/>
      <dgm:t>
        <a:bodyPr/>
        <a:lstStyle/>
        <a:p>
          <a:r>
            <a:rPr lang="en-US" altLang="zh-CN" sz="2800" b="1" kern="1200" baseline="0" dirty="0">
              <a:solidFill>
                <a:prstClr val="black"/>
              </a:solidFill>
              <a:latin typeface="Arial" panose="020B0604020202020204" pitchFamily="34" charset="0"/>
              <a:ea typeface="黑体" panose="02010609060101010101" pitchFamily="49" charset="-122"/>
              <a:cs typeface="+mn-cs"/>
            </a:rPr>
            <a:t>2</a:t>
          </a:r>
          <a:endParaRPr lang="zh-CN" altLang="en-US" sz="2800" b="1" kern="1200" baseline="0" dirty="0">
            <a:solidFill>
              <a:prstClr val="black"/>
            </a:solidFill>
            <a:latin typeface="Arial" panose="020B0604020202020204" pitchFamily="34" charset="0"/>
            <a:ea typeface="黑体" panose="02010609060101010101" pitchFamily="49" charset="-122"/>
            <a:cs typeface="+mn-cs"/>
          </a:endParaRPr>
        </a:p>
      </dgm:t>
    </dgm:pt>
    <dgm:pt modelId="{BCA99EB4-EF79-3B47-A1C0-0763F4A13048}" type="sibTrans" cxnId="{BB6F04B2-06F8-9A43-8139-A70592A6BA91}">
      <dgm:prSet/>
      <dgm:spPr/>
      <dgm:t>
        <a:bodyPr/>
        <a:lstStyle/>
        <a:p>
          <a:endParaRPr lang="zh-CN" altLang="en-US"/>
        </a:p>
      </dgm:t>
    </dgm:pt>
    <dgm:pt modelId="{207DD29E-913D-7940-BB5E-4AE85B69C60D}" type="parTrans" cxnId="{BB6F04B2-06F8-9A43-8139-A70592A6BA91}">
      <dgm:prSet/>
      <dgm:spPr/>
      <dgm:t>
        <a:bodyPr/>
        <a:lstStyle/>
        <a:p>
          <a:endParaRPr lang="zh-CN" altLang="en-US"/>
        </a:p>
      </dgm:t>
    </dgm:pt>
    <dgm:pt modelId="{98DDC27D-3A09-0247-AB8F-192464559203}">
      <dgm:prSet phldrT="[文本]" custT="1"/>
      <dgm:spPr/>
      <dgm:t>
        <a:bodyPr/>
        <a:lstStyle/>
        <a:p>
          <a:r>
            <a:rPr lang="en-US" altLang="zh-CN" sz="2800" b="1" kern="1200" baseline="0" dirty="0">
              <a:solidFill>
                <a:schemeClr val="bg1">
                  <a:lumMod val="75000"/>
                </a:schemeClr>
              </a:solidFill>
              <a:latin typeface="Arial" panose="020B0604020202020204" pitchFamily="34" charset="0"/>
              <a:ea typeface="微软雅黑" panose="020B0503020204020204" pitchFamily="34" charset="-122"/>
              <a:cs typeface="+mn-cs"/>
            </a:rPr>
            <a:t>STCF</a:t>
          </a:r>
          <a:r>
            <a:rPr lang="zh-CN" altLang="en-US" sz="2800" b="1" kern="1200" baseline="0" dirty="0">
              <a:solidFill>
                <a:schemeClr val="bg1">
                  <a:lumMod val="75000"/>
                </a:schemeClr>
              </a:solidFill>
              <a:latin typeface="Arial" panose="020B0604020202020204" pitchFamily="34" charset="0"/>
              <a:ea typeface="微软雅黑" panose="020B0503020204020204" pitchFamily="34" charset="-122"/>
              <a:cs typeface="+mn-cs"/>
            </a:rPr>
            <a:t>正电子环光学设计</a:t>
          </a:r>
        </a:p>
      </dgm:t>
    </dgm:pt>
    <dgm:pt modelId="{13D250C0-C546-6741-9E9A-63785E30C016}" type="sibTrans" cxnId="{BF8F856D-5A94-BF4F-AFFA-51E5F00F82D2}">
      <dgm:prSet/>
      <dgm:spPr/>
      <dgm:t>
        <a:bodyPr/>
        <a:lstStyle/>
        <a:p>
          <a:endParaRPr lang="zh-CN" altLang="en-US"/>
        </a:p>
      </dgm:t>
    </dgm:pt>
    <dgm:pt modelId="{3B78327D-2BEE-DE49-A029-3917B85DB920}" type="parTrans" cxnId="{BF8F856D-5A94-BF4F-AFFA-51E5F00F82D2}">
      <dgm:prSet/>
      <dgm:spPr/>
      <dgm:t>
        <a:bodyPr/>
        <a:lstStyle/>
        <a:p>
          <a:endParaRPr lang="zh-CN" altLang="en-US"/>
        </a:p>
      </dgm:t>
    </dgm:pt>
    <dgm:pt modelId="{B789FC79-A363-4625-8053-B12D91204169}">
      <dgm:prSet phldrT="[文本]" custT="1"/>
      <dgm:spPr/>
      <dgm:t>
        <a:bodyPr/>
        <a:lstStyle/>
        <a:p>
          <a:r>
            <a:rPr lang="zh-CN" altLang="en-US" sz="2800" b="1" kern="1200" baseline="0" dirty="0">
              <a:solidFill>
                <a:schemeClr val="tx1"/>
              </a:solidFill>
              <a:latin typeface="Arial" panose="020B0604020202020204" pitchFamily="34" charset="0"/>
              <a:ea typeface="微软雅黑" panose="020B0503020204020204" pitchFamily="34" charset="-122"/>
              <a:cs typeface="+mn-cs"/>
            </a:rPr>
            <a:t>总结与下一步计划</a:t>
          </a:r>
        </a:p>
      </dgm:t>
    </dgm:pt>
    <dgm:pt modelId="{D518A0CD-3B68-44EB-A03B-7E6202A5E1CA}" type="parTrans" cxnId="{4A65F3BF-D749-44FE-A135-885DE9BC7F6B}">
      <dgm:prSet/>
      <dgm:spPr/>
      <dgm:t>
        <a:bodyPr/>
        <a:lstStyle/>
        <a:p>
          <a:endParaRPr lang="zh-CN" altLang="en-US"/>
        </a:p>
      </dgm:t>
    </dgm:pt>
    <dgm:pt modelId="{C8C3CD4D-F8A2-4AD8-9F7F-940D2D18CAF8}" type="sibTrans" cxnId="{4A65F3BF-D749-44FE-A135-885DE9BC7F6B}">
      <dgm:prSet/>
      <dgm:spPr/>
      <dgm:t>
        <a:bodyPr/>
        <a:lstStyle/>
        <a:p>
          <a:endParaRPr lang="zh-CN" altLang="en-US"/>
        </a:p>
      </dgm:t>
    </dgm:pt>
    <dgm:pt modelId="{65288798-2C76-4DC2-A7AA-036435813520}">
      <dgm:prSet phldrT="[文本]" custT="1"/>
      <dgm:spPr/>
      <dgm:t>
        <a:bodyPr/>
        <a:lstStyle/>
        <a:p>
          <a:r>
            <a:rPr lang="en-US" altLang="zh-CN" sz="2800" b="1" kern="1200" baseline="0" dirty="0">
              <a:solidFill>
                <a:prstClr val="black"/>
              </a:solidFill>
              <a:latin typeface="Arial" panose="020B0604020202020204" pitchFamily="34" charset="0"/>
              <a:ea typeface="微软雅黑" panose="020B0503020204020204" pitchFamily="34" charset="-122"/>
              <a:cs typeface="+mn-cs"/>
            </a:rPr>
            <a:t>4</a:t>
          </a:r>
          <a:endParaRPr lang="zh-CN" altLang="en-US" sz="2800" b="1" kern="1200" baseline="0" dirty="0">
            <a:solidFill>
              <a:prstClr val="black"/>
            </a:solidFill>
            <a:latin typeface="Arial" panose="020B0604020202020204" pitchFamily="34" charset="0"/>
            <a:ea typeface="微软雅黑" panose="020B0503020204020204" pitchFamily="34" charset="-122"/>
            <a:cs typeface="+mn-cs"/>
          </a:endParaRPr>
        </a:p>
      </dgm:t>
    </dgm:pt>
    <dgm:pt modelId="{E2B66D4D-131C-4C78-9261-3B99D84A02B7}" type="parTrans" cxnId="{BD1818F6-2C55-47E5-AB9A-06C71A9860DE}">
      <dgm:prSet/>
      <dgm:spPr/>
      <dgm:t>
        <a:bodyPr/>
        <a:lstStyle/>
        <a:p>
          <a:endParaRPr lang="zh-CN" altLang="en-US"/>
        </a:p>
      </dgm:t>
    </dgm:pt>
    <dgm:pt modelId="{3617EACF-7AEE-4F40-A33E-1838A97BF361}" type="sibTrans" cxnId="{BD1818F6-2C55-47E5-AB9A-06C71A9860DE}">
      <dgm:prSet/>
      <dgm:spPr/>
      <dgm:t>
        <a:bodyPr/>
        <a:lstStyle/>
        <a:p>
          <a:endParaRPr lang="zh-CN" altLang="en-US"/>
        </a:p>
      </dgm:t>
    </dgm:pt>
    <dgm:pt modelId="{59D8F8D8-9657-43FB-9BDD-4607F865A3B9}">
      <dgm:prSet phldrT="[文本]" custT="1"/>
      <dgm:spPr/>
      <dgm:t>
        <a:bodyPr/>
        <a:lstStyle/>
        <a:p>
          <a:pPr marL="0" lvl="0" indent="0" algn="ctr" defTabSz="577850">
            <a:lnSpc>
              <a:spcPct val="90000"/>
            </a:lnSpc>
            <a:spcBef>
              <a:spcPct val="0"/>
            </a:spcBef>
            <a:spcAft>
              <a:spcPct val="35000"/>
            </a:spcAft>
            <a:buNone/>
          </a:pPr>
          <a:r>
            <a:rPr lang="en-US" altLang="zh-CN" sz="2800" b="1" kern="1200" baseline="0" dirty="0">
              <a:solidFill>
                <a:prstClr val="black"/>
              </a:solidFill>
              <a:latin typeface="Arial" panose="020B0604020202020204" pitchFamily="34" charset="0"/>
              <a:ea typeface="微软雅黑" panose="020B0503020204020204" pitchFamily="34" charset="-122"/>
              <a:cs typeface="+mn-cs"/>
            </a:rPr>
            <a:t>3</a:t>
          </a:r>
          <a:endParaRPr lang="zh-CN" altLang="en-US" sz="2800" b="1" kern="1200" baseline="0" dirty="0">
            <a:solidFill>
              <a:prstClr val="black"/>
            </a:solidFill>
            <a:latin typeface="Arial" panose="020B0604020202020204" pitchFamily="34" charset="0"/>
            <a:ea typeface="微软雅黑" panose="020B0503020204020204" pitchFamily="34" charset="-122"/>
            <a:cs typeface="+mn-cs"/>
          </a:endParaRPr>
        </a:p>
      </dgm:t>
    </dgm:pt>
    <dgm:pt modelId="{0F39AE8D-2F0E-412A-A356-86BE1782583B}" type="parTrans" cxnId="{AE2C09E5-08B9-4B54-9E78-ECEA9C8E28BA}">
      <dgm:prSet/>
      <dgm:spPr/>
      <dgm:t>
        <a:bodyPr/>
        <a:lstStyle/>
        <a:p>
          <a:endParaRPr lang="zh-CN" altLang="en-US"/>
        </a:p>
      </dgm:t>
    </dgm:pt>
    <dgm:pt modelId="{9DB2941C-6E9E-424E-B748-6F1A4F0AA391}" type="sibTrans" cxnId="{AE2C09E5-08B9-4B54-9E78-ECEA9C8E28BA}">
      <dgm:prSet/>
      <dgm:spPr/>
      <dgm:t>
        <a:bodyPr/>
        <a:lstStyle/>
        <a:p>
          <a:endParaRPr lang="zh-CN" altLang="en-US"/>
        </a:p>
      </dgm:t>
    </dgm:pt>
    <dgm:pt modelId="{4F79F732-C8FB-4085-819F-824B24ED69F5}">
      <dgm:prSet phldrT="[文本]" custT="1"/>
      <dgm:spPr/>
      <dgm:t>
        <a:bodyPr/>
        <a:lstStyle/>
        <a:p>
          <a:r>
            <a:rPr lang="en-US" altLang="zh-CN" sz="2800" b="1" kern="1200" baseline="0" dirty="0">
              <a:solidFill>
                <a:schemeClr val="bg1">
                  <a:lumMod val="75000"/>
                </a:schemeClr>
              </a:solidFill>
              <a:latin typeface="Arial" panose="020B0604020202020204" pitchFamily="34" charset="0"/>
              <a:ea typeface="微软雅黑" panose="020B0503020204020204" pitchFamily="34" charset="-122"/>
              <a:cs typeface="+mn-cs"/>
            </a:rPr>
            <a:t>STCF</a:t>
          </a:r>
          <a:r>
            <a:rPr lang="zh-CN" altLang="en-US" sz="2800" b="1" kern="1200" baseline="0" dirty="0">
              <a:solidFill>
                <a:schemeClr val="bg1">
                  <a:lumMod val="75000"/>
                </a:schemeClr>
              </a:solidFill>
              <a:latin typeface="Arial" panose="020B0604020202020204" pitchFamily="34" charset="0"/>
              <a:ea typeface="微软雅黑" panose="020B0503020204020204" pitchFamily="34" charset="-122"/>
              <a:cs typeface="+mn-cs"/>
            </a:rPr>
            <a:t>正电子环注入引出设计</a:t>
          </a:r>
        </a:p>
      </dgm:t>
    </dgm:pt>
    <dgm:pt modelId="{BF04F85B-107D-42BA-AD5B-EBEA6C874933}" type="parTrans" cxnId="{D010DB7E-3BF1-43DD-9287-A74037433115}">
      <dgm:prSet/>
      <dgm:spPr/>
      <dgm:t>
        <a:bodyPr/>
        <a:lstStyle/>
        <a:p>
          <a:endParaRPr lang="zh-CN" altLang="en-US"/>
        </a:p>
      </dgm:t>
    </dgm:pt>
    <dgm:pt modelId="{B349E67A-6913-4C0B-B7C1-7FF827AAAB6B}" type="sibTrans" cxnId="{D010DB7E-3BF1-43DD-9287-A74037433115}">
      <dgm:prSet/>
      <dgm:spPr/>
      <dgm:t>
        <a:bodyPr/>
        <a:lstStyle/>
        <a:p>
          <a:endParaRPr lang="zh-CN" altLang="en-US"/>
        </a:p>
      </dgm:t>
    </dgm:pt>
    <dgm:pt modelId="{24D2342D-CFA2-AD40-80A2-C820B00B6BE1}" type="pres">
      <dgm:prSet presAssocID="{9470FE9A-75B3-7545-8CB1-BA3399CFEEB1}" presName="linearFlow" presStyleCnt="0">
        <dgm:presLayoutVars>
          <dgm:dir/>
          <dgm:animLvl val="lvl"/>
          <dgm:resizeHandles val="exact"/>
        </dgm:presLayoutVars>
      </dgm:prSet>
      <dgm:spPr/>
    </dgm:pt>
    <dgm:pt modelId="{28BBC74F-53B8-7340-A934-62FDF629FF07}" type="pres">
      <dgm:prSet presAssocID="{2D5134F0-BDB8-BA45-AB59-A5F22E0F9095}" presName="composite" presStyleCnt="0"/>
      <dgm:spPr/>
    </dgm:pt>
    <dgm:pt modelId="{F4E6CF97-E39E-3941-A035-52E53D34B174}" type="pres">
      <dgm:prSet presAssocID="{2D5134F0-BDB8-BA45-AB59-A5F22E0F9095}" presName="parentText" presStyleLbl="alignNode1" presStyleIdx="0" presStyleCnt="4">
        <dgm:presLayoutVars>
          <dgm:chMax val="1"/>
          <dgm:bulletEnabled val="1"/>
        </dgm:presLayoutVars>
      </dgm:prSet>
      <dgm:spPr/>
    </dgm:pt>
    <dgm:pt modelId="{7AB135BA-15C0-F749-B307-ECE18AD0B927}" type="pres">
      <dgm:prSet presAssocID="{2D5134F0-BDB8-BA45-AB59-A5F22E0F9095}" presName="descendantText" presStyleLbl="alignAcc1" presStyleIdx="0" presStyleCnt="4">
        <dgm:presLayoutVars>
          <dgm:bulletEnabled val="1"/>
        </dgm:presLayoutVars>
      </dgm:prSet>
      <dgm:spPr/>
    </dgm:pt>
    <dgm:pt modelId="{DEBE8108-01A6-0D4C-8B73-08440A817144}" type="pres">
      <dgm:prSet presAssocID="{2351EB7A-D582-8C49-8065-98549DA3F5CF}" presName="sp" presStyleCnt="0"/>
      <dgm:spPr/>
    </dgm:pt>
    <dgm:pt modelId="{918C2166-EC17-F34C-AFA9-CE1C112B2097}" type="pres">
      <dgm:prSet presAssocID="{65BABE56-31B3-0B42-8891-1073ADD4BE57}" presName="composite" presStyleCnt="0"/>
      <dgm:spPr/>
    </dgm:pt>
    <dgm:pt modelId="{379121C5-0308-1841-B0C1-6E5C88AEF3F8}" type="pres">
      <dgm:prSet presAssocID="{65BABE56-31B3-0B42-8891-1073ADD4BE57}" presName="parentText" presStyleLbl="alignNode1" presStyleIdx="1" presStyleCnt="4">
        <dgm:presLayoutVars>
          <dgm:chMax val="1"/>
          <dgm:bulletEnabled val="1"/>
        </dgm:presLayoutVars>
      </dgm:prSet>
      <dgm:spPr/>
    </dgm:pt>
    <dgm:pt modelId="{83BAE4B4-ED93-1249-805A-4A8F514EDF49}" type="pres">
      <dgm:prSet presAssocID="{65BABE56-31B3-0B42-8891-1073ADD4BE57}" presName="descendantText" presStyleLbl="alignAcc1" presStyleIdx="1" presStyleCnt="4">
        <dgm:presLayoutVars>
          <dgm:bulletEnabled val="1"/>
        </dgm:presLayoutVars>
      </dgm:prSet>
      <dgm:spPr/>
    </dgm:pt>
    <dgm:pt modelId="{2AE9DAF1-A7FE-8B42-9F05-D414728751C4}" type="pres">
      <dgm:prSet presAssocID="{BCA99EB4-EF79-3B47-A1C0-0763F4A13048}" presName="sp" presStyleCnt="0"/>
      <dgm:spPr/>
    </dgm:pt>
    <dgm:pt modelId="{D8A3D874-34E4-4E66-877D-C76C20B630EF}" type="pres">
      <dgm:prSet presAssocID="{59D8F8D8-9657-43FB-9BDD-4607F865A3B9}" presName="composite" presStyleCnt="0"/>
      <dgm:spPr/>
    </dgm:pt>
    <dgm:pt modelId="{CD5A4BB6-296B-49AD-8C88-E69A7261FE3A}" type="pres">
      <dgm:prSet presAssocID="{59D8F8D8-9657-43FB-9BDD-4607F865A3B9}" presName="parentText" presStyleLbl="alignNode1" presStyleIdx="2" presStyleCnt="4">
        <dgm:presLayoutVars>
          <dgm:chMax val="1"/>
          <dgm:bulletEnabled val="1"/>
        </dgm:presLayoutVars>
      </dgm:prSet>
      <dgm:spPr/>
    </dgm:pt>
    <dgm:pt modelId="{3614AECF-2940-40BF-ACAF-A9814C9A8DA3}" type="pres">
      <dgm:prSet presAssocID="{59D8F8D8-9657-43FB-9BDD-4607F865A3B9}" presName="descendantText" presStyleLbl="alignAcc1" presStyleIdx="2" presStyleCnt="4">
        <dgm:presLayoutVars>
          <dgm:bulletEnabled val="1"/>
        </dgm:presLayoutVars>
      </dgm:prSet>
      <dgm:spPr/>
    </dgm:pt>
    <dgm:pt modelId="{EA9EDAFA-6A01-4106-8D58-0242BB48A70C}" type="pres">
      <dgm:prSet presAssocID="{9DB2941C-6E9E-424E-B748-6F1A4F0AA391}" presName="sp" presStyleCnt="0"/>
      <dgm:spPr/>
    </dgm:pt>
    <dgm:pt modelId="{9C161DB8-AF0A-4811-8835-CCD269A5E020}" type="pres">
      <dgm:prSet presAssocID="{65288798-2C76-4DC2-A7AA-036435813520}" presName="composite" presStyleCnt="0"/>
      <dgm:spPr/>
    </dgm:pt>
    <dgm:pt modelId="{B10FCCAC-B7D6-441D-BAD5-033A3AF664E3}" type="pres">
      <dgm:prSet presAssocID="{65288798-2C76-4DC2-A7AA-036435813520}" presName="parentText" presStyleLbl="alignNode1" presStyleIdx="3" presStyleCnt="4">
        <dgm:presLayoutVars>
          <dgm:chMax val="1"/>
          <dgm:bulletEnabled val="1"/>
        </dgm:presLayoutVars>
      </dgm:prSet>
      <dgm:spPr/>
    </dgm:pt>
    <dgm:pt modelId="{EABFB06C-DBFC-4260-BFE0-F338CF2B59EA}" type="pres">
      <dgm:prSet presAssocID="{65288798-2C76-4DC2-A7AA-036435813520}" presName="descendantText" presStyleLbl="alignAcc1" presStyleIdx="3" presStyleCnt="4">
        <dgm:presLayoutVars>
          <dgm:bulletEnabled val="1"/>
        </dgm:presLayoutVars>
      </dgm:prSet>
      <dgm:spPr/>
    </dgm:pt>
  </dgm:ptLst>
  <dgm:cxnLst>
    <dgm:cxn modelId="{9102CE3D-D9AC-504F-821D-16354F2AF6C9}" srcId="{2D5134F0-BDB8-BA45-AB59-A5F22E0F9095}" destId="{28EFC604-E08C-A049-BD71-35772FCFE57D}" srcOrd="0" destOrd="0" parTransId="{49B96952-EC22-F441-817C-F63FFDD92602}" sibTransId="{C6D0B0E9-23CA-934E-956A-A5903A50F783}"/>
    <dgm:cxn modelId="{8F93BE5C-2614-45F9-93DA-C569C9469B29}" type="presOf" srcId="{65288798-2C76-4DC2-A7AA-036435813520}" destId="{B10FCCAC-B7D6-441D-BAD5-033A3AF664E3}" srcOrd="0" destOrd="0" presId="urn:microsoft.com/office/officeart/2005/8/layout/chevron2"/>
    <dgm:cxn modelId="{827D1E43-2045-4F39-9C79-A6BCC6430C60}" type="presOf" srcId="{59D8F8D8-9657-43FB-9BDD-4607F865A3B9}" destId="{CD5A4BB6-296B-49AD-8C88-E69A7261FE3A}" srcOrd="0" destOrd="0" presId="urn:microsoft.com/office/officeart/2005/8/layout/chevron2"/>
    <dgm:cxn modelId="{BF8F856D-5A94-BF4F-AFFA-51E5F00F82D2}" srcId="{65BABE56-31B3-0B42-8891-1073ADD4BE57}" destId="{98DDC27D-3A09-0247-AB8F-192464559203}" srcOrd="0" destOrd="0" parTransId="{3B78327D-2BEE-DE49-A029-3917B85DB920}" sibTransId="{13D250C0-C546-6741-9E9A-63785E30C016}"/>
    <dgm:cxn modelId="{43FEB151-C57F-4276-BBF0-1B5D867AFB95}" type="presOf" srcId="{B789FC79-A363-4625-8053-B12D91204169}" destId="{EABFB06C-DBFC-4260-BFE0-F338CF2B59EA}" srcOrd="0" destOrd="0" presId="urn:microsoft.com/office/officeart/2005/8/layout/chevron2"/>
    <dgm:cxn modelId="{984BCD7C-A3BA-4E6D-AE2C-AAB40832F345}" type="presOf" srcId="{4F79F732-C8FB-4085-819F-824B24ED69F5}" destId="{3614AECF-2940-40BF-ACAF-A9814C9A8DA3}" srcOrd="0" destOrd="0" presId="urn:microsoft.com/office/officeart/2005/8/layout/chevron2"/>
    <dgm:cxn modelId="{D010DB7E-3BF1-43DD-9287-A74037433115}" srcId="{59D8F8D8-9657-43FB-9BDD-4607F865A3B9}" destId="{4F79F732-C8FB-4085-819F-824B24ED69F5}" srcOrd="0" destOrd="0" parTransId="{BF04F85B-107D-42BA-AD5B-EBEA6C874933}" sibTransId="{B349E67A-6913-4C0B-B7C1-7FF827AAAB6B}"/>
    <dgm:cxn modelId="{707F9A87-5172-458B-9460-E2584CF8D7B0}" type="presOf" srcId="{28EFC604-E08C-A049-BD71-35772FCFE57D}" destId="{7AB135BA-15C0-F749-B307-ECE18AD0B927}" srcOrd="0" destOrd="0" presId="urn:microsoft.com/office/officeart/2005/8/layout/chevron2"/>
    <dgm:cxn modelId="{BBF32C88-EFC6-9E4A-9F1C-9DD27391072E}" type="presOf" srcId="{9470FE9A-75B3-7545-8CB1-BA3399CFEEB1}" destId="{24D2342D-CFA2-AD40-80A2-C820B00B6BE1}" srcOrd="0" destOrd="0" presId="urn:microsoft.com/office/officeart/2005/8/layout/chevron2"/>
    <dgm:cxn modelId="{17EB0C95-7063-6845-89D6-C193E27451B6}" srcId="{9470FE9A-75B3-7545-8CB1-BA3399CFEEB1}" destId="{2D5134F0-BDB8-BA45-AB59-A5F22E0F9095}" srcOrd="0" destOrd="0" parTransId="{AC066A22-560C-7E4D-8D57-E89105F6F5E1}" sibTransId="{2351EB7A-D582-8C49-8065-98549DA3F5CF}"/>
    <dgm:cxn modelId="{38A15EA6-8A7B-4827-9251-7B0A5948EE13}" type="presOf" srcId="{65BABE56-31B3-0B42-8891-1073ADD4BE57}" destId="{379121C5-0308-1841-B0C1-6E5C88AEF3F8}" srcOrd="0" destOrd="0" presId="urn:microsoft.com/office/officeart/2005/8/layout/chevron2"/>
    <dgm:cxn modelId="{BB6F04B2-06F8-9A43-8139-A70592A6BA91}" srcId="{9470FE9A-75B3-7545-8CB1-BA3399CFEEB1}" destId="{65BABE56-31B3-0B42-8891-1073ADD4BE57}" srcOrd="1" destOrd="0" parTransId="{207DD29E-913D-7940-BB5E-4AE85B69C60D}" sibTransId="{BCA99EB4-EF79-3B47-A1C0-0763F4A13048}"/>
    <dgm:cxn modelId="{5B97B8BD-0EE4-4C2B-811F-FEDA83034AD4}" type="presOf" srcId="{98DDC27D-3A09-0247-AB8F-192464559203}" destId="{83BAE4B4-ED93-1249-805A-4A8F514EDF49}" srcOrd="0" destOrd="0" presId="urn:microsoft.com/office/officeart/2005/8/layout/chevron2"/>
    <dgm:cxn modelId="{4A65F3BF-D749-44FE-A135-885DE9BC7F6B}" srcId="{65288798-2C76-4DC2-A7AA-036435813520}" destId="{B789FC79-A363-4625-8053-B12D91204169}" srcOrd="0" destOrd="0" parTransId="{D518A0CD-3B68-44EB-A03B-7E6202A5E1CA}" sibTransId="{C8C3CD4D-F8A2-4AD8-9F7F-940D2D18CAF8}"/>
    <dgm:cxn modelId="{88A6C8DD-2D2F-401C-BB5C-A0F080028676}" type="presOf" srcId="{2D5134F0-BDB8-BA45-AB59-A5F22E0F9095}" destId="{F4E6CF97-E39E-3941-A035-52E53D34B174}" srcOrd="0" destOrd="0" presId="urn:microsoft.com/office/officeart/2005/8/layout/chevron2"/>
    <dgm:cxn modelId="{AE2C09E5-08B9-4B54-9E78-ECEA9C8E28BA}" srcId="{9470FE9A-75B3-7545-8CB1-BA3399CFEEB1}" destId="{59D8F8D8-9657-43FB-9BDD-4607F865A3B9}" srcOrd="2" destOrd="0" parTransId="{0F39AE8D-2F0E-412A-A356-86BE1782583B}" sibTransId="{9DB2941C-6E9E-424E-B748-6F1A4F0AA391}"/>
    <dgm:cxn modelId="{BD1818F6-2C55-47E5-AB9A-06C71A9860DE}" srcId="{9470FE9A-75B3-7545-8CB1-BA3399CFEEB1}" destId="{65288798-2C76-4DC2-A7AA-036435813520}" srcOrd="3" destOrd="0" parTransId="{E2B66D4D-131C-4C78-9261-3B99D84A02B7}" sibTransId="{3617EACF-7AEE-4F40-A33E-1838A97BF361}"/>
    <dgm:cxn modelId="{D9D442E0-59E1-48D1-B044-A21E0E994445}" type="presParOf" srcId="{24D2342D-CFA2-AD40-80A2-C820B00B6BE1}" destId="{28BBC74F-53B8-7340-A934-62FDF629FF07}" srcOrd="0" destOrd="0" presId="urn:microsoft.com/office/officeart/2005/8/layout/chevron2"/>
    <dgm:cxn modelId="{634768CE-2E78-42FB-B290-631439B3B9B0}" type="presParOf" srcId="{28BBC74F-53B8-7340-A934-62FDF629FF07}" destId="{F4E6CF97-E39E-3941-A035-52E53D34B174}" srcOrd="0" destOrd="0" presId="urn:microsoft.com/office/officeart/2005/8/layout/chevron2"/>
    <dgm:cxn modelId="{B26A7E1A-522D-4594-B02C-C64C49E476DA}" type="presParOf" srcId="{28BBC74F-53B8-7340-A934-62FDF629FF07}" destId="{7AB135BA-15C0-F749-B307-ECE18AD0B927}" srcOrd="1" destOrd="0" presId="urn:microsoft.com/office/officeart/2005/8/layout/chevron2"/>
    <dgm:cxn modelId="{681FE6D0-DC4A-46F8-A7C0-F9D8F1F140D3}" type="presParOf" srcId="{24D2342D-CFA2-AD40-80A2-C820B00B6BE1}" destId="{DEBE8108-01A6-0D4C-8B73-08440A817144}" srcOrd="1" destOrd="0" presId="urn:microsoft.com/office/officeart/2005/8/layout/chevron2"/>
    <dgm:cxn modelId="{5D12DB96-34C1-43D6-8900-2EA8E94D0248}" type="presParOf" srcId="{24D2342D-CFA2-AD40-80A2-C820B00B6BE1}" destId="{918C2166-EC17-F34C-AFA9-CE1C112B2097}" srcOrd="2" destOrd="0" presId="urn:microsoft.com/office/officeart/2005/8/layout/chevron2"/>
    <dgm:cxn modelId="{88AA745E-D7FB-4848-9A94-37A95DDC69C9}" type="presParOf" srcId="{918C2166-EC17-F34C-AFA9-CE1C112B2097}" destId="{379121C5-0308-1841-B0C1-6E5C88AEF3F8}" srcOrd="0" destOrd="0" presId="urn:microsoft.com/office/officeart/2005/8/layout/chevron2"/>
    <dgm:cxn modelId="{A1D37B47-5882-475A-AA47-6DAF79C02857}" type="presParOf" srcId="{918C2166-EC17-F34C-AFA9-CE1C112B2097}" destId="{83BAE4B4-ED93-1249-805A-4A8F514EDF49}" srcOrd="1" destOrd="0" presId="urn:microsoft.com/office/officeart/2005/8/layout/chevron2"/>
    <dgm:cxn modelId="{7FA0E56D-CD39-48F3-A9BB-EB9D4C4B955C}" type="presParOf" srcId="{24D2342D-CFA2-AD40-80A2-C820B00B6BE1}" destId="{2AE9DAF1-A7FE-8B42-9F05-D414728751C4}" srcOrd="3" destOrd="0" presId="urn:microsoft.com/office/officeart/2005/8/layout/chevron2"/>
    <dgm:cxn modelId="{8FE6AE9C-D581-4147-B0EA-705DD0FDC17E}" type="presParOf" srcId="{24D2342D-CFA2-AD40-80A2-C820B00B6BE1}" destId="{D8A3D874-34E4-4E66-877D-C76C20B630EF}" srcOrd="4" destOrd="0" presId="urn:microsoft.com/office/officeart/2005/8/layout/chevron2"/>
    <dgm:cxn modelId="{74A9A414-EBD6-4610-9029-C7EACB4AAD91}" type="presParOf" srcId="{D8A3D874-34E4-4E66-877D-C76C20B630EF}" destId="{CD5A4BB6-296B-49AD-8C88-E69A7261FE3A}" srcOrd="0" destOrd="0" presId="urn:microsoft.com/office/officeart/2005/8/layout/chevron2"/>
    <dgm:cxn modelId="{E2A6B468-39E9-4BB1-B7CC-1DF28754C232}" type="presParOf" srcId="{D8A3D874-34E4-4E66-877D-C76C20B630EF}" destId="{3614AECF-2940-40BF-ACAF-A9814C9A8DA3}" srcOrd="1" destOrd="0" presId="urn:microsoft.com/office/officeart/2005/8/layout/chevron2"/>
    <dgm:cxn modelId="{5B2FBAFD-FD15-443E-9415-11D6C014F488}" type="presParOf" srcId="{24D2342D-CFA2-AD40-80A2-C820B00B6BE1}" destId="{EA9EDAFA-6A01-4106-8D58-0242BB48A70C}" srcOrd="5" destOrd="0" presId="urn:microsoft.com/office/officeart/2005/8/layout/chevron2"/>
    <dgm:cxn modelId="{229A20A9-3348-47D8-B0D4-645327BB9E89}" type="presParOf" srcId="{24D2342D-CFA2-AD40-80A2-C820B00B6BE1}" destId="{9C161DB8-AF0A-4811-8835-CCD269A5E020}" srcOrd="6" destOrd="0" presId="urn:microsoft.com/office/officeart/2005/8/layout/chevron2"/>
    <dgm:cxn modelId="{09461286-A98B-48BF-A68F-F834A626C1C0}" type="presParOf" srcId="{9C161DB8-AF0A-4811-8835-CCD269A5E020}" destId="{B10FCCAC-B7D6-441D-BAD5-033A3AF664E3}" srcOrd="0" destOrd="0" presId="urn:microsoft.com/office/officeart/2005/8/layout/chevron2"/>
    <dgm:cxn modelId="{072F6D01-D038-4EF3-8478-93AACF254905}" type="presParOf" srcId="{9C161DB8-AF0A-4811-8835-CCD269A5E020}" destId="{EABFB06C-DBFC-4260-BFE0-F338CF2B59EA}"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E6CF97-E39E-3941-A035-52E53D34B174}">
      <dsp:nvSpPr>
        <dsp:cNvPr id="0" name=""/>
        <dsp:cNvSpPr/>
      </dsp:nvSpPr>
      <dsp:spPr>
        <a:xfrm rot="5400000">
          <a:off x="-183624" y="188264"/>
          <a:ext cx="1224160" cy="856912"/>
        </a:xfrm>
        <a:prstGeom prst="chevron">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altLang="zh-CN" sz="2800" b="1" kern="1200" baseline="0" dirty="0">
              <a:solidFill>
                <a:prstClr val="black"/>
              </a:solidFill>
              <a:latin typeface="Arial" panose="020B0604020202020204" pitchFamily="34" charset="0"/>
              <a:ea typeface="黑体" panose="02010609060101010101" pitchFamily="49" charset="-122"/>
              <a:cs typeface="+mn-cs"/>
            </a:rPr>
            <a:t>1</a:t>
          </a:r>
          <a:endParaRPr lang="zh-CN" altLang="en-US" sz="2800" b="1" kern="1200" baseline="0" dirty="0">
            <a:solidFill>
              <a:prstClr val="black"/>
            </a:solidFill>
            <a:latin typeface="Arial" panose="020B0604020202020204" pitchFamily="34" charset="0"/>
            <a:ea typeface="黑体" panose="02010609060101010101" pitchFamily="49" charset="-122"/>
            <a:cs typeface="+mn-cs"/>
          </a:endParaRPr>
        </a:p>
      </dsp:txBody>
      <dsp:txXfrm rot="-5400000">
        <a:off x="0" y="433096"/>
        <a:ext cx="856912" cy="367248"/>
      </dsp:txXfrm>
    </dsp:sp>
    <dsp:sp modelId="{7AB135BA-15C0-F749-B307-ECE18AD0B927}">
      <dsp:nvSpPr>
        <dsp:cNvPr id="0" name=""/>
        <dsp:cNvSpPr/>
      </dsp:nvSpPr>
      <dsp:spPr>
        <a:xfrm rot="5400000">
          <a:off x="3132151" y="-2270598"/>
          <a:ext cx="796122" cy="5346600"/>
        </a:xfrm>
        <a:prstGeom prst="round2Same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89050">
            <a:lnSpc>
              <a:spcPct val="90000"/>
            </a:lnSpc>
            <a:spcBef>
              <a:spcPct val="0"/>
            </a:spcBef>
            <a:spcAft>
              <a:spcPct val="15000"/>
            </a:spcAft>
            <a:buChar char="•"/>
          </a:pPr>
          <a:r>
            <a:rPr lang="en-US" altLang="zh-CN" sz="2800" b="1" kern="1200" baseline="0" dirty="0">
              <a:solidFill>
                <a:schemeClr val="tx1"/>
              </a:solidFill>
              <a:latin typeface="Arial" panose="020B0604020202020204" pitchFamily="34" charset="0"/>
              <a:ea typeface="微软雅黑" panose="020B0503020204020204" pitchFamily="34" charset="-122"/>
              <a:cs typeface="+mn-cs"/>
            </a:rPr>
            <a:t>STCF</a:t>
          </a:r>
          <a:r>
            <a:rPr lang="zh-CN" altLang="en-US" sz="2800" b="1" kern="1200" baseline="0" dirty="0">
              <a:solidFill>
                <a:schemeClr val="tx1"/>
              </a:solidFill>
              <a:latin typeface="Arial" panose="020B0604020202020204" pitchFamily="34" charset="0"/>
              <a:ea typeface="微软雅黑" panose="020B0503020204020204" pitchFamily="34" charset="-122"/>
              <a:cs typeface="+mn-cs"/>
            </a:rPr>
            <a:t>正电子环背景介绍</a:t>
          </a:r>
        </a:p>
      </dsp:txBody>
      <dsp:txXfrm rot="-5400000">
        <a:off x="856913" y="43503"/>
        <a:ext cx="5307737" cy="718396"/>
      </dsp:txXfrm>
    </dsp:sp>
    <dsp:sp modelId="{379121C5-0308-1841-B0C1-6E5C88AEF3F8}">
      <dsp:nvSpPr>
        <dsp:cNvPr id="0" name=""/>
        <dsp:cNvSpPr/>
      </dsp:nvSpPr>
      <dsp:spPr>
        <a:xfrm rot="5400000">
          <a:off x="-183624" y="1265570"/>
          <a:ext cx="1224160" cy="856912"/>
        </a:xfrm>
        <a:prstGeom prst="chevron">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altLang="zh-CN" sz="2800" b="1" kern="1200" baseline="0" dirty="0">
              <a:solidFill>
                <a:prstClr val="black"/>
              </a:solidFill>
              <a:latin typeface="Arial" panose="020B0604020202020204" pitchFamily="34" charset="0"/>
              <a:ea typeface="黑体" panose="02010609060101010101" pitchFamily="49" charset="-122"/>
              <a:cs typeface="+mn-cs"/>
            </a:rPr>
            <a:t>2</a:t>
          </a:r>
          <a:endParaRPr lang="zh-CN" altLang="en-US" sz="2800" b="1" kern="1200" baseline="0" dirty="0">
            <a:solidFill>
              <a:prstClr val="black"/>
            </a:solidFill>
            <a:latin typeface="Arial" panose="020B0604020202020204" pitchFamily="34" charset="0"/>
            <a:ea typeface="黑体" panose="02010609060101010101" pitchFamily="49" charset="-122"/>
            <a:cs typeface="+mn-cs"/>
          </a:endParaRPr>
        </a:p>
      </dsp:txBody>
      <dsp:txXfrm rot="-5400000">
        <a:off x="0" y="1510402"/>
        <a:ext cx="856912" cy="367248"/>
      </dsp:txXfrm>
    </dsp:sp>
    <dsp:sp modelId="{83BAE4B4-ED93-1249-805A-4A8F514EDF49}">
      <dsp:nvSpPr>
        <dsp:cNvPr id="0" name=""/>
        <dsp:cNvSpPr/>
      </dsp:nvSpPr>
      <dsp:spPr>
        <a:xfrm rot="5400000">
          <a:off x="3132360" y="-1193501"/>
          <a:ext cx="795704" cy="5346600"/>
        </a:xfrm>
        <a:prstGeom prst="round2SameRect">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altLang="zh-CN" sz="2800" b="1" kern="1200" baseline="0" dirty="0">
              <a:solidFill>
                <a:prstClr val="black"/>
              </a:solidFill>
              <a:latin typeface="Arial" panose="020B0604020202020204" pitchFamily="34" charset="0"/>
              <a:ea typeface="微软雅黑" panose="020B0503020204020204" pitchFamily="34" charset="-122"/>
              <a:cs typeface="+mn-cs"/>
            </a:rPr>
            <a:t>STCF</a:t>
          </a:r>
          <a:r>
            <a:rPr lang="zh-CN" altLang="en-US" sz="2800" b="1" kern="1200" baseline="0" dirty="0">
              <a:solidFill>
                <a:prstClr val="black"/>
              </a:solidFill>
              <a:latin typeface="Arial" panose="020B0604020202020204" pitchFamily="34" charset="0"/>
              <a:ea typeface="微软雅黑" panose="020B0503020204020204" pitchFamily="34" charset="-122"/>
              <a:cs typeface="+mn-cs"/>
            </a:rPr>
            <a:t>正电子环光学设计</a:t>
          </a:r>
        </a:p>
      </dsp:txBody>
      <dsp:txXfrm rot="-5400000">
        <a:off x="856913" y="1120789"/>
        <a:ext cx="5307757" cy="718018"/>
      </dsp:txXfrm>
    </dsp:sp>
    <dsp:sp modelId="{CD5A4BB6-296B-49AD-8C88-E69A7261FE3A}">
      <dsp:nvSpPr>
        <dsp:cNvPr id="0" name=""/>
        <dsp:cNvSpPr/>
      </dsp:nvSpPr>
      <dsp:spPr>
        <a:xfrm rot="5400000">
          <a:off x="-183624" y="2342876"/>
          <a:ext cx="1224160" cy="856912"/>
        </a:xfrm>
        <a:prstGeom prst="chevron">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577850">
            <a:lnSpc>
              <a:spcPct val="90000"/>
            </a:lnSpc>
            <a:spcBef>
              <a:spcPct val="0"/>
            </a:spcBef>
            <a:spcAft>
              <a:spcPct val="35000"/>
            </a:spcAft>
            <a:buNone/>
          </a:pPr>
          <a:r>
            <a:rPr lang="en-US" altLang="zh-CN" sz="2800" b="1" kern="1200" baseline="0" dirty="0">
              <a:solidFill>
                <a:prstClr val="black"/>
              </a:solidFill>
              <a:latin typeface="Arial" panose="020B0604020202020204" pitchFamily="34" charset="0"/>
              <a:ea typeface="微软雅黑" panose="020B0503020204020204" pitchFamily="34" charset="-122"/>
              <a:cs typeface="+mn-cs"/>
            </a:rPr>
            <a:t>3</a:t>
          </a:r>
          <a:endParaRPr lang="zh-CN" altLang="en-US" sz="2800" b="1" kern="1200" baseline="0" dirty="0">
            <a:solidFill>
              <a:prstClr val="black"/>
            </a:solidFill>
            <a:latin typeface="Arial" panose="020B0604020202020204" pitchFamily="34" charset="0"/>
            <a:ea typeface="微软雅黑" panose="020B0503020204020204" pitchFamily="34" charset="-122"/>
            <a:cs typeface="+mn-cs"/>
          </a:endParaRPr>
        </a:p>
      </dsp:txBody>
      <dsp:txXfrm rot="-5400000">
        <a:off x="0" y="2587708"/>
        <a:ext cx="856912" cy="367248"/>
      </dsp:txXfrm>
    </dsp:sp>
    <dsp:sp modelId="{3614AECF-2940-40BF-ACAF-A9814C9A8DA3}">
      <dsp:nvSpPr>
        <dsp:cNvPr id="0" name=""/>
        <dsp:cNvSpPr/>
      </dsp:nvSpPr>
      <dsp:spPr>
        <a:xfrm rot="5400000">
          <a:off x="3132360" y="-116195"/>
          <a:ext cx="795704" cy="5346600"/>
        </a:xfrm>
        <a:prstGeom prst="round2SameRect">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altLang="zh-CN" sz="2800" b="1" kern="1200" baseline="0" dirty="0">
              <a:solidFill>
                <a:prstClr val="black"/>
              </a:solidFill>
              <a:latin typeface="Arial" panose="020B0604020202020204" pitchFamily="34" charset="0"/>
              <a:ea typeface="微软雅黑" panose="020B0503020204020204" pitchFamily="34" charset="-122"/>
              <a:cs typeface="+mn-cs"/>
            </a:rPr>
            <a:t>STCF</a:t>
          </a:r>
          <a:r>
            <a:rPr lang="zh-CN" altLang="en-US" sz="2800" b="1" kern="1200" baseline="0" dirty="0">
              <a:solidFill>
                <a:prstClr val="black"/>
              </a:solidFill>
              <a:latin typeface="Arial" panose="020B0604020202020204" pitchFamily="34" charset="0"/>
              <a:ea typeface="微软雅黑" panose="020B0503020204020204" pitchFamily="34" charset="-122"/>
              <a:cs typeface="+mn-cs"/>
            </a:rPr>
            <a:t>正电子环注入引出设计</a:t>
          </a:r>
        </a:p>
      </dsp:txBody>
      <dsp:txXfrm rot="-5400000">
        <a:off x="856913" y="2198095"/>
        <a:ext cx="5307757" cy="718018"/>
      </dsp:txXfrm>
    </dsp:sp>
    <dsp:sp modelId="{B10FCCAC-B7D6-441D-BAD5-033A3AF664E3}">
      <dsp:nvSpPr>
        <dsp:cNvPr id="0" name=""/>
        <dsp:cNvSpPr/>
      </dsp:nvSpPr>
      <dsp:spPr>
        <a:xfrm rot="5400000">
          <a:off x="-183624" y="3420182"/>
          <a:ext cx="1224160" cy="856912"/>
        </a:xfrm>
        <a:prstGeom prst="chevron">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w="6350" cap="flat" cmpd="sng" algn="ctr">
          <a:solidFill>
            <a:schemeClr val="accent5">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altLang="zh-CN" sz="2800" b="1" kern="1200" baseline="0" dirty="0">
              <a:solidFill>
                <a:prstClr val="black"/>
              </a:solidFill>
              <a:latin typeface="Arial" panose="020B0604020202020204" pitchFamily="34" charset="0"/>
              <a:ea typeface="微软雅黑" panose="020B0503020204020204" pitchFamily="34" charset="-122"/>
              <a:cs typeface="+mn-cs"/>
            </a:rPr>
            <a:t>4</a:t>
          </a:r>
          <a:endParaRPr lang="zh-CN" altLang="en-US" sz="2800" b="1" kern="1200" baseline="0" dirty="0">
            <a:solidFill>
              <a:prstClr val="black"/>
            </a:solidFill>
            <a:latin typeface="Arial" panose="020B0604020202020204" pitchFamily="34" charset="0"/>
            <a:ea typeface="微软雅黑" panose="020B0503020204020204" pitchFamily="34" charset="-122"/>
            <a:cs typeface="+mn-cs"/>
          </a:endParaRPr>
        </a:p>
      </dsp:txBody>
      <dsp:txXfrm rot="-5400000">
        <a:off x="0" y="3665014"/>
        <a:ext cx="856912" cy="367248"/>
      </dsp:txXfrm>
    </dsp:sp>
    <dsp:sp modelId="{EABFB06C-DBFC-4260-BFE0-F338CF2B59EA}">
      <dsp:nvSpPr>
        <dsp:cNvPr id="0" name=""/>
        <dsp:cNvSpPr/>
      </dsp:nvSpPr>
      <dsp:spPr>
        <a:xfrm rot="5400000">
          <a:off x="3132360" y="961110"/>
          <a:ext cx="795704" cy="5346600"/>
        </a:xfrm>
        <a:prstGeom prst="round2Same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zh-CN" altLang="en-US" sz="2800" b="1" kern="1200" baseline="0">
              <a:solidFill>
                <a:prstClr val="black"/>
              </a:solidFill>
              <a:latin typeface="Arial" panose="020B0604020202020204" pitchFamily="34" charset="0"/>
              <a:ea typeface="微软雅黑" panose="020B0503020204020204" pitchFamily="34" charset="-122"/>
              <a:cs typeface="+mn-cs"/>
            </a:rPr>
            <a:t>总结与下一步计划</a:t>
          </a:r>
          <a:endParaRPr lang="zh-CN" altLang="en-US" sz="2800" b="1" kern="1200" baseline="0" dirty="0">
            <a:solidFill>
              <a:prstClr val="black"/>
            </a:solidFill>
            <a:latin typeface="Arial" panose="020B0604020202020204" pitchFamily="34" charset="0"/>
            <a:ea typeface="微软雅黑" panose="020B0503020204020204" pitchFamily="34" charset="-122"/>
            <a:cs typeface="+mn-cs"/>
          </a:endParaRPr>
        </a:p>
      </dsp:txBody>
      <dsp:txXfrm rot="-5400000">
        <a:off x="856913" y="3275401"/>
        <a:ext cx="5307757" cy="7180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E6CF97-E39E-3941-A035-52E53D34B174}">
      <dsp:nvSpPr>
        <dsp:cNvPr id="0" name=""/>
        <dsp:cNvSpPr/>
      </dsp:nvSpPr>
      <dsp:spPr>
        <a:xfrm rot="5400000">
          <a:off x="-183624" y="188264"/>
          <a:ext cx="1224160" cy="856912"/>
        </a:xfrm>
        <a:prstGeom prst="chevron">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altLang="zh-CN" sz="2800" b="1" kern="1200" baseline="0" dirty="0">
              <a:solidFill>
                <a:prstClr val="black"/>
              </a:solidFill>
              <a:latin typeface="Arial" panose="020B0604020202020204" pitchFamily="34" charset="0"/>
              <a:ea typeface="黑体" panose="02010609060101010101" pitchFamily="49" charset="-122"/>
              <a:cs typeface="+mn-cs"/>
            </a:rPr>
            <a:t>1</a:t>
          </a:r>
          <a:endParaRPr lang="zh-CN" altLang="en-US" sz="2800" b="1" kern="1200" baseline="0" dirty="0">
            <a:solidFill>
              <a:prstClr val="black"/>
            </a:solidFill>
            <a:latin typeface="Arial" panose="020B0604020202020204" pitchFamily="34" charset="0"/>
            <a:ea typeface="黑体" panose="02010609060101010101" pitchFamily="49" charset="-122"/>
            <a:cs typeface="+mn-cs"/>
          </a:endParaRPr>
        </a:p>
      </dsp:txBody>
      <dsp:txXfrm rot="-5400000">
        <a:off x="0" y="433096"/>
        <a:ext cx="856912" cy="367248"/>
      </dsp:txXfrm>
    </dsp:sp>
    <dsp:sp modelId="{7AB135BA-15C0-F749-B307-ECE18AD0B927}">
      <dsp:nvSpPr>
        <dsp:cNvPr id="0" name=""/>
        <dsp:cNvSpPr/>
      </dsp:nvSpPr>
      <dsp:spPr>
        <a:xfrm rot="5400000">
          <a:off x="3132151" y="-2270598"/>
          <a:ext cx="796122" cy="5346600"/>
        </a:xfrm>
        <a:prstGeom prst="round2Same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89050">
            <a:lnSpc>
              <a:spcPct val="90000"/>
            </a:lnSpc>
            <a:spcBef>
              <a:spcPct val="0"/>
            </a:spcBef>
            <a:spcAft>
              <a:spcPct val="15000"/>
            </a:spcAft>
            <a:buChar char="•"/>
          </a:pPr>
          <a:r>
            <a:rPr lang="en-US" altLang="zh-CN" sz="2800" b="1" kern="1200" baseline="0" dirty="0">
              <a:solidFill>
                <a:schemeClr val="tx1"/>
              </a:solidFill>
              <a:latin typeface="Arial" panose="020B0604020202020204" pitchFamily="34" charset="0"/>
              <a:ea typeface="微软雅黑" panose="020B0503020204020204" pitchFamily="34" charset="-122"/>
              <a:cs typeface="+mn-cs"/>
            </a:rPr>
            <a:t>STCF</a:t>
          </a:r>
          <a:r>
            <a:rPr lang="zh-CN" altLang="en-US" sz="2800" b="1" kern="1200" baseline="0" dirty="0">
              <a:solidFill>
                <a:schemeClr val="tx1"/>
              </a:solidFill>
              <a:latin typeface="Arial" panose="020B0604020202020204" pitchFamily="34" charset="0"/>
              <a:ea typeface="微软雅黑" panose="020B0503020204020204" pitchFamily="34" charset="-122"/>
              <a:cs typeface="+mn-cs"/>
            </a:rPr>
            <a:t>正电子环背景介绍</a:t>
          </a:r>
        </a:p>
      </dsp:txBody>
      <dsp:txXfrm rot="-5400000">
        <a:off x="856913" y="43503"/>
        <a:ext cx="5307737" cy="718396"/>
      </dsp:txXfrm>
    </dsp:sp>
    <dsp:sp modelId="{379121C5-0308-1841-B0C1-6E5C88AEF3F8}">
      <dsp:nvSpPr>
        <dsp:cNvPr id="0" name=""/>
        <dsp:cNvSpPr/>
      </dsp:nvSpPr>
      <dsp:spPr>
        <a:xfrm rot="5400000">
          <a:off x="-183624" y="1265570"/>
          <a:ext cx="1224160" cy="856912"/>
        </a:xfrm>
        <a:prstGeom prst="chevron">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altLang="zh-CN" sz="2800" b="1" kern="1200" baseline="0" dirty="0">
              <a:solidFill>
                <a:prstClr val="black"/>
              </a:solidFill>
              <a:latin typeface="Arial" panose="020B0604020202020204" pitchFamily="34" charset="0"/>
              <a:ea typeface="黑体" panose="02010609060101010101" pitchFamily="49" charset="-122"/>
              <a:cs typeface="+mn-cs"/>
            </a:rPr>
            <a:t>2</a:t>
          </a:r>
          <a:endParaRPr lang="zh-CN" altLang="en-US" sz="2800" b="1" kern="1200" baseline="0" dirty="0">
            <a:solidFill>
              <a:prstClr val="black"/>
            </a:solidFill>
            <a:latin typeface="Arial" panose="020B0604020202020204" pitchFamily="34" charset="0"/>
            <a:ea typeface="黑体" panose="02010609060101010101" pitchFamily="49" charset="-122"/>
            <a:cs typeface="+mn-cs"/>
          </a:endParaRPr>
        </a:p>
      </dsp:txBody>
      <dsp:txXfrm rot="-5400000">
        <a:off x="0" y="1510402"/>
        <a:ext cx="856912" cy="367248"/>
      </dsp:txXfrm>
    </dsp:sp>
    <dsp:sp modelId="{83BAE4B4-ED93-1249-805A-4A8F514EDF49}">
      <dsp:nvSpPr>
        <dsp:cNvPr id="0" name=""/>
        <dsp:cNvSpPr/>
      </dsp:nvSpPr>
      <dsp:spPr>
        <a:xfrm rot="5400000">
          <a:off x="3132360" y="-1193501"/>
          <a:ext cx="795704" cy="5346600"/>
        </a:xfrm>
        <a:prstGeom prst="round2SameRect">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altLang="zh-CN" sz="2800" b="1" kern="1200" baseline="0" dirty="0">
              <a:solidFill>
                <a:schemeClr val="bg1">
                  <a:lumMod val="75000"/>
                </a:schemeClr>
              </a:solidFill>
              <a:latin typeface="Arial" panose="020B0604020202020204" pitchFamily="34" charset="0"/>
              <a:ea typeface="微软雅黑" panose="020B0503020204020204" pitchFamily="34" charset="-122"/>
              <a:cs typeface="+mn-cs"/>
            </a:rPr>
            <a:t>STCF</a:t>
          </a:r>
          <a:r>
            <a:rPr lang="zh-CN" altLang="en-US" sz="2800" b="1" kern="1200" baseline="0" dirty="0">
              <a:solidFill>
                <a:schemeClr val="bg1">
                  <a:lumMod val="75000"/>
                </a:schemeClr>
              </a:solidFill>
              <a:latin typeface="Arial" panose="020B0604020202020204" pitchFamily="34" charset="0"/>
              <a:ea typeface="微软雅黑" panose="020B0503020204020204" pitchFamily="34" charset="-122"/>
              <a:cs typeface="+mn-cs"/>
            </a:rPr>
            <a:t>正电子环光学设计</a:t>
          </a:r>
        </a:p>
      </dsp:txBody>
      <dsp:txXfrm rot="-5400000">
        <a:off x="856913" y="1120789"/>
        <a:ext cx="5307757" cy="718018"/>
      </dsp:txXfrm>
    </dsp:sp>
    <dsp:sp modelId="{CD5A4BB6-296B-49AD-8C88-E69A7261FE3A}">
      <dsp:nvSpPr>
        <dsp:cNvPr id="0" name=""/>
        <dsp:cNvSpPr/>
      </dsp:nvSpPr>
      <dsp:spPr>
        <a:xfrm rot="5400000">
          <a:off x="-183624" y="2342876"/>
          <a:ext cx="1224160" cy="856912"/>
        </a:xfrm>
        <a:prstGeom prst="chevron">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577850">
            <a:lnSpc>
              <a:spcPct val="90000"/>
            </a:lnSpc>
            <a:spcBef>
              <a:spcPct val="0"/>
            </a:spcBef>
            <a:spcAft>
              <a:spcPct val="35000"/>
            </a:spcAft>
            <a:buNone/>
          </a:pPr>
          <a:r>
            <a:rPr lang="en-US" altLang="zh-CN" sz="2800" b="1" kern="1200" baseline="0" dirty="0">
              <a:solidFill>
                <a:prstClr val="black"/>
              </a:solidFill>
              <a:latin typeface="Arial" panose="020B0604020202020204" pitchFamily="34" charset="0"/>
              <a:ea typeface="微软雅黑" panose="020B0503020204020204" pitchFamily="34" charset="-122"/>
              <a:cs typeface="+mn-cs"/>
            </a:rPr>
            <a:t>3</a:t>
          </a:r>
          <a:endParaRPr lang="zh-CN" altLang="en-US" sz="2800" b="1" kern="1200" baseline="0" dirty="0">
            <a:solidFill>
              <a:prstClr val="black"/>
            </a:solidFill>
            <a:latin typeface="Arial" panose="020B0604020202020204" pitchFamily="34" charset="0"/>
            <a:ea typeface="微软雅黑" panose="020B0503020204020204" pitchFamily="34" charset="-122"/>
            <a:cs typeface="+mn-cs"/>
          </a:endParaRPr>
        </a:p>
      </dsp:txBody>
      <dsp:txXfrm rot="-5400000">
        <a:off x="0" y="2587708"/>
        <a:ext cx="856912" cy="367248"/>
      </dsp:txXfrm>
    </dsp:sp>
    <dsp:sp modelId="{3614AECF-2940-40BF-ACAF-A9814C9A8DA3}">
      <dsp:nvSpPr>
        <dsp:cNvPr id="0" name=""/>
        <dsp:cNvSpPr/>
      </dsp:nvSpPr>
      <dsp:spPr>
        <a:xfrm rot="5400000">
          <a:off x="3132360" y="-116195"/>
          <a:ext cx="795704" cy="5346600"/>
        </a:xfrm>
        <a:prstGeom prst="round2SameRect">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altLang="zh-CN" sz="2800" b="1" kern="1200" baseline="0" dirty="0">
              <a:solidFill>
                <a:schemeClr val="bg1">
                  <a:lumMod val="75000"/>
                </a:schemeClr>
              </a:solidFill>
              <a:latin typeface="Arial" panose="020B0604020202020204" pitchFamily="34" charset="0"/>
              <a:ea typeface="微软雅黑" panose="020B0503020204020204" pitchFamily="34" charset="-122"/>
              <a:cs typeface="+mn-cs"/>
            </a:rPr>
            <a:t>STCF</a:t>
          </a:r>
          <a:r>
            <a:rPr lang="zh-CN" altLang="en-US" sz="2800" b="1" kern="1200" baseline="0" dirty="0">
              <a:solidFill>
                <a:schemeClr val="bg1">
                  <a:lumMod val="75000"/>
                </a:schemeClr>
              </a:solidFill>
              <a:latin typeface="Arial" panose="020B0604020202020204" pitchFamily="34" charset="0"/>
              <a:ea typeface="微软雅黑" panose="020B0503020204020204" pitchFamily="34" charset="-122"/>
              <a:cs typeface="+mn-cs"/>
            </a:rPr>
            <a:t>正电子环注入引出设计</a:t>
          </a:r>
        </a:p>
      </dsp:txBody>
      <dsp:txXfrm rot="-5400000">
        <a:off x="856913" y="2198095"/>
        <a:ext cx="5307757" cy="718018"/>
      </dsp:txXfrm>
    </dsp:sp>
    <dsp:sp modelId="{B10FCCAC-B7D6-441D-BAD5-033A3AF664E3}">
      <dsp:nvSpPr>
        <dsp:cNvPr id="0" name=""/>
        <dsp:cNvSpPr/>
      </dsp:nvSpPr>
      <dsp:spPr>
        <a:xfrm rot="5400000">
          <a:off x="-183624" y="3420182"/>
          <a:ext cx="1224160" cy="856912"/>
        </a:xfrm>
        <a:prstGeom prst="chevron">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w="6350" cap="flat" cmpd="sng" algn="ctr">
          <a:solidFill>
            <a:schemeClr val="accent5">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altLang="zh-CN" sz="2800" b="1" kern="1200" baseline="0" dirty="0">
              <a:solidFill>
                <a:prstClr val="black"/>
              </a:solidFill>
              <a:latin typeface="Arial" panose="020B0604020202020204" pitchFamily="34" charset="0"/>
              <a:ea typeface="微软雅黑" panose="020B0503020204020204" pitchFamily="34" charset="-122"/>
              <a:cs typeface="+mn-cs"/>
            </a:rPr>
            <a:t>4</a:t>
          </a:r>
          <a:endParaRPr lang="zh-CN" altLang="en-US" sz="2800" b="1" kern="1200" baseline="0" dirty="0">
            <a:solidFill>
              <a:prstClr val="black"/>
            </a:solidFill>
            <a:latin typeface="Arial" panose="020B0604020202020204" pitchFamily="34" charset="0"/>
            <a:ea typeface="微软雅黑" panose="020B0503020204020204" pitchFamily="34" charset="-122"/>
            <a:cs typeface="+mn-cs"/>
          </a:endParaRPr>
        </a:p>
      </dsp:txBody>
      <dsp:txXfrm rot="-5400000">
        <a:off x="0" y="3665014"/>
        <a:ext cx="856912" cy="367248"/>
      </dsp:txXfrm>
    </dsp:sp>
    <dsp:sp modelId="{EABFB06C-DBFC-4260-BFE0-F338CF2B59EA}">
      <dsp:nvSpPr>
        <dsp:cNvPr id="0" name=""/>
        <dsp:cNvSpPr/>
      </dsp:nvSpPr>
      <dsp:spPr>
        <a:xfrm rot="5400000">
          <a:off x="3132360" y="961110"/>
          <a:ext cx="795704" cy="5346600"/>
        </a:xfrm>
        <a:prstGeom prst="round2Same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zh-CN" altLang="en-US" sz="2800" b="1" kern="1200" baseline="0" dirty="0">
              <a:solidFill>
                <a:schemeClr val="bg1">
                  <a:lumMod val="75000"/>
                </a:schemeClr>
              </a:solidFill>
              <a:latin typeface="Arial" panose="020B0604020202020204" pitchFamily="34" charset="0"/>
              <a:ea typeface="微软雅黑" panose="020B0503020204020204" pitchFamily="34" charset="-122"/>
              <a:cs typeface="+mn-cs"/>
            </a:rPr>
            <a:t>总结与下一步计划</a:t>
          </a:r>
        </a:p>
      </dsp:txBody>
      <dsp:txXfrm rot="-5400000">
        <a:off x="856913" y="3275401"/>
        <a:ext cx="5307757" cy="71801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E6CF97-E39E-3941-A035-52E53D34B174}">
      <dsp:nvSpPr>
        <dsp:cNvPr id="0" name=""/>
        <dsp:cNvSpPr/>
      </dsp:nvSpPr>
      <dsp:spPr>
        <a:xfrm rot="5400000">
          <a:off x="-183624" y="188264"/>
          <a:ext cx="1224160" cy="856912"/>
        </a:xfrm>
        <a:prstGeom prst="chevron">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altLang="zh-CN" sz="2800" b="1" kern="1200" baseline="0" dirty="0">
              <a:solidFill>
                <a:prstClr val="black"/>
              </a:solidFill>
              <a:latin typeface="Arial" panose="020B0604020202020204" pitchFamily="34" charset="0"/>
              <a:ea typeface="黑体" panose="02010609060101010101" pitchFamily="49" charset="-122"/>
              <a:cs typeface="+mn-cs"/>
            </a:rPr>
            <a:t>1</a:t>
          </a:r>
          <a:endParaRPr lang="zh-CN" altLang="en-US" sz="2800" b="1" kern="1200" baseline="0" dirty="0">
            <a:solidFill>
              <a:prstClr val="black"/>
            </a:solidFill>
            <a:latin typeface="Arial" panose="020B0604020202020204" pitchFamily="34" charset="0"/>
            <a:ea typeface="黑体" panose="02010609060101010101" pitchFamily="49" charset="-122"/>
            <a:cs typeface="+mn-cs"/>
          </a:endParaRPr>
        </a:p>
      </dsp:txBody>
      <dsp:txXfrm rot="-5400000">
        <a:off x="0" y="433096"/>
        <a:ext cx="856912" cy="367248"/>
      </dsp:txXfrm>
    </dsp:sp>
    <dsp:sp modelId="{7AB135BA-15C0-F749-B307-ECE18AD0B927}">
      <dsp:nvSpPr>
        <dsp:cNvPr id="0" name=""/>
        <dsp:cNvSpPr/>
      </dsp:nvSpPr>
      <dsp:spPr>
        <a:xfrm rot="5400000">
          <a:off x="3132151" y="-2270598"/>
          <a:ext cx="796122" cy="5346600"/>
        </a:xfrm>
        <a:prstGeom prst="round2Same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89050">
            <a:lnSpc>
              <a:spcPct val="90000"/>
            </a:lnSpc>
            <a:spcBef>
              <a:spcPct val="0"/>
            </a:spcBef>
            <a:spcAft>
              <a:spcPct val="15000"/>
            </a:spcAft>
            <a:buChar char="•"/>
          </a:pPr>
          <a:r>
            <a:rPr lang="en-US" altLang="zh-CN" sz="2800" b="1" kern="1200" baseline="0" dirty="0">
              <a:solidFill>
                <a:schemeClr val="bg1">
                  <a:lumMod val="75000"/>
                </a:schemeClr>
              </a:solidFill>
              <a:latin typeface="Arial" panose="020B0604020202020204" pitchFamily="34" charset="0"/>
              <a:ea typeface="微软雅黑" panose="020B0503020204020204" pitchFamily="34" charset="-122"/>
              <a:cs typeface="+mn-cs"/>
            </a:rPr>
            <a:t>STCF</a:t>
          </a:r>
          <a:r>
            <a:rPr lang="zh-CN" altLang="en-US" sz="2800" b="1" kern="1200" baseline="0" dirty="0">
              <a:solidFill>
                <a:schemeClr val="bg1">
                  <a:lumMod val="75000"/>
                </a:schemeClr>
              </a:solidFill>
              <a:latin typeface="Arial" panose="020B0604020202020204" pitchFamily="34" charset="0"/>
              <a:ea typeface="微软雅黑" panose="020B0503020204020204" pitchFamily="34" charset="-122"/>
              <a:cs typeface="+mn-cs"/>
            </a:rPr>
            <a:t>正电子环背景介绍</a:t>
          </a:r>
        </a:p>
      </dsp:txBody>
      <dsp:txXfrm rot="-5400000">
        <a:off x="856913" y="43503"/>
        <a:ext cx="5307737" cy="718396"/>
      </dsp:txXfrm>
    </dsp:sp>
    <dsp:sp modelId="{379121C5-0308-1841-B0C1-6E5C88AEF3F8}">
      <dsp:nvSpPr>
        <dsp:cNvPr id="0" name=""/>
        <dsp:cNvSpPr/>
      </dsp:nvSpPr>
      <dsp:spPr>
        <a:xfrm rot="5400000">
          <a:off x="-183624" y="1265570"/>
          <a:ext cx="1224160" cy="856912"/>
        </a:xfrm>
        <a:prstGeom prst="chevron">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altLang="zh-CN" sz="2800" b="1" kern="1200" baseline="0" dirty="0">
              <a:solidFill>
                <a:prstClr val="black"/>
              </a:solidFill>
              <a:latin typeface="Arial" panose="020B0604020202020204" pitchFamily="34" charset="0"/>
              <a:ea typeface="黑体" panose="02010609060101010101" pitchFamily="49" charset="-122"/>
              <a:cs typeface="+mn-cs"/>
            </a:rPr>
            <a:t>2</a:t>
          </a:r>
          <a:endParaRPr lang="zh-CN" altLang="en-US" sz="2800" b="1" kern="1200" baseline="0" dirty="0">
            <a:solidFill>
              <a:prstClr val="black"/>
            </a:solidFill>
            <a:latin typeface="Arial" panose="020B0604020202020204" pitchFamily="34" charset="0"/>
            <a:ea typeface="黑体" panose="02010609060101010101" pitchFamily="49" charset="-122"/>
            <a:cs typeface="+mn-cs"/>
          </a:endParaRPr>
        </a:p>
      </dsp:txBody>
      <dsp:txXfrm rot="-5400000">
        <a:off x="0" y="1510402"/>
        <a:ext cx="856912" cy="367248"/>
      </dsp:txXfrm>
    </dsp:sp>
    <dsp:sp modelId="{83BAE4B4-ED93-1249-805A-4A8F514EDF49}">
      <dsp:nvSpPr>
        <dsp:cNvPr id="0" name=""/>
        <dsp:cNvSpPr/>
      </dsp:nvSpPr>
      <dsp:spPr>
        <a:xfrm rot="5400000">
          <a:off x="3132360" y="-1193501"/>
          <a:ext cx="795704" cy="5346600"/>
        </a:xfrm>
        <a:prstGeom prst="round2SameRect">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altLang="zh-CN" sz="2800" b="1" kern="1200" baseline="0" dirty="0">
              <a:solidFill>
                <a:schemeClr val="tx1"/>
              </a:solidFill>
              <a:latin typeface="Arial" panose="020B0604020202020204" pitchFamily="34" charset="0"/>
              <a:ea typeface="微软雅黑" panose="020B0503020204020204" pitchFamily="34" charset="-122"/>
              <a:cs typeface="+mn-cs"/>
            </a:rPr>
            <a:t>STCF</a:t>
          </a:r>
          <a:r>
            <a:rPr lang="zh-CN" altLang="en-US" sz="2800" b="1" kern="1200" baseline="0" dirty="0">
              <a:solidFill>
                <a:schemeClr val="tx1"/>
              </a:solidFill>
              <a:latin typeface="Arial" panose="020B0604020202020204" pitchFamily="34" charset="0"/>
              <a:ea typeface="微软雅黑" panose="020B0503020204020204" pitchFamily="34" charset="-122"/>
              <a:cs typeface="+mn-cs"/>
            </a:rPr>
            <a:t>正电子环光学设计</a:t>
          </a:r>
        </a:p>
      </dsp:txBody>
      <dsp:txXfrm rot="-5400000">
        <a:off x="856913" y="1120789"/>
        <a:ext cx="5307757" cy="718018"/>
      </dsp:txXfrm>
    </dsp:sp>
    <dsp:sp modelId="{CD5A4BB6-296B-49AD-8C88-E69A7261FE3A}">
      <dsp:nvSpPr>
        <dsp:cNvPr id="0" name=""/>
        <dsp:cNvSpPr/>
      </dsp:nvSpPr>
      <dsp:spPr>
        <a:xfrm rot="5400000">
          <a:off x="-183624" y="2342876"/>
          <a:ext cx="1224160" cy="856912"/>
        </a:xfrm>
        <a:prstGeom prst="chevron">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577850">
            <a:lnSpc>
              <a:spcPct val="90000"/>
            </a:lnSpc>
            <a:spcBef>
              <a:spcPct val="0"/>
            </a:spcBef>
            <a:spcAft>
              <a:spcPct val="35000"/>
            </a:spcAft>
            <a:buNone/>
          </a:pPr>
          <a:r>
            <a:rPr lang="en-US" altLang="zh-CN" sz="2800" b="1" kern="1200" baseline="0" dirty="0">
              <a:solidFill>
                <a:prstClr val="black"/>
              </a:solidFill>
              <a:latin typeface="Arial" panose="020B0604020202020204" pitchFamily="34" charset="0"/>
              <a:ea typeface="微软雅黑" panose="020B0503020204020204" pitchFamily="34" charset="-122"/>
              <a:cs typeface="+mn-cs"/>
            </a:rPr>
            <a:t>3</a:t>
          </a:r>
          <a:endParaRPr lang="zh-CN" altLang="en-US" sz="2800" b="1" kern="1200" baseline="0" dirty="0">
            <a:solidFill>
              <a:prstClr val="black"/>
            </a:solidFill>
            <a:latin typeface="Arial" panose="020B0604020202020204" pitchFamily="34" charset="0"/>
            <a:ea typeface="微软雅黑" panose="020B0503020204020204" pitchFamily="34" charset="-122"/>
            <a:cs typeface="+mn-cs"/>
          </a:endParaRPr>
        </a:p>
      </dsp:txBody>
      <dsp:txXfrm rot="-5400000">
        <a:off x="0" y="2587708"/>
        <a:ext cx="856912" cy="367248"/>
      </dsp:txXfrm>
    </dsp:sp>
    <dsp:sp modelId="{3614AECF-2940-40BF-ACAF-A9814C9A8DA3}">
      <dsp:nvSpPr>
        <dsp:cNvPr id="0" name=""/>
        <dsp:cNvSpPr/>
      </dsp:nvSpPr>
      <dsp:spPr>
        <a:xfrm rot="5400000">
          <a:off x="3132360" y="-116195"/>
          <a:ext cx="795704" cy="5346600"/>
        </a:xfrm>
        <a:prstGeom prst="round2SameRect">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altLang="zh-CN" sz="2800" b="1" kern="1200" baseline="0" dirty="0">
              <a:solidFill>
                <a:schemeClr val="bg1">
                  <a:lumMod val="75000"/>
                </a:schemeClr>
              </a:solidFill>
              <a:latin typeface="Arial" panose="020B0604020202020204" pitchFamily="34" charset="0"/>
              <a:ea typeface="微软雅黑" panose="020B0503020204020204" pitchFamily="34" charset="-122"/>
              <a:cs typeface="+mn-cs"/>
            </a:rPr>
            <a:t>STCF</a:t>
          </a:r>
          <a:r>
            <a:rPr lang="zh-CN" altLang="en-US" sz="2800" b="1" kern="1200" baseline="0" dirty="0">
              <a:solidFill>
                <a:schemeClr val="bg1">
                  <a:lumMod val="75000"/>
                </a:schemeClr>
              </a:solidFill>
              <a:latin typeface="Arial" panose="020B0604020202020204" pitchFamily="34" charset="0"/>
              <a:ea typeface="微软雅黑" panose="020B0503020204020204" pitchFamily="34" charset="-122"/>
              <a:cs typeface="+mn-cs"/>
            </a:rPr>
            <a:t>正电子环注入引出设计</a:t>
          </a:r>
        </a:p>
      </dsp:txBody>
      <dsp:txXfrm rot="-5400000">
        <a:off x="856913" y="2198095"/>
        <a:ext cx="5307757" cy="718018"/>
      </dsp:txXfrm>
    </dsp:sp>
    <dsp:sp modelId="{B10FCCAC-B7D6-441D-BAD5-033A3AF664E3}">
      <dsp:nvSpPr>
        <dsp:cNvPr id="0" name=""/>
        <dsp:cNvSpPr/>
      </dsp:nvSpPr>
      <dsp:spPr>
        <a:xfrm rot="5400000">
          <a:off x="-183624" y="3420182"/>
          <a:ext cx="1224160" cy="856912"/>
        </a:xfrm>
        <a:prstGeom prst="chevron">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w="6350" cap="flat" cmpd="sng" algn="ctr">
          <a:solidFill>
            <a:schemeClr val="accent5">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altLang="zh-CN" sz="2800" b="1" kern="1200" baseline="0" dirty="0">
              <a:solidFill>
                <a:prstClr val="black"/>
              </a:solidFill>
              <a:latin typeface="Arial" panose="020B0604020202020204" pitchFamily="34" charset="0"/>
              <a:ea typeface="微软雅黑" panose="020B0503020204020204" pitchFamily="34" charset="-122"/>
              <a:cs typeface="+mn-cs"/>
            </a:rPr>
            <a:t>4</a:t>
          </a:r>
          <a:endParaRPr lang="zh-CN" altLang="en-US" sz="2800" b="1" kern="1200" baseline="0" dirty="0">
            <a:solidFill>
              <a:prstClr val="black"/>
            </a:solidFill>
            <a:latin typeface="Arial" panose="020B0604020202020204" pitchFamily="34" charset="0"/>
            <a:ea typeface="微软雅黑" panose="020B0503020204020204" pitchFamily="34" charset="-122"/>
            <a:cs typeface="+mn-cs"/>
          </a:endParaRPr>
        </a:p>
      </dsp:txBody>
      <dsp:txXfrm rot="-5400000">
        <a:off x="0" y="3665014"/>
        <a:ext cx="856912" cy="367248"/>
      </dsp:txXfrm>
    </dsp:sp>
    <dsp:sp modelId="{EABFB06C-DBFC-4260-BFE0-F338CF2B59EA}">
      <dsp:nvSpPr>
        <dsp:cNvPr id="0" name=""/>
        <dsp:cNvSpPr/>
      </dsp:nvSpPr>
      <dsp:spPr>
        <a:xfrm rot="5400000">
          <a:off x="3132360" y="961110"/>
          <a:ext cx="795704" cy="5346600"/>
        </a:xfrm>
        <a:prstGeom prst="round2Same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zh-CN" altLang="en-US" sz="2800" b="1" kern="1200" baseline="0" dirty="0">
              <a:solidFill>
                <a:schemeClr val="bg1">
                  <a:lumMod val="75000"/>
                </a:schemeClr>
              </a:solidFill>
              <a:latin typeface="Arial" panose="020B0604020202020204" pitchFamily="34" charset="0"/>
              <a:ea typeface="微软雅黑" panose="020B0503020204020204" pitchFamily="34" charset="-122"/>
              <a:cs typeface="+mn-cs"/>
            </a:rPr>
            <a:t>总结与下一步计划</a:t>
          </a:r>
        </a:p>
      </dsp:txBody>
      <dsp:txXfrm rot="-5400000">
        <a:off x="856913" y="3275401"/>
        <a:ext cx="5307757" cy="71801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E6CF97-E39E-3941-A035-52E53D34B174}">
      <dsp:nvSpPr>
        <dsp:cNvPr id="0" name=""/>
        <dsp:cNvSpPr/>
      </dsp:nvSpPr>
      <dsp:spPr>
        <a:xfrm rot="5400000">
          <a:off x="-183624" y="188264"/>
          <a:ext cx="1224160" cy="856912"/>
        </a:xfrm>
        <a:prstGeom prst="chevron">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altLang="zh-CN" sz="2800" b="1" kern="1200" baseline="0" dirty="0">
              <a:solidFill>
                <a:prstClr val="black"/>
              </a:solidFill>
              <a:latin typeface="Arial" panose="020B0604020202020204" pitchFamily="34" charset="0"/>
              <a:ea typeface="黑体" panose="02010609060101010101" pitchFamily="49" charset="-122"/>
              <a:cs typeface="+mn-cs"/>
            </a:rPr>
            <a:t>1</a:t>
          </a:r>
          <a:endParaRPr lang="zh-CN" altLang="en-US" sz="2800" b="1" kern="1200" baseline="0" dirty="0">
            <a:solidFill>
              <a:prstClr val="black"/>
            </a:solidFill>
            <a:latin typeface="Arial" panose="020B0604020202020204" pitchFamily="34" charset="0"/>
            <a:ea typeface="黑体" panose="02010609060101010101" pitchFamily="49" charset="-122"/>
            <a:cs typeface="+mn-cs"/>
          </a:endParaRPr>
        </a:p>
      </dsp:txBody>
      <dsp:txXfrm rot="-5400000">
        <a:off x="0" y="433096"/>
        <a:ext cx="856912" cy="367248"/>
      </dsp:txXfrm>
    </dsp:sp>
    <dsp:sp modelId="{7AB135BA-15C0-F749-B307-ECE18AD0B927}">
      <dsp:nvSpPr>
        <dsp:cNvPr id="0" name=""/>
        <dsp:cNvSpPr/>
      </dsp:nvSpPr>
      <dsp:spPr>
        <a:xfrm rot="5400000">
          <a:off x="3132151" y="-2270598"/>
          <a:ext cx="796122" cy="5346600"/>
        </a:xfrm>
        <a:prstGeom prst="round2Same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89050">
            <a:lnSpc>
              <a:spcPct val="90000"/>
            </a:lnSpc>
            <a:spcBef>
              <a:spcPct val="0"/>
            </a:spcBef>
            <a:spcAft>
              <a:spcPct val="15000"/>
            </a:spcAft>
            <a:buChar char="•"/>
          </a:pPr>
          <a:r>
            <a:rPr lang="en-US" altLang="zh-CN" sz="2800" b="1" kern="1200" baseline="0" dirty="0">
              <a:solidFill>
                <a:schemeClr val="bg1">
                  <a:lumMod val="75000"/>
                </a:schemeClr>
              </a:solidFill>
              <a:latin typeface="Arial" panose="020B0604020202020204" pitchFamily="34" charset="0"/>
              <a:ea typeface="微软雅黑" panose="020B0503020204020204" pitchFamily="34" charset="-122"/>
              <a:cs typeface="+mn-cs"/>
            </a:rPr>
            <a:t>STCF</a:t>
          </a:r>
          <a:r>
            <a:rPr lang="zh-CN" altLang="en-US" sz="2800" b="1" kern="1200" baseline="0" dirty="0">
              <a:solidFill>
                <a:schemeClr val="bg1">
                  <a:lumMod val="75000"/>
                </a:schemeClr>
              </a:solidFill>
              <a:latin typeface="Arial" panose="020B0604020202020204" pitchFamily="34" charset="0"/>
              <a:ea typeface="微软雅黑" panose="020B0503020204020204" pitchFamily="34" charset="-122"/>
              <a:cs typeface="+mn-cs"/>
            </a:rPr>
            <a:t>正电子环背景介绍</a:t>
          </a:r>
        </a:p>
      </dsp:txBody>
      <dsp:txXfrm rot="-5400000">
        <a:off x="856913" y="43503"/>
        <a:ext cx="5307737" cy="718396"/>
      </dsp:txXfrm>
    </dsp:sp>
    <dsp:sp modelId="{379121C5-0308-1841-B0C1-6E5C88AEF3F8}">
      <dsp:nvSpPr>
        <dsp:cNvPr id="0" name=""/>
        <dsp:cNvSpPr/>
      </dsp:nvSpPr>
      <dsp:spPr>
        <a:xfrm rot="5400000">
          <a:off x="-183624" y="1265570"/>
          <a:ext cx="1224160" cy="856912"/>
        </a:xfrm>
        <a:prstGeom prst="chevron">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altLang="zh-CN" sz="2800" b="1" kern="1200" baseline="0" dirty="0">
              <a:solidFill>
                <a:prstClr val="black"/>
              </a:solidFill>
              <a:latin typeface="Arial" panose="020B0604020202020204" pitchFamily="34" charset="0"/>
              <a:ea typeface="黑体" panose="02010609060101010101" pitchFamily="49" charset="-122"/>
              <a:cs typeface="+mn-cs"/>
            </a:rPr>
            <a:t>2</a:t>
          </a:r>
          <a:endParaRPr lang="zh-CN" altLang="en-US" sz="2800" b="1" kern="1200" baseline="0" dirty="0">
            <a:solidFill>
              <a:prstClr val="black"/>
            </a:solidFill>
            <a:latin typeface="Arial" panose="020B0604020202020204" pitchFamily="34" charset="0"/>
            <a:ea typeface="黑体" panose="02010609060101010101" pitchFamily="49" charset="-122"/>
            <a:cs typeface="+mn-cs"/>
          </a:endParaRPr>
        </a:p>
      </dsp:txBody>
      <dsp:txXfrm rot="-5400000">
        <a:off x="0" y="1510402"/>
        <a:ext cx="856912" cy="367248"/>
      </dsp:txXfrm>
    </dsp:sp>
    <dsp:sp modelId="{83BAE4B4-ED93-1249-805A-4A8F514EDF49}">
      <dsp:nvSpPr>
        <dsp:cNvPr id="0" name=""/>
        <dsp:cNvSpPr/>
      </dsp:nvSpPr>
      <dsp:spPr>
        <a:xfrm rot="5400000">
          <a:off x="3132360" y="-1193501"/>
          <a:ext cx="795704" cy="5346600"/>
        </a:xfrm>
        <a:prstGeom prst="round2SameRect">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altLang="zh-CN" sz="2800" b="1" kern="1200" baseline="0" dirty="0">
              <a:solidFill>
                <a:schemeClr val="bg1">
                  <a:lumMod val="75000"/>
                </a:schemeClr>
              </a:solidFill>
              <a:latin typeface="Arial" panose="020B0604020202020204" pitchFamily="34" charset="0"/>
              <a:ea typeface="微软雅黑" panose="020B0503020204020204" pitchFamily="34" charset="-122"/>
              <a:cs typeface="+mn-cs"/>
            </a:rPr>
            <a:t>STCF</a:t>
          </a:r>
          <a:r>
            <a:rPr lang="zh-CN" altLang="en-US" sz="2800" b="1" kern="1200" baseline="0" dirty="0">
              <a:solidFill>
                <a:schemeClr val="bg1">
                  <a:lumMod val="75000"/>
                </a:schemeClr>
              </a:solidFill>
              <a:latin typeface="Arial" panose="020B0604020202020204" pitchFamily="34" charset="0"/>
              <a:ea typeface="微软雅黑" panose="020B0503020204020204" pitchFamily="34" charset="-122"/>
              <a:cs typeface="+mn-cs"/>
            </a:rPr>
            <a:t>正电子环光学设计</a:t>
          </a:r>
        </a:p>
      </dsp:txBody>
      <dsp:txXfrm rot="-5400000">
        <a:off x="856913" y="1120789"/>
        <a:ext cx="5307757" cy="718018"/>
      </dsp:txXfrm>
    </dsp:sp>
    <dsp:sp modelId="{CD5A4BB6-296B-49AD-8C88-E69A7261FE3A}">
      <dsp:nvSpPr>
        <dsp:cNvPr id="0" name=""/>
        <dsp:cNvSpPr/>
      </dsp:nvSpPr>
      <dsp:spPr>
        <a:xfrm rot="5400000">
          <a:off x="-183624" y="2342876"/>
          <a:ext cx="1224160" cy="856912"/>
        </a:xfrm>
        <a:prstGeom prst="chevron">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577850">
            <a:lnSpc>
              <a:spcPct val="90000"/>
            </a:lnSpc>
            <a:spcBef>
              <a:spcPct val="0"/>
            </a:spcBef>
            <a:spcAft>
              <a:spcPct val="35000"/>
            </a:spcAft>
            <a:buNone/>
          </a:pPr>
          <a:r>
            <a:rPr lang="en-US" altLang="zh-CN" sz="2800" b="1" kern="1200" baseline="0" dirty="0">
              <a:solidFill>
                <a:prstClr val="black"/>
              </a:solidFill>
              <a:latin typeface="Arial" panose="020B0604020202020204" pitchFamily="34" charset="0"/>
              <a:ea typeface="微软雅黑" panose="020B0503020204020204" pitchFamily="34" charset="-122"/>
              <a:cs typeface="+mn-cs"/>
            </a:rPr>
            <a:t>3</a:t>
          </a:r>
          <a:endParaRPr lang="zh-CN" altLang="en-US" sz="2800" b="1" kern="1200" baseline="0" dirty="0">
            <a:solidFill>
              <a:prstClr val="black"/>
            </a:solidFill>
            <a:latin typeface="Arial" panose="020B0604020202020204" pitchFamily="34" charset="0"/>
            <a:ea typeface="微软雅黑" panose="020B0503020204020204" pitchFamily="34" charset="-122"/>
            <a:cs typeface="+mn-cs"/>
          </a:endParaRPr>
        </a:p>
      </dsp:txBody>
      <dsp:txXfrm rot="-5400000">
        <a:off x="0" y="2587708"/>
        <a:ext cx="856912" cy="367248"/>
      </dsp:txXfrm>
    </dsp:sp>
    <dsp:sp modelId="{3614AECF-2940-40BF-ACAF-A9814C9A8DA3}">
      <dsp:nvSpPr>
        <dsp:cNvPr id="0" name=""/>
        <dsp:cNvSpPr/>
      </dsp:nvSpPr>
      <dsp:spPr>
        <a:xfrm rot="5400000">
          <a:off x="3132360" y="-116195"/>
          <a:ext cx="795704" cy="5346600"/>
        </a:xfrm>
        <a:prstGeom prst="round2SameRect">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altLang="zh-CN" sz="2800" b="1" kern="1200" baseline="0" dirty="0">
              <a:solidFill>
                <a:schemeClr val="tx1"/>
              </a:solidFill>
              <a:latin typeface="Arial" panose="020B0604020202020204" pitchFamily="34" charset="0"/>
              <a:ea typeface="微软雅黑" panose="020B0503020204020204" pitchFamily="34" charset="-122"/>
              <a:cs typeface="+mn-cs"/>
            </a:rPr>
            <a:t>STCF</a:t>
          </a:r>
          <a:r>
            <a:rPr lang="zh-CN" altLang="en-US" sz="2800" b="1" kern="1200" baseline="0" dirty="0">
              <a:solidFill>
                <a:schemeClr val="tx1"/>
              </a:solidFill>
              <a:latin typeface="Arial" panose="020B0604020202020204" pitchFamily="34" charset="0"/>
              <a:ea typeface="微软雅黑" panose="020B0503020204020204" pitchFamily="34" charset="-122"/>
              <a:cs typeface="+mn-cs"/>
            </a:rPr>
            <a:t>正电子环注入引出设计</a:t>
          </a:r>
        </a:p>
      </dsp:txBody>
      <dsp:txXfrm rot="-5400000">
        <a:off x="856913" y="2198095"/>
        <a:ext cx="5307757" cy="718018"/>
      </dsp:txXfrm>
    </dsp:sp>
    <dsp:sp modelId="{B10FCCAC-B7D6-441D-BAD5-033A3AF664E3}">
      <dsp:nvSpPr>
        <dsp:cNvPr id="0" name=""/>
        <dsp:cNvSpPr/>
      </dsp:nvSpPr>
      <dsp:spPr>
        <a:xfrm rot="5400000">
          <a:off x="-183624" y="3420182"/>
          <a:ext cx="1224160" cy="856912"/>
        </a:xfrm>
        <a:prstGeom prst="chevron">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w="6350" cap="flat" cmpd="sng" algn="ctr">
          <a:solidFill>
            <a:schemeClr val="accent5">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altLang="zh-CN" sz="2800" b="1" kern="1200" baseline="0" dirty="0">
              <a:solidFill>
                <a:prstClr val="black"/>
              </a:solidFill>
              <a:latin typeface="Arial" panose="020B0604020202020204" pitchFamily="34" charset="0"/>
              <a:ea typeface="微软雅黑" panose="020B0503020204020204" pitchFamily="34" charset="-122"/>
              <a:cs typeface="+mn-cs"/>
            </a:rPr>
            <a:t>4</a:t>
          </a:r>
          <a:endParaRPr lang="zh-CN" altLang="en-US" sz="2800" b="1" kern="1200" baseline="0" dirty="0">
            <a:solidFill>
              <a:prstClr val="black"/>
            </a:solidFill>
            <a:latin typeface="Arial" panose="020B0604020202020204" pitchFamily="34" charset="0"/>
            <a:ea typeface="微软雅黑" panose="020B0503020204020204" pitchFamily="34" charset="-122"/>
            <a:cs typeface="+mn-cs"/>
          </a:endParaRPr>
        </a:p>
      </dsp:txBody>
      <dsp:txXfrm rot="-5400000">
        <a:off x="0" y="3665014"/>
        <a:ext cx="856912" cy="367248"/>
      </dsp:txXfrm>
    </dsp:sp>
    <dsp:sp modelId="{EABFB06C-DBFC-4260-BFE0-F338CF2B59EA}">
      <dsp:nvSpPr>
        <dsp:cNvPr id="0" name=""/>
        <dsp:cNvSpPr/>
      </dsp:nvSpPr>
      <dsp:spPr>
        <a:xfrm rot="5400000">
          <a:off x="3132360" y="961110"/>
          <a:ext cx="795704" cy="5346600"/>
        </a:xfrm>
        <a:prstGeom prst="round2Same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zh-CN" altLang="en-US" sz="2800" b="1" kern="1200" baseline="0" dirty="0">
              <a:solidFill>
                <a:schemeClr val="bg1">
                  <a:lumMod val="75000"/>
                </a:schemeClr>
              </a:solidFill>
              <a:latin typeface="Arial" panose="020B0604020202020204" pitchFamily="34" charset="0"/>
              <a:ea typeface="微软雅黑" panose="020B0503020204020204" pitchFamily="34" charset="-122"/>
              <a:cs typeface="+mn-cs"/>
            </a:rPr>
            <a:t>总结与下一步计划</a:t>
          </a:r>
        </a:p>
      </dsp:txBody>
      <dsp:txXfrm rot="-5400000">
        <a:off x="856913" y="3275401"/>
        <a:ext cx="5307757" cy="71801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E6CF97-E39E-3941-A035-52E53D34B174}">
      <dsp:nvSpPr>
        <dsp:cNvPr id="0" name=""/>
        <dsp:cNvSpPr/>
      </dsp:nvSpPr>
      <dsp:spPr>
        <a:xfrm rot="5400000">
          <a:off x="-183624" y="188264"/>
          <a:ext cx="1224160" cy="856912"/>
        </a:xfrm>
        <a:prstGeom prst="chevron">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altLang="zh-CN" sz="2800" b="1" kern="1200" baseline="0" dirty="0">
              <a:solidFill>
                <a:prstClr val="black"/>
              </a:solidFill>
              <a:latin typeface="Arial" panose="020B0604020202020204" pitchFamily="34" charset="0"/>
              <a:ea typeface="黑体" panose="02010609060101010101" pitchFamily="49" charset="-122"/>
              <a:cs typeface="+mn-cs"/>
            </a:rPr>
            <a:t>1</a:t>
          </a:r>
          <a:endParaRPr lang="zh-CN" altLang="en-US" sz="2800" b="1" kern="1200" baseline="0" dirty="0">
            <a:solidFill>
              <a:prstClr val="black"/>
            </a:solidFill>
            <a:latin typeface="Arial" panose="020B0604020202020204" pitchFamily="34" charset="0"/>
            <a:ea typeface="黑体" panose="02010609060101010101" pitchFamily="49" charset="-122"/>
            <a:cs typeface="+mn-cs"/>
          </a:endParaRPr>
        </a:p>
      </dsp:txBody>
      <dsp:txXfrm rot="-5400000">
        <a:off x="0" y="433096"/>
        <a:ext cx="856912" cy="367248"/>
      </dsp:txXfrm>
    </dsp:sp>
    <dsp:sp modelId="{7AB135BA-15C0-F749-B307-ECE18AD0B927}">
      <dsp:nvSpPr>
        <dsp:cNvPr id="0" name=""/>
        <dsp:cNvSpPr/>
      </dsp:nvSpPr>
      <dsp:spPr>
        <a:xfrm rot="5400000">
          <a:off x="3132151" y="-2270598"/>
          <a:ext cx="796122" cy="5346600"/>
        </a:xfrm>
        <a:prstGeom prst="round2Same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89050">
            <a:lnSpc>
              <a:spcPct val="90000"/>
            </a:lnSpc>
            <a:spcBef>
              <a:spcPct val="0"/>
            </a:spcBef>
            <a:spcAft>
              <a:spcPct val="15000"/>
            </a:spcAft>
            <a:buChar char="•"/>
          </a:pPr>
          <a:r>
            <a:rPr lang="en-US" altLang="zh-CN" sz="2800" b="1" kern="1200" baseline="0" dirty="0">
              <a:solidFill>
                <a:schemeClr val="bg1">
                  <a:lumMod val="75000"/>
                </a:schemeClr>
              </a:solidFill>
              <a:latin typeface="Arial" panose="020B0604020202020204" pitchFamily="34" charset="0"/>
              <a:ea typeface="微软雅黑" panose="020B0503020204020204" pitchFamily="34" charset="-122"/>
              <a:cs typeface="+mn-cs"/>
            </a:rPr>
            <a:t>STCF</a:t>
          </a:r>
          <a:r>
            <a:rPr lang="zh-CN" altLang="en-US" sz="2800" b="1" kern="1200" baseline="0" dirty="0">
              <a:solidFill>
                <a:schemeClr val="bg1">
                  <a:lumMod val="75000"/>
                </a:schemeClr>
              </a:solidFill>
              <a:latin typeface="Arial" panose="020B0604020202020204" pitchFamily="34" charset="0"/>
              <a:ea typeface="微软雅黑" panose="020B0503020204020204" pitchFamily="34" charset="-122"/>
              <a:cs typeface="+mn-cs"/>
            </a:rPr>
            <a:t>正电子环背景介绍</a:t>
          </a:r>
        </a:p>
      </dsp:txBody>
      <dsp:txXfrm rot="-5400000">
        <a:off x="856913" y="43503"/>
        <a:ext cx="5307737" cy="718396"/>
      </dsp:txXfrm>
    </dsp:sp>
    <dsp:sp modelId="{379121C5-0308-1841-B0C1-6E5C88AEF3F8}">
      <dsp:nvSpPr>
        <dsp:cNvPr id="0" name=""/>
        <dsp:cNvSpPr/>
      </dsp:nvSpPr>
      <dsp:spPr>
        <a:xfrm rot="5400000">
          <a:off x="-183624" y="1265570"/>
          <a:ext cx="1224160" cy="856912"/>
        </a:xfrm>
        <a:prstGeom prst="chevron">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altLang="zh-CN" sz="2800" b="1" kern="1200" baseline="0" dirty="0">
              <a:solidFill>
                <a:prstClr val="black"/>
              </a:solidFill>
              <a:latin typeface="Arial" panose="020B0604020202020204" pitchFamily="34" charset="0"/>
              <a:ea typeface="黑体" panose="02010609060101010101" pitchFamily="49" charset="-122"/>
              <a:cs typeface="+mn-cs"/>
            </a:rPr>
            <a:t>2</a:t>
          </a:r>
          <a:endParaRPr lang="zh-CN" altLang="en-US" sz="2800" b="1" kern="1200" baseline="0" dirty="0">
            <a:solidFill>
              <a:prstClr val="black"/>
            </a:solidFill>
            <a:latin typeface="Arial" panose="020B0604020202020204" pitchFamily="34" charset="0"/>
            <a:ea typeface="黑体" panose="02010609060101010101" pitchFamily="49" charset="-122"/>
            <a:cs typeface="+mn-cs"/>
          </a:endParaRPr>
        </a:p>
      </dsp:txBody>
      <dsp:txXfrm rot="-5400000">
        <a:off x="0" y="1510402"/>
        <a:ext cx="856912" cy="367248"/>
      </dsp:txXfrm>
    </dsp:sp>
    <dsp:sp modelId="{83BAE4B4-ED93-1249-805A-4A8F514EDF49}">
      <dsp:nvSpPr>
        <dsp:cNvPr id="0" name=""/>
        <dsp:cNvSpPr/>
      </dsp:nvSpPr>
      <dsp:spPr>
        <a:xfrm rot="5400000">
          <a:off x="3132360" y="-1193501"/>
          <a:ext cx="795704" cy="5346600"/>
        </a:xfrm>
        <a:prstGeom prst="round2SameRect">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altLang="zh-CN" sz="2800" b="1" kern="1200" baseline="0" dirty="0">
              <a:solidFill>
                <a:schemeClr val="bg1">
                  <a:lumMod val="75000"/>
                </a:schemeClr>
              </a:solidFill>
              <a:latin typeface="Arial" panose="020B0604020202020204" pitchFamily="34" charset="0"/>
              <a:ea typeface="微软雅黑" panose="020B0503020204020204" pitchFamily="34" charset="-122"/>
              <a:cs typeface="+mn-cs"/>
            </a:rPr>
            <a:t>STCF</a:t>
          </a:r>
          <a:r>
            <a:rPr lang="zh-CN" altLang="en-US" sz="2800" b="1" kern="1200" baseline="0" dirty="0">
              <a:solidFill>
                <a:schemeClr val="bg1">
                  <a:lumMod val="75000"/>
                </a:schemeClr>
              </a:solidFill>
              <a:latin typeface="Arial" panose="020B0604020202020204" pitchFamily="34" charset="0"/>
              <a:ea typeface="微软雅黑" panose="020B0503020204020204" pitchFamily="34" charset="-122"/>
              <a:cs typeface="+mn-cs"/>
            </a:rPr>
            <a:t>正电子环光学设计</a:t>
          </a:r>
        </a:p>
      </dsp:txBody>
      <dsp:txXfrm rot="-5400000">
        <a:off x="856913" y="1120789"/>
        <a:ext cx="5307757" cy="718018"/>
      </dsp:txXfrm>
    </dsp:sp>
    <dsp:sp modelId="{CD5A4BB6-296B-49AD-8C88-E69A7261FE3A}">
      <dsp:nvSpPr>
        <dsp:cNvPr id="0" name=""/>
        <dsp:cNvSpPr/>
      </dsp:nvSpPr>
      <dsp:spPr>
        <a:xfrm rot="5400000">
          <a:off x="-183624" y="2342876"/>
          <a:ext cx="1224160" cy="856912"/>
        </a:xfrm>
        <a:prstGeom prst="chevron">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577850">
            <a:lnSpc>
              <a:spcPct val="90000"/>
            </a:lnSpc>
            <a:spcBef>
              <a:spcPct val="0"/>
            </a:spcBef>
            <a:spcAft>
              <a:spcPct val="35000"/>
            </a:spcAft>
            <a:buNone/>
          </a:pPr>
          <a:r>
            <a:rPr lang="en-US" altLang="zh-CN" sz="2800" b="1" kern="1200" baseline="0" dirty="0">
              <a:solidFill>
                <a:prstClr val="black"/>
              </a:solidFill>
              <a:latin typeface="Arial" panose="020B0604020202020204" pitchFamily="34" charset="0"/>
              <a:ea typeface="微软雅黑" panose="020B0503020204020204" pitchFamily="34" charset="-122"/>
              <a:cs typeface="+mn-cs"/>
            </a:rPr>
            <a:t>3</a:t>
          </a:r>
          <a:endParaRPr lang="zh-CN" altLang="en-US" sz="2800" b="1" kern="1200" baseline="0" dirty="0">
            <a:solidFill>
              <a:prstClr val="black"/>
            </a:solidFill>
            <a:latin typeface="Arial" panose="020B0604020202020204" pitchFamily="34" charset="0"/>
            <a:ea typeface="微软雅黑" panose="020B0503020204020204" pitchFamily="34" charset="-122"/>
            <a:cs typeface="+mn-cs"/>
          </a:endParaRPr>
        </a:p>
      </dsp:txBody>
      <dsp:txXfrm rot="-5400000">
        <a:off x="0" y="2587708"/>
        <a:ext cx="856912" cy="367248"/>
      </dsp:txXfrm>
    </dsp:sp>
    <dsp:sp modelId="{3614AECF-2940-40BF-ACAF-A9814C9A8DA3}">
      <dsp:nvSpPr>
        <dsp:cNvPr id="0" name=""/>
        <dsp:cNvSpPr/>
      </dsp:nvSpPr>
      <dsp:spPr>
        <a:xfrm rot="5400000">
          <a:off x="3132360" y="-116195"/>
          <a:ext cx="795704" cy="5346600"/>
        </a:xfrm>
        <a:prstGeom prst="round2SameRect">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altLang="zh-CN" sz="2800" b="1" kern="1200" baseline="0" dirty="0">
              <a:solidFill>
                <a:schemeClr val="bg1">
                  <a:lumMod val="75000"/>
                </a:schemeClr>
              </a:solidFill>
              <a:latin typeface="Arial" panose="020B0604020202020204" pitchFamily="34" charset="0"/>
              <a:ea typeface="微软雅黑" panose="020B0503020204020204" pitchFamily="34" charset="-122"/>
              <a:cs typeface="+mn-cs"/>
            </a:rPr>
            <a:t>STCF</a:t>
          </a:r>
          <a:r>
            <a:rPr lang="zh-CN" altLang="en-US" sz="2800" b="1" kern="1200" baseline="0" dirty="0">
              <a:solidFill>
                <a:schemeClr val="bg1">
                  <a:lumMod val="75000"/>
                </a:schemeClr>
              </a:solidFill>
              <a:latin typeface="Arial" panose="020B0604020202020204" pitchFamily="34" charset="0"/>
              <a:ea typeface="微软雅黑" panose="020B0503020204020204" pitchFamily="34" charset="-122"/>
              <a:cs typeface="+mn-cs"/>
            </a:rPr>
            <a:t>正电子环注入引出设计</a:t>
          </a:r>
        </a:p>
      </dsp:txBody>
      <dsp:txXfrm rot="-5400000">
        <a:off x="856913" y="2198095"/>
        <a:ext cx="5307757" cy="718018"/>
      </dsp:txXfrm>
    </dsp:sp>
    <dsp:sp modelId="{B10FCCAC-B7D6-441D-BAD5-033A3AF664E3}">
      <dsp:nvSpPr>
        <dsp:cNvPr id="0" name=""/>
        <dsp:cNvSpPr/>
      </dsp:nvSpPr>
      <dsp:spPr>
        <a:xfrm rot="5400000">
          <a:off x="-183624" y="3420182"/>
          <a:ext cx="1224160" cy="856912"/>
        </a:xfrm>
        <a:prstGeom prst="chevron">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w="6350" cap="flat" cmpd="sng" algn="ctr">
          <a:solidFill>
            <a:schemeClr val="accent5">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altLang="zh-CN" sz="2800" b="1" kern="1200" baseline="0" dirty="0">
              <a:solidFill>
                <a:prstClr val="black"/>
              </a:solidFill>
              <a:latin typeface="Arial" panose="020B0604020202020204" pitchFamily="34" charset="0"/>
              <a:ea typeface="微软雅黑" panose="020B0503020204020204" pitchFamily="34" charset="-122"/>
              <a:cs typeface="+mn-cs"/>
            </a:rPr>
            <a:t>4</a:t>
          </a:r>
          <a:endParaRPr lang="zh-CN" altLang="en-US" sz="2800" b="1" kern="1200" baseline="0" dirty="0">
            <a:solidFill>
              <a:prstClr val="black"/>
            </a:solidFill>
            <a:latin typeface="Arial" panose="020B0604020202020204" pitchFamily="34" charset="0"/>
            <a:ea typeface="微软雅黑" panose="020B0503020204020204" pitchFamily="34" charset="-122"/>
            <a:cs typeface="+mn-cs"/>
          </a:endParaRPr>
        </a:p>
      </dsp:txBody>
      <dsp:txXfrm rot="-5400000">
        <a:off x="0" y="3665014"/>
        <a:ext cx="856912" cy="367248"/>
      </dsp:txXfrm>
    </dsp:sp>
    <dsp:sp modelId="{EABFB06C-DBFC-4260-BFE0-F338CF2B59EA}">
      <dsp:nvSpPr>
        <dsp:cNvPr id="0" name=""/>
        <dsp:cNvSpPr/>
      </dsp:nvSpPr>
      <dsp:spPr>
        <a:xfrm rot="5400000">
          <a:off x="3132360" y="961110"/>
          <a:ext cx="795704" cy="5346600"/>
        </a:xfrm>
        <a:prstGeom prst="round2Same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zh-CN" altLang="en-US" sz="2800" b="1" kern="1200" baseline="0" dirty="0">
              <a:solidFill>
                <a:schemeClr val="tx1"/>
              </a:solidFill>
              <a:latin typeface="Arial" panose="020B0604020202020204" pitchFamily="34" charset="0"/>
              <a:ea typeface="微软雅黑" panose="020B0503020204020204" pitchFamily="34" charset="-122"/>
              <a:cs typeface="+mn-cs"/>
            </a:rPr>
            <a:t>总结与下一步计划</a:t>
          </a:r>
        </a:p>
      </dsp:txBody>
      <dsp:txXfrm rot="-5400000">
        <a:off x="856913" y="3275401"/>
        <a:ext cx="5307757" cy="718018"/>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1">
  <dgm:title val=""/>
  <dgm:desc val=""/>
  <dgm:catLst>
    <dgm:cat type="simple" pri="103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1">
  <dgm:title val=""/>
  <dgm:desc val=""/>
  <dgm:catLst>
    <dgm:cat type="simple" pri="103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1">
  <dgm:title val=""/>
  <dgm:desc val=""/>
  <dgm:catLst>
    <dgm:cat type="simple" pri="103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1">
  <dgm:title val=""/>
  <dgm:desc val=""/>
  <dgm:catLst>
    <dgm:cat type="simple" pri="103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1">
  <dgm:title val=""/>
  <dgm:desc val=""/>
  <dgm:catLst>
    <dgm:cat type="simple" pri="103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2ECF87F-0BFD-4012-859F-F436EF2BD5D9}" type="datetimeFigureOut">
              <a:rPr lang="zh-CN" altLang="en-US" smtClean="0"/>
              <a:t>2026/7/2</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4256111-FDD8-4CDB-886C-273E1DC00F5B}"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2A2AD5-7E73-40E1-92B0-9AD7F6853EDC}" type="datetimeFigureOut">
              <a:rPr lang="zh-CN" altLang="en-US" smtClean="0"/>
              <a:t>2026/7/2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2388A3-DB56-42B4-AFB0-E2676F8F6F88}"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lvl="1">
              <a:lnSpc>
                <a:spcPct val="120000"/>
              </a:lnSpc>
              <a:buFont typeface="Wingdings" panose="05000000000000000000" pitchFamily="2" charset="2"/>
              <a:buChar char="Ø"/>
            </a:pPr>
            <a:r>
              <a:rPr lang="zh-CN" altLang="en-US" sz="1800" dirty="0"/>
              <a:t>一期：建造阻尼环，实现累积注入，同时在隧道中预留累积环空间；</a:t>
            </a:r>
            <a:endParaRPr lang="en-US" altLang="zh-CN" sz="1800" dirty="0"/>
          </a:p>
          <a:p>
            <a:pPr lvl="1">
              <a:lnSpc>
                <a:spcPct val="120000"/>
              </a:lnSpc>
              <a:buFont typeface="Wingdings" panose="05000000000000000000" pitchFamily="2" charset="2"/>
              <a:buChar char="Ø"/>
            </a:pPr>
            <a:r>
              <a:rPr lang="zh-CN" altLang="en-US" sz="1800" dirty="0"/>
              <a:t>二期：建造累积环，由阻尼环给累积环供束，可以在累积环中进行小发射度累积</a:t>
            </a:r>
            <a:r>
              <a:rPr lang="en-US" altLang="zh-CN" sz="1800" dirty="0">
                <a:solidFill>
                  <a:srgbClr val="0000FF"/>
                </a:solidFill>
              </a:rPr>
              <a:t>(&lt;30nmrad</a:t>
            </a:r>
            <a:r>
              <a:rPr lang="en-US" altLang="zh-CN" sz="1800" dirty="0"/>
              <a:t>)</a:t>
            </a:r>
            <a:r>
              <a:rPr lang="zh-CN" altLang="en-US" sz="1800" dirty="0"/>
              <a:t>，而非单环方案中大发射度累积</a:t>
            </a:r>
            <a:r>
              <a:rPr lang="en-US" altLang="zh-CN" sz="1800" dirty="0"/>
              <a:t>(</a:t>
            </a:r>
            <a:r>
              <a:rPr lang="en-US" altLang="zh-CN" sz="1800" dirty="0">
                <a:solidFill>
                  <a:srgbClr val="FF0000"/>
                </a:solidFill>
              </a:rPr>
              <a:t>1400nmrad</a:t>
            </a:r>
            <a:r>
              <a:rPr lang="en-US" altLang="zh-CN" sz="1800" dirty="0"/>
              <a:t>)</a:t>
            </a:r>
            <a:r>
              <a:rPr lang="zh-CN" altLang="en-US" sz="1800" dirty="0"/>
              <a:t>，可以显著提升累积效率，降低硬件需求</a:t>
            </a:r>
          </a:p>
          <a:p>
            <a:endParaRPr lang="zh-CN" altLang="en-US" dirty="0"/>
          </a:p>
        </p:txBody>
      </p:sp>
      <p:sp>
        <p:nvSpPr>
          <p:cNvPr id="4" name="灯片编号占位符 3"/>
          <p:cNvSpPr>
            <a:spLocks noGrp="1"/>
          </p:cNvSpPr>
          <p:nvPr>
            <p:ph type="sldNum" sz="quarter" idx="5"/>
          </p:nvPr>
        </p:nvSpPr>
        <p:spPr/>
        <p:txBody>
          <a:bodyPr/>
          <a:lstStyle/>
          <a:p>
            <a:fld id="{4B2388A3-DB56-42B4-AFB0-E2676F8F6F88}" type="slidenum">
              <a:rPr lang="zh-CN" altLang="en-US" smtClean="0"/>
              <a:t>4</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4B2388A3-DB56-42B4-AFB0-E2676F8F6F88}" type="slidenum">
              <a:rPr lang="zh-CN" altLang="en-US" smtClean="0"/>
              <a:t>7</a:t>
            </a:fld>
            <a:endParaRPr lang="zh-CN" altLang="en-US"/>
          </a:p>
        </p:txBody>
      </p:sp>
    </p:spTree>
    <p:extLst>
      <p:ext uri="{BB962C8B-B14F-4D97-AF65-F5344CB8AC3E}">
        <p14:creationId xmlns:p14="http://schemas.microsoft.com/office/powerpoint/2010/main" val="38889565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考虑到阻尼环紧凑的空间，参考其他紧凑型加速器校正采用校正线圈的形式进行校正，在本次校正中采取的是校正线圈和四极磁铁以及六极磁铁绑定的方案</a:t>
            </a:r>
          </a:p>
          <a:p>
            <a:endParaRPr lang="zh-CN" altLang="en-US" dirty="0"/>
          </a:p>
        </p:txBody>
      </p:sp>
      <p:sp>
        <p:nvSpPr>
          <p:cNvPr id="4" name="灯片编号占位符 3"/>
          <p:cNvSpPr>
            <a:spLocks noGrp="1"/>
          </p:cNvSpPr>
          <p:nvPr>
            <p:ph type="sldNum" sz="quarter" idx="5"/>
          </p:nvPr>
        </p:nvSpPr>
        <p:spPr/>
        <p:txBody>
          <a:bodyPr/>
          <a:lstStyle/>
          <a:p>
            <a:fld id="{4B2388A3-DB56-42B4-AFB0-E2676F8F6F88}" type="slidenum">
              <a:rPr lang="zh-CN" altLang="en-US" smtClean="0"/>
              <a:t>11</a:t>
            </a:fld>
            <a:endParaRPr lang="zh-CN" altLang="en-US"/>
          </a:p>
        </p:txBody>
      </p:sp>
    </p:spTree>
    <p:extLst>
      <p:ext uri="{BB962C8B-B14F-4D97-AF65-F5344CB8AC3E}">
        <p14:creationId xmlns:p14="http://schemas.microsoft.com/office/powerpoint/2010/main" val="5603812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4B2388A3-DB56-42B4-AFB0-E2676F8F6F88}" type="slidenum">
              <a:rPr lang="zh-CN" altLang="en-US" smtClean="0"/>
              <a:t>22</a:t>
            </a:fld>
            <a:endParaRPr lang="zh-CN" altLang="en-US"/>
          </a:p>
        </p:txBody>
      </p:sp>
    </p:spTree>
    <p:extLst>
      <p:ext uri="{BB962C8B-B14F-4D97-AF65-F5344CB8AC3E}">
        <p14:creationId xmlns:p14="http://schemas.microsoft.com/office/powerpoint/2010/main" val="17738311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4B2388A3-DB56-42B4-AFB0-E2676F8F6F88}" type="slidenum">
              <a:rPr lang="zh-CN" altLang="en-US" smtClean="0"/>
              <a:t>23</a:t>
            </a:fld>
            <a:endParaRPr lang="zh-CN" altLang="en-US"/>
          </a:p>
        </p:txBody>
      </p:sp>
    </p:spTree>
    <p:extLst>
      <p:ext uri="{BB962C8B-B14F-4D97-AF65-F5344CB8AC3E}">
        <p14:creationId xmlns:p14="http://schemas.microsoft.com/office/powerpoint/2010/main" val="9161430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能够将全环闭轨</a:t>
            </a:r>
            <a:r>
              <a:rPr lang="en-US" altLang="zh-CN" dirty="0"/>
              <a:t>RMS</a:t>
            </a:r>
            <a:r>
              <a:rPr lang="zh-CN" altLang="en-US" dirty="0"/>
              <a:t>值降低至</a:t>
            </a:r>
            <a:r>
              <a:rPr lang="en-US" altLang="zh-CN" dirty="0"/>
              <a:t>0.1 mm</a:t>
            </a:r>
            <a:r>
              <a:rPr lang="zh-CN" altLang="en-US" dirty="0"/>
              <a:t>量级，最大闭轨值小于</a:t>
            </a:r>
            <a:r>
              <a:rPr lang="en-US" altLang="zh-CN" dirty="0"/>
              <a:t>0.8 mm</a:t>
            </a:r>
            <a:endParaRPr lang="zh-CN" altLang="en-US" dirty="0"/>
          </a:p>
        </p:txBody>
      </p:sp>
      <p:sp>
        <p:nvSpPr>
          <p:cNvPr id="4" name="灯片编号占位符 3"/>
          <p:cNvSpPr>
            <a:spLocks noGrp="1"/>
          </p:cNvSpPr>
          <p:nvPr>
            <p:ph type="sldNum" sz="quarter" idx="5"/>
          </p:nvPr>
        </p:nvSpPr>
        <p:spPr/>
        <p:txBody>
          <a:bodyPr/>
          <a:lstStyle/>
          <a:p>
            <a:fld id="{4B2388A3-DB56-42B4-AFB0-E2676F8F6F88}" type="slidenum">
              <a:rPr lang="zh-CN" altLang="en-US" smtClean="0"/>
              <a:t>30</a:t>
            </a:fld>
            <a:endParaRPr lang="zh-CN" altLang="en-US"/>
          </a:p>
        </p:txBody>
      </p:sp>
    </p:spTree>
    <p:extLst>
      <p:ext uri="{BB962C8B-B14F-4D97-AF65-F5344CB8AC3E}">
        <p14:creationId xmlns:p14="http://schemas.microsoft.com/office/powerpoint/2010/main" val="15205962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8" name="文本占位符 7"/>
          <p:cNvSpPr>
            <a:spLocks noGrp="1"/>
          </p:cNvSpPr>
          <p:nvPr>
            <p:ph type="body" sz="quarter" idx="13"/>
          </p:nvPr>
        </p:nvSpPr>
        <p:spPr>
          <a:xfrm>
            <a:off x="2352674" y="1155032"/>
            <a:ext cx="7807993" cy="812131"/>
          </a:xfrm>
        </p:spPr>
        <p:txBody>
          <a:bodyPr anchor="ctr">
            <a:normAutofit/>
          </a:bodyPr>
          <a:lstStyle>
            <a:lvl1pPr marL="0" indent="0" algn="ctr">
              <a:buNone/>
              <a:defRPr sz="3600" b="1">
                <a:latin typeface="微软雅黑" panose="020B0503020204020204" pitchFamily="34" charset="-122"/>
                <a:ea typeface="微软雅黑" panose="020B0503020204020204" pitchFamily="34" charset="-122"/>
              </a:defRPr>
            </a:lvl1pPr>
          </a:lstStyle>
          <a:p>
            <a:pPr lvl="0"/>
            <a:r>
              <a:rPr lang="zh-CN" altLang="en-US" dirty="0"/>
              <a:t>单击此处编辑母版文本样式</a:t>
            </a:r>
          </a:p>
        </p:txBody>
      </p:sp>
      <p:sp>
        <p:nvSpPr>
          <p:cNvPr id="9" name="文本占位符 7"/>
          <p:cNvSpPr>
            <a:spLocks noGrp="1"/>
          </p:cNvSpPr>
          <p:nvPr>
            <p:ph type="body" sz="quarter" idx="14"/>
          </p:nvPr>
        </p:nvSpPr>
        <p:spPr>
          <a:xfrm>
            <a:off x="2352673" y="3349625"/>
            <a:ext cx="7807993" cy="812131"/>
          </a:xfrm>
        </p:spPr>
        <p:txBody>
          <a:bodyPr anchor="ctr">
            <a:normAutofit/>
          </a:bodyPr>
          <a:lstStyle>
            <a:lvl1pPr marL="0" indent="0" algn="ctr">
              <a:buNone/>
              <a:defRPr sz="2400" b="1">
                <a:latin typeface="微软雅黑" panose="020B0503020204020204" pitchFamily="34" charset="-122"/>
                <a:ea typeface="微软雅黑" panose="020B0503020204020204" pitchFamily="34" charset="-122"/>
              </a:defRPr>
            </a:lvl1pPr>
          </a:lstStyle>
          <a:p>
            <a:pPr lvl="0"/>
            <a:r>
              <a:rPr lang="zh-CN" altLang="en-US" dirty="0"/>
              <a:t>单击此处编辑母版文本样式</a:t>
            </a:r>
          </a:p>
        </p:txBody>
      </p:sp>
    </p:spTree>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9215688" y="6356350"/>
            <a:ext cx="2743200" cy="365125"/>
          </a:xfrm>
        </p:spPr>
        <p:txBody>
          <a:bodyPr/>
          <a:lstStyle/>
          <a:p>
            <a:fld id="{C527D314-A2A3-4123-AB0C-DD7768E90F2B}" type="slidenum">
              <a:rPr lang="zh-CN" altLang="en-US" smtClean="0"/>
              <a:t>‹#›</a:t>
            </a:fld>
            <a:endParaRPr lang="zh-CN" altLang="en-US" dirty="0"/>
          </a:p>
        </p:txBody>
      </p:sp>
      <p:cxnSp>
        <p:nvCxnSpPr>
          <p:cNvPr id="5" name="直接连接符 4"/>
          <p:cNvCxnSpPr/>
          <p:nvPr userDrawn="1"/>
        </p:nvCxnSpPr>
        <p:spPr>
          <a:xfrm>
            <a:off x="0" y="762837"/>
            <a:ext cx="12192000" cy="0"/>
          </a:xfrm>
          <a:prstGeom prst="line">
            <a:avLst/>
          </a:prstGeom>
          <a:ln w="38100">
            <a:gradFill flip="none" rotWithShape="1">
              <a:gsLst>
                <a:gs pos="0">
                  <a:srgbClr val="00B0F0"/>
                </a:gs>
                <a:gs pos="100000">
                  <a:schemeClr val="accent2"/>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3" name="内容占位符 12"/>
          <p:cNvSpPr>
            <a:spLocks noGrp="1"/>
          </p:cNvSpPr>
          <p:nvPr>
            <p:ph sz="quarter" idx="13"/>
          </p:nvPr>
        </p:nvSpPr>
        <p:spPr>
          <a:xfrm>
            <a:off x="233112" y="136525"/>
            <a:ext cx="11725776" cy="475749"/>
          </a:xfrm>
        </p:spPr>
        <p:txBody>
          <a:bodyPr anchor="ctr">
            <a:normAutofit/>
          </a:bodyPr>
          <a:lstStyle>
            <a:lvl1pPr marL="0" indent="0">
              <a:buNone/>
              <a:defRPr sz="2800" b="1" baseline="0">
                <a:latin typeface="Arial" panose="020B0604020202020204" pitchFamily="34" charset="0"/>
                <a:ea typeface="微软雅黑" panose="020B0503020204020204" pitchFamily="34" charset="-122"/>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单击此处编辑母版文本样式</a:t>
            </a:r>
          </a:p>
        </p:txBody>
      </p:sp>
      <p:sp>
        <p:nvSpPr>
          <p:cNvPr id="15" name="内容占位符 14"/>
          <p:cNvSpPr>
            <a:spLocks noGrp="1"/>
          </p:cNvSpPr>
          <p:nvPr>
            <p:ph sz="quarter" idx="14"/>
          </p:nvPr>
        </p:nvSpPr>
        <p:spPr>
          <a:xfrm>
            <a:off x="233112" y="986028"/>
            <a:ext cx="11725776" cy="5147132"/>
          </a:xfrm>
        </p:spPr>
        <p:txBody>
          <a:bodyPr/>
          <a:lstStyle>
            <a:lvl1pPr marL="0" indent="0">
              <a:buNone/>
              <a:defRPr sz="2400" b="1" i="0" baseline="0">
                <a:latin typeface="Arial" panose="020B0604020202020204" pitchFamily="34" charset="0"/>
                <a:ea typeface="微软雅黑" panose="020B0503020204020204" pitchFamily="34" charset="-122"/>
              </a:defRPr>
            </a:lvl1pPr>
            <a:lvl2pPr>
              <a:defRPr sz="2000" b="1" i="0" baseline="0">
                <a:latin typeface="Arial" panose="020B0604020202020204" pitchFamily="34" charset="0"/>
                <a:ea typeface="微软雅黑" panose="020B0503020204020204" pitchFamily="34" charset="-122"/>
              </a:defRPr>
            </a:lvl2pPr>
            <a:lvl3pPr>
              <a:defRPr sz="1800" b="1" i="0" baseline="0">
                <a:latin typeface="Arial" panose="020B0604020202020204" pitchFamily="34" charset="0"/>
                <a:ea typeface="微软雅黑" panose="020B0503020204020204" pitchFamily="34" charset="-122"/>
              </a:defRPr>
            </a:lvl3pPr>
            <a:lvl4pPr>
              <a:defRPr sz="1600" b="1" i="0" baseline="0">
                <a:latin typeface="Arial" panose="020B0604020202020204" pitchFamily="34" charset="0"/>
                <a:ea typeface="微软雅黑" panose="020B0503020204020204" pitchFamily="34" charset="-122"/>
              </a:defRPr>
            </a:lvl4pPr>
            <a:lvl5pPr>
              <a:defRPr sz="1600" b="1" i="0" baseline="0">
                <a:latin typeface="Arial" panose="020B0604020202020204" pitchFamily="34" charset="0"/>
                <a:ea typeface="微软雅黑" panose="020B0503020204020204" pitchFamily="34"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8200" y="2143709"/>
            <a:ext cx="10515600" cy="1325563"/>
          </a:xfrm>
        </p:spPr>
        <p:txBody>
          <a:bodyPr>
            <a:normAutofit/>
          </a:bodyPr>
          <a:lstStyle>
            <a:lvl1pPr algn="ctr">
              <a:defRPr sz="6000" b="0" cap="none" spc="0">
                <a:ln w="0"/>
                <a:solidFill>
                  <a:schemeClr val="accent1"/>
                </a:solidFill>
                <a:effectLst>
                  <a:outerShdw blurRad="38100" dist="25400" dir="5400000" algn="ctr" rotWithShape="0">
                    <a:srgbClr val="6E747A">
                      <a:alpha val="43000"/>
                    </a:srgbClr>
                  </a:outerShdw>
                </a:effectLst>
                <a:latin typeface="Freestyle Script" panose="030804020302050B0404" pitchFamily="66" charset="0"/>
                <a:ea typeface="HarmonyOS Sans SC" panose="00000500000000000000" pitchFamily="2" charset="-122"/>
              </a:defRPr>
            </a:lvl1pPr>
          </a:lstStyle>
          <a:p>
            <a:r>
              <a:rPr lang="en-US" altLang="zh-CN" dirty="0"/>
              <a:t>Thank you !</a:t>
            </a:r>
            <a:endParaRPr lang="zh-CN"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AEA0FB-C16E-4B90-9798-E2A225EB1BCB}" type="datetime1">
              <a:rPr lang="zh-CN" altLang="en-US" smtClean="0"/>
              <a:t>2026/7/2</a:t>
            </a:fld>
            <a:endParaRPr lang="zh-CN"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27D314-A2A3-4123-AB0C-DD7768E90F2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5.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5.png"/><Relationship Id="rId5" Type="http://schemas.openxmlformats.org/officeDocument/2006/relationships/image" Target="../media/image27.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90.png"/></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210.png"/><Relationship Id="rId4" Type="http://schemas.openxmlformats.org/officeDocument/2006/relationships/image" Target="../media/image80.png"/></Relationships>
</file>

<file path=ppt/slides/_rels/slide24.xml.rels><?xml version="1.0" encoding="UTF-8" standalone="yes"?>
<Relationships xmlns="http://schemas.openxmlformats.org/package/2006/relationships"><Relationship Id="rId3" Type="http://schemas.openxmlformats.org/officeDocument/2006/relationships/image" Target="../media/image310.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3"/>
          </p:nvPr>
        </p:nvSpPr>
        <p:spPr>
          <a:xfrm>
            <a:off x="1275907" y="1317707"/>
            <a:ext cx="9640186" cy="1394119"/>
          </a:xfrm>
        </p:spPr>
        <p:txBody>
          <a:bodyPr>
            <a:normAutofit/>
          </a:bodyPr>
          <a:lstStyle/>
          <a:p>
            <a:r>
              <a:rPr lang="en-US" altLang="zh-CN" dirty="0">
                <a:solidFill>
                  <a:srgbClr val="0000FF"/>
                </a:solidFill>
              </a:rPr>
              <a:t>STCF</a:t>
            </a:r>
            <a:r>
              <a:rPr lang="zh-CN" altLang="en-US" dirty="0">
                <a:solidFill>
                  <a:srgbClr val="0000FF"/>
                </a:solidFill>
              </a:rPr>
              <a:t>正电子阻尼环累积环物理设计</a:t>
            </a:r>
          </a:p>
        </p:txBody>
      </p:sp>
      <p:sp>
        <p:nvSpPr>
          <p:cNvPr id="3" name="文本占位符 2"/>
          <p:cNvSpPr>
            <a:spLocks noGrp="1"/>
          </p:cNvSpPr>
          <p:nvPr>
            <p:ph type="body" sz="quarter" idx="14"/>
          </p:nvPr>
        </p:nvSpPr>
        <p:spPr>
          <a:xfrm>
            <a:off x="3238035" y="3208815"/>
            <a:ext cx="5715925" cy="1325120"/>
          </a:xfrm>
        </p:spPr>
        <p:txBody>
          <a:bodyPr>
            <a:normAutofit/>
          </a:bodyPr>
          <a:lstStyle/>
          <a:p>
            <a:pPr>
              <a:lnSpc>
                <a:spcPct val="135000"/>
              </a:lnSpc>
              <a:spcBef>
                <a:spcPts val="0"/>
              </a:spcBef>
            </a:pPr>
            <a:r>
              <a:rPr lang="zh-CN" altLang="en-US" dirty="0"/>
              <a:t>常铭轩</a:t>
            </a:r>
            <a:endParaRPr lang="en-US" altLang="zh-CN" dirty="0"/>
          </a:p>
          <a:p>
            <a:pPr>
              <a:lnSpc>
                <a:spcPct val="135000"/>
              </a:lnSpc>
              <a:spcBef>
                <a:spcPts val="0"/>
              </a:spcBef>
            </a:pPr>
            <a:r>
              <a:rPr lang="zh-CN" altLang="en-US" dirty="0"/>
              <a:t>中国科学院近代物理研究所</a:t>
            </a:r>
          </a:p>
        </p:txBody>
      </p:sp>
      <p:sp>
        <p:nvSpPr>
          <p:cNvPr id="4" name="文本占位符 2"/>
          <p:cNvSpPr txBox="1"/>
          <p:nvPr/>
        </p:nvSpPr>
        <p:spPr>
          <a:xfrm>
            <a:off x="2984203" y="5883352"/>
            <a:ext cx="6223591" cy="726559"/>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2000" b="0" dirty="0"/>
              <a:t>2026</a:t>
            </a:r>
            <a:r>
              <a:rPr lang="zh-CN" altLang="en-US" sz="2000" b="0" dirty="0"/>
              <a:t>年超级陶粲装置研讨会 </a:t>
            </a:r>
            <a:r>
              <a:rPr lang="en-US" altLang="zh-CN" sz="2000" b="0" dirty="0"/>
              <a:t>· </a:t>
            </a:r>
            <a:r>
              <a:rPr lang="zh-CN" altLang="en-US" sz="2000" b="0" dirty="0"/>
              <a:t>西安，</a:t>
            </a:r>
            <a:r>
              <a:rPr lang="en-US" altLang="zh-CN" sz="2000" b="0" dirty="0"/>
              <a:t>2026.07.02</a:t>
            </a:r>
            <a:endParaRPr lang="zh-CN" altLang="en-US" sz="2000" b="0" dirty="0"/>
          </a:p>
        </p:txBody>
      </p:sp>
      <p:pic>
        <p:nvPicPr>
          <p:cNvPr id="11" name="图片 10"/>
          <p:cNvPicPr>
            <a:picLocks noChangeAspect="1"/>
          </p:cNvPicPr>
          <p:nvPr/>
        </p:nvPicPr>
        <p:blipFill>
          <a:blip r:embed="rId2"/>
          <a:stretch>
            <a:fillRect/>
          </a:stretch>
        </p:blipFill>
        <p:spPr>
          <a:xfrm>
            <a:off x="7797209" y="76569"/>
            <a:ext cx="4394791" cy="898467"/>
          </a:xfrm>
          <a:prstGeom prst="rect">
            <a:avLst/>
          </a:prstGeom>
        </p:spPr>
      </p:pic>
      <p:pic>
        <p:nvPicPr>
          <p:cNvPr id="12" name="object 42"/>
          <p:cNvPicPr/>
          <p:nvPr/>
        </p:nvPicPr>
        <p:blipFill>
          <a:blip r:embed="rId3" cstate="print"/>
          <a:stretch>
            <a:fillRect/>
          </a:stretch>
        </p:blipFill>
        <p:spPr>
          <a:xfrm>
            <a:off x="255181" y="205900"/>
            <a:ext cx="897513" cy="849485"/>
          </a:xfrm>
          <a:prstGeom prst="rect">
            <a:avLst/>
          </a:prstGeom>
        </p:spPr>
      </p:pic>
      <p:pic>
        <p:nvPicPr>
          <p:cNvPr id="17" name="图片 16"/>
          <p:cNvPicPr>
            <a:picLocks noChangeAspect="1"/>
          </p:cNvPicPr>
          <p:nvPr/>
        </p:nvPicPr>
        <p:blipFill>
          <a:blip r:embed="rId4"/>
          <a:stretch>
            <a:fillRect/>
          </a:stretch>
        </p:blipFill>
        <p:spPr>
          <a:xfrm>
            <a:off x="1318435" y="76569"/>
            <a:ext cx="1002562" cy="1000080"/>
          </a:xfrm>
          <a:prstGeom prst="rect">
            <a:avLst/>
          </a:prstGeom>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01682" y="37006"/>
            <a:ext cx="1079205" cy="1079205"/>
          </a:xfrm>
          <a:prstGeom prst="rect">
            <a:avLst/>
          </a:prstGeom>
          <a:noFill/>
          <a:extLst>
            <a:ext uri="{909E8E84-426E-40DD-AFC4-6F175D3DCCD1}">
              <a14:hiddenFill xmlns:a14="http://schemas.microsoft.com/office/drawing/2010/main">
                <a:solidFill>
                  <a:srgbClr val="FFFFFF"/>
                </a:solidFill>
              </a14:hiddenFill>
            </a:ext>
          </a:extLst>
        </p:spPr>
      </p:pic>
      <p:sp>
        <p:nvSpPr>
          <p:cNvPr id="6" name="文本框 5">
            <a:extLst>
              <a:ext uri="{FF2B5EF4-FFF2-40B4-BE49-F238E27FC236}">
                <a16:creationId xmlns:a16="http://schemas.microsoft.com/office/drawing/2014/main" id="{F44215AF-05EA-ED90-6478-4C69A219E681}"/>
              </a:ext>
            </a:extLst>
          </p:cNvPr>
          <p:cNvSpPr txBox="1"/>
          <p:nvPr/>
        </p:nvSpPr>
        <p:spPr>
          <a:xfrm>
            <a:off x="2984201" y="5078475"/>
            <a:ext cx="6223591" cy="400110"/>
          </a:xfrm>
          <a:prstGeom prst="rect">
            <a:avLst/>
          </a:prstGeom>
          <a:noFill/>
        </p:spPr>
        <p:txBody>
          <a:bodyPr wrap="square">
            <a:spAutoFit/>
          </a:bodyPr>
          <a:lstStyle/>
          <a:p>
            <a:pPr algn="ctr"/>
            <a:r>
              <a:rPr lang="zh-CN" altLang="en-US" sz="2000" dirty="0"/>
              <a:t>代表</a:t>
            </a:r>
            <a:r>
              <a:rPr lang="en-US" altLang="zh-CN" sz="2000" dirty="0"/>
              <a:t>STCF</a:t>
            </a:r>
            <a:r>
              <a:rPr lang="zh-CN" altLang="en-US" sz="2000" dirty="0"/>
              <a:t>正电子环设计组</a:t>
            </a:r>
          </a:p>
        </p:txBody>
      </p:sp>
    </p:spTree>
  </p:cSld>
  <p:clrMapOvr>
    <a:masterClrMapping/>
  </p:clrMapOvr>
  <mc:AlternateContent xmlns:mc="http://schemas.openxmlformats.org/markup-compatibility/2006" xmlns:p14="http://schemas.microsoft.com/office/powerpoint/2010/main">
    <mc:Choice Requires="p14">
      <p:transition spd="slow" p14:dur="2000" advTm="1308"/>
    </mc:Choice>
    <mc:Fallback xmlns="">
      <p:transition spd="slow" advTm="1308"/>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0CC5F30C-5BFD-5256-F209-F958B1EAA497}"/>
              </a:ext>
            </a:extLst>
          </p:cNvPr>
          <p:cNvPicPr>
            <a:picLocks noChangeAspect="1"/>
          </p:cNvPicPr>
          <p:nvPr/>
        </p:nvPicPr>
        <p:blipFill>
          <a:blip r:embed="rId2"/>
          <a:stretch>
            <a:fillRect/>
          </a:stretch>
        </p:blipFill>
        <p:spPr>
          <a:xfrm>
            <a:off x="6016664" y="1621237"/>
            <a:ext cx="5815294" cy="4500000"/>
          </a:xfrm>
          <a:prstGeom prst="rect">
            <a:avLst/>
          </a:prstGeom>
        </p:spPr>
      </p:pic>
      <p:sp>
        <p:nvSpPr>
          <p:cNvPr id="2" name="灯片编号占位符 1">
            <a:extLst>
              <a:ext uri="{FF2B5EF4-FFF2-40B4-BE49-F238E27FC236}">
                <a16:creationId xmlns:a16="http://schemas.microsoft.com/office/drawing/2014/main" id="{DC98C431-0865-EDF0-8A2E-91C665669D99}"/>
              </a:ext>
            </a:extLst>
          </p:cNvPr>
          <p:cNvSpPr>
            <a:spLocks noGrp="1"/>
          </p:cNvSpPr>
          <p:nvPr>
            <p:ph type="sldNum" sz="quarter" idx="12"/>
          </p:nvPr>
        </p:nvSpPr>
        <p:spPr/>
        <p:txBody>
          <a:bodyPr/>
          <a:lstStyle/>
          <a:p>
            <a:fld id="{C527D314-A2A3-4123-AB0C-DD7768E90F2B}" type="slidenum">
              <a:rPr lang="zh-CN" altLang="en-US" smtClean="0"/>
              <a:t>10</a:t>
            </a:fld>
            <a:endParaRPr lang="zh-CN" altLang="en-US" dirty="0"/>
          </a:p>
        </p:txBody>
      </p:sp>
      <p:sp>
        <p:nvSpPr>
          <p:cNvPr id="3" name="内容占位符 2">
            <a:extLst>
              <a:ext uri="{FF2B5EF4-FFF2-40B4-BE49-F238E27FC236}">
                <a16:creationId xmlns:a16="http://schemas.microsoft.com/office/drawing/2014/main" id="{8AE30C16-860E-1F23-ED18-B38B7A4B4EB3}"/>
              </a:ext>
            </a:extLst>
          </p:cNvPr>
          <p:cNvSpPr>
            <a:spLocks noGrp="1"/>
          </p:cNvSpPr>
          <p:nvPr>
            <p:ph sz="quarter" idx="13"/>
          </p:nvPr>
        </p:nvSpPr>
        <p:spPr/>
        <p:txBody>
          <a:bodyPr/>
          <a:lstStyle/>
          <a:p>
            <a:pPr algn="ctr"/>
            <a:r>
              <a:rPr lang="en-US" altLang="zh-CN" dirty="0"/>
              <a:t>2.1 STCF</a:t>
            </a:r>
            <a:r>
              <a:rPr lang="zh-CN" altLang="en-US" dirty="0"/>
              <a:t>正电子阻尼环光学设计</a:t>
            </a:r>
          </a:p>
        </p:txBody>
      </p:sp>
      <p:sp>
        <p:nvSpPr>
          <p:cNvPr id="4" name="内容占位符 3">
            <a:extLst>
              <a:ext uri="{FF2B5EF4-FFF2-40B4-BE49-F238E27FC236}">
                <a16:creationId xmlns:a16="http://schemas.microsoft.com/office/drawing/2014/main" id="{91CE9A46-0EBD-E7EC-F1CC-18B787C4CC21}"/>
              </a:ext>
            </a:extLst>
          </p:cNvPr>
          <p:cNvSpPr>
            <a:spLocks noGrp="1"/>
          </p:cNvSpPr>
          <p:nvPr>
            <p:ph sz="quarter" idx="14"/>
          </p:nvPr>
        </p:nvSpPr>
        <p:spPr>
          <a:xfrm>
            <a:off x="233112" y="986028"/>
            <a:ext cx="11725776" cy="635209"/>
          </a:xfrm>
        </p:spPr>
        <p:txBody>
          <a:bodyPr>
            <a:normAutofit/>
          </a:bodyPr>
          <a:lstStyle/>
          <a:p>
            <a:pPr marL="342900" indent="-342900">
              <a:buFont typeface="Wingdings" panose="05000000000000000000" pitchFamily="2" charset="2"/>
              <a:buChar char="n"/>
            </a:pPr>
            <a:r>
              <a:rPr lang="zh-CN" altLang="en-US" sz="2000" dirty="0"/>
              <a:t>目前已完成</a:t>
            </a:r>
            <a:r>
              <a:rPr lang="zh-CN" altLang="en-US" sz="2000" dirty="0">
                <a:solidFill>
                  <a:srgbClr val="C00000"/>
                </a:solidFill>
              </a:rPr>
              <a:t>第</a:t>
            </a:r>
            <a:r>
              <a:rPr lang="en-US" altLang="zh-CN" sz="2000" dirty="0">
                <a:solidFill>
                  <a:srgbClr val="C00000"/>
                </a:solidFill>
              </a:rPr>
              <a:t>2</a:t>
            </a:r>
            <a:r>
              <a:rPr lang="zh-CN" altLang="en-US" sz="2000" dirty="0">
                <a:solidFill>
                  <a:srgbClr val="C00000"/>
                </a:solidFill>
              </a:rPr>
              <a:t>版阻尼环光学设计</a:t>
            </a:r>
            <a:r>
              <a:rPr lang="zh-CN" altLang="en-US" sz="2000" dirty="0"/>
              <a:t>，各物理参数均满足设计需求，</a:t>
            </a:r>
            <a:r>
              <a:rPr lang="en-US" altLang="zh-CN" sz="2000" dirty="0"/>
              <a:t>TDR</a:t>
            </a:r>
            <a:r>
              <a:rPr lang="zh-CN" altLang="en-US" sz="2000" dirty="0"/>
              <a:t>将基于此方案进行撰写</a:t>
            </a:r>
          </a:p>
        </p:txBody>
      </p:sp>
      <p:sp>
        <p:nvSpPr>
          <p:cNvPr id="6" name="文本框 5">
            <a:extLst>
              <a:ext uri="{FF2B5EF4-FFF2-40B4-BE49-F238E27FC236}">
                <a16:creationId xmlns:a16="http://schemas.microsoft.com/office/drawing/2014/main" id="{06D9DFCC-053A-E8E1-FC91-CC0EF21A7170}"/>
              </a:ext>
            </a:extLst>
          </p:cNvPr>
          <p:cNvSpPr txBox="1"/>
          <p:nvPr/>
        </p:nvSpPr>
        <p:spPr>
          <a:xfrm>
            <a:off x="1826755" y="6122718"/>
            <a:ext cx="2249170" cy="374650"/>
          </a:xfrm>
          <a:prstGeom prst="rect">
            <a:avLst/>
          </a:prstGeom>
          <a:noFill/>
        </p:spPr>
        <p:txBody>
          <a:bodyPr wrap="square" rtlCol="0" anchor="t">
            <a:noAutofit/>
          </a:bodyPr>
          <a:lstStyle/>
          <a:p>
            <a:pPr algn="ctr"/>
            <a:r>
              <a:rPr lang="zh-CN" altLang="en-US" dirty="0">
                <a:sym typeface="+mn-ea"/>
              </a:rPr>
              <a:t>阻尼环全环光学函数</a:t>
            </a:r>
          </a:p>
        </p:txBody>
      </p:sp>
      <p:pic>
        <p:nvPicPr>
          <p:cNvPr id="12" name="图片 11">
            <a:extLst>
              <a:ext uri="{FF2B5EF4-FFF2-40B4-BE49-F238E27FC236}">
                <a16:creationId xmlns:a16="http://schemas.microsoft.com/office/drawing/2014/main" id="{2DE55594-A563-79DF-23EE-248C1AB41E82}"/>
              </a:ext>
            </a:extLst>
          </p:cNvPr>
          <p:cNvPicPr>
            <a:picLocks noChangeAspect="1"/>
          </p:cNvPicPr>
          <p:nvPr/>
        </p:nvPicPr>
        <p:blipFill>
          <a:blip r:embed="rId3"/>
          <a:stretch>
            <a:fillRect/>
          </a:stretch>
        </p:blipFill>
        <p:spPr>
          <a:xfrm>
            <a:off x="233112" y="1621237"/>
            <a:ext cx="6163804" cy="4500000"/>
          </a:xfrm>
          <a:prstGeom prst="rect">
            <a:avLst/>
          </a:prstGeom>
        </p:spPr>
      </p:pic>
      <p:sp>
        <p:nvSpPr>
          <p:cNvPr id="20" name="文本框 19">
            <a:extLst>
              <a:ext uri="{FF2B5EF4-FFF2-40B4-BE49-F238E27FC236}">
                <a16:creationId xmlns:a16="http://schemas.microsoft.com/office/drawing/2014/main" id="{AC6B5D22-5E32-3B85-0096-B9DEAA84598C}"/>
              </a:ext>
            </a:extLst>
          </p:cNvPr>
          <p:cNvSpPr txBox="1"/>
          <p:nvPr/>
        </p:nvSpPr>
        <p:spPr>
          <a:xfrm>
            <a:off x="6806715" y="5986877"/>
            <a:ext cx="3988285" cy="646331"/>
          </a:xfrm>
          <a:prstGeom prst="rect">
            <a:avLst/>
          </a:prstGeom>
          <a:noFill/>
        </p:spPr>
        <p:txBody>
          <a:bodyPr wrap="square">
            <a:spAutoFit/>
          </a:bodyPr>
          <a:lstStyle/>
          <a:p>
            <a:pPr algn="ctr"/>
            <a:r>
              <a:rPr lang="zh-CN" altLang="en-US" dirty="0">
                <a:sym typeface="+mn-ea"/>
              </a:rPr>
              <a:t>消色散段</a:t>
            </a:r>
            <a:r>
              <a:rPr lang="en-US" altLang="zh-CN" dirty="0">
                <a:sym typeface="+mn-ea"/>
              </a:rPr>
              <a:t>+</a:t>
            </a:r>
            <a:r>
              <a:rPr lang="zh-CN" altLang="en-US" dirty="0">
                <a:sym typeface="+mn-ea"/>
              </a:rPr>
              <a:t>直线节光学函数</a:t>
            </a:r>
            <a:endParaRPr lang="en-US" altLang="zh-CN" dirty="0">
              <a:sym typeface="+mn-ea"/>
            </a:endParaRPr>
          </a:p>
          <a:p>
            <a:pPr algn="ctr"/>
            <a:r>
              <a:rPr lang="zh-CN" altLang="en-US" dirty="0">
                <a:sym typeface="+mn-ea"/>
              </a:rPr>
              <a:t>直线节中点</a:t>
            </a:r>
            <a:r>
              <a:rPr lang="en-US" altLang="zh-CN" dirty="0">
                <a:sym typeface="+mn-ea"/>
              </a:rPr>
              <a:t>: </a:t>
            </a:r>
            <a:r>
              <a:rPr lang="en-US" altLang="zh-CN" dirty="0">
                <a:solidFill>
                  <a:srgbClr val="FF0000"/>
                </a:solidFill>
                <a:sym typeface="+mn-ea"/>
              </a:rPr>
              <a:t>Betax:10m   Betay:5m</a:t>
            </a:r>
          </a:p>
        </p:txBody>
      </p:sp>
      <p:pic>
        <p:nvPicPr>
          <p:cNvPr id="22" name="图片 21">
            <a:extLst>
              <a:ext uri="{FF2B5EF4-FFF2-40B4-BE49-F238E27FC236}">
                <a16:creationId xmlns:a16="http://schemas.microsoft.com/office/drawing/2014/main" id="{2BDA16BE-A7C7-4C3E-483B-050EBAAF9277}"/>
              </a:ext>
            </a:extLst>
          </p:cNvPr>
          <p:cNvPicPr/>
          <p:nvPr/>
        </p:nvPicPr>
        <p:blipFill rotWithShape="1">
          <a:blip r:embed="rId4" cstate="print">
            <a:extLst>
              <a:ext uri="{28A0092B-C50C-407E-A947-70E740481C1C}">
                <a14:useLocalDpi xmlns:a14="http://schemas.microsoft.com/office/drawing/2010/main" val="0"/>
              </a:ext>
            </a:extLst>
          </a:blip>
          <a:srcRect t="30877" r="50562" b="32072"/>
          <a:stretch>
            <a:fillRect/>
          </a:stretch>
        </p:blipFill>
        <p:spPr bwMode="auto">
          <a:xfrm>
            <a:off x="10681052" y="51234"/>
            <a:ext cx="1397704" cy="646330"/>
          </a:xfrm>
          <a:prstGeom prst="rect">
            <a:avLst/>
          </a:prstGeom>
          <a:ln>
            <a:noFill/>
          </a:ln>
        </p:spPr>
      </p:pic>
    </p:spTree>
    <p:extLst>
      <p:ext uri="{BB962C8B-B14F-4D97-AF65-F5344CB8AC3E}">
        <p14:creationId xmlns:p14="http://schemas.microsoft.com/office/powerpoint/2010/main" val="3865912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E59B9-9FBE-268E-CCD8-CBC4BE3463C0}"/>
            </a:ext>
          </a:extLst>
        </p:cNvPr>
        <p:cNvGrpSpPr/>
        <p:nvPr/>
      </p:nvGrpSpPr>
      <p:grpSpPr>
        <a:xfrm>
          <a:off x="0" y="0"/>
          <a:ext cx="0" cy="0"/>
          <a:chOff x="0" y="0"/>
          <a:chExt cx="0" cy="0"/>
        </a:xfrm>
      </p:grpSpPr>
      <p:pic>
        <p:nvPicPr>
          <p:cNvPr id="22" name="图片 21">
            <a:extLst>
              <a:ext uri="{FF2B5EF4-FFF2-40B4-BE49-F238E27FC236}">
                <a16:creationId xmlns:a16="http://schemas.microsoft.com/office/drawing/2014/main" id="{093A46D2-CA5C-6C72-92B0-2B7AC8869E7F}"/>
              </a:ext>
            </a:extLst>
          </p:cNvPr>
          <p:cNvPicPr>
            <a:picLocks noChangeAspect="1"/>
          </p:cNvPicPr>
          <p:nvPr/>
        </p:nvPicPr>
        <p:blipFill>
          <a:blip r:embed="rId3"/>
          <a:srcRect t="6925" b="11781"/>
          <a:stretch>
            <a:fillRect/>
          </a:stretch>
        </p:blipFill>
        <p:spPr>
          <a:xfrm>
            <a:off x="3423032" y="3234053"/>
            <a:ext cx="7613412" cy="1762773"/>
          </a:xfrm>
          <a:prstGeom prst="rect">
            <a:avLst/>
          </a:prstGeom>
        </p:spPr>
      </p:pic>
      <p:sp>
        <p:nvSpPr>
          <p:cNvPr id="2" name="灯片编号占位符 1">
            <a:extLst>
              <a:ext uri="{FF2B5EF4-FFF2-40B4-BE49-F238E27FC236}">
                <a16:creationId xmlns:a16="http://schemas.microsoft.com/office/drawing/2014/main" id="{6EED9C21-E8B2-03DD-EC74-EE1EF740D732}"/>
              </a:ext>
            </a:extLst>
          </p:cNvPr>
          <p:cNvSpPr>
            <a:spLocks noGrp="1"/>
          </p:cNvSpPr>
          <p:nvPr>
            <p:ph type="sldNum" sz="quarter" idx="12"/>
          </p:nvPr>
        </p:nvSpPr>
        <p:spPr/>
        <p:txBody>
          <a:bodyPr/>
          <a:lstStyle/>
          <a:p>
            <a:fld id="{C527D314-A2A3-4123-AB0C-DD7768E90F2B}" type="slidenum">
              <a:rPr lang="zh-CN" altLang="en-US" smtClean="0"/>
              <a:t>11</a:t>
            </a:fld>
            <a:endParaRPr lang="zh-CN" altLang="en-US" dirty="0"/>
          </a:p>
        </p:txBody>
      </p:sp>
      <p:sp>
        <p:nvSpPr>
          <p:cNvPr id="3" name="内容占位符 2">
            <a:extLst>
              <a:ext uri="{FF2B5EF4-FFF2-40B4-BE49-F238E27FC236}">
                <a16:creationId xmlns:a16="http://schemas.microsoft.com/office/drawing/2014/main" id="{20CB76F2-7A44-18C8-DD64-ECE0AD69EB3E}"/>
              </a:ext>
            </a:extLst>
          </p:cNvPr>
          <p:cNvSpPr>
            <a:spLocks noGrp="1"/>
          </p:cNvSpPr>
          <p:nvPr>
            <p:ph sz="quarter" idx="13"/>
          </p:nvPr>
        </p:nvSpPr>
        <p:spPr/>
        <p:txBody>
          <a:bodyPr/>
          <a:lstStyle/>
          <a:p>
            <a:pPr algn="ctr"/>
            <a:r>
              <a:rPr lang="en-US" altLang="zh-CN" dirty="0"/>
              <a:t>2.1 STCF</a:t>
            </a:r>
            <a:r>
              <a:rPr lang="zh-CN" altLang="en-US" dirty="0"/>
              <a:t>正电子阻尼环光学设计</a:t>
            </a:r>
          </a:p>
        </p:txBody>
      </p:sp>
      <p:sp>
        <p:nvSpPr>
          <p:cNvPr id="4" name="内容占位符 3">
            <a:extLst>
              <a:ext uri="{FF2B5EF4-FFF2-40B4-BE49-F238E27FC236}">
                <a16:creationId xmlns:a16="http://schemas.microsoft.com/office/drawing/2014/main" id="{A611586F-18A5-D649-DFF0-36437CAF8409}"/>
              </a:ext>
            </a:extLst>
          </p:cNvPr>
          <p:cNvSpPr>
            <a:spLocks noGrp="1"/>
          </p:cNvSpPr>
          <p:nvPr>
            <p:ph sz="quarter" idx="14"/>
          </p:nvPr>
        </p:nvSpPr>
        <p:spPr>
          <a:xfrm>
            <a:off x="233112" y="986028"/>
            <a:ext cx="11725776" cy="671322"/>
          </a:xfrm>
        </p:spPr>
        <p:txBody>
          <a:bodyPr>
            <a:normAutofit/>
          </a:bodyPr>
          <a:lstStyle/>
          <a:p>
            <a:pPr marL="342900" indent="-342900">
              <a:lnSpc>
                <a:spcPct val="125000"/>
              </a:lnSpc>
              <a:buFont typeface="Wingdings" panose="05000000000000000000" pitchFamily="2" charset="2"/>
              <a:buChar char="n"/>
            </a:pPr>
            <a:r>
              <a:rPr lang="zh-CN" altLang="en-US" sz="2000" dirty="0"/>
              <a:t>全环</a:t>
            </a:r>
            <a:r>
              <a:rPr lang="en-US" altLang="zh-CN" sz="2000" dirty="0"/>
              <a:t>BPM</a:t>
            </a:r>
            <a:r>
              <a:rPr lang="zh-CN" altLang="en-US" sz="2000" dirty="0"/>
              <a:t>数目：</a:t>
            </a:r>
            <a:r>
              <a:rPr lang="en-US" altLang="zh-CN" sz="2000" dirty="0"/>
              <a:t>52</a:t>
            </a:r>
            <a:r>
              <a:rPr lang="zh-CN" altLang="en-US" sz="2000" dirty="0"/>
              <a:t>，</a:t>
            </a:r>
            <a:r>
              <a:rPr lang="en-US" altLang="zh-CN" sz="2000" dirty="0"/>
              <a:t>L=0.1 m</a:t>
            </a:r>
            <a:r>
              <a:rPr lang="zh-CN" altLang="en-US" sz="2000" dirty="0"/>
              <a:t>（其中</a:t>
            </a:r>
            <a:r>
              <a:rPr lang="en-US" altLang="zh-CN" sz="2000" dirty="0"/>
              <a:t>36</a:t>
            </a:r>
            <a:r>
              <a:rPr lang="zh-CN" altLang="en-US" sz="2000" dirty="0"/>
              <a:t>个位于弧区，</a:t>
            </a:r>
            <a:r>
              <a:rPr lang="en-US" altLang="zh-CN" sz="2000" dirty="0"/>
              <a:t>8</a:t>
            </a:r>
            <a:r>
              <a:rPr lang="zh-CN" altLang="en-US" sz="2000" dirty="0"/>
              <a:t>个位于消色散段，</a:t>
            </a:r>
            <a:r>
              <a:rPr lang="en-US" altLang="zh-CN" sz="2000" dirty="0"/>
              <a:t>8</a:t>
            </a:r>
            <a:r>
              <a:rPr lang="zh-CN" altLang="en-US" sz="2000" dirty="0"/>
              <a:t>个位于直线段）</a:t>
            </a:r>
            <a:endParaRPr lang="en-US" altLang="zh-CN" sz="2000" dirty="0"/>
          </a:p>
        </p:txBody>
      </p:sp>
      <p:sp>
        <p:nvSpPr>
          <p:cNvPr id="9" name="文本框 8">
            <a:extLst>
              <a:ext uri="{FF2B5EF4-FFF2-40B4-BE49-F238E27FC236}">
                <a16:creationId xmlns:a16="http://schemas.microsoft.com/office/drawing/2014/main" id="{178FF365-AD32-7887-0D5D-E16E62774AFA}"/>
              </a:ext>
            </a:extLst>
          </p:cNvPr>
          <p:cNvSpPr txBox="1"/>
          <p:nvPr/>
        </p:nvSpPr>
        <p:spPr>
          <a:xfrm>
            <a:off x="233112" y="1705817"/>
            <a:ext cx="3348288" cy="4865691"/>
          </a:xfrm>
          <a:prstGeom prst="rect">
            <a:avLst/>
          </a:prstGeom>
          <a:noFill/>
        </p:spPr>
        <p:txBody>
          <a:bodyPr wrap="square">
            <a:spAutoFit/>
          </a:bodyPr>
          <a:lstStyle/>
          <a:p>
            <a:pPr marL="342900" marR="0" lvl="0" indent="-342900" algn="l" defTabSz="914400" rtl="0" eaLnBrk="1" fontAlgn="auto" latinLnBrk="0" hangingPunct="1">
              <a:lnSpc>
                <a:spcPct val="125000"/>
              </a:lnSpc>
              <a:spcBef>
                <a:spcPts val="1000"/>
              </a:spcBef>
              <a:spcAft>
                <a:spcPts val="0"/>
              </a:spcAft>
              <a:buClrTx/>
              <a:buSzTx/>
              <a:buFont typeface="Wingdings" panose="05000000000000000000" pitchFamily="2" charset="2"/>
              <a:buChar char="n"/>
              <a:tabLst/>
              <a:defRPr/>
            </a:pPr>
            <a:r>
              <a:rPr kumimoji="0" lang="zh-CN" altLang="en-US" sz="20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rPr>
              <a:t>全环校正磁铁数目：</a:t>
            </a:r>
            <a:r>
              <a:rPr kumimoji="0" lang="en-US" altLang="zh-CN" sz="20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rPr>
              <a:t>104</a:t>
            </a:r>
            <a:r>
              <a:rPr kumimoji="0" lang="zh-CN" altLang="en-US" sz="20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rPr>
              <a:t>， </a:t>
            </a:r>
            <a:r>
              <a:rPr kumimoji="0" lang="en-US" altLang="zh-CN" sz="20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rPr>
              <a:t>L=0.2 m</a:t>
            </a:r>
          </a:p>
          <a:p>
            <a:pPr marL="571500" indent="-342900" defTabSz="914400">
              <a:lnSpc>
                <a:spcPct val="125000"/>
              </a:lnSpc>
              <a:spcBef>
                <a:spcPts val="500"/>
              </a:spcBef>
              <a:buFont typeface="Wingdings" panose="05000000000000000000" pitchFamily="2" charset="2"/>
              <a:buChar char="Ø"/>
              <a:defRPr/>
            </a:pPr>
            <a:r>
              <a:rPr kumimoji="0" lang="en-US" altLang="zh-CN" sz="20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rPr>
              <a:t>36</a:t>
            </a:r>
            <a:r>
              <a:rPr kumimoji="0" lang="zh-CN" altLang="en-US" sz="20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rPr>
              <a:t>个水平校正铁与</a:t>
            </a:r>
            <a:r>
              <a:rPr lang="zh-CN" altLang="en-US" sz="2000" b="1" dirty="0">
                <a:solidFill>
                  <a:prstClr val="black"/>
                </a:solidFill>
                <a:latin typeface="Arial" panose="020B0604020202020204" pitchFamily="34" charset="0"/>
                <a:ea typeface="微软雅黑" panose="020B0503020204020204" pitchFamily="34" charset="-122"/>
              </a:rPr>
              <a:t>聚焦</a:t>
            </a:r>
            <a:r>
              <a:rPr kumimoji="0" lang="zh-CN" altLang="en-US" sz="20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rPr>
              <a:t>六极铁绑定，</a:t>
            </a:r>
            <a:r>
              <a:rPr kumimoji="0" lang="en-US" altLang="zh-CN" sz="20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rPr>
              <a:t>36</a:t>
            </a:r>
            <a:r>
              <a:rPr kumimoji="0" lang="zh-CN" altLang="en-US" sz="20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rPr>
              <a:t>个垂直校正铁</a:t>
            </a:r>
            <a:r>
              <a:rPr kumimoji="0" lang="zh-CN" altLang="en-US" sz="20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sym typeface="+mn-ea"/>
              </a:rPr>
              <a:t>与散焦六极铁绑定（弧区）</a:t>
            </a:r>
            <a:endParaRPr kumimoji="0" lang="en-US" altLang="zh-CN" sz="20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sym typeface="+mn-ea"/>
            </a:endParaRPr>
          </a:p>
          <a:p>
            <a:pPr marL="571500" indent="-342900" defTabSz="914400">
              <a:lnSpc>
                <a:spcPct val="125000"/>
              </a:lnSpc>
              <a:spcBef>
                <a:spcPts val="500"/>
              </a:spcBef>
              <a:buFont typeface="Wingdings" panose="05000000000000000000" pitchFamily="2" charset="2"/>
              <a:buChar char="Ø"/>
              <a:defRPr/>
            </a:pPr>
            <a:r>
              <a:rPr kumimoji="0" lang="en-US" altLang="zh-CN" sz="20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sym typeface="+mn-ea"/>
              </a:rPr>
              <a:t>16</a:t>
            </a:r>
            <a:r>
              <a:rPr kumimoji="0" lang="zh-CN" altLang="en-US" sz="20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sym typeface="+mn-ea"/>
              </a:rPr>
              <a:t>个双向独立校正磁铁（消色散段）</a:t>
            </a:r>
            <a:endParaRPr kumimoji="0" lang="en-US" altLang="zh-CN" sz="20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sym typeface="+mn-ea"/>
            </a:endParaRPr>
          </a:p>
          <a:p>
            <a:pPr marL="571500" indent="-342900" defTabSz="914400">
              <a:lnSpc>
                <a:spcPct val="125000"/>
              </a:lnSpc>
              <a:spcBef>
                <a:spcPts val="500"/>
              </a:spcBef>
              <a:buFont typeface="Wingdings" panose="05000000000000000000" pitchFamily="2" charset="2"/>
              <a:buChar char="Ø"/>
              <a:defRPr/>
            </a:pPr>
            <a:r>
              <a:rPr kumimoji="0" lang="en-US" altLang="zh-CN" sz="20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sym typeface="+mn-ea"/>
              </a:rPr>
              <a:t>8</a:t>
            </a:r>
            <a:r>
              <a:rPr kumimoji="0" lang="zh-CN" altLang="en-US" sz="20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sym typeface="+mn-ea"/>
              </a:rPr>
              <a:t>个水平校正铁与聚焦四</a:t>
            </a:r>
            <a:r>
              <a:rPr lang="zh-CN" altLang="en-US" sz="2000" b="1" dirty="0">
                <a:solidFill>
                  <a:prstClr val="black"/>
                </a:solidFill>
                <a:latin typeface="Arial" panose="020B0604020202020204" pitchFamily="34" charset="0"/>
                <a:ea typeface="微软雅黑" panose="020B0503020204020204" pitchFamily="34" charset="-122"/>
                <a:sym typeface="+mn-ea"/>
              </a:rPr>
              <a:t>极</a:t>
            </a:r>
            <a:r>
              <a:rPr kumimoji="0" lang="zh-CN" altLang="en-US" sz="20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sym typeface="+mn-ea"/>
              </a:rPr>
              <a:t>铁绑定，</a:t>
            </a:r>
            <a:r>
              <a:rPr kumimoji="0" lang="en-US" altLang="zh-CN" sz="20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sym typeface="+mn-ea"/>
              </a:rPr>
              <a:t>8</a:t>
            </a:r>
            <a:r>
              <a:rPr kumimoji="0" lang="zh-CN" altLang="en-US" sz="20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sym typeface="+mn-ea"/>
              </a:rPr>
              <a:t>个垂直校正铁与散焦四</a:t>
            </a:r>
            <a:r>
              <a:rPr lang="zh-CN" altLang="en-US" sz="2000" b="1" dirty="0">
                <a:solidFill>
                  <a:prstClr val="black"/>
                </a:solidFill>
                <a:latin typeface="Arial" panose="020B0604020202020204" pitchFamily="34" charset="0"/>
                <a:ea typeface="微软雅黑" panose="020B0503020204020204" pitchFamily="34" charset="-122"/>
                <a:sym typeface="+mn-ea"/>
              </a:rPr>
              <a:t>极</a:t>
            </a:r>
            <a:r>
              <a:rPr kumimoji="0" lang="zh-CN" altLang="en-US" sz="20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sym typeface="+mn-ea"/>
              </a:rPr>
              <a:t>铁绑定（直线段）</a:t>
            </a:r>
            <a:endParaRPr kumimoji="0" lang="zh-CN" altLang="en-US" sz="20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endParaRPr>
          </a:p>
        </p:txBody>
      </p:sp>
      <p:pic>
        <p:nvPicPr>
          <p:cNvPr id="11" name="图片 10">
            <a:extLst>
              <a:ext uri="{FF2B5EF4-FFF2-40B4-BE49-F238E27FC236}">
                <a16:creationId xmlns:a16="http://schemas.microsoft.com/office/drawing/2014/main" id="{4D5AA31D-99F2-74D0-18C7-8ED0EC6AFC7D}"/>
              </a:ext>
            </a:extLst>
          </p:cNvPr>
          <p:cNvPicPr>
            <a:picLocks noChangeAspect="1"/>
          </p:cNvPicPr>
          <p:nvPr/>
        </p:nvPicPr>
        <p:blipFill>
          <a:blip r:embed="rId4"/>
          <a:srcRect b="17897"/>
          <a:stretch>
            <a:fillRect/>
          </a:stretch>
        </p:blipFill>
        <p:spPr>
          <a:xfrm>
            <a:off x="4455551" y="1469235"/>
            <a:ext cx="6317412" cy="1798249"/>
          </a:xfrm>
          <a:prstGeom prst="rect">
            <a:avLst/>
          </a:prstGeom>
        </p:spPr>
      </p:pic>
      <p:sp>
        <p:nvSpPr>
          <p:cNvPr id="15" name="文本框 14">
            <a:extLst>
              <a:ext uri="{FF2B5EF4-FFF2-40B4-BE49-F238E27FC236}">
                <a16:creationId xmlns:a16="http://schemas.microsoft.com/office/drawing/2014/main" id="{353A8BF5-1791-4E2F-16B4-80353AB286A8}"/>
              </a:ext>
            </a:extLst>
          </p:cNvPr>
          <p:cNvSpPr txBox="1"/>
          <p:nvPr/>
        </p:nvSpPr>
        <p:spPr>
          <a:xfrm>
            <a:off x="10938825" y="2225971"/>
            <a:ext cx="865825" cy="358775"/>
          </a:xfrm>
          <a:prstGeom prst="rect">
            <a:avLst/>
          </a:prstGeom>
          <a:noFill/>
        </p:spPr>
        <p:txBody>
          <a:bodyPr wrap="square" rtlCol="0">
            <a:noAutofit/>
          </a:bodyPr>
          <a:lstStyle/>
          <a:p>
            <a:pPr algn="ctr"/>
            <a:r>
              <a:rPr lang="zh-CN" altLang="en-US" dirty="0"/>
              <a:t>弧区</a:t>
            </a:r>
          </a:p>
        </p:txBody>
      </p:sp>
      <p:pic>
        <p:nvPicPr>
          <p:cNvPr id="17" name="图片 16">
            <a:extLst>
              <a:ext uri="{FF2B5EF4-FFF2-40B4-BE49-F238E27FC236}">
                <a16:creationId xmlns:a16="http://schemas.microsoft.com/office/drawing/2014/main" id="{98BD275B-7006-A062-E2BD-700387704014}"/>
              </a:ext>
            </a:extLst>
          </p:cNvPr>
          <p:cNvPicPr>
            <a:picLocks noChangeAspect="1"/>
          </p:cNvPicPr>
          <p:nvPr/>
        </p:nvPicPr>
        <p:blipFill>
          <a:blip r:embed="rId5"/>
          <a:srcRect t="41903"/>
          <a:stretch>
            <a:fillRect/>
          </a:stretch>
        </p:blipFill>
        <p:spPr>
          <a:xfrm>
            <a:off x="3475513" y="5147915"/>
            <a:ext cx="7896224" cy="1248106"/>
          </a:xfrm>
          <a:prstGeom prst="rect">
            <a:avLst/>
          </a:prstGeom>
        </p:spPr>
      </p:pic>
      <p:sp>
        <p:nvSpPr>
          <p:cNvPr id="19" name="文本框 18">
            <a:extLst>
              <a:ext uri="{FF2B5EF4-FFF2-40B4-BE49-F238E27FC236}">
                <a16:creationId xmlns:a16="http://schemas.microsoft.com/office/drawing/2014/main" id="{85CC0E63-DE65-5DDB-B801-18C1B81F8E63}"/>
              </a:ext>
            </a:extLst>
          </p:cNvPr>
          <p:cNvSpPr txBox="1"/>
          <p:nvPr/>
        </p:nvSpPr>
        <p:spPr>
          <a:xfrm>
            <a:off x="10938825" y="3936053"/>
            <a:ext cx="1186499" cy="358775"/>
          </a:xfrm>
          <a:prstGeom prst="rect">
            <a:avLst/>
          </a:prstGeom>
          <a:noFill/>
        </p:spPr>
        <p:txBody>
          <a:bodyPr wrap="square" rtlCol="0">
            <a:noAutofit/>
          </a:bodyPr>
          <a:lstStyle/>
          <a:p>
            <a:pPr algn="ctr"/>
            <a:r>
              <a:rPr lang="zh-CN" altLang="en-US" dirty="0"/>
              <a:t>消色散段</a:t>
            </a:r>
          </a:p>
        </p:txBody>
      </p:sp>
      <p:sp>
        <p:nvSpPr>
          <p:cNvPr id="24" name="文本框 23">
            <a:extLst>
              <a:ext uri="{FF2B5EF4-FFF2-40B4-BE49-F238E27FC236}">
                <a16:creationId xmlns:a16="http://schemas.microsoft.com/office/drawing/2014/main" id="{3B814D08-626D-C9D8-C6DE-B8FF83108DAD}"/>
              </a:ext>
            </a:extLst>
          </p:cNvPr>
          <p:cNvSpPr txBox="1"/>
          <p:nvPr/>
        </p:nvSpPr>
        <p:spPr>
          <a:xfrm>
            <a:off x="11059794" y="5601299"/>
            <a:ext cx="1065530" cy="369332"/>
          </a:xfrm>
          <a:prstGeom prst="rect">
            <a:avLst/>
          </a:prstGeom>
          <a:noFill/>
        </p:spPr>
        <p:txBody>
          <a:bodyPr wrap="square" rtlCol="0">
            <a:spAutoFit/>
          </a:bodyPr>
          <a:lstStyle/>
          <a:p>
            <a:pPr algn="ctr"/>
            <a:r>
              <a:rPr lang="zh-CN" altLang="en-US" dirty="0"/>
              <a:t>直线段</a:t>
            </a:r>
          </a:p>
        </p:txBody>
      </p:sp>
      <p:pic>
        <p:nvPicPr>
          <p:cNvPr id="26" name="图片 25">
            <a:extLst>
              <a:ext uri="{FF2B5EF4-FFF2-40B4-BE49-F238E27FC236}">
                <a16:creationId xmlns:a16="http://schemas.microsoft.com/office/drawing/2014/main" id="{04689111-0291-85F7-8F14-641B27DCD5EC}"/>
              </a:ext>
            </a:extLst>
          </p:cNvPr>
          <p:cNvPicPr/>
          <p:nvPr/>
        </p:nvPicPr>
        <p:blipFill rotWithShape="1">
          <a:blip r:embed="rId6" cstate="print">
            <a:extLst>
              <a:ext uri="{28A0092B-C50C-407E-A947-70E740481C1C}">
                <a14:useLocalDpi xmlns:a14="http://schemas.microsoft.com/office/drawing/2010/main" val="0"/>
              </a:ext>
            </a:extLst>
          </a:blip>
          <a:srcRect t="30877" r="50562" b="32072"/>
          <a:stretch>
            <a:fillRect/>
          </a:stretch>
        </p:blipFill>
        <p:spPr bwMode="auto">
          <a:xfrm>
            <a:off x="10681052" y="51234"/>
            <a:ext cx="1397704" cy="646330"/>
          </a:xfrm>
          <a:prstGeom prst="rect">
            <a:avLst/>
          </a:prstGeom>
          <a:ln>
            <a:noFill/>
          </a:ln>
        </p:spPr>
      </p:pic>
    </p:spTree>
    <p:extLst>
      <p:ext uri="{BB962C8B-B14F-4D97-AF65-F5344CB8AC3E}">
        <p14:creationId xmlns:p14="http://schemas.microsoft.com/office/powerpoint/2010/main" val="16522935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1C9D76-8004-6D9B-6EB4-9704D21AACB2}"/>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0D305898-BA5D-28BA-1190-2C7F8F98F826}"/>
              </a:ext>
            </a:extLst>
          </p:cNvPr>
          <p:cNvSpPr>
            <a:spLocks noGrp="1"/>
          </p:cNvSpPr>
          <p:nvPr>
            <p:ph type="sldNum" sz="quarter" idx="12"/>
          </p:nvPr>
        </p:nvSpPr>
        <p:spPr/>
        <p:txBody>
          <a:bodyPr/>
          <a:lstStyle/>
          <a:p>
            <a:fld id="{C527D314-A2A3-4123-AB0C-DD7768E90F2B}" type="slidenum">
              <a:rPr lang="zh-CN" altLang="en-US" smtClean="0"/>
              <a:t>12</a:t>
            </a:fld>
            <a:endParaRPr lang="zh-CN" altLang="en-US" dirty="0"/>
          </a:p>
        </p:txBody>
      </p:sp>
      <p:sp>
        <p:nvSpPr>
          <p:cNvPr id="3" name="内容占位符 2">
            <a:extLst>
              <a:ext uri="{FF2B5EF4-FFF2-40B4-BE49-F238E27FC236}">
                <a16:creationId xmlns:a16="http://schemas.microsoft.com/office/drawing/2014/main" id="{5E185802-AC80-42CF-BAC6-1DBDBD7B4901}"/>
              </a:ext>
            </a:extLst>
          </p:cNvPr>
          <p:cNvSpPr>
            <a:spLocks noGrp="1"/>
          </p:cNvSpPr>
          <p:nvPr>
            <p:ph sz="quarter" idx="13"/>
          </p:nvPr>
        </p:nvSpPr>
        <p:spPr/>
        <p:txBody>
          <a:bodyPr/>
          <a:lstStyle/>
          <a:p>
            <a:pPr algn="ctr"/>
            <a:r>
              <a:rPr lang="en-US" altLang="zh-CN" dirty="0"/>
              <a:t>2.1 STCF</a:t>
            </a:r>
            <a:r>
              <a:rPr lang="zh-CN" altLang="en-US" dirty="0"/>
              <a:t>正电子阻尼环光学设计</a:t>
            </a:r>
          </a:p>
        </p:txBody>
      </p:sp>
      <p:sp>
        <p:nvSpPr>
          <p:cNvPr id="4" name="内容占位符 3">
            <a:extLst>
              <a:ext uri="{FF2B5EF4-FFF2-40B4-BE49-F238E27FC236}">
                <a16:creationId xmlns:a16="http://schemas.microsoft.com/office/drawing/2014/main" id="{F51179C8-2B96-65D7-4366-9771AA467796}"/>
              </a:ext>
            </a:extLst>
          </p:cNvPr>
          <p:cNvSpPr>
            <a:spLocks noGrp="1"/>
          </p:cNvSpPr>
          <p:nvPr>
            <p:ph sz="quarter" idx="14"/>
          </p:nvPr>
        </p:nvSpPr>
        <p:spPr>
          <a:xfrm>
            <a:off x="233112" y="1043178"/>
            <a:ext cx="11725776" cy="635209"/>
          </a:xfrm>
        </p:spPr>
        <p:txBody>
          <a:bodyPr>
            <a:normAutofit/>
          </a:bodyPr>
          <a:lstStyle/>
          <a:p>
            <a:pPr marL="342900" indent="-342900">
              <a:buFont typeface="Wingdings" panose="05000000000000000000" pitchFamily="2" charset="2"/>
              <a:buChar char="n"/>
            </a:pPr>
            <a:r>
              <a:rPr lang="zh-CN" altLang="en-US" sz="2000" dirty="0"/>
              <a:t>阻尼环动力学孔径达到</a:t>
            </a:r>
            <a:r>
              <a:rPr lang="en-US" altLang="zh-CN" sz="2000" dirty="0"/>
              <a:t>5σ+3 mm</a:t>
            </a:r>
            <a:r>
              <a:rPr lang="zh-CN" altLang="en-US" sz="2000" dirty="0"/>
              <a:t> </a:t>
            </a:r>
            <a:r>
              <a:rPr lang="en-US" altLang="zh-CN" sz="2000" dirty="0"/>
              <a:t>(@1400 nm·rad)</a:t>
            </a:r>
            <a:r>
              <a:rPr lang="zh-CN" altLang="en-US" sz="2000" dirty="0"/>
              <a:t>，能够满足大发射度正电子束团阻尼需求</a:t>
            </a:r>
          </a:p>
        </p:txBody>
      </p:sp>
      <p:pic>
        <p:nvPicPr>
          <p:cNvPr id="7" name="图片 6">
            <a:extLst>
              <a:ext uri="{FF2B5EF4-FFF2-40B4-BE49-F238E27FC236}">
                <a16:creationId xmlns:a16="http://schemas.microsoft.com/office/drawing/2014/main" id="{1EF90105-3C6B-EA0A-952B-A7FDB8E2DE47}"/>
              </a:ext>
            </a:extLst>
          </p:cNvPr>
          <p:cNvPicPr>
            <a:picLocks noChangeAspect="1"/>
          </p:cNvPicPr>
          <p:nvPr/>
        </p:nvPicPr>
        <p:blipFill>
          <a:blip r:embed="rId2"/>
          <a:stretch>
            <a:fillRect/>
          </a:stretch>
        </p:blipFill>
        <p:spPr>
          <a:xfrm>
            <a:off x="6096000" y="1682101"/>
            <a:ext cx="5962081" cy="4333984"/>
          </a:xfrm>
          <a:prstGeom prst="rect">
            <a:avLst/>
          </a:prstGeom>
        </p:spPr>
      </p:pic>
      <p:sp>
        <p:nvSpPr>
          <p:cNvPr id="9" name="文本框 8">
            <a:extLst>
              <a:ext uri="{FF2B5EF4-FFF2-40B4-BE49-F238E27FC236}">
                <a16:creationId xmlns:a16="http://schemas.microsoft.com/office/drawing/2014/main" id="{0351C9C5-FD57-7265-B025-456856BED4B0}"/>
              </a:ext>
            </a:extLst>
          </p:cNvPr>
          <p:cNvSpPr txBox="1"/>
          <p:nvPr/>
        </p:nvSpPr>
        <p:spPr>
          <a:xfrm>
            <a:off x="7892797" y="6150611"/>
            <a:ext cx="2368485" cy="488314"/>
          </a:xfrm>
          <a:prstGeom prst="rect">
            <a:avLst/>
          </a:prstGeom>
          <a:noFill/>
        </p:spPr>
        <p:txBody>
          <a:bodyPr wrap="square" rtlCol="0">
            <a:noAutofit/>
          </a:bodyPr>
          <a:lstStyle/>
          <a:p>
            <a:pPr algn="ctr"/>
            <a:r>
              <a:rPr lang="en-US" altLang="zh-CN" dirty="0"/>
              <a:t>FMA</a:t>
            </a:r>
            <a:r>
              <a:rPr lang="zh-CN" altLang="en-US" dirty="0"/>
              <a:t>动力学孔径</a:t>
            </a:r>
          </a:p>
        </p:txBody>
      </p:sp>
      <p:pic>
        <p:nvPicPr>
          <p:cNvPr id="11" name="图片 10">
            <a:extLst>
              <a:ext uri="{FF2B5EF4-FFF2-40B4-BE49-F238E27FC236}">
                <a16:creationId xmlns:a16="http://schemas.microsoft.com/office/drawing/2014/main" id="{47739475-DAED-B816-89CB-8B27341ABE27}"/>
              </a:ext>
            </a:extLst>
          </p:cNvPr>
          <p:cNvPicPr>
            <a:picLocks noChangeAspect="1"/>
          </p:cNvPicPr>
          <p:nvPr/>
        </p:nvPicPr>
        <p:blipFill>
          <a:blip r:embed="rId3"/>
          <a:stretch>
            <a:fillRect/>
          </a:stretch>
        </p:blipFill>
        <p:spPr>
          <a:xfrm>
            <a:off x="118812" y="1669171"/>
            <a:ext cx="5678738" cy="4333985"/>
          </a:xfrm>
          <a:prstGeom prst="rect">
            <a:avLst/>
          </a:prstGeom>
        </p:spPr>
      </p:pic>
      <p:sp>
        <p:nvSpPr>
          <p:cNvPr id="15" name="文本框 14">
            <a:extLst>
              <a:ext uri="{FF2B5EF4-FFF2-40B4-BE49-F238E27FC236}">
                <a16:creationId xmlns:a16="http://schemas.microsoft.com/office/drawing/2014/main" id="{7908664A-9FD8-D8A5-1550-AE00AC3A3D74}"/>
              </a:ext>
            </a:extLst>
          </p:cNvPr>
          <p:cNvSpPr txBox="1"/>
          <p:nvPr/>
        </p:nvSpPr>
        <p:spPr>
          <a:xfrm>
            <a:off x="1930718" y="6150611"/>
            <a:ext cx="2685732" cy="488314"/>
          </a:xfrm>
          <a:prstGeom prst="rect">
            <a:avLst/>
          </a:prstGeom>
          <a:noFill/>
        </p:spPr>
        <p:txBody>
          <a:bodyPr wrap="square" rtlCol="0">
            <a:noAutofit/>
          </a:bodyPr>
          <a:lstStyle/>
          <a:p>
            <a:pPr algn="ctr"/>
            <a:r>
              <a:rPr lang="en-US" altLang="zh-CN" dirty="0"/>
              <a:t>1024</a:t>
            </a:r>
            <a:r>
              <a:rPr lang="zh-CN" altLang="en-US" dirty="0"/>
              <a:t>圈追踪动力学孔径</a:t>
            </a:r>
          </a:p>
        </p:txBody>
      </p:sp>
      <p:pic>
        <p:nvPicPr>
          <p:cNvPr id="17" name="图片 16">
            <a:extLst>
              <a:ext uri="{FF2B5EF4-FFF2-40B4-BE49-F238E27FC236}">
                <a16:creationId xmlns:a16="http://schemas.microsoft.com/office/drawing/2014/main" id="{68B88525-35B6-FB48-A3F0-C5D4ADFCCA26}"/>
              </a:ext>
            </a:extLst>
          </p:cNvPr>
          <p:cNvPicPr/>
          <p:nvPr/>
        </p:nvPicPr>
        <p:blipFill rotWithShape="1">
          <a:blip r:embed="rId4" cstate="print">
            <a:extLst>
              <a:ext uri="{28A0092B-C50C-407E-A947-70E740481C1C}">
                <a14:useLocalDpi xmlns:a14="http://schemas.microsoft.com/office/drawing/2010/main" val="0"/>
              </a:ext>
            </a:extLst>
          </a:blip>
          <a:srcRect t="30877" r="50562" b="32072"/>
          <a:stretch>
            <a:fillRect/>
          </a:stretch>
        </p:blipFill>
        <p:spPr bwMode="auto">
          <a:xfrm>
            <a:off x="10681052" y="51234"/>
            <a:ext cx="1397704" cy="646330"/>
          </a:xfrm>
          <a:prstGeom prst="rect">
            <a:avLst/>
          </a:prstGeom>
          <a:ln>
            <a:noFill/>
          </a:ln>
        </p:spPr>
      </p:pic>
    </p:spTree>
    <p:extLst>
      <p:ext uri="{BB962C8B-B14F-4D97-AF65-F5344CB8AC3E}">
        <p14:creationId xmlns:p14="http://schemas.microsoft.com/office/powerpoint/2010/main" val="32186365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表格 16">
            <a:extLst>
              <a:ext uri="{FF2B5EF4-FFF2-40B4-BE49-F238E27FC236}">
                <a16:creationId xmlns:a16="http://schemas.microsoft.com/office/drawing/2014/main" id="{3CA7AF42-EA97-D626-199C-28DF4FB38E74}"/>
              </a:ext>
            </a:extLst>
          </p:cNvPr>
          <p:cNvGraphicFramePr>
            <a:graphicFrameLocks noGrp="1"/>
          </p:cNvGraphicFramePr>
          <p:nvPr>
            <p:extLst>
              <p:ext uri="{D42A27DB-BD31-4B8C-83A1-F6EECF244321}">
                <p14:modId xmlns:p14="http://schemas.microsoft.com/office/powerpoint/2010/main" val="976538702"/>
              </p:ext>
            </p:extLst>
          </p:nvPr>
        </p:nvGraphicFramePr>
        <p:xfrm>
          <a:off x="201638" y="1346354"/>
          <a:ext cx="11788724" cy="5445222"/>
        </p:xfrm>
        <a:graphic>
          <a:graphicData uri="http://schemas.openxmlformats.org/drawingml/2006/table">
            <a:tbl>
              <a:tblPr firstRow="1" bandRow="1">
                <a:tableStyleId>{5C22544A-7EE6-4342-B048-85BDC9FD1C3A}</a:tableStyleId>
              </a:tblPr>
              <a:tblGrid>
                <a:gridCol w="2947181">
                  <a:extLst>
                    <a:ext uri="{9D8B030D-6E8A-4147-A177-3AD203B41FA5}">
                      <a16:colId xmlns:a16="http://schemas.microsoft.com/office/drawing/2014/main" val="888796683"/>
                    </a:ext>
                  </a:extLst>
                </a:gridCol>
                <a:gridCol w="2947181">
                  <a:extLst>
                    <a:ext uri="{9D8B030D-6E8A-4147-A177-3AD203B41FA5}">
                      <a16:colId xmlns:a16="http://schemas.microsoft.com/office/drawing/2014/main" val="570165265"/>
                    </a:ext>
                  </a:extLst>
                </a:gridCol>
                <a:gridCol w="2947181">
                  <a:extLst>
                    <a:ext uri="{9D8B030D-6E8A-4147-A177-3AD203B41FA5}">
                      <a16:colId xmlns:a16="http://schemas.microsoft.com/office/drawing/2014/main" val="1954716543"/>
                    </a:ext>
                  </a:extLst>
                </a:gridCol>
                <a:gridCol w="2947181">
                  <a:extLst>
                    <a:ext uri="{9D8B030D-6E8A-4147-A177-3AD203B41FA5}">
                      <a16:colId xmlns:a16="http://schemas.microsoft.com/office/drawing/2014/main" val="1043287713"/>
                    </a:ext>
                  </a:extLst>
                </a:gridCol>
              </a:tblGrid>
              <a:tr h="36854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en-US" sz="1500" b="1" spc="120" baseline="0" dirty="0">
                          <a:solidFill>
                            <a:schemeClr val="bg1"/>
                          </a:solidFill>
                          <a:latin typeface="Arial Unicode MS" panose="020B0604020202020204" pitchFamily="34" charset="-122"/>
                          <a:ea typeface="微软雅黑" panose="020B0503020204020204" pitchFamily="34" charset="-122"/>
                        </a:rPr>
                        <a:t>Parameter</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500" b="1" spc="120" baseline="0" dirty="0">
                          <a:solidFill>
                            <a:schemeClr val="bg1"/>
                          </a:solidFill>
                          <a:latin typeface="Arial Unicode MS" panose="020B0604020202020204" pitchFamily="34" charset="-122"/>
                          <a:ea typeface="微软雅黑" panose="020B0503020204020204" pitchFamily="34" charset="-122"/>
                        </a:rPr>
                        <a:t>Value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en-US" sz="1500" b="1" spc="120" baseline="0" dirty="0">
                          <a:solidFill>
                            <a:schemeClr val="bg1"/>
                          </a:solidFill>
                          <a:latin typeface="Arial Unicode MS" panose="020B0604020202020204" pitchFamily="34" charset="-122"/>
                          <a:ea typeface="微软雅黑" panose="020B0503020204020204" pitchFamily="34" charset="-122"/>
                        </a:rPr>
                        <a:t>Parameter</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500" b="1" spc="120" baseline="0" dirty="0">
                          <a:solidFill>
                            <a:schemeClr val="bg1"/>
                          </a:solidFill>
                          <a:latin typeface="Arial Unicode MS" panose="020B0604020202020204" pitchFamily="34" charset="-122"/>
                          <a:ea typeface="微软雅黑" panose="020B0503020204020204" pitchFamily="34" charset="-122"/>
                        </a:rPr>
                        <a:t>Value</a:t>
                      </a:r>
                    </a:p>
                  </a:txBody>
                  <a:tcPr/>
                </a:tc>
                <a:extLst>
                  <a:ext uri="{0D108BD9-81ED-4DB2-BD59-A6C34878D82A}">
                    <a16:rowId xmlns:a16="http://schemas.microsoft.com/office/drawing/2014/main" val="3280556149"/>
                  </a:ext>
                </a:extLst>
              </a:tr>
              <a:tr h="368549">
                <a:tc>
                  <a:txBody>
                    <a:bodyPr/>
                    <a:lstStyle/>
                    <a:p>
                      <a:pPr algn="ctr">
                        <a:lnSpc>
                          <a:spcPct val="120000"/>
                        </a:lnSpc>
                        <a:spcBef>
                          <a:spcPts val="0"/>
                        </a:spcBef>
                        <a:spcAft>
                          <a:spcPts val="0"/>
                        </a:spcAft>
                        <a:buNone/>
                      </a:pPr>
                      <a:r>
                        <a:rPr lang="en-US" altLang="zh-CN" sz="1500" b="1" spc="120" baseline="0" dirty="0" err="1">
                          <a:solidFill>
                            <a:schemeClr val="tx1"/>
                          </a:solidFill>
                          <a:latin typeface="Arial Unicode MS" panose="020B0604020202020204" pitchFamily="34" charset="-122"/>
                          <a:ea typeface="微软雅黑" panose="020B0503020204020204" pitchFamily="34" charset="-122"/>
                        </a:rPr>
                        <a:t>Energey</a:t>
                      </a:r>
                      <a:r>
                        <a:rPr lang="en-US" altLang="zh-CN" sz="1500" b="1" spc="120" baseline="0" dirty="0">
                          <a:solidFill>
                            <a:schemeClr val="tx1"/>
                          </a:solidFill>
                          <a:latin typeface="Arial Unicode MS" panose="020B0604020202020204" pitchFamily="34" charset="-122"/>
                          <a:ea typeface="微软雅黑" panose="020B0503020204020204" pitchFamily="34" charset="-122"/>
                        </a:rPr>
                        <a:t> (Gev)</a:t>
                      </a:r>
                    </a:p>
                  </a:txBody>
                  <a:tcPr marL="177800" marR="177800" marT="6350" marB="6350" anchor="ctr"/>
                </a:tc>
                <a:tc>
                  <a:txBody>
                    <a:bodyPr/>
                    <a:lstStyle/>
                    <a:p>
                      <a:pPr algn="ctr">
                        <a:lnSpc>
                          <a:spcPct val="120000"/>
                        </a:lnSpc>
                        <a:spcBef>
                          <a:spcPts val="0"/>
                        </a:spcBef>
                        <a:spcAft>
                          <a:spcPts val="0"/>
                        </a:spcAft>
                        <a:buNone/>
                      </a:pPr>
                      <a:r>
                        <a:rPr lang="en-US" altLang="zh-CN" sz="1500" b="1" spc="120" baseline="0" dirty="0">
                          <a:solidFill>
                            <a:schemeClr val="tx1"/>
                          </a:solidFill>
                          <a:latin typeface="Arial Unicode MS" panose="020B0604020202020204" pitchFamily="34" charset="-122"/>
                          <a:ea typeface="微软雅黑" panose="020B0503020204020204" pitchFamily="34" charset="-122"/>
                        </a:rPr>
                        <a:t>1.0</a:t>
                      </a:r>
                    </a:p>
                  </a:txBody>
                  <a:tcPr marL="177800" marR="177800" marT="6350" marB="6350" anchor="ctr"/>
                </a:tc>
                <a:tc>
                  <a:txBody>
                    <a:bodyPr/>
                    <a:lstStyle/>
                    <a:p>
                      <a:pPr algn="ctr">
                        <a:lnSpc>
                          <a:spcPct val="120000"/>
                        </a:lnSpc>
                        <a:spcBef>
                          <a:spcPts val="0"/>
                        </a:spcBef>
                        <a:spcAft>
                          <a:spcPts val="0"/>
                        </a:spcAft>
                        <a:buNone/>
                      </a:pPr>
                      <a:r>
                        <a:rPr lang="en-US" altLang="zh-CN" sz="1500" b="1" spc="120" baseline="0" dirty="0">
                          <a:solidFill>
                            <a:schemeClr val="tx1"/>
                          </a:solidFill>
                          <a:latin typeface="Arial Unicode MS" panose="020B0604020202020204" pitchFamily="34" charset="-122"/>
                          <a:ea typeface="微软雅黑" panose="020B0503020204020204" pitchFamily="34" charset="-122"/>
                        </a:rPr>
                        <a:t>Storage time (</a:t>
                      </a:r>
                      <a:r>
                        <a:rPr lang="en-US" altLang="zh-CN" sz="1500" b="1" spc="120" baseline="0" dirty="0" err="1">
                          <a:solidFill>
                            <a:schemeClr val="tx1"/>
                          </a:solidFill>
                          <a:latin typeface="Arial Unicode MS" panose="020B0604020202020204" pitchFamily="34" charset="-122"/>
                          <a:ea typeface="微软雅黑" panose="020B0503020204020204" pitchFamily="34" charset="-122"/>
                        </a:rPr>
                        <a:t>ms</a:t>
                      </a:r>
                      <a:r>
                        <a:rPr lang="en-US" altLang="zh-CN" sz="1500" b="1" spc="120" baseline="0" dirty="0">
                          <a:solidFill>
                            <a:schemeClr val="tx1"/>
                          </a:solidFill>
                          <a:latin typeface="Arial Unicode MS" panose="020B0604020202020204" pitchFamily="34" charset="-122"/>
                          <a:ea typeface="微软雅黑" panose="020B0503020204020204" pitchFamily="34" charset="-122"/>
                        </a:rPr>
                        <a:t>)</a:t>
                      </a:r>
                    </a:p>
                  </a:txBody>
                  <a:tcPr marL="177800" marR="177800" marT="6350" marB="6350" anchor="ctr"/>
                </a:tc>
                <a:tc>
                  <a:txBody>
                    <a:bodyPr/>
                    <a:lstStyle/>
                    <a:p>
                      <a:pPr algn="ctr">
                        <a:lnSpc>
                          <a:spcPct val="120000"/>
                        </a:lnSpc>
                        <a:spcBef>
                          <a:spcPts val="0"/>
                        </a:spcBef>
                        <a:spcAft>
                          <a:spcPts val="0"/>
                        </a:spcAft>
                        <a:buNone/>
                      </a:pPr>
                      <a:r>
                        <a:rPr lang="en-US" altLang="zh-CN" sz="1500" b="1" spc="120" baseline="0" dirty="0">
                          <a:solidFill>
                            <a:schemeClr val="tx1"/>
                          </a:solidFill>
                          <a:latin typeface="Arial Unicode MS" panose="020B0604020202020204" pitchFamily="34" charset="-122"/>
                          <a:ea typeface="微软雅黑" panose="020B0503020204020204" pitchFamily="34" charset="-122"/>
                        </a:rPr>
                        <a:t>200</a:t>
                      </a:r>
                    </a:p>
                  </a:txBody>
                  <a:tcPr marL="177800" marR="177800" marT="6350" marB="6350" anchor="ctr"/>
                </a:tc>
                <a:extLst>
                  <a:ext uri="{0D108BD9-81ED-4DB2-BD59-A6C34878D82A}">
                    <a16:rowId xmlns:a16="http://schemas.microsoft.com/office/drawing/2014/main" val="1317948899"/>
                  </a:ext>
                </a:extLst>
              </a:tr>
              <a:tr h="532358">
                <a:tc>
                  <a:txBody>
                    <a:bodyPr/>
                    <a:lstStyle/>
                    <a:p>
                      <a:pPr algn="ctr">
                        <a:lnSpc>
                          <a:spcPct val="120000"/>
                        </a:lnSpc>
                        <a:spcBef>
                          <a:spcPts val="0"/>
                        </a:spcBef>
                        <a:spcAft>
                          <a:spcPts val="0"/>
                        </a:spcAft>
                        <a:buNone/>
                      </a:pPr>
                      <a:r>
                        <a:rPr lang="en-US" altLang="zh-CN" sz="1500" b="1" spc="120" baseline="0" dirty="0">
                          <a:latin typeface="Arial Unicode MS" panose="020B0604020202020204" pitchFamily="34" charset="-122"/>
                          <a:ea typeface="微软雅黑" panose="020B0503020204020204" pitchFamily="34" charset="-122"/>
                        </a:rPr>
                        <a:t>Circumference (m)</a:t>
                      </a:r>
                    </a:p>
                  </a:txBody>
                  <a:tcPr marL="177800" marR="177800" marT="6350" marB="6350" anchor="ctr"/>
                </a:tc>
                <a:tc>
                  <a:txBody>
                    <a:bodyPr/>
                    <a:lstStyle/>
                    <a:p>
                      <a:pPr algn="ctr">
                        <a:lnSpc>
                          <a:spcPct val="120000"/>
                        </a:lnSpc>
                        <a:spcBef>
                          <a:spcPts val="0"/>
                        </a:spcBef>
                        <a:spcAft>
                          <a:spcPts val="0"/>
                        </a:spcAft>
                        <a:buNone/>
                      </a:pPr>
                      <a:r>
                        <a:rPr lang="en-US" altLang="zh-CN" sz="1500" b="1" spc="120" baseline="0" dirty="0">
                          <a:solidFill>
                            <a:srgbClr val="FF0000"/>
                          </a:solidFill>
                          <a:latin typeface="Arial Unicode MS" panose="020B0604020202020204" pitchFamily="34" charset="-122"/>
                          <a:ea typeface="微软雅黑" panose="020B0503020204020204" pitchFamily="34" charset="-122"/>
                        </a:rPr>
                        <a:t>152.386</a:t>
                      </a:r>
                    </a:p>
                  </a:txBody>
                  <a:tcPr marL="177800" marR="177800" marT="6350" marB="6350" anchor="ctr"/>
                </a:tc>
                <a:tc>
                  <a:txBody>
                    <a:bodyPr/>
                    <a:lstStyle/>
                    <a:p>
                      <a:pPr algn="ctr">
                        <a:lnSpc>
                          <a:spcPct val="120000"/>
                        </a:lnSpc>
                        <a:spcBef>
                          <a:spcPts val="0"/>
                        </a:spcBef>
                        <a:spcAft>
                          <a:spcPts val="0"/>
                        </a:spcAft>
                        <a:buNone/>
                      </a:pPr>
                      <a:r>
                        <a:rPr lang="en-US" altLang="zh-CN" sz="1500" b="1" spc="120" baseline="0" dirty="0">
                          <a:latin typeface="Arial Unicode MS" panose="020B0604020202020204" pitchFamily="34" charset="-122"/>
                          <a:ea typeface="微软雅黑" panose="020B0503020204020204" pitchFamily="34" charset="-122"/>
                        </a:rPr>
                        <a:t>Natural emittance x/y (nm·rad)</a:t>
                      </a:r>
                    </a:p>
                  </a:txBody>
                  <a:tcPr marL="177800" marR="177800" marT="6350" marB="6350" anchor="ctr"/>
                </a:tc>
                <a:tc>
                  <a:txBody>
                    <a:bodyPr/>
                    <a:lstStyle/>
                    <a:p>
                      <a:pPr algn="ctr">
                        <a:lnSpc>
                          <a:spcPct val="120000"/>
                        </a:lnSpc>
                        <a:spcBef>
                          <a:spcPts val="0"/>
                        </a:spcBef>
                        <a:spcAft>
                          <a:spcPts val="0"/>
                        </a:spcAft>
                        <a:buNone/>
                      </a:pPr>
                      <a:r>
                        <a:rPr lang="en-US" altLang="zh-CN" sz="1500" b="1" spc="120" baseline="0" dirty="0">
                          <a:solidFill>
                            <a:srgbClr val="FF0000"/>
                          </a:solidFill>
                          <a:latin typeface="Arial Unicode MS" panose="020B0604020202020204" pitchFamily="34" charset="-122"/>
                          <a:ea typeface="微软雅黑" panose="020B0503020204020204" pitchFamily="34" charset="-122"/>
                        </a:rPr>
                        <a:t>9.619/0.1</a:t>
                      </a:r>
                      <a:endParaRPr lang="zh-CN" altLang="en-US" sz="1500" b="1" spc="120" baseline="0" dirty="0">
                        <a:solidFill>
                          <a:srgbClr val="FF0000"/>
                        </a:solidFill>
                        <a:latin typeface="Arial Unicode MS" panose="020B0604020202020204" pitchFamily="34" charset="-122"/>
                        <a:ea typeface="微软雅黑" panose="020B0503020204020204" pitchFamily="34" charset="-122"/>
                      </a:endParaRPr>
                    </a:p>
                  </a:txBody>
                  <a:tcPr marL="177800" marR="177800" marT="6350" marB="6350" anchor="ctr"/>
                </a:tc>
                <a:extLst>
                  <a:ext uri="{0D108BD9-81ED-4DB2-BD59-A6C34878D82A}">
                    <a16:rowId xmlns:a16="http://schemas.microsoft.com/office/drawing/2014/main" val="1942151050"/>
                  </a:ext>
                </a:extLst>
              </a:tr>
              <a:tr h="532358">
                <a:tc>
                  <a:txBody>
                    <a:bodyPr/>
                    <a:lstStyle/>
                    <a:p>
                      <a:pPr algn="ctr">
                        <a:lnSpc>
                          <a:spcPct val="120000"/>
                        </a:lnSpc>
                        <a:spcBef>
                          <a:spcPts val="0"/>
                        </a:spcBef>
                        <a:spcAft>
                          <a:spcPts val="0"/>
                        </a:spcAft>
                        <a:buNone/>
                      </a:pPr>
                      <a:r>
                        <a:rPr lang="en-US" altLang="zh-CN" sz="1500" b="1" spc="120" baseline="0" dirty="0">
                          <a:latin typeface="Arial Unicode MS" panose="020B0604020202020204" pitchFamily="34" charset="-122"/>
                          <a:ea typeface="微软雅黑" panose="020B0503020204020204" pitchFamily="34" charset="-122"/>
                        </a:rPr>
                        <a:t>Number of bunches</a:t>
                      </a:r>
                    </a:p>
                  </a:txBody>
                  <a:tcPr marL="177800" marR="177800" marT="6350" marB="6350" anchor="ctr"/>
                </a:tc>
                <a:tc>
                  <a:txBody>
                    <a:bodyPr/>
                    <a:lstStyle/>
                    <a:p>
                      <a:pPr algn="ctr">
                        <a:lnSpc>
                          <a:spcPct val="120000"/>
                        </a:lnSpc>
                        <a:spcBef>
                          <a:spcPts val="0"/>
                        </a:spcBef>
                        <a:spcAft>
                          <a:spcPts val="0"/>
                        </a:spcAft>
                        <a:buNone/>
                      </a:pPr>
                      <a:r>
                        <a:rPr lang="en-US" altLang="zh-CN" sz="1500" b="1" spc="120" baseline="0" dirty="0">
                          <a:solidFill>
                            <a:srgbClr val="FF0000"/>
                          </a:solidFill>
                          <a:latin typeface="Arial Unicode MS" panose="020B0604020202020204" pitchFamily="34" charset="-122"/>
                          <a:ea typeface="微软雅黑" panose="020B0503020204020204" pitchFamily="34" charset="-122"/>
                        </a:rPr>
                        <a:t>6 (12)</a:t>
                      </a:r>
                    </a:p>
                  </a:txBody>
                  <a:tcPr marL="177800" marR="177800" marT="6350" marB="6350" anchor="ctr"/>
                </a:tc>
                <a:tc>
                  <a:txBody>
                    <a:bodyPr/>
                    <a:lstStyle/>
                    <a:p>
                      <a:pPr algn="ctr">
                        <a:lnSpc>
                          <a:spcPct val="120000"/>
                        </a:lnSpc>
                        <a:spcBef>
                          <a:spcPts val="0"/>
                        </a:spcBef>
                        <a:spcAft>
                          <a:spcPts val="0"/>
                        </a:spcAft>
                        <a:buNone/>
                      </a:pPr>
                      <a:r>
                        <a:rPr lang="en-US" altLang="zh-CN" sz="1500" b="1" spc="120" baseline="0" dirty="0">
                          <a:latin typeface="Arial Unicode MS" panose="020B0604020202020204" pitchFamily="34" charset="-122"/>
                          <a:ea typeface="微软雅黑" panose="020B0503020204020204" pitchFamily="34" charset="-122"/>
                        </a:rPr>
                        <a:t>Injected emittance x/y (nm·rad)</a:t>
                      </a:r>
                    </a:p>
                  </a:txBody>
                  <a:tcPr marL="177800" marR="177800" marT="6350" marB="6350" anchor="ctr"/>
                </a:tc>
                <a:tc>
                  <a:txBody>
                    <a:bodyPr/>
                    <a:lstStyle/>
                    <a:p>
                      <a:pPr algn="ctr">
                        <a:lnSpc>
                          <a:spcPct val="120000"/>
                        </a:lnSpc>
                        <a:spcBef>
                          <a:spcPts val="0"/>
                        </a:spcBef>
                        <a:spcAft>
                          <a:spcPts val="0"/>
                        </a:spcAft>
                        <a:buNone/>
                      </a:pPr>
                      <a:r>
                        <a:rPr lang="en-US" altLang="zh-CN" sz="1500" b="1" spc="120" baseline="0">
                          <a:latin typeface="Arial Unicode MS" panose="020B0604020202020204" pitchFamily="34" charset="-122"/>
                          <a:ea typeface="微软雅黑" panose="020B0503020204020204" pitchFamily="34" charset="-122"/>
                        </a:rPr>
                        <a:t>1400/1400</a:t>
                      </a:r>
                    </a:p>
                  </a:txBody>
                  <a:tcPr marL="177800" marR="177800" marT="6350" marB="6350" anchor="ctr"/>
                </a:tc>
                <a:extLst>
                  <a:ext uri="{0D108BD9-81ED-4DB2-BD59-A6C34878D82A}">
                    <a16:rowId xmlns:a16="http://schemas.microsoft.com/office/drawing/2014/main" val="3041532203"/>
                  </a:ext>
                </a:extLst>
              </a:tr>
              <a:tr h="532358">
                <a:tc>
                  <a:txBody>
                    <a:bodyPr/>
                    <a:lstStyle/>
                    <a:p>
                      <a:pPr algn="ctr">
                        <a:lnSpc>
                          <a:spcPct val="120000"/>
                        </a:lnSpc>
                        <a:spcBef>
                          <a:spcPts val="0"/>
                        </a:spcBef>
                        <a:spcAft>
                          <a:spcPts val="0"/>
                        </a:spcAft>
                        <a:buNone/>
                      </a:pPr>
                      <a:r>
                        <a:rPr lang="en-US" altLang="zh-CN" sz="1500" b="1" spc="120" baseline="0" dirty="0">
                          <a:latin typeface="Arial Unicode MS" panose="020B0604020202020204" pitchFamily="34" charset="-122"/>
                          <a:ea typeface="微软雅黑" panose="020B0503020204020204" pitchFamily="34" charset="-122"/>
                        </a:rPr>
                        <a:t>Max charge per bunch (</a:t>
                      </a:r>
                      <a:r>
                        <a:rPr lang="en-US" altLang="zh-CN" sz="1500" b="1" spc="120" baseline="0" dirty="0" err="1">
                          <a:latin typeface="Arial Unicode MS" panose="020B0604020202020204" pitchFamily="34" charset="-122"/>
                          <a:ea typeface="微软雅黑" panose="020B0503020204020204" pitchFamily="34" charset="-122"/>
                        </a:rPr>
                        <a:t>nC</a:t>
                      </a:r>
                      <a:r>
                        <a:rPr lang="en-US" altLang="zh-CN" sz="1500" b="1" spc="120" baseline="0" dirty="0">
                          <a:latin typeface="Arial Unicode MS" panose="020B0604020202020204" pitchFamily="34" charset="-122"/>
                          <a:ea typeface="微软雅黑" panose="020B0503020204020204" pitchFamily="34" charset="-122"/>
                        </a:rPr>
                        <a:t>)</a:t>
                      </a:r>
                    </a:p>
                  </a:txBody>
                  <a:tcPr marL="177800" marR="177800" marT="6350" marB="6350" anchor="ctr"/>
                </a:tc>
                <a:tc>
                  <a:txBody>
                    <a:bodyPr/>
                    <a:lstStyle/>
                    <a:p>
                      <a:pPr algn="ctr">
                        <a:lnSpc>
                          <a:spcPct val="120000"/>
                        </a:lnSpc>
                        <a:spcBef>
                          <a:spcPts val="0"/>
                        </a:spcBef>
                        <a:spcAft>
                          <a:spcPts val="0"/>
                        </a:spcAft>
                        <a:buNone/>
                      </a:pPr>
                      <a:r>
                        <a:rPr lang="en-US" altLang="zh-CN" sz="1500" b="1" spc="120" baseline="0" dirty="0">
                          <a:latin typeface="Arial Unicode MS" panose="020B0604020202020204" pitchFamily="34" charset="-122"/>
                          <a:ea typeface="微软雅黑" panose="020B0503020204020204" pitchFamily="34" charset="-122"/>
                        </a:rPr>
                        <a:t>1.5 (2.9)</a:t>
                      </a:r>
                    </a:p>
                  </a:txBody>
                  <a:tcPr marL="177800" marR="177800" marT="6350" marB="6350" anchor="ctr"/>
                </a:tc>
                <a:tc>
                  <a:txBody>
                    <a:bodyPr/>
                    <a:lstStyle/>
                    <a:p>
                      <a:pPr algn="ctr">
                        <a:lnSpc>
                          <a:spcPct val="120000"/>
                        </a:lnSpc>
                        <a:spcBef>
                          <a:spcPts val="0"/>
                        </a:spcBef>
                        <a:spcAft>
                          <a:spcPts val="0"/>
                        </a:spcAft>
                        <a:buNone/>
                      </a:pPr>
                      <a:r>
                        <a:rPr lang="en-US" altLang="zh-CN" sz="1500" b="1" spc="120" baseline="0" dirty="0">
                          <a:latin typeface="Arial Unicode MS" panose="020B0604020202020204" pitchFamily="34" charset="-122"/>
                          <a:ea typeface="微软雅黑" panose="020B0503020204020204" pitchFamily="34" charset="-122"/>
                        </a:rPr>
                        <a:t>Extracted emittance x/y (nm rad)</a:t>
                      </a:r>
                    </a:p>
                  </a:txBody>
                  <a:tcPr marL="177800" marR="177800" marT="6350" marB="6350" anchor="ctr"/>
                </a:tc>
                <a:tc>
                  <a:txBody>
                    <a:bodyPr/>
                    <a:lstStyle/>
                    <a:p>
                      <a:pPr algn="ctr">
                        <a:lnSpc>
                          <a:spcPct val="120000"/>
                        </a:lnSpc>
                        <a:spcBef>
                          <a:spcPts val="0"/>
                        </a:spcBef>
                        <a:spcAft>
                          <a:spcPts val="0"/>
                        </a:spcAft>
                        <a:buNone/>
                      </a:pPr>
                      <a:r>
                        <a:rPr lang="en-US" altLang="zh-CN" sz="1500" b="1" spc="120" baseline="0" dirty="0">
                          <a:latin typeface="Arial Unicode MS" panose="020B0604020202020204" pitchFamily="34" charset="-122"/>
                          <a:ea typeface="微软雅黑" panose="020B0503020204020204" pitchFamily="34" charset="-122"/>
                        </a:rPr>
                        <a:t>9.620/0.1</a:t>
                      </a:r>
                    </a:p>
                  </a:txBody>
                  <a:tcPr marL="177800" marR="177800" marT="6350" marB="6350" anchor="ctr"/>
                </a:tc>
                <a:extLst>
                  <a:ext uri="{0D108BD9-81ED-4DB2-BD59-A6C34878D82A}">
                    <a16:rowId xmlns:a16="http://schemas.microsoft.com/office/drawing/2014/main" val="3833264114"/>
                  </a:ext>
                </a:extLst>
              </a:tr>
              <a:tr h="532358">
                <a:tc>
                  <a:txBody>
                    <a:bodyPr/>
                    <a:lstStyle/>
                    <a:p>
                      <a:pPr algn="ctr">
                        <a:lnSpc>
                          <a:spcPct val="120000"/>
                        </a:lnSpc>
                        <a:spcBef>
                          <a:spcPts val="0"/>
                        </a:spcBef>
                        <a:spcAft>
                          <a:spcPts val="0"/>
                        </a:spcAft>
                        <a:buNone/>
                      </a:pPr>
                      <a:r>
                        <a:rPr lang="en-US" altLang="zh-CN" sz="1500" b="1" spc="120" baseline="0">
                          <a:latin typeface="Arial Unicode MS" panose="020B0604020202020204" pitchFamily="34" charset="-122"/>
                          <a:ea typeface="微软雅黑" panose="020B0503020204020204" pitchFamily="34" charset="-122"/>
                        </a:rPr>
                        <a:t>Max current (mA)</a:t>
                      </a:r>
                    </a:p>
                  </a:txBody>
                  <a:tcPr marL="177800" marR="177800" marT="6350" marB="6350" anchor="ctr"/>
                </a:tc>
                <a:tc>
                  <a:txBody>
                    <a:bodyPr/>
                    <a:lstStyle/>
                    <a:p>
                      <a:pPr algn="ctr">
                        <a:lnSpc>
                          <a:spcPct val="120000"/>
                        </a:lnSpc>
                        <a:spcBef>
                          <a:spcPts val="0"/>
                        </a:spcBef>
                        <a:spcAft>
                          <a:spcPts val="0"/>
                        </a:spcAft>
                        <a:buNone/>
                      </a:pPr>
                      <a:r>
                        <a:rPr lang="en-US" altLang="zh-CN" sz="1500" b="1" spc="120" baseline="0" dirty="0">
                          <a:latin typeface="Arial Unicode MS" panose="020B0604020202020204" pitchFamily="34" charset="-122"/>
                          <a:ea typeface="微软雅黑" panose="020B0503020204020204" pitchFamily="34" charset="-122"/>
                        </a:rPr>
                        <a:t>18 (69)</a:t>
                      </a:r>
                    </a:p>
                  </a:txBody>
                  <a:tcPr marL="177800" marR="177800" marT="6350" marB="6350" anchor="ctr"/>
                </a:tc>
                <a:tc>
                  <a:txBody>
                    <a:bodyPr/>
                    <a:lstStyle/>
                    <a:p>
                      <a:pPr algn="ctr">
                        <a:lnSpc>
                          <a:spcPct val="120000"/>
                        </a:lnSpc>
                        <a:spcBef>
                          <a:spcPts val="0"/>
                        </a:spcBef>
                        <a:spcAft>
                          <a:spcPts val="0"/>
                        </a:spcAft>
                        <a:buNone/>
                      </a:pPr>
                      <a:r>
                        <a:rPr lang="en-US" altLang="zh-CN" sz="1500" b="1" spc="120" baseline="0">
                          <a:latin typeface="Arial Unicode MS" panose="020B0604020202020204" pitchFamily="34" charset="-122"/>
                          <a:ea typeface="微软雅黑" panose="020B0503020204020204" pitchFamily="34" charset="-122"/>
                        </a:rPr>
                        <a:t>Natural relative energy spread (%)</a:t>
                      </a:r>
                    </a:p>
                  </a:txBody>
                  <a:tcPr marL="177800" marR="177800" marT="6350" marB="6350" anchor="ctr"/>
                </a:tc>
                <a:tc>
                  <a:txBody>
                    <a:bodyPr/>
                    <a:lstStyle/>
                    <a:p>
                      <a:pPr algn="ctr">
                        <a:lnSpc>
                          <a:spcPct val="120000"/>
                        </a:lnSpc>
                        <a:spcBef>
                          <a:spcPts val="0"/>
                        </a:spcBef>
                        <a:spcAft>
                          <a:spcPts val="0"/>
                        </a:spcAft>
                        <a:buNone/>
                      </a:pPr>
                      <a:r>
                        <a:rPr lang="en-US" altLang="zh-CN" sz="1500" b="1" spc="120" baseline="0" dirty="0">
                          <a:solidFill>
                            <a:srgbClr val="FF0000"/>
                          </a:solidFill>
                          <a:latin typeface="Arial Unicode MS" panose="020B0604020202020204" pitchFamily="34" charset="-122"/>
                          <a:ea typeface="微软雅黑" panose="020B0503020204020204" pitchFamily="34" charset="-122"/>
                        </a:rPr>
                        <a:t>0.045</a:t>
                      </a:r>
                    </a:p>
                  </a:txBody>
                  <a:tcPr marL="177800" marR="177800" marT="6350" marB="6350" anchor="ctr"/>
                </a:tc>
                <a:extLst>
                  <a:ext uri="{0D108BD9-81ED-4DB2-BD59-A6C34878D82A}">
                    <a16:rowId xmlns:a16="http://schemas.microsoft.com/office/drawing/2014/main" val="3883395176"/>
                  </a:ext>
                </a:extLst>
              </a:tr>
              <a:tr h="532358">
                <a:tc>
                  <a:txBody>
                    <a:bodyPr/>
                    <a:lstStyle/>
                    <a:p>
                      <a:pPr algn="ctr">
                        <a:lnSpc>
                          <a:spcPct val="120000"/>
                        </a:lnSpc>
                        <a:spcBef>
                          <a:spcPts val="0"/>
                        </a:spcBef>
                        <a:spcAft>
                          <a:spcPts val="0"/>
                        </a:spcAft>
                        <a:buNone/>
                      </a:pPr>
                      <a:r>
                        <a:rPr lang="en-US" altLang="zh-CN" sz="1500" b="1" spc="120" baseline="0" dirty="0">
                          <a:latin typeface="Arial Unicode MS" panose="020B0604020202020204" pitchFamily="34" charset="-122"/>
                          <a:ea typeface="微软雅黑" panose="020B0503020204020204" pitchFamily="34" charset="-122"/>
                        </a:rPr>
                        <a:t>Arc FODO phase advance x/y  (deg)</a:t>
                      </a:r>
                    </a:p>
                  </a:txBody>
                  <a:tcPr marL="177800" marR="177800" marT="6350" marB="6350" anchor="ctr"/>
                </a:tc>
                <a:tc>
                  <a:txBody>
                    <a:bodyPr/>
                    <a:lstStyle/>
                    <a:p>
                      <a:pPr algn="ctr">
                        <a:lnSpc>
                          <a:spcPct val="120000"/>
                        </a:lnSpc>
                        <a:spcBef>
                          <a:spcPts val="0"/>
                        </a:spcBef>
                        <a:spcAft>
                          <a:spcPts val="0"/>
                        </a:spcAft>
                        <a:buNone/>
                      </a:pPr>
                      <a:r>
                        <a:rPr lang="en-US" altLang="zh-CN" sz="1500" b="1" spc="120" baseline="0" dirty="0">
                          <a:latin typeface="Arial Unicode MS" panose="020B0604020202020204" pitchFamily="34" charset="-122"/>
                          <a:ea typeface="微软雅黑" panose="020B0503020204020204" pitchFamily="34" charset="-122"/>
                        </a:rPr>
                        <a:t>90 / 90</a:t>
                      </a:r>
                    </a:p>
                  </a:txBody>
                  <a:tcPr marL="177800" marR="177800" marT="6350" marB="6350" anchor="ctr"/>
                </a:tc>
                <a:tc>
                  <a:txBody>
                    <a:bodyPr/>
                    <a:lstStyle/>
                    <a:p>
                      <a:pPr algn="ctr">
                        <a:lnSpc>
                          <a:spcPct val="120000"/>
                        </a:lnSpc>
                        <a:spcBef>
                          <a:spcPts val="0"/>
                        </a:spcBef>
                        <a:spcAft>
                          <a:spcPts val="0"/>
                        </a:spcAft>
                        <a:buNone/>
                      </a:pPr>
                      <a:r>
                        <a:rPr lang="en-US" altLang="zh-CN" sz="1500" b="1" spc="120" baseline="0">
                          <a:latin typeface="Arial Unicode MS" panose="020B0604020202020204" pitchFamily="34" charset="-122"/>
                          <a:ea typeface="微软雅黑" panose="020B0503020204020204" pitchFamily="34" charset="-122"/>
                        </a:rPr>
                        <a:t>Momentum compaction factor</a:t>
                      </a:r>
                    </a:p>
                  </a:txBody>
                  <a:tcPr marL="177800" marR="177800" marT="6350" marB="6350" anchor="ctr"/>
                </a:tc>
                <a:tc>
                  <a:txBody>
                    <a:bodyPr/>
                    <a:lstStyle/>
                    <a:p>
                      <a:pPr algn="ctr">
                        <a:lnSpc>
                          <a:spcPct val="120000"/>
                        </a:lnSpc>
                        <a:spcBef>
                          <a:spcPts val="0"/>
                        </a:spcBef>
                        <a:spcAft>
                          <a:spcPts val="0"/>
                        </a:spcAft>
                        <a:buNone/>
                      </a:pPr>
                      <a:r>
                        <a:rPr lang="en-US" altLang="zh-CN" sz="1500" b="1" spc="120" baseline="0" dirty="0">
                          <a:latin typeface="Arial Unicode MS" panose="020B0604020202020204" pitchFamily="34" charset="-122"/>
                          <a:ea typeface="微软雅黑" panose="020B0503020204020204" pitchFamily="34" charset="-122"/>
                        </a:rPr>
                        <a:t>0.0058</a:t>
                      </a:r>
                    </a:p>
                  </a:txBody>
                  <a:tcPr marL="177800" marR="177800" marT="6350" marB="6350" anchor="ctr"/>
                </a:tc>
                <a:extLst>
                  <a:ext uri="{0D108BD9-81ED-4DB2-BD59-A6C34878D82A}">
                    <a16:rowId xmlns:a16="http://schemas.microsoft.com/office/drawing/2014/main" val="2939214857"/>
                  </a:ext>
                </a:extLst>
              </a:tr>
              <a:tr h="368549">
                <a:tc>
                  <a:txBody>
                    <a:bodyPr/>
                    <a:lstStyle/>
                    <a:p>
                      <a:pPr algn="ctr">
                        <a:lnSpc>
                          <a:spcPct val="120000"/>
                        </a:lnSpc>
                        <a:spcBef>
                          <a:spcPts val="0"/>
                        </a:spcBef>
                        <a:spcAft>
                          <a:spcPts val="0"/>
                        </a:spcAft>
                        <a:buNone/>
                      </a:pPr>
                      <a:r>
                        <a:rPr lang="en-US" altLang="zh-CN" sz="1500" b="1" spc="120" baseline="0">
                          <a:latin typeface="Arial Unicode MS" panose="020B0604020202020204" pitchFamily="34" charset="-122"/>
                          <a:ea typeface="微软雅黑" panose="020B0503020204020204" pitchFamily="34" charset="-122"/>
                        </a:rPr>
                        <a:t>Dipole bending radius (m)</a:t>
                      </a:r>
                    </a:p>
                  </a:txBody>
                  <a:tcPr marL="177800" marR="177800" marT="6350" marB="6350" anchor="ctr"/>
                </a:tc>
                <a:tc>
                  <a:txBody>
                    <a:bodyPr/>
                    <a:lstStyle/>
                    <a:p>
                      <a:pPr algn="ctr">
                        <a:lnSpc>
                          <a:spcPct val="120000"/>
                        </a:lnSpc>
                        <a:spcBef>
                          <a:spcPts val="0"/>
                        </a:spcBef>
                        <a:spcAft>
                          <a:spcPts val="0"/>
                        </a:spcAft>
                        <a:buNone/>
                      </a:pPr>
                      <a:r>
                        <a:rPr lang="en-US" altLang="zh-CN" sz="1500" b="1" spc="120" baseline="0" dirty="0">
                          <a:latin typeface="Arial Unicode MS" panose="020B0604020202020204" pitchFamily="34" charset="-122"/>
                          <a:ea typeface="微软雅黑" panose="020B0503020204020204" pitchFamily="34" charset="-122"/>
                        </a:rPr>
                        <a:t>3.565</a:t>
                      </a:r>
                    </a:p>
                  </a:txBody>
                  <a:tcPr marL="177800" marR="177800" marT="6350" marB="6350" anchor="ctr"/>
                </a:tc>
                <a:tc>
                  <a:txBody>
                    <a:bodyPr/>
                    <a:lstStyle/>
                    <a:p>
                      <a:pPr algn="ctr">
                        <a:lnSpc>
                          <a:spcPct val="120000"/>
                        </a:lnSpc>
                        <a:spcBef>
                          <a:spcPts val="0"/>
                        </a:spcBef>
                        <a:spcAft>
                          <a:spcPts val="0"/>
                        </a:spcAft>
                        <a:buNone/>
                      </a:pPr>
                      <a:r>
                        <a:rPr lang="en-US" altLang="zh-CN" sz="1500" b="1" spc="120" baseline="0">
                          <a:latin typeface="Arial Unicode MS" panose="020B0604020202020204" pitchFamily="34" charset="-122"/>
                          <a:ea typeface="微软雅黑" panose="020B0503020204020204" pitchFamily="34" charset="-122"/>
                        </a:rPr>
                        <a:t>RF frequency (MHz)</a:t>
                      </a:r>
                    </a:p>
                  </a:txBody>
                  <a:tcPr marL="177800" marR="177800" marT="6350" marB="6350" anchor="ctr"/>
                </a:tc>
                <a:tc>
                  <a:txBody>
                    <a:bodyPr/>
                    <a:lstStyle/>
                    <a:p>
                      <a:pPr algn="ctr">
                        <a:lnSpc>
                          <a:spcPct val="120000"/>
                        </a:lnSpc>
                        <a:spcBef>
                          <a:spcPts val="0"/>
                        </a:spcBef>
                        <a:spcAft>
                          <a:spcPts val="0"/>
                        </a:spcAft>
                        <a:buNone/>
                      </a:pPr>
                      <a:r>
                        <a:rPr lang="en-US" altLang="zh-CN" sz="1500" b="1" spc="120" baseline="0" dirty="0">
                          <a:latin typeface="Arial Unicode MS" panose="020B0604020202020204" pitchFamily="34" charset="-122"/>
                          <a:ea typeface="微软雅黑" panose="020B0503020204020204" pitchFamily="34" charset="-122"/>
                        </a:rPr>
                        <a:t>499.7</a:t>
                      </a:r>
                    </a:p>
                  </a:txBody>
                  <a:tcPr marL="177800" marR="177800" marT="6350" marB="6350" anchor="ctr"/>
                </a:tc>
                <a:extLst>
                  <a:ext uri="{0D108BD9-81ED-4DB2-BD59-A6C34878D82A}">
                    <a16:rowId xmlns:a16="http://schemas.microsoft.com/office/drawing/2014/main" val="30557494"/>
                  </a:ext>
                </a:extLst>
              </a:tr>
              <a:tr h="368549">
                <a:tc>
                  <a:txBody>
                    <a:bodyPr/>
                    <a:lstStyle/>
                    <a:p>
                      <a:pPr algn="ctr">
                        <a:lnSpc>
                          <a:spcPct val="120000"/>
                        </a:lnSpc>
                        <a:spcBef>
                          <a:spcPts val="0"/>
                        </a:spcBef>
                        <a:spcAft>
                          <a:spcPts val="0"/>
                        </a:spcAft>
                        <a:buNone/>
                      </a:pPr>
                      <a:r>
                        <a:rPr lang="en-US" altLang="zh-CN" sz="1500" b="1" spc="120" baseline="0">
                          <a:latin typeface="Arial Unicode MS" panose="020B0604020202020204" pitchFamily="34" charset="-122"/>
                          <a:ea typeface="微软雅黑" panose="020B0503020204020204" pitchFamily="34" charset="-122"/>
                        </a:rPr>
                        <a:t>Dipole field strength (T)</a:t>
                      </a:r>
                    </a:p>
                  </a:txBody>
                  <a:tcPr marL="177800" marR="177800" marT="6350" marB="6350" anchor="ctr"/>
                </a:tc>
                <a:tc>
                  <a:txBody>
                    <a:bodyPr/>
                    <a:lstStyle/>
                    <a:p>
                      <a:pPr algn="ctr">
                        <a:lnSpc>
                          <a:spcPct val="120000"/>
                        </a:lnSpc>
                        <a:spcBef>
                          <a:spcPts val="0"/>
                        </a:spcBef>
                        <a:spcAft>
                          <a:spcPts val="0"/>
                        </a:spcAft>
                        <a:buNone/>
                      </a:pPr>
                      <a:r>
                        <a:rPr lang="en-US" altLang="zh-CN" sz="1500" b="1" spc="120" baseline="0" dirty="0">
                          <a:latin typeface="Arial Unicode MS" panose="020B0604020202020204" pitchFamily="34" charset="-122"/>
                          <a:ea typeface="微软雅黑" panose="020B0503020204020204" pitchFamily="34" charset="-122"/>
                        </a:rPr>
                        <a:t>0.936</a:t>
                      </a:r>
                    </a:p>
                  </a:txBody>
                  <a:tcPr marL="177800" marR="177800" marT="6350" marB="6350" anchor="ctr"/>
                </a:tc>
                <a:tc>
                  <a:txBody>
                    <a:bodyPr/>
                    <a:lstStyle/>
                    <a:p>
                      <a:pPr algn="ctr">
                        <a:lnSpc>
                          <a:spcPct val="120000"/>
                        </a:lnSpc>
                        <a:spcBef>
                          <a:spcPts val="0"/>
                        </a:spcBef>
                        <a:spcAft>
                          <a:spcPts val="0"/>
                        </a:spcAft>
                        <a:buNone/>
                      </a:pPr>
                      <a:r>
                        <a:rPr lang="en-US" altLang="zh-CN" sz="1500" b="1" spc="120" baseline="0">
                          <a:latin typeface="Arial Unicode MS" panose="020B0604020202020204" pitchFamily="34" charset="-122"/>
                          <a:ea typeface="微软雅黑" panose="020B0503020204020204" pitchFamily="34" charset="-122"/>
                        </a:rPr>
                        <a:t>RF voltage (MV)</a:t>
                      </a:r>
                    </a:p>
                  </a:txBody>
                  <a:tcPr marL="177800" marR="177800" marT="6350" marB="6350" anchor="ctr"/>
                </a:tc>
                <a:tc>
                  <a:txBody>
                    <a:bodyPr/>
                    <a:lstStyle/>
                    <a:p>
                      <a:pPr algn="ctr">
                        <a:lnSpc>
                          <a:spcPct val="120000"/>
                        </a:lnSpc>
                        <a:spcBef>
                          <a:spcPts val="0"/>
                        </a:spcBef>
                        <a:spcAft>
                          <a:spcPts val="0"/>
                        </a:spcAft>
                        <a:buNone/>
                      </a:pPr>
                      <a:r>
                        <a:rPr lang="en-US" altLang="zh-CN" sz="1500" b="1" spc="120" baseline="0" dirty="0">
                          <a:latin typeface="Arial Unicode MS" panose="020B0604020202020204" pitchFamily="34" charset="-122"/>
                          <a:ea typeface="微软雅黑" panose="020B0503020204020204" pitchFamily="34" charset="-122"/>
                        </a:rPr>
                        <a:t>0.7</a:t>
                      </a:r>
                    </a:p>
                  </a:txBody>
                  <a:tcPr marL="177800" marR="177800" marT="6350" marB="6350" anchor="ctr"/>
                </a:tc>
                <a:extLst>
                  <a:ext uri="{0D108BD9-81ED-4DB2-BD59-A6C34878D82A}">
                    <a16:rowId xmlns:a16="http://schemas.microsoft.com/office/drawing/2014/main" val="802104876"/>
                  </a:ext>
                </a:extLst>
              </a:tr>
              <a:tr h="368549">
                <a:tc>
                  <a:txBody>
                    <a:bodyPr/>
                    <a:lstStyle/>
                    <a:p>
                      <a:pPr algn="ctr">
                        <a:lnSpc>
                          <a:spcPct val="120000"/>
                        </a:lnSpc>
                        <a:spcBef>
                          <a:spcPts val="0"/>
                        </a:spcBef>
                        <a:spcAft>
                          <a:spcPts val="0"/>
                        </a:spcAft>
                        <a:buNone/>
                      </a:pPr>
                      <a:r>
                        <a:rPr lang="en-US" altLang="zh-CN" sz="1500" b="1" spc="120" baseline="0" dirty="0">
                          <a:latin typeface="Arial Unicode MS" panose="020B0604020202020204" pitchFamily="34" charset="-122"/>
                          <a:ea typeface="微软雅黑" panose="020B0503020204020204" pitchFamily="34" charset="-122"/>
                        </a:rPr>
                        <a:t>Reverse bend factor r</a:t>
                      </a:r>
                    </a:p>
                  </a:txBody>
                  <a:tcPr marL="177800" marR="177800" marT="6350" marB="6350" anchor="ctr"/>
                </a:tc>
                <a:tc>
                  <a:txBody>
                    <a:bodyPr/>
                    <a:lstStyle/>
                    <a:p>
                      <a:pPr algn="ctr">
                        <a:lnSpc>
                          <a:spcPct val="120000"/>
                        </a:lnSpc>
                        <a:spcBef>
                          <a:spcPts val="0"/>
                        </a:spcBef>
                        <a:spcAft>
                          <a:spcPts val="0"/>
                        </a:spcAft>
                        <a:buNone/>
                      </a:pPr>
                      <a:r>
                        <a:rPr lang="en-US" altLang="zh-CN" sz="1500" b="1" spc="120" baseline="0" dirty="0">
                          <a:latin typeface="Arial Unicode MS" panose="020B0604020202020204" pitchFamily="34" charset="-122"/>
                          <a:ea typeface="微软雅黑" panose="020B0503020204020204" pitchFamily="34" charset="-122"/>
                        </a:rPr>
                        <a:t>0.3</a:t>
                      </a:r>
                    </a:p>
                  </a:txBody>
                  <a:tcPr marL="177800" marR="177800" marT="6350" marB="6350" anchor="ctr"/>
                </a:tc>
                <a:tc>
                  <a:txBody>
                    <a:bodyPr/>
                    <a:lstStyle/>
                    <a:p>
                      <a:pPr algn="ctr">
                        <a:lnSpc>
                          <a:spcPct val="120000"/>
                        </a:lnSpc>
                        <a:spcBef>
                          <a:spcPts val="0"/>
                        </a:spcBef>
                        <a:spcAft>
                          <a:spcPts val="0"/>
                        </a:spcAft>
                        <a:buNone/>
                      </a:pPr>
                      <a:r>
                        <a:rPr lang="en-US" altLang="zh-CN" sz="1500" b="1" spc="120" baseline="0">
                          <a:latin typeface="Arial Unicode MS" panose="020B0604020202020204" pitchFamily="34" charset="-122"/>
                          <a:ea typeface="微软雅黑" panose="020B0503020204020204" pitchFamily="34" charset="-122"/>
                        </a:rPr>
                        <a:t>Harmonic number</a:t>
                      </a:r>
                    </a:p>
                  </a:txBody>
                  <a:tcPr marL="177800" marR="177800" marT="6350" marB="6350" anchor="ctr"/>
                </a:tc>
                <a:tc>
                  <a:txBody>
                    <a:bodyPr/>
                    <a:lstStyle/>
                    <a:p>
                      <a:pPr algn="ctr">
                        <a:lnSpc>
                          <a:spcPct val="120000"/>
                        </a:lnSpc>
                        <a:spcBef>
                          <a:spcPts val="0"/>
                        </a:spcBef>
                        <a:spcAft>
                          <a:spcPts val="0"/>
                        </a:spcAft>
                        <a:buNone/>
                      </a:pPr>
                      <a:r>
                        <a:rPr lang="en-US" altLang="zh-CN" sz="1500" b="1" spc="120" baseline="0" dirty="0">
                          <a:solidFill>
                            <a:srgbClr val="FF0000"/>
                          </a:solidFill>
                          <a:latin typeface="Arial Unicode MS" panose="020B0604020202020204" pitchFamily="34" charset="-122"/>
                          <a:ea typeface="微软雅黑" panose="020B0503020204020204" pitchFamily="34" charset="-122"/>
                        </a:rPr>
                        <a:t>254</a:t>
                      </a:r>
                    </a:p>
                  </a:txBody>
                  <a:tcPr marL="177800" marR="177800" marT="6350" marB="6350" anchor="ctr"/>
                </a:tc>
                <a:extLst>
                  <a:ext uri="{0D108BD9-81ED-4DB2-BD59-A6C34878D82A}">
                    <a16:rowId xmlns:a16="http://schemas.microsoft.com/office/drawing/2014/main" val="87137475"/>
                  </a:ext>
                </a:extLst>
              </a:tr>
              <a:tr h="532358">
                <a:tc>
                  <a:txBody>
                    <a:bodyPr/>
                    <a:lstStyle/>
                    <a:p>
                      <a:pPr algn="ctr">
                        <a:lnSpc>
                          <a:spcPct val="120000"/>
                        </a:lnSpc>
                        <a:spcBef>
                          <a:spcPts val="0"/>
                        </a:spcBef>
                        <a:spcAft>
                          <a:spcPts val="0"/>
                        </a:spcAft>
                        <a:buNone/>
                      </a:pPr>
                      <a:r>
                        <a:rPr lang="en-US" altLang="zh-CN" sz="1500" b="1" spc="120" baseline="0">
                          <a:latin typeface="Arial Unicode MS" panose="020B0604020202020204" pitchFamily="34" charset="-122"/>
                          <a:ea typeface="微软雅黑" panose="020B0503020204020204" pitchFamily="34" charset="-122"/>
                        </a:rPr>
                        <a:t>Synchrotron radiation loss per turn (keV)</a:t>
                      </a:r>
                    </a:p>
                  </a:txBody>
                  <a:tcPr marL="177800" marR="177800" marT="6350" marB="6350" anchor="ctr"/>
                </a:tc>
                <a:tc>
                  <a:txBody>
                    <a:bodyPr/>
                    <a:lstStyle/>
                    <a:p>
                      <a:pPr algn="ctr">
                        <a:lnSpc>
                          <a:spcPct val="120000"/>
                        </a:lnSpc>
                        <a:spcBef>
                          <a:spcPts val="0"/>
                        </a:spcBef>
                        <a:spcAft>
                          <a:spcPts val="0"/>
                        </a:spcAft>
                        <a:buNone/>
                      </a:pPr>
                      <a:r>
                        <a:rPr lang="en-US" altLang="zh-CN" sz="1500" b="1" spc="120" baseline="0" dirty="0">
                          <a:latin typeface="Arial Unicode MS" panose="020B0604020202020204" pitchFamily="34" charset="-122"/>
                          <a:ea typeface="微软雅黑" panose="020B0503020204020204" pitchFamily="34" charset="-122"/>
                        </a:rPr>
                        <a:t>43.8</a:t>
                      </a:r>
                    </a:p>
                  </a:txBody>
                  <a:tcPr marL="177800" marR="177800" marT="6350" marB="6350" anchor="ctr"/>
                </a:tc>
                <a:tc>
                  <a:txBody>
                    <a:bodyPr/>
                    <a:lstStyle/>
                    <a:p>
                      <a:pPr algn="ctr">
                        <a:lnSpc>
                          <a:spcPct val="120000"/>
                        </a:lnSpc>
                        <a:spcBef>
                          <a:spcPts val="0"/>
                        </a:spcBef>
                        <a:spcAft>
                          <a:spcPts val="0"/>
                        </a:spcAft>
                        <a:buNone/>
                      </a:pPr>
                      <a:r>
                        <a:rPr lang="en-US" altLang="zh-CN" sz="1500" b="1" spc="120" baseline="0">
                          <a:latin typeface="Arial Unicode MS" panose="020B0604020202020204" pitchFamily="34" charset="-122"/>
                          <a:ea typeface="微软雅黑" panose="020B0503020204020204" pitchFamily="34" charset="-122"/>
                        </a:rPr>
                        <a:t>Natural chromaticity x/y</a:t>
                      </a:r>
                    </a:p>
                  </a:txBody>
                  <a:tcPr marL="177800" marR="177800" marT="6350" marB="6350" anchor="ctr"/>
                </a:tc>
                <a:tc>
                  <a:txBody>
                    <a:bodyPr/>
                    <a:lstStyle/>
                    <a:p>
                      <a:pPr algn="ctr">
                        <a:lnSpc>
                          <a:spcPct val="120000"/>
                        </a:lnSpc>
                        <a:spcBef>
                          <a:spcPts val="0"/>
                        </a:spcBef>
                        <a:spcAft>
                          <a:spcPts val="0"/>
                        </a:spcAft>
                        <a:buNone/>
                      </a:pPr>
                      <a:r>
                        <a:rPr lang="en-US" altLang="zh-CN" sz="1500" b="1" spc="120" baseline="0" dirty="0">
                          <a:solidFill>
                            <a:srgbClr val="FF0000"/>
                          </a:solidFill>
                          <a:latin typeface="Arial Unicode MS" panose="020B0604020202020204" pitchFamily="34" charset="-122"/>
                          <a:ea typeface="微软雅黑" panose="020B0503020204020204" pitchFamily="34" charset="-122"/>
                        </a:rPr>
                        <a:t>-16.009/-15.601</a:t>
                      </a:r>
                    </a:p>
                  </a:txBody>
                  <a:tcPr marL="177800" marR="177800" marT="6350" marB="6350" anchor="ctr"/>
                </a:tc>
                <a:extLst>
                  <a:ext uri="{0D108BD9-81ED-4DB2-BD59-A6C34878D82A}">
                    <a16:rowId xmlns:a16="http://schemas.microsoft.com/office/drawing/2014/main" val="2630673501"/>
                  </a:ext>
                </a:extLst>
              </a:tr>
              <a:tr h="368549">
                <a:tc>
                  <a:txBody>
                    <a:bodyPr/>
                    <a:lstStyle/>
                    <a:p>
                      <a:pPr algn="ctr">
                        <a:lnSpc>
                          <a:spcPct val="120000"/>
                        </a:lnSpc>
                        <a:spcBef>
                          <a:spcPts val="0"/>
                        </a:spcBef>
                        <a:spcAft>
                          <a:spcPts val="0"/>
                        </a:spcAft>
                        <a:buNone/>
                      </a:pPr>
                      <a:r>
                        <a:rPr lang="en-US" altLang="zh-CN" sz="1500" b="1" spc="120" baseline="0" dirty="0">
                          <a:latin typeface="Arial Unicode MS" panose="020B0604020202020204" pitchFamily="34" charset="-122"/>
                          <a:ea typeface="微软雅黑" panose="020B0503020204020204" pitchFamily="34" charset="-122"/>
                        </a:rPr>
                        <a:t>Damping </a:t>
                      </a:r>
                      <a:r>
                        <a:rPr lang="en-US" altLang="zh-CN" sz="1500" b="1" spc="120" baseline="0" dirty="0" err="1">
                          <a:latin typeface="Arial Unicode MS" panose="020B0604020202020204" pitchFamily="34" charset="-122"/>
                          <a:ea typeface="微软雅黑" panose="020B0503020204020204" pitchFamily="34" charset="-122"/>
                        </a:rPr>
                        <a:t>timex</a:t>
                      </a:r>
                      <a:r>
                        <a:rPr lang="en-US" altLang="zh-CN" sz="1500" b="1" spc="120" baseline="0" dirty="0">
                          <a:latin typeface="Arial Unicode MS" panose="020B0604020202020204" pitchFamily="34" charset="-122"/>
                          <a:ea typeface="微软雅黑" panose="020B0503020204020204" pitchFamily="34" charset="-122"/>
                        </a:rPr>
                        <a:t>/y/z (</a:t>
                      </a:r>
                      <a:r>
                        <a:rPr lang="en-US" altLang="zh-CN" sz="1500" b="1" spc="120" baseline="0" dirty="0" err="1">
                          <a:latin typeface="Arial Unicode MS" panose="020B0604020202020204" pitchFamily="34" charset="-122"/>
                          <a:ea typeface="微软雅黑" panose="020B0503020204020204" pitchFamily="34" charset="-122"/>
                        </a:rPr>
                        <a:t>ms</a:t>
                      </a:r>
                      <a:r>
                        <a:rPr lang="en-US" altLang="zh-CN" sz="1500" b="1" spc="120" baseline="0" dirty="0">
                          <a:latin typeface="Arial Unicode MS" panose="020B0604020202020204" pitchFamily="34" charset="-122"/>
                          <a:ea typeface="微软雅黑" panose="020B0503020204020204" pitchFamily="34" charset="-122"/>
                        </a:rPr>
                        <a:t>)</a:t>
                      </a:r>
                    </a:p>
                  </a:txBody>
                  <a:tcPr marL="177800" marR="177800" marT="6350" marB="6350" anchor="ctr"/>
                </a:tc>
                <a:tc>
                  <a:txBody>
                    <a:bodyPr/>
                    <a:lstStyle/>
                    <a:p>
                      <a:pPr algn="ctr">
                        <a:lnSpc>
                          <a:spcPct val="120000"/>
                        </a:lnSpc>
                        <a:spcBef>
                          <a:spcPts val="0"/>
                        </a:spcBef>
                        <a:spcAft>
                          <a:spcPts val="0"/>
                        </a:spcAft>
                        <a:buNone/>
                      </a:pPr>
                      <a:r>
                        <a:rPr lang="en-US" altLang="zh-CN" sz="1500" b="1" spc="120" baseline="0" dirty="0">
                          <a:solidFill>
                            <a:srgbClr val="FF0000"/>
                          </a:solidFill>
                          <a:latin typeface="Arial Unicode MS" panose="020B0604020202020204" pitchFamily="34" charset="-122"/>
                          <a:ea typeface="微软雅黑" panose="020B0503020204020204" pitchFamily="34" charset="-122"/>
                        </a:rPr>
                        <a:t>23.148/23.222/11.630</a:t>
                      </a:r>
                    </a:p>
                  </a:txBody>
                  <a:tcPr marL="177800" marR="177800" marT="6350" marB="6350" anchor="ctr"/>
                </a:tc>
                <a:tc>
                  <a:txBody>
                    <a:bodyPr/>
                    <a:lstStyle/>
                    <a:p>
                      <a:pPr algn="ctr"/>
                      <a:endParaRPr lang="zh-CN" altLang="en-US" sz="1500" b="1" baseline="0">
                        <a:latin typeface="Arial Unicode MS" panose="020B0604020202020204" pitchFamily="34" charset="-122"/>
                        <a:ea typeface="微软雅黑" panose="020B0503020204020204" pitchFamily="34" charset="-122"/>
                      </a:endParaRPr>
                    </a:p>
                  </a:txBody>
                  <a:tcPr/>
                </a:tc>
                <a:tc>
                  <a:txBody>
                    <a:bodyPr/>
                    <a:lstStyle/>
                    <a:p>
                      <a:pPr algn="ctr"/>
                      <a:endParaRPr lang="zh-CN" altLang="en-US" sz="1500" b="1" baseline="0" dirty="0">
                        <a:latin typeface="Arial Unicode MS" panose="020B0604020202020204" pitchFamily="34" charset="-122"/>
                        <a:ea typeface="微软雅黑" panose="020B0503020204020204" pitchFamily="34" charset="-122"/>
                      </a:endParaRPr>
                    </a:p>
                  </a:txBody>
                  <a:tcPr/>
                </a:tc>
                <a:extLst>
                  <a:ext uri="{0D108BD9-81ED-4DB2-BD59-A6C34878D82A}">
                    <a16:rowId xmlns:a16="http://schemas.microsoft.com/office/drawing/2014/main" val="1290374932"/>
                  </a:ext>
                </a:extLst>
              </a:tr>
            </a:tbl>
          </a:graphicData>
        </a:graphic>
      </p:graphicFrame>
      <p:sp>
        <p:nvSpPr>
          <p:cNvPr id="2" name="灯片编号占位符 1">
            <a:extLst>
              <a:ext uri="{FF2B5EF4-FFF2-40B4-BE49-F238E27FC236}">
                <a16:creationId xmlns:a16="http://schemas.microsoft.com/office/drawing/2014/main" id="{00BCB992-B0FB-07CC-BC9C-B1D6EF65528A}"/>
              </a:ext>
            </a:extLst>
          </p:cNvPr>
          <p:cNvSpPr>
            <a:spLocks noGrp="1"/>
          </p:cNvSpPr>
          <p:nvPr>
            <p:ph type="sldNum" sz="quarter" idx="12"/>
          </p:nvPr>
        </p:nvSpPr>
        <p:spPr/>
        <p:txBody>
          <a:bodyPr/>
          <a:lstStyle/>
          <a:p>
            <a:fld id="{C527D314-A2A3-4123-AB0C-DD7768E90F2B}" type="slidenum">
              <a:rPr lang="zh-CN" altLang="en-US" smtClean="0"/>
              <a:t>13</a:t>
            </a:fld>
            <a:endParaRPr lang="zh-CN" altLang="en-US" dirty="0"/>
          </a:p>
        </p:txBody>
      </p:sp>
      <p:sp>
        <p:nvSpPr>
          <p:cNvPr id="3" name="内容占位符 2">
            <a:extLst>
              <a:ext uri="{FF2B5EF4-FFF2-40B4-BE49-F238E27FC236}">
                <a16:creationId xmlns:a16="http://schemas.microsoft.com/office/drawing/2014/main" id="{50615062-0303-E2AF-9FB0-B39CB3F36CDB}"/>
              </a:ext>
            </a:extLst>
          </p:cNvPr>
          <p:cNvSpPr>
            <a:spLocks noGrp="1"/>
          </p:cNvSpPr>
          <p:nvPr>
            <p:ph sz="quarter" idx="13"/>
          </p:nvPr>
        </p:nvSpPr>
        <p:spPr/>
        <p:txBody>
          <a:bodyPr/>
          <a:lstStyle/>
          <a:p>
            <a:pPr algn="ctr"/>
            <a:r>
              <a:rPr lang="en-US" altLang="zh-CN" dirty="0"/>
              <a:t>2.1 STCF</a:t>
            </a:r>
            <a:r>
              <a:rPr lang="zh-CN" altLang="en-US" dirty="0"/>
              <a:t>正电子阻尼环光学设计</a:t>
            </a:r>
          </a:p>
        </p:txBody>
      </p:sp>
      <p:sp>
        <p:nvSpPr>
          <p:cNvPr id="4" name="内容占位符 3">
            <a:extLst>
              <a:ext uri="{FF2B5EF4-FFF2-40B4-BE49-F238E27FC236}">
                <a16:creationId xmlns:a16="http://schemas.microsoft.com/office/drawing/2014/main" id="{3EAA05F5-16B5-DD06-9A45-278C5D13BA88}"/>
              </a:ext>
            </a:extLst>
          </p:cNvPr>
          <p:cNvSpPr>
            <a:spLocks noGrp="1"/>
          </p:cNvSpPr>
          <p:nvPr>
            <p:ph sz="quarter" idx="14"/>
          </p:nvPr>
        </p:nvSpPr>
        <p:spPr>
          <a:xfrm>
            <a:off x="233112" y="924318"/>
            <a:ext cx="11725776" cy="539842"/>
          </a:xfrm>
        </p:spPr>
        <p:txBody>
          <a:bodyPr/>
          <a:lstStyle/>
          <a:p>
            <a:pPr marL="342900" indent="-342900">
              <a:buFont typeface="Wingdings" panose="05000000000000000000" pitchFamily="2" charset="2"/>
              <a:buChar char="n"/>
            </a:pPr>
            <a:r>
              <a:rPr kumimoji="0" lang="zh-CN" altLang="en-US" sz="20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rPr>
              <a:t>第二版正电子阻尼环物理参数</a:t>
            </a:r>
            <a:endParaRPr lang="zh-CN" altLang="en-US" dirty="0"/>
          </a:p>
        </p:txBody>
      </p:sp>
      <p:pic>
        <p:nvPicPr>
          <p:cNvPr id="19" name="图片 18">
            <a:extLst>
              <a:ext uri="{FF2B5EF4-FFF2-40B4-BE49-F238E27FC236}">
                <a16:creationId xmlns:a16="http://schemas.microsoft.com/office/drawing/2014/main" id="{94B52567-E490-FB16-E47F-2B851971EF04}"/>
              </a:ext>
            </a:extLst>
          </p:cNvPr>
          <p:cNvPicPr/>
          <p:nvPr/>
        </p:nvPicPr>
        <p:blipFill rotWithShape="1">
          <a:blip r:embed="rId2" cstate="print">
            <a:extLst>
              <a:ext uri="{28A0092B-C50C-407E-A947-70E740481C1C}">
                <a14:useLocalDpi xmlns:a14="http://schemas.microsoft.com/office/drawing/2010/main" val="0"/>
              </a:ext>
            </a:extLst>
          </a:blip>
          <a:srcRect t="30877" r="50562" b="32072"/>
          <a:stretch>
            <a:fillRect/>
          </a:stretch>
        </p:blipFill>
        <p:spPr bwMode="auto">
          <a:xfrm>
            <a:off x="10681052" y="51234"/>
            <a:ext cx="1397704" cy="646330"/>
          </a:xfrm>
          <a:prstGeom prst="rect">
            <a:avLst/>
          </a:prstGeom>
          <a:ln>
            <a:noFill/>
          </a:ln>
        </p:spPr>
      </p:pic>
    </p:spTree>
    <p:extLst>
      <p:ext uri="{BB962C8B-B14F-4D97-AF65-F5344CB8AC3E}">
        <p14:creationId xmlns:p14="http://schemas.microsoft.com/office/powerpoint/2010/main" val="42863393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BE6898C0-1EE7-2971-E299-3F60B48D0FD8}"/>
              </a:ext>
            </a:extLst>
          </p:cNvPr>
          <p:cNvSpPr>
            <a:spLocks noGrp="1"/>
          </p:cNvSpPr>
          <p:nvPr>
            <p:ph type="sldNum" sz="quarter" idx="12"/>
          </p:nvPr>
        </p:nvSpPr>
        <p:spPr/>
        <p:txBody>
          <a:bodyPr/>
          <a:lstStyle/>
          <a:p>
            <a:fld id="{C527D314-A2A3-4123-AB0C-DD7768E90F2B}" type="slidenum">
              <a:rPr lang="zh-CN" altLang="en-US" smtClean="0"/>
              <a:t>14</a:t>
            </a:fld>
            <a:endParaRPr lang="zh-CN" altLang="en-US" dirty="0"/>
          </a:p>
        </p:txBody>
      </p:sp>
      <p:sp>
        <p:nvSpPr>
          <p:cNvPr id="3" name="内容占位符 2">
            <a:extLst>
              <a:ext uri="{FF2B5EF4-FFF2-40B4-BE49-F238E27FC236}">
                <a16:creationId xmlns:a16="http://schemas.microsoft.com/office/drawing/2014/main" id="{1DC88389-D8AD-F624-C4DF-6248106445CA}"/>
              </a:ext>
            </a:extLst>
          </p:cNvPr>
          <p:cNvSpPr>
            <a:spLocks noGrp="1"/>
          </p:cNvSpPr>
          <p:nvPr>
            <p:ph sz="quarter" idx="13"/>
          </p:nvPr>
        </p:nvSpPr>
        <p:spPr/>
        <p:txBody>
          <a:bodyPr/>
          <a:lstStyle/>
          <a:p>
            <a:pPr algn="ctr"/>
            <a:r>
              <a:rPr lang="en-US" altLang="zh-CN" dirty="0"/>
              <a:t>2.2 STCF</a:t>
            </a:r>
            <a:r>
              <a:rPr lang="zh-CN" altLang="en-US" dirty="0"/>
              <a:t>正电子阻尼环误差分析</a:t>
            </a:r>
          </a:p>
        </p:txBody>
      </p:sp>
      <p:sp>
        <p:nvSpPr>
          <p:cNvPr id="4" name="内容占位符 3">
            <a:extLst>
              <a:ext uri="{FF2B5EF4-FFF2-40B4-BE49-F238E27FC236}">
                <a16:creationId xmlns:a16="http://schemas.microsoft.com/office/drawing/2014/main" id="{F75C2B7C-5EF8-44EC-2095-AA9326F1FA97}"/>
              </a:ext>
            </a:extLst>
          </p:cNvPr>
          <p:cNvSpPr>
            <a:spLocks noGrp="1"/>
          </p:cNvSpPr>
          <p:nvPr>
            <p:ph sz="quarter" idx="14"/>
          </p:nvPr>
        </p:nvSpPr>
        <p:spPr>
          <a:xfrm>
            <a:off x="233112" y="986028"/>
            <a:ext cx="11725776" cy="741560"/>
          </a:xfrm>
        </p:spPr>
        <p:txBody>
          <a:bodyPr>
            <a:normAutofit/>
          </a:bodyPr>
          <a:lstStyle/>
          <a:p>
            <a:pPr marL="342900" indent="-342900">
              <a:buFont typeface="Wingdings" panose="05000000000000000000" pitchFamily="2" charset="2"/>
              <a:buChar char="n"/>
            </a:pPr>
            <a:r>
              <a:rPr lang="zh-CN" altLang="en-US" sz="2000" dirty="0"/>
              <a:t>参考</a:t>
            </a:r>
            <a:r>
              <a:rPr lang="en-US" altLang="zh-CN" sz="2000" dirty="0"/>
              <a:t>CEPC</a:t>
            </a:r>
            <a:r>
              <a:rPr lang="zh-CN" altLang="en-US" sz="2000" dirty="0"/>
              <a:t>磁铁误差设置，给</a:t>
            </a:r>
            <a:r>
              <a:rPr lang="en-US" altLang="zh-CN" sz="2000" dirty="0"/>
              <a:t>STCF-DR</a:t>
            </a:r>
            <a:r>
              <a:rPr lang="zh-CN" altLang="en-US" sz="2000" dirty="0"/>
              <a:t>施加相同误差，开展了闭轨校正及带误差的动力学孔径分析</a:t>
            </a:r>
          </a:p>
        </p:txBody>
      </p:sp>
      <p:pic>
        <p:nvPicPr>
          <p:cNvPr id="10" name="图片 9">
            <a:extLst>
              <a:ext uri="{FF2B5EF4-FFF2-40B4-BE49-F238E27FC236}">
                <a16:creationId xmlns:a16="http://schemas.microsoft.com/office/drawing/2014/main" id="{C206F86D-6FA0-3B8E-2DB0-690EEBA53812}"/>
              </a:ext>
            </a:extLst>
          </p:cNvPr>
          <p:cNvPicPr>
            <a:picLocks noChangeAspect="1"/>
          </p:cNvPicPr>
          <p:nvPr/>
        </p:nvPicPr>
        <p:blipFill>
          <a:blip r:embed="rId3"/>
          <a:stretch>
            <a:fillRect/>
          </a:stretch>
        </p:blipFill>
        <p:spPr>
          <a:xfrm>
            <a:off x="815340" y="1567180"/>
            <a:ext cx="4897120" cy="1816735"/>
          </a:xfrm>
          <a:prstGeom prst="rect">
            <a:avLst/>
          </a:prstGeom>
        </p:spPr>
      </p:pic>
      <p:sp>
        <p:nvSpPr>
          <p:cNvPr id="12" name="文本框 11">
            <a:extLst>
              <a:ext uri="{FF2B5EF4-FFF2-40B4-BE49-F238E27FC236}">
                <a16:creationId xmlns:a16="http://schemas.microsoft.com/office/drawing/2014/main" id="{609AEE99-2C99-E848-62CB-9EB60751BA24}"/>
              </a:ext>
            </a:extLst>
          </p:cNvPr>
          <p:cNvSpPr txBox="1"/>
          <p:nvPr/>
        </p:nvSpPr>
        <p:spPr>
          <a:xfrm>
            <a:off x="2112010" y="3467735"/>
            <a:ext cx="2404110" cy="403225"/>
          </a:xfrm>
          <a:prstGeom prst="rect">
            <a:avLst/>
          </a:prstGeom>
          <a:noFill/>
        </p:spPr>
        <p:txBody>
          <a:bodyPr wrap="square" rtlCol="0">
            <a:noAutofit/>
          </a:bodyPr>
          <a:lstStyle/>
          <a:p>
            <a:pPr algn="ctr"/>
            <a:r>
              <a:rPr lang="en-US" altLang="zh-CN" dirty="0"/>
              <a:t>CEPC</a:t>
            </a:r>
            <a:r>
              <a:rPr lang="zh-CN" altLang="en-US" dirty="0"/>
              <a:t>误差设置情况</a:t>
            </a:r>
          </a:p>
        </p:txBody>
      </p:sp>
      <p:graphicFrame>
        <p:nvGraphicFramePr>
          <p:cNvPr id="14" name="表格 13">
            <a:extLst>
              <a:ext uri="{FF2B5EF4-FFF2-40B4-BE49-F238E27FC236}">
                <a16:creationId xmlns:a16="http://schemas.microsoft.com/office/drawing/2014/main" id="{89741638-B168-9555-3121-28BC5D1A30DC}"/>
              </a:ext>
            </a:extLst>
          </p:cNvPr>
          <p:cNvGraphicFramePr/>
          <p:nvPr>
            <p:custDataLst>
              <p:tags r:id="rId1"/>
            </p:custDataLst>
            <p:extLst>
              <p:ext uri="{D42A27DB-BD31-4B8C-83A1-F6EECF244321}">
                <p14:modId xmlns:p14="http://schemas.microsoft.com/office/powerpoint/2010/main" val="3177471781"/>
              </p:ext>
            </p:extLst>
          </p:nvPr>
        </p:nvGraphicFramePr>
        <p:xfrm>
          <a:off x="876301" y="4088518"/>
          <a:ext cx="10026649" cy="2225040"/>
        </p:xfrm>
        <a:graphic>
          <a:graphicData uri="http://schemas.openxmlformats.org/drawingml/2006/table">
            <a:tbl>
              <a:tblPr firstRow="1" bandRow="1">
                <a:tableStyleId>{5C22544A-7EE6-4342-B048-85BDC9FD1C3A}</a:tableStyleId>
              </a:tblPr>
              <a:tblGrid>
                <a:gridCol w="3309673">
                  <a:extLst>
                    <a:ext uri="{9D8B030D-6E8A-4147-A177-3AD203B41FA5}">
                      <a16:colId xmlns:a16="http://schemas.microsoft.com/office/drawing/2014/main" val="20000"/>
                    </a:ext>
                  </a:extLst>
                </a:gridCol>
                <a:gridCol w="2369166">
                  <a:extLst>
                    <a:ext uri="{9D8B030D-6E8A-4147-A177-3AD203B41FA5}">
                      <a16:colId xmlns:a16="http://schemas.microsoft.com/office/drawing/2014/main" val="20001"/>
                    </a:ext>
                  </a:extLst>
                </a:gridCol>
                <a:gridCol w="2186923">
                  <a:extLst>
                    <a:ext uri="{9D8B030D-6E8A-4147-A177-3AD203B41FA5}">
                      <a16:colId xmlns:a16="http://schemas.microsoft.com/office/drawing/2014/main" val="20002"/>
                    </a:ext>
                  </a:extLst>
                </a:gridCol>
                <a:gridCol w="2160887">
                  <a:extLst>
                    <a:ext uri="{9D8B030D-6E8A-4147-A177-3AD203B41FA5}">
                      <a16:colId xmlns:a16="http://schemas.microsoft.com/office/drawing/2014/main" val="20003"/>
                    </a:ext>
                  </a:extLst>
                </a:gridCol>
              </a:tblGrid>
              <a:tr h="167640">
                <a:tc>
                  <a:txBody>
                    <a:bodyPr/>
                    <a:lstStyle/>
                    <a:p>
                      <a:pPr algn="ctr">
                        <a:buNone/>
                      </a:pPr>
                      <a:r>
                        <a:rPr lang="en-US" altLang="zh-CN" sz="1800" baseline="0">
                          <a:latin typeface="Arial Unicode MS" panose="020B0604020202020204" pitchFamily="34" charset="-122"/>
                        </a:rPr>
                        <a:t>Parameters</a:t>
                      </a:r>
                    </a:p>
                  </a:txBody>
                  <a:tcPr anchor="ctr"/>
                </a:tc>
                <a:tc>
                  <a:txBody>
                    <a:bodyPr/>
                    <a:lstStyle/>
                    <a:p>
                      <a:pPr algn="ctr">
                        <a:buNone/>
                      </a:pPr>
                      <a:r>
                        <a:rPr lang="en-US" altLang="zh-CN" sz="1800" baseline="0">
                          <a:latin typeface="Arial Unicode MS" panose="020B0604020202020204" pitchFamily="34" charset="-122"/>
                        </a:rPr>
                        <a:t>Dipole</a:t>
                      </a:r>
                    </a:p>
                  </a:txBody>
                  <a:tcPr anchor="ctr"/>
                </a:tc>
                <a:tc>
                  <a:txBody>
                    <a:bodyPr/>
                    <a:lstStyle/>
                    <a:p>
                      <a:pPr algn="ctr">
                        <a:buNone/>
                      </a:pPr>
                      <a:r>
                        <a:rPr lang="en-US" altLang="zh-CN" sz="1800" baseline="0" dirty="0">
                          <a:latin typeface="Arial Unicode MS" panose="020B0604020202020204" pitchFamily="34" charset="-122"/>
                        </a:rPr>
                        <a:t>Quadrupole</a:t>
                      </a:r>
                    </a:p>
                  </a:txBody>
                  <a:tcPr anchor="ctr"/>
                </a:tc>
                <a:tc>
                  <a:txBody>
                    <a:bodyPr/>
                    <a:lstStyle/>
                    <a:p>
                      <a:pPr algn="ctr">
                        <a:buNone/>
                      </a:pPr>
                      <a:r>
                        <a:rPr lang="en-US" altLang="zh-CN" sz="1800" baseline="0">
                          <a:latin typeface="Arial Unicode MS" panose="020B0604020202020204" pitchFamily="34" charset="-122"/>
                        </a:rPr>
                        <a:t>Sextupole</a:t>
                      </a:r>
                    </a:p>
                  </a:txBody>
                  <a:tcPr anchor="ctr"/>
                </a:tc>
                <a:extLst>
                  <a:ext uri="{0D108BD9-81ED-4DB2-BD59-A6C34878D82A}">
                    <a16:rowId xmlns:a16="http://schemas.microsoft.com/office/drawing/2014/main" val="10000"/>
                  </a:ext>
                </a:extLst>
              </a:tr>
              <a:tr h="396240">
                <a:tc>
                  <a:txBody>
                    <a:bodyPr/>
                    <a:lstStyle/>
                    <a:p>
                      <a:pPr algn="ctr">
                        <a:buNone/>
                      </a:pPr>
                      <a:r>
                        <a:rPr lang="en-US" altLang="zh-CN" sz="1800" baseline="0">
                          <a:latin typeface="Arial Unicode MS" panose="020B0604020202020204" pitchFamily="34" charset="-122"/>
                        </a:rPr>
                        <a:t>Transverse shift X/Y (um)</a:t>
                      </a:r>
                    </a:p>
                  </a:txBody>
                  <a:tcPr anchor="ctr"/>
                </a:tc>
                <a:tc>
                  <a:txBody>
                    <a:bodyPr/>
                    <a:lstStyle/>
                    <a:p>
                      <a:pPr algn="ctr">
                        <a:buNone/>
                      </a:pPr>
                      <a:r>
                        <a:rPr lang="en-US" altLang="zh-CN" sz="1800" baseline="0">
                          <a:latin typeface="Arial Unicode MS" panose="020B0604020202020204" pitchFamily="34" charset="-122"/>
                        </a:rPr>
                        <a:t>100</a:t>
                      </a:r>
                    </a:p>
                  </a:txBody>
                  <a:tcPr anchor="ctr"/>
                </a:tc>
                <a:tc>
                  <a:txBody>
                    <a:bodyPr/>
                    <a:lstStyle/>
                    <a:p>
                      <a:pPr algn="ctr">
                        <a:buNone/>
                      </a:pPr>
                      <a:r>
                        <a:rPr lang="en-US" altLang="zh-CN" sz="1800" baseline="0" dirty="0">
                          <a:latin typeface="Arial Unicode MS" panose="020B0604020202020204" pitchFamily="34" charset="-122"/>
                        </a:rPr>
                        <a:t>100</a:t>
                      </a:r>
                    </a:p>
                  </a:txBody>
                  <a:tcPr anchor="ctr"/>
                </a:tc>
                <a:tc>
                  <a:txBody>
                    <a:bodyPr/>
                    <a:lstStyle/>
                    <a:p>
                      <a:pPr algn="ctr">
                        <a:buNone/>
                      </a:pPr>
                      <a:r>
                        <a:rPr lang="en-US" altLang="zh-CN" sz="1800" baseline="0">
                          <a:latin typeface="Arial Unicode MS" panose="020B0604020202020204" pitchFamily="34" charset="-122"/>
                          <a:sym typeface="+mn-ea"/>
                        </a:rPr>
                        <a:t>100</a:t>
                      </a:r>
                      <a:endParaRPr lang="zh-CN" altLang="en-US" sz="1800" baseline="0">
                        <a:latin typeface="Arial Unicode MS" panose="020B0604020202020204" pitchFamily="34" charset="-122"/>
                      </a:endParaRPr>
                    </a:p>
                  </a:txBody>
                  <a:tcPr anchor="ctr"/>
                </a:tc>
                <a:extLst>
                  <a:ext uri="{0D108BD9-81ED-4DB2-BD59-A6C34878D82A}">
                    <a16:rowId xmlns:a16="http://schemas.microsoft.com/office/drawing/2014/main" val="10001"/>
                  </a:ext>
                </a:extLst>
              </a:tr>
              <a:tr h="360680">
                <a:tc>
                  <a:txBody>
                    <a:bodyPr/>
                    <a:lstStyle/>
                    <a:p>
                      <a:pPr algn="ctr">
                        <a:buNone/>
                      </a:pPr>
                      <a:r>
                        <a:rPr lang="en-US" altLang="zh-CN" sz="1800" baseline="0" dirty="0">
                          <a:latin typeface="Arial Unicode MS" panose="020B0604020202020204" pitchFamily="34" charset="-122"/>
                        </a:rPr>
                        <a:t>Longitudinal shift Z (um)</a:t>
                      </a:r>
                    </a:p>
                  </a:txBody>
                  <a:tcPr anchor="ctr"/>
                </a:tc>
                <a:tc>
                  <a:txBody>
                    <a:bodyPr/>
                    <a:lstStyle/>
                    <a:p>
                      <a:pPr algn="ctr">
                        <a:buNone/>
                      </a:pPr>
                      <a:r>
                        <a:rPr lang="en-US" altLang="zh-CN" sz="1800" baseline="0">
                          <a:latin typeface="Arial Unicode MS" panose="020B0604020202020204" pitchFamily="34" charset="-122"/>
                        </a:rPr>
                        <a:t>100</a:t>
                      </a:r>
                    </a:p>
                  </a:txBody>
                  <a:tcPr anchor="ctr"/>
                </a:tc>
                <a:tc>
                  <a:txBody>
                    <a:bodyPr/>
                    <a:lstStyle/>
                    <a:p>
                      <a:pPr algn="ctr">
                        <a:buNone/>
                      </a:pPr>
                      <a:r>
                        <a:rPr lang="en-US" altLang="zh-CN" sz="1800" baseline="0">
                          <a:latin typeface="Arial Unicode MS" panose="020B0604020202020204" pitchFamily="34" charset="-122"/>
                        </a:rPr>
                        <a:t>150</a:t>
                      </a:r>
                    </a:p>
                  </a:txBody>
                  <a:tcPr anchor="ctr"/>
                </a:tc>
                <a:tc>
                  <a:txBody>
                    <a:bodyPr/>
                    <a:lstStyle/>
                    <a:p>
                      <a:pPr algn="ctr">
                        <a:buNone/>
                      </a:pPr>
                      <a:r>
                        <a:rPr lang="en-US" altLang="zh-CN" sz="1800" baseline="0">
                          <a:latin typeface="Arial Unicode MS" panose="020B0604020202020204" pitchFamily="34" charset="-122"/>
                          <a:sym typeface="+mn-ea"/>
                        </a:rPr>
                        <a:t>100</a:t>
                      </a:r>
                      <a:endParaRPr lang="zh-CN" altLang="en-US" sz="1800" baseline="0">
                        <a:latin typeface="Arial Unicode MS" panose="020B0604020202020204" pitchFamily="34" charset="-122"/>
                      </a:endParaRPr>
                    </a:p>
                  </a:txBody>
                  <a:tcPr anchor="ctr"/>
                </a:tc>
                <a:extLst>
                  <a:ext uri="{0D108BD9-81ED-4DB2-BD59-A6C34878D82A}">
                    <a16:rowId xmlns:a16="http://schemas.microsoft.com/office/drawing/2014/main" val="10002"/>
                  </a:ext>
                </a:extLst>
              </a:tr>
              <a:tr h="243840">
                <a:tc>
                  <a:txBody>
                    <a:bodyPr/>
                    <a:lstStyle/>
                    <a:p>
                      <a:pPr algn="ctr">
                        <a:buNone/>
                      </a:pPr>
                      <a:r>
                        <a:rPr lang="en-US" altLang="zh-CN" sz="1800" baseline="0">
                          <a:latin typeface="Arial Unicode MS" panose="020B0604020202020204" pitchFamily="34" charset="-122"/>
                        </a:rPr>
                        <a:t>TiltaboutX/Y(mrad)</a:t>
                      </a:r>
                    </a:p>
                  </a:txBody>
                  <a:tcPr anchor="ctr"/>
                </a:tc>
                <a:tc>
                  <a:txBody>
                    <a:bodyPr/>
                    <a:lstStyle/>
                    <a:p>
                      <a:pPr algn="ctr">
                        <a:buNone/>
                      </a:pPr>
                      <a:r>
                        <a:rPr lang="en-US" altLang="zh-CN" sz="1800" baseline="0">
                          <a:latin typeface="Arial Unicode MS" panose="020B0604020202020204" pitchFamily="34" charset="-122"/>
                        </a:rPr>
                        <a:t>0.2</a:t>
                      </a:r>
                    </a:p>
                  </a:txBody>
                  <a:tcPr anchor="ctr"/>
                </a:tc>
                <a:tc>
                  <a:txBody>
                    <a:bodyPr/>
                    <a:lstStyle/>
                    <a:p>
                      <a:pPr algn="ctr">
                        <a:buNone/>
                      </a:pPr>
                      <a:r>
                        <a:rPr lang="en-US" altLang="zh-CN" sz="1800" baseline="0">
                          <a:latin typeface="Arial Unicode MS" panose="020B0604020202020204" pitchFamily="34" charset="-122"/>
                          <a:sym typeface="+mn-ea"/>
                        </a:rPr>
                        <a:t>0.2</a:t>
                      </a:r>
                      <a:endParaRPr lang="zh-CN" altLang="en-US" sz="1800" baseline="0">
                        <a:latin typeface="Arial Unicode MS" panose="020B0604020202020204" pitchFamily="34" charset="-122"/>
                      </a:endParaRPr>
                    </a:p>
                  </a:txBody>
                  <a:tcPr anchor="ctr"/>
                </a:tc>
                <a:tc>
                  <a:txBody>
                    <a:bodyPr/>
                    <a:lstStyle/>
                    <a:p>
                      <a:pPr algn="ctr">
                        <a:buNone/>
                      </a:pPr>
                      <a:r>
                        <a:rPr lang="en-US" altLang="zh-CN" sz="1800" baseline="0">
                          <a:latin typeface="Arial Unicode MS" panose="020B0604020202020204" pitchFamily="34" charset="-122"/>
                          <a:sym typeface="+mn-ea"/>
                        </a:rPr>
                        <a:t>0.2</a:t>
                      </a:r>
                      <a:endParaRPr lang="zh-CN" altLang="en-US" sz="1800" baseline="0">
                        <a:latin typeface="Arial Unicode MS" panose="020B0604020202020204" pitchFamily="34" charset="-122"/>
                      </a:endParaRPr>
                    </a:p>
                  </a:txBody>
                  <a:tcPr anchor="ctr"/>
                </a:tc>
                <a:extLst>
                  <a:ext uri="{0D108BD9-81ED-4DB2-BD59-A6C34878D82A}">
                    <a16:rowId xmlns:a16="http://schemas.microsoft.com/office/drawing/2014/main" val="10003"/>
                  </a:ext>
                </a:extLst>
              </a:tr>
              <a:tr h="243840">
                <a:tc>
                  <a:txBody>
                    <a:bodyPr/>
                    <a:lstStyle/>
                    <a:p>
                      <a:pPr algn="ctr">
                        <a:buNone/>
                      </a:pPr>
                      <a:r>
                        <a:rPr lang="en-US" altLang="zh-CN" sz="1800" baseline="0">
                          <a:latin typeface="Arial Unicode MS" panose="020B0604020202020204" pitchFamily="34" charset="-122"/>
                        </a:rPr>
                        <a:t>  Tilt about Z (mrad</a:t>
                      </a:r>
                      <a:r>
                        <a:rPr lang="zh-CN" altLang="en-US" sz="1800" baseline="0">
                          <a:latin typeface="Arial Unicode MS" panose="020B0604020202020204" pitchFamily="34" charset="-122"/>
                        </a:rPr>
                        <a:t>）</a:t>
                      </a:r>
                    </a:p>
                  </a:txBody>
                  <a:tcPr anchor="ctr"/>
                </a:tc>
                <a:tc>
                  <a:txBody>
                    <a:bodyPr/>
                    <a:lstStyle/>
                    <a:p>
                      <a:pPr algn="ctr">
                        <a:buNone/>
                      </a:pPr>
                      <a:r>
                        <a:rPr lang="en-US" altLang="zh-CN" sz="1800" baseline="0">
                          <a:latin typeface="Arial Unicode MS" panose="020B0604020202020204" pitchFamily="34" charset="-122"/>
                          <a:sym typeface="+mn-ea"/>
                        </a:rPr>
                        <a:t>0.1</a:t>
                      </a:r>
                      <a:endParaRPr lang="zh-CN" altLang="en-US" sz="1800" baseline="0">
                        <a:latin typeface="Arial Unicode MS" panose="020B0604020202020204" pitchFamily="34" charset="-122"/>
                      </a:endParaRPr>
                    </a:p>
                  </a:txBody>
                  <a:tcPr anchor="ctr"/>
                </a:tc>
                <a:tc>
                  <a:txBody>
                    <a:bodyPr/>
                    <a:lstStyle/>
                    <a:p>
                      <a:pPr algn="ctr">
                        <a:buNone/>
                      </a:pPr>
                      <a:r>
                        <a:rPr lang="en-US" altLang="zh-CN" sz="1800" baseline="0" dirty="0">
                          <a:latin typeface="Arial Unicode MS" panose="020B0604020202020204" pitchFamily="34" charset="-122"/>
                          <a:sym typeface="+mn-ea"/>
                        </a:rPr>
                        <a:t>0.2</a:t>
                      </a:r>
                      <a:endParaRPr lang="zh-CN" altLang="en-US" sz="1800" baseline="0" dirty="0">
                        <a:latin typeface="Arial Unicode MS" panose="020B0604020202020204" pitchFamily="34" charset="-122"/>
                      </a:endParaRPr>
                    </a:p>
                  </a:txBody>
                  <a:tcPr anchor="ctr"/>
                </a:tc>
                <a:tc>
                  <a:txBody>
                    <a:bodyPr/>
                    <a:lstStyle/>
                    <a:p>
                      <a:pPr algn="ctr">
                        <a:buNone/>
                      </a:pPr>
                      <a:r>
                        <a:rPr lang="en-US" altLang="zh-CN" sz="1800" baseline="0">
                          <a:latin typeface="Arial Unicode MS" panose="020B0604020202020204" pitchFamily="34" charset="-122"/>
                          <a:sym typeface="+mn-ea"/>
                        </a:rPr>
                        <a:t>0.1</a:t>
                      </a:r>
                      <a:endParaRPr lang="zh-CN" altLang="en-US" sz="1800" baseline="0">
                        <a:latin typeface="Arial Unicode MS" panose="020B0604020202020204" pitchFamily="34" charset="-122"/>
                      </a:endParaRPr>
                    </a:p>
                  </a:txBody>
                  <a:tcPr anchor="ctr"/>
                </a:tc>
                <a:extLst>
                  <a:ext uri="{0D108BD9-81ED-4DB2-BD59-A6C34878D82A}">
                    <a16:rowId xmlns:a16="http://schemas.microsoft.com/office/drawing/2014/main" val="10004"/>
                  </a:ext>
                </a:extLst>
              </a:tr>
              <a:tr h="243840">
                <a:tc>
                  <a:txBody>
                    <a:bodyPr/>
                    <a:lstStyle/>
                    <a:p>
                      <a:pPr algn="ctr">
                        <a:buNone/>
                      </a:pPr>
                      <a:r>
                        <a:rPr lang="en-US" altLang="zh-CN" sz="1800" baseline="0">
                          <a:latin typeface="Arial Unicode MS" panose="020B0604020202020204" pitchFamily="34" charset="-122"/>
                        </a:rPr>
                        <a:t>Main field Error</a:t>
                      </a:r>
                    </a:p>
                  </a:txBody>
                  <a:tcPr anchor="ctr"/>
                </a:tc>
                <a:tc>
                  <a:txBody>
                    <a:bodyPr/>
                    <a:lstStyle/>
                    <a:p>
                      <a:pPr algn="ctr">
                        <a:buNone/>
                      </a:pPr>
                      <a:r>
                        <a:rPr lang="en-US" altLang="zh-CN" sz="1800" baseline="0">
                          <a:latin typeface="Arial Unicode MS" panose="020B0604020202020204" pitchFamily="34" charset="-122"/>
                        </a:rPr>
                        <a:t>0.1%</a:t>
                      </a:r>
                    </a:p>
                  </a:txBody>
                  <a:tcPr anchor="ctr"/>
                </a:tc>
                <a:tc>
                  <a:txBody>
                    <a:bodyPr/>
                    <a:lstStyle/>
                    <a:p>
                      <a:pPr algn="ctr">
                        <a:buNone/>
                      </a:pPr>
                      <a:r>
                        <a:rPr lang="en-US" altLang="zh-CN" sz="1800" baseline="0">
                          <a:latin typeface="Arial Unicode MS" panose="020B0604020202020204" pitchFamily="34" charset="-122"/>
                          <a:sym typeface="+mn-ea"/>
                        </a:rPr>
                        <a:t>0.02%</a:t>
                      </a:r>
                      <a:endParaRPr lang="zh-CN" altLang="en-US" sz="1800" baseline="0">
                        <a:latin typeface="Arial Unicode MS" panose="020B0604020202020204" pitchFamily="34" charset="-122"/>
                      </a:endParaRPr>
                    </a:p>
                  </a:txBody>
                  <a:tcPr anchor="ctr"/>
                </a:tc>
                <a:tc>
                  <a:txBody>
                    <a:bodyPr/>
                    <a:lstStyle/>
                    <a:p>
                      <a:pPr algn="ctr">
                        <a:buNone/>
                      </a:pPr>
                      <a:r>
                        <a:rPr lang="en-US" altLang="zh-CN" sz="1800" baseline="0" dirty="0">
                          <a:latin typeface="Arial Unicode MS" panose="020B0604020202020204" pitchFamily="34" charset="-122"/>
                          <a:sym typeface="+mn-ea"/>
                        </a:rPr>
                        <a:t>0.03%</a:t>
                      </a:r>
                      <a:endParaRPr lang="zh-CN" altLang="en-US" sz="1800" baseline="0" dirty="0">
                        <a:latin typeface="Arial Unicode MS" panose="020B0604020202020204" pitchFamily="34" charset="-122"/>
                      </a:endParaRPr>
                    </a:p>
                  </a:txBody>
                  <a:tcPr anchor="ctr"/>
                </a:tc>
                <a:extLst>
                  <a:ext uri="{0D108BD9-81ED-4DB2-BD59-A6C34878D82A}">
                    <a16:rowId xmlns:a16="http://schemas.microsoft.com/office/drawing/2014/main" val="10005"/>
                  </a:ext>
                </a:extLst>
              </a:tr>
            </a:tbl>
          </a:graphicData>
        </a:graphic>
      </p:graphicFrame>
      <p:pic>
        <p:nvPicPr>
          <p:cNvPr id="16" name="图片 15">
            <a:extLst>
              <a:ext uri="{FF2B5EF4-FFF2-40B4-BE49-F238E27FC236}">
                <a16:creationId xmlns:a16="http://schemas.microsoft.com/office/drawing/2014/main" id="{51D5EA75-6358-4ECC-5B5C-87DE40B620A6}"/>
              </a:ext>
            </a:extLst>
          </p:cNvPr>
          <p:cNvPicPr>
            <a:picLocks noChangeAspect="1"/>
          </p:cNvPicPr>
          <p:nvPr/>
        </p:nvPicPr>
        <p:blipFill>
          <a:blip r:embed="rId4"/>
          <a:stretch>
            <a:fillRect/>
          </a:stretch>
        </p:blipFill>
        <p:spPr>
          <a:xfrm>
            <a:off x="6199505" y="1365250"/>
            <a:ext cx="4897120" cy="2146300"/>
          </a:xfrm>
          <a:prstGeom prst="rect">
            <a:avLst/>
          </a:prstGeom>
        </p:spPr>
      </p:pic>
      <p:sp>
        <p:nvSpPr>
          <p:cNvPr id="18" name="文本框 17">
            <a:extLst>
              <a:ext uri="{FF2B5EF4-FFF2-40B4-BE49-F238E27FC236}">
                <a16:creationId xmlns:a16="http://schemas.microsoft.com/office/drawing/2014/main" id="{62FB637C-72B4-66A5-7009-D11E79378A61}"/>
              </a:ext>
            </a:extLst>
          </p:cNvPr>
          <p:cNvSpPr txBox="1"/>
          <p:nvPr/>
        </p:nvSpPr>
        <p:spPr>
          <a:xfrm>
            <a:off x="7129779" y="3467735"/>
            <a:ext cx="2799715" cy="403225"/>
          </a:xfrm>
          <a:prstGeom prst="rect">
            <a:avLst/>
          </a:prstGeom>
          <a:noFill/>
        </p:spPr>
        <p:txBody>
          <a:bodyPr wrap="square" rtlCol="0">
            <a:noAutofit/>
          </a:bodyPr>
          <a:lstStyle/>
          <a:p>
            <a:pPr algn="ctr"/>
            <a:r>
              <a:rPr lang="en-US" altLang="zh-CN" dirty="0" err="1"/>
              <a:t>SuperKEKB</a:t>
            </a:r>
            <a:r>
              <a:rPr lang="zh-CN" altLang="en-US" dirty="0"/>
              <a:t>误差设置情况</a:t>
            </a:r>
          </a:p>
        </p:txBody>
      </p:sp>
      <p:sp>
        <p:nvSpPr>
          <p:cNvPr id="20" name="文本框 19">
            <a:extLst>
              <a:ext uri="{FF2B5EF4-FFF2-40B4-BE49-F238E27FC236}">
                <a16:creationId xmlns:a16="http://schemas.microsoft.com/office/drawing/2014/main" id="{34781133-3A90-02CE-719D-9366B60D97F1}"/>
              </a:ext>
            </a:extLst>
          </p:cNvPr>
          <p:cNvSpPr txBox="1"/>
          <p:nvPr/>
        </p:nvSpPr>
        <p:spPr>
          <a:xfrm>
            <a:off x="3612197" y="6356350"/>
            <a:ext cx="4967605" cy="369332"/>
          </a:xfrm>
          <a:prstGeom prst="rect">
            <a:avLst/>
          </a:prstGeom>
          <a:noFill/>
        </p:spPr>
        <p:txBody>
          <a:bodyPr wrap="square" rtlCol="0">
            <a:spAutoFit/>
          </a:bodyPr>
          <a:lstStyle/>
          <a:p>
            <a:pPr algn="ctr"/>
            <a:r>
              <a:rPr lang="en-US" altLang="zh-CN" dirty="0"/>
              <a:t>STCF</a:t>
            </a:r>
            <a:r>
              <a:rPr lang="zh-CN" altLang="en-US" dirty="0"/>
              <a:t>阻尼环误差设置情况（参考</a:t>
            </a:r>
            <a:r>
              <a:rPr lang="en-US" altLang="zh-CN" dirty="0"/>
              <a:t>CEPC</a:t>
            </a:r>
            <a:r>
              <a:rPr lang="zh-CN" altLang="en-US" dirty="0"/>
              <a:t>）</a:t>
            </a:r>
          </a:p>
        </p:txBody>
      </p:sp>
      <p:pic>
        <p:nvPicPr>
          <p:cNvPr id="22" name="图片 21">
            <a:extLst>
              <a:ext uri="{FF2B5EF4-FFF2-40B4-BE49-F238E27FC236}">
                <a16:creationId xmlns:a16="http://schemas.microsoft.com/office/drawing/2014/main" id="{FE89EF3A-555F-3540-CF24-CA7F4CA0C26C}"/>
              </a:ext>
            </a:extLst>
          </p:cNvPr>
          <p:cNvPicPr/>
          <p:nvPr/>
        </p:nvPicPr>
        <p:blipFill rotWithShape="1">
          <a:blip r:embed="rId5" cstate="print">
            <a:extLst>
              <a:ext uri="{28A0092B-C50C-407E-A947-70E740481C1C}">
                <a14:useLocalDpi xmlns:a14="http://schemas.microsoft.com/office/drawing/2010/main" val="0"/>
              </a:ext>
            </a:extLst>
          </a:blip>
          <a:srcRect t="30877" r="50562" b="32072"/>
          <a:stretch>
            <a:fillRect/>
          </a:stretch>
        </p:blipFill>
        <p:spPr bwMode="auto">
          <a:xfrm>
            <a:off x="10681052" y="51234"/>
            <a:ext cx="1397704" cy="646330"/>
          </a:xfrm>
          <a:prstGeom prst="rect">
            <a:avLst/>
          </a:prstGeom>
          <a:ln>
            <a:noFill/>
          </a:ln>
        </p:spPr>
      </p:pic>
    </p:spTree>
    <p:extLst>
      <p:ext uri="{BB962C8B-B14F-4D97-AF65-F5344CB8AC3E}">
        <p14:creationId xmlns:p14="http://schemas.microsoft.com/office/powerpoint/2010/main" val="26310675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0C684-4579-398F-68B0-24559513C5F1}"/>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F235F7C0-BA06-B780-2D01-C4F5E06DE723}"/>
              </a:ext>
            </a:extLst>
          </p:cNvPr>
          <p:cNvSpPr>
            <a:spLocks noGrp="1"/>
          </p:cNvSpPr>
          <p:nvPr>
            <p:ph type="sldNum" sz="quarter" idx="12"/>
          </p:nvPr>
        </p:nvSpPr>
        <p:spPr/>
        <p:txBody>
          <a:bodyPr/>
          <a:lstStyle/>
          <a:p>
            <a:fld id="{C527D314-A2A3-4123-AB0C-DD7768E90F2B}" type="slidenum">
              <a:rPr lang="zh-CN" altLang="en-US" smtClean="0"/>
              <a:t>15</a:t>
            </a:fld>
            <a:endParaRPr lang="zh-CN" altLang="en-US" dirty="0"/>
          </a:p>
        </p:txBody>
      </p:sp>
      <p:sp>
        <p:nvSpPr>
          <p:cNvPr id="3" name="内容占位符 2">
            <a:extLst>
              <a:ext uri="{FF2B5EF4-FFF2-40B4-BE49-F238E27FC236}">
                <a16:creationId xmlns:a16="http://schemas.microsoft.com/office/drawing/2014/main" id="{7B363422-99E5-68FC-7AAB-36BB424ADCCF}"/>
              </a:ext>
            </a:extLst>
          </p:cNvPr>
          <p:cNvSpPr>
            <a:spLocks noGrp="1"/>
          </p:cNvSpPr>
          <p:nvPr>
            <p:ph sz="quarter" idx="13"/>
          </p:nvPr>
        </p:nvSpPr>
        <p:spPr/>
        <p:txBody>
          <a:bodyPr/>
          <a:lstStyle/>
          <a:p>
            <a:pPr algn="ctr"/>
            <a:r>
              <a:rPr lang="en-US" altLang="zh-CN" dirty="0"/>
              <a:t>2.2 STCF</a:t>
            </a:r>
            <a:r>
              <a:rPr lang="zh-CN" altLang="en-US" dirty="0"/>
              <a:t>正电子阻尼环误差分析</a:t>
            </a:r>
          </a:p>
        </p:txBody>
      </p:sp>
      <p:sp>
        <p:nvSpPr>
          <p:cNvPr id="4" name="内容占位符 3">
            <a:extLst>
              <a:ext uri="{FF2B5EF4-FFF2-40B4-BE49-F238E27FC236}">
                <a16:creationId xmlns:a16="http://schemas.microsoft.com/office/drawing/2014/main" id="{0711A637-1D47-315C-02BD-2737AB46164F}"/>
              </a:ext>
            </a:extLst>
          </p:cNvPr>
          <p:cNvSpPr>
            <a:spLocks noGrp="1"/>
          </p:cNvSpPr>
          <p:nvPr>
            <p:ph sz="quarter" idx="14"/>
          </p:nvPr>
        </p:nvSpPr>
        <p:spPr>
          <a:xfrm>
            <a:off x="233112" y="986028"/>
            <a:ext cx="11725776" cy="741560"/>
          </a:xfrm>
        </p:spPr>
        <p:txBody>
          <a:bodyPr>
            <a:normAutofit/>
          </a:bodyPr>
          <a:lstStyle/>
          <a:p>
            <a:pPr marL="342900" indent="-342900">
              <a:buFont typeface="Wingdings" panose="05000000000000000000" pitchFamily="2" charset="2"/>
              <a:buChar char="n"/>
            </a:pPr>
            <a:r>
              <a:rPr lang="zh-CN" altLang="en-US" sz="2000" dirty="0"/>
              <a:t>通过闭轨校正，能够将全环闭轨</a:t>
            </a:r>
            <a:r>
              <a:rPr lang="en-US" altLang="zh-CN" sz="2000" dirty="0"/>
              <a:t>RMS</a:t>
            </a:r>
            <a:r>
              <a:rPr lang="zh-CN" altLang="en-US" sz="2000" dirty="0"/>
              <a:t>值降低至</a:t>
            </a:r>
            <a:r>
              <a:rPr lang="en-US" altLang="zh-CN" sz="2000" dirty="0"/>
              <a:t>0.1 mm</a:t>
            </a:r>
            <a:r>
              <a:rPr lang="zh-CN" altLang="en-US" sz="2000" dirty="0"/>
              <a:t>量级，最大闭轨值小于</a:t>
            </a:r>
            <a:r>
              <a:rPr lang="en-US" altLang="zh-CN" sz="2000" dirty="0"/>
              <a:t>0.8 mm</a:t>
            </a:r>
            <a:r>
              <a:rPr lang="zh-CN" altLang="en-US" sz="2000" dirty="0"/>
              <a:t>（位于直线段）</a:t>
            </a:r>
          </a:p>
        </p:txBody>
      </p:sp>
      <p:graphicFrame>
        <p:nvGraphicFramePr>
          <p:cNvPr id="5" name="表格 4">
            <a:extLst>
              <a:ext uri="{FF2B5EF4-FFF2-40B4-BE49-F238E27FC236}">
                <a16:creationId xmlns:a16="http://schemas.microsoft.com/office/drawing/2014/main" id="{8B8BDF02-4902-45F9-2C49-3A706D4E0F6F}"/>
              </a:ext>
            </a:extLst>
          </p:cNvPr>
          <p:cNvGraphicFramePr/>
          <p:nvPr>
            <p:custDataLst>
              <p:tags r:id="rId1"/>
            </p:custDataLst>
            <p:extLst>
              <p:ext uri="{D42A27DB-BD31-4B8C-83A1-F6EECF244321}">
                <p14:modId xmlns:p14="http://schemas.microsoft.com/office/powerpoint/2010/main" val="2622719451"/>
              </p:ext>
            </p:extLst>
          </p:nvPr>
        </p:nvGraphicFramePr>
        <p:xfrm>
          <a:off x="6694418" y="1861502"/>
          <a:ext cx="5042535" cy="1837055"/>
        </p:xfrm>
        <a:graphic>
          <a:graphicData uri="http://schemas.openxmlformats.org/drawingml/2006/table">
            <a:tbl>
              <a:tblPr firstRow="1" bandRow="1">
                <a:tableStyleId>{5C22544A-7EE6-4342-B048-85BDC9FD1C3A}</a:tableStyleId>
              </a:tblPr>
              <a:tblGrid>
                <a:gridCol w="1680845">
                  <a:extLst>
                    <a:ext uri="{9D8B030D-6E8A-4147-A177-3AD203B41FA5}">
                      <a16:colId xmlns:a16="http://schemas.microsoft.com/office/drawing/2014/main" val="20000"/>
                    </a:ext>
                  </a:extLst>
                </a:gridCol>
                <a:gridCol w="1680845">
                  <a:extLst>
                    <a:ext uri="{9D8B030D-6E8A-4147-A177-3AD203B41FA5}">
                      <a16:colId xmlns:a16="http://schemas.microsoft.com/office/drawing/2014/main" val="20001"/>
                    </a:ext>
                  </a:extLst>
                </a:gridCol>
                <a:gridCol w="1680845">
                  <a:extLst>
                    <a:ext uri="{9D8B030D-6E8A-4147-A177-3AD203B41FA5}">
                      <a16:colId xmlns:a16="http://schemas.microsoft.com/office/drawing/2014/main" val="20002"/>
                    </a:ext>
                  </a:extLst>
                </a:gridCol>
              </a:tblGrid>
              <a:tr h="374015">
                <a:tc>
                  <a:txBody>
                    <a:bodyPr/>
                    <a:lstStyle/>
                    <a:p>
                      <a:pPr algn="ctr">
                        <a:buNone/>
                      </a:pPr>
                      <a:r>
                        <a:rPr lang="zh-CN" altLang="en-US" sz="1800" baseline="0" dirty="0">
                          <a:latin typeface="Arial Unicode MS" panose="020B0604020202020204" pitchFamily="34" charset="-122"/>
                          <a:ea typeface="微软雅黑" panose="020B0503020204020204" pitchFamily="34" charset="-122"/>
                        </a:rPr>
                        <a:t>闭轨</a:t>
                      </a:r>
                      <a:endParaRPr lang="en-US" altLang="zh-CN" sz="1800" baseline="0" dirty="0">
                        <a:latin typeface="Arial Unicode MS" panose="020B0604020202020204" pitchFamily="34" charset="-122"/>
                        <a:ea typeface="微软雅黑" panose="020B0503020204020204" pitchFamily="34" charset="-122"/>
                      </a:endParaRPr>
                    </a:p>
                  </a:txBody>
                  <a:tcPr anchor="ctr"/>
                </a:tc>
                <a:tc>
                  <a:txBody>
                    <a:bodyPr/>
                    <a:lstStyle/>
                    <a:p>
                      <a:pPr algn="ctr">
                        <a:buNone/>
                      </a:pPr>
                      <a:r>
                        <a:rPr lang="zh-CN" altLang="en-US" sz="1800" baseline="0" dirty="0">
                          <a:latin typeface="Arial Unicode MS" panose="020B0604020202020204" pitchFamily="34" charset="-122"/>
                          <a:ea typeface="微软雅黑" panose="020B0503020204020204" pitchFamily="34" charset="-122"/>
                        </a:rPr>
                        <a:t>校正前（</a:t>
                      </a:r>
                      <a:r>
                        <a:rPr lang="en-US" altLang="zh-CN" sz="1800" baseline="0" dirty="0">
                          <a:latin typeface="Arial Unicode MS" panose="020B0604020202020204" pitchFamily="34" charset="-122"/>
                          <a:ea typeface="微软雅黑" panose="020B0503020204020204" pitchFamily="34" charset="-122"/>
                        </a:rPr>
                        <a:t>mm</a:t>
                      </a:r>
                      <a:r>
                        <a:rPr lang="zh-CN" altLang="en-US" sz="1800" baseline="0" dirty="0">
                          <a:latin typeface="Arial Unicode MS" panose="020B0604020202020204" pitchFamily="34" charset="-122"/>
                          <a:ea typeface="微软雅黑" panose="020B0503020204020204" pitchFamily="34" charset="-122"/>
                        </a:rPr>
                        <a:t>）</a:t>
                      </a:r>
                    </a:p>
                  </a:txBody>
                  <a:tcPr anchor="ctr"/>
                </a:tc>
                <a:tc>
                  <a:txBody>
                    <a:bodyPr/>
                    <a:lstStyle/>
                    <a:p>
                      <a:pPr algn="ctr">
                        <a:buNone/>
                      </a:pPr>
                      <a:r>
                        <a:rPr lang="zh-CN" altLang="en-US" sz="1800" baseline="0" dirty="0">
                          <a:latin typeface="Arial Unicode MS" panose="020B0604020202020204" pitchFamily="34" charset="-122"/>
                          <a:ea typeface="微软雅黑" panose="020B0503020204020204" pitchFamily="34" charset="-122"/>
                        </a:rPr>
                        <a:t>校正后</a:t>
                      </a:r>
                      <a:r>
                        <a:rPr lang="zh-CN" altLang="en-US" sz="1800" baseline="0" dirty="0">
                          <a:latin typeface="Arial Unicode MS" panose="020B0604020202020204" pitchFamily="34" charset="-122"/>
                          <a:ea typeface="微软雅黑" panose="020B0503020204020204" pitchFamily="34" charset="-122"/>
                          <a:sym typeface="+mn-ea"/>
                        </a:rPr>
                        <a:t>（</a:t>
                      </a:r>
                      <a:r>
                        <a:rPr lang="en-US" altLang="zh-CN" sz="1800" baseline="0" dirty="0">
                          <a:latin typeface="Arial Unicode MS" panose="020B0604020202020204" pitchFamily="34" charset="-122"/>
                          <a:ea typeface="微软雅黑" panose="020B0503020204020204" pitchFamily="34" charset="-122"/>
                          <a:sym typeface="+mn-ea"/>
                        </a:rPr>
                        <a:t>mm</a:t>
                      </a:r>
                      <a:r>
                        <a:rPr lang="zh-CN" altLang="en-US" sz="1800" baseline="0" dirty="0">
                          <a:latin typeface="Arial Unicode MS" panose="020B0604020202020204" pitchFamily="34" charset="-122"/>
                          <a:ea typeface="微软雅黑" panose="020B0503020204020204" pitchFamily="34" charset="-122"/>
                          <a:sym typeface="+mn-ea"/>
                        </a:rPr>
                        <a:t>）</a:t>
                      </a:r>
                      <a:endParaRPr lang="zh-CN" altLang="en-US" sz="1800" baseline="0" dirty="0">
                        <a:latin typeface="Arial Unicode MS" panose="020B0604020202020204" pitchFamily="34" charset="-122"/>
                        <a:ea typeface="微软雅黑" panose="020B0503020204020204" pitchFamily="34" charset="-122"/>
                      </a:endParaRPr>
                    </a:p>
                  </a:txBody>
                  <a:tcPr anchor="ctr"/>
                </a:tc>
                <a:extLst>
                  <a:ext uri="{0D108BD9-81ED-4DB2-BD59-A6C34878D82A}">
                    <a16:rowId xmlns:a16="http://schemas.microsoft.com/office/drawing/2014/main" val="10000"/>
                  </a:ext>
                </a:extLst>
              </a:tr>
              <a:tr h="327660">
                <a:tc>
                  <a:txBody>
                    <a:bodyPr/>
                    <a:lstStyle/>
                    <a:p>
                      <a:pPr algn="ctr">
                        <a:buNone/>
                      </a:pPr>
                      <a:r>
                        <a:rPr lang="en-US" altLang="zh-CN" sz="1800" baseline="0">
                          <a:latin typeface="Arial Unicode MS" panose="020B0604020202020204" pitchFamily="34" charset="-122"/>
                          <a:ea typeface="微软雅黑" panose="020B0503020204020204" pitchFamily="34" charset="-122"/>
                        </a:rPr>
                        <a:t>X </a:t>
                      </a:r>
                      <a:r>
                        <a:rPr lang="zh-CN" altLang="en-US" sz="1800" baseline="0">
                          <a:latin typeface="Arial Unicode MS" panose="020B0604020202020204" pitchFamily="34" charset="-122"/>
                          <a:ea typeface="微软雅黑" panose="020B0503020204020204" pitchFamily="34" charset="-122"/>
                        </a:rPr>
                        <a:t>最大值</a:t>
                      </a:r>
                    </a:p>
                  </a:txBody>
                  <a:tcPr anchor="ctr"/>
                </a:tc>
                <a:tc>
                  <a:txBody>
                    <a:bodyPr/>
                    <a:lstStyle/>
                    <a:p>
                      <a:pPr algn="ctr">
                        <a:buNone/>
                      </a:pPr>
                      <a:r>
                        <a:rPr lang="en-US" altLang="zh-CN" sz="1800" baseline="0">
                          <a:latin typeface="Arial Unicode MS" panose="020B0604020202020204" pitchFamily="34" charset="-122"/>
                          <a:ea typeface="微软雅黑" panose="020B0503020204020204" pitchFamily="34" charset="-122"/>
                        </a:rPr>
                        <a:t>17.80</a:t>
                      </a:r>
                    </a:p>
                  </a:txBody>
                  <a:tcPr anchor="ctr"/>
                </a:tc>
                <a:tc>
                  <a:txBody>
                    <a:bodyPr/>
                    <a:lstStyle/>
                    <a:p>
                      <a:pPr algn="ctr">
                        <a:buNone/>
                      </a:pPr>
                      <a:r>
                        <a:rPr lang="en-US" altLang="zh-CN" sz="1800" baseline="0" dirty="0">
                          <a:latin typeface="Arial Unicode MS" panose="020B0604020202020204" pitchFamily="34" charset="-122"/>
                          <a:ea typeface="微软雅黑" panose="020B0503020204020204" pitchFamily="34" charset="-122"/>
                        </a:rPr>
                        <a:t>0.766</a:t>
                      </a:r>
                    </a:p>
                  </a:txBody>
                  <a:tcPr anchor="ctr"/>
                </a:tc>
                <a:extLst>
                  <a:ext uri="{0D108BD9-81ED-4DB2-BD59-A6C34878D82A}">
                    <a16:rowId xmlns:a16="http://schemas.microsoft.com/office/drawing/2014/main" val="10001"/>
                  </a:ext>
                </a:extLst>
              </a:tr>
              <a:tr h="328930">
                <a:tc>
                  <a:txBody>
                    <a:bodyPr/>
                    <a:lstStyle/>
                    <a:p>
                      <a:pPr algn="ctr">
                        <a:buNone/>
                      </a:pPr>
                      <a:r>
                        <a:rPr lang="en-US" altLang="zh-CN" sz="1800" baseline="0">
                          <a:latin typeface="Arial Unicode MS" panose="020B0604020202020204" pitchFamily="34" charset="-122"/>
                          <a:ea typeface="微软雅黑" panose="020B0503020204020204" pitchFamily="34" charset="-122"/>
                        </a:rPr>
                        <a:t>Y </a:t>
                      </a:r>
                      <a:r>
                        <a:rPr lang="zh-CN" altLang="en-US" sz="1800" baseline="0">
                          <a:latin typeface="Arial Unicode MS" panose="020B0604020202020204" pitchFamily="34" charset="-122"/>
                          <a:ea typeface="微软雅黑" panose="020B0503020204020204" pitchFamily="34" charset="-122"/>
                        </a:rPr>
                        <a:t>最大值</a:t>
                      </a:r>
                    </a:p>
                  </a:txBody>
                  <a:tcPr anchor="ctr"/>
                </a:tc>
                <a:tc>
                  <a:txBody>
                    <a:bodyPr/>
                    <a:lstStyle/>
                    <a:p>
                      <a:pPr algn="ctr">
                        <a:buNone/>
                      </a:pPr>
                      <a:r>
                        <a:rPr lang="en-US" altLang="zh-CN" sz="1800" baseline="0">
                          <a:latin typeface="Arial Unicode MS" panose="020B0604020202020204" pitchFamily="34" charset="-122"/>
                          <a:ea typeface="微软雅黑" panose="020B0503020204020204" pitchFamily="34" charset="-122"/>
                        </a:rPr>
                        <a:t>10.94</a:t>
                      </a:r>
                    </a:p>
                  </a:txBody>
                  <a:tcPr anchor="ctr"/>
                </a:tc>
                <a:tc>
                  <a:txBody>
                    <a:bodyPr/>
                    <a:lstStyle/>
                    <a:p>
                      <a:pPr algn="ctr">
                        <a:buNone/>
                      </a:pPr>
                      <a:r>
                        <a:rPr lang="en-US" altLang="zh-CN" sz="1800" baseline="0" dirty="0">
                          <a:latin typeface="Arial Unicode MS" panose="020B0604020202020204" pitchFamily="34" charset="-122"/>
                          <a:ea typeface="微软雅黑" panose="020B0503020204020204" pitchFamily="34" charset="-122"/>
                        </a:rPr>
                        <a:t>0.796</a:t>
                      </a:r>
                    </a:p>
                  </a:txBody>
                  <a:tcPr anchor="ctr"/>
                </a:tc>
                <a:extLst>
                  <a:ext uri="{0D108BD9-81ED-4DB2-BD59-A6C34878D82A}">
                    <a16:rowId xmlns:a16="http://schemas.microsoft.com/office/drawing/2014/main" val="10002"/>
                  </a:ext>
                </a:extLst>
              </a:tr>
              <a:tr h="327660">
                <a:tc>
                  <a:txBody>
                    <a:bodyPr/>
                    <a:lstStyle/>
                    <a:p>
                      <a:pPr algn="ctr">
                        <a:buNone/>
                      </a:pPr>
                      <a:r>
                        <a:rPr lang="en-US" altLang="zh-CN" sz="1800" baseline="0" dirty="0">
                          <a:latin typeface="Arial Unicode MS" panose="020B0604020202020204" pitchFamily="34" charset="-122"/>
                          <a:ea typeface="微软雅黑" panose="020B0503020204020204" pitchFamily="34" charset="-122"/>
                        </a:rPr>
                        <a:t>X RMS</a:t>
                      </a:r>
                      <a:r>
                        <a:rPr lang="zh-CN" altLang="en-US" sz="1800" baseline="0" dirty="0">
                          <a:latin typeface="Arial Unicode MS" panose="020B0604020202020204" pitchFamily="34" charset="-122"/>
                          <a:ea typeface="微软雅黑" panose="020B0503020204020204" pitchFamily="34" charset="-122"/>
                        </a:rPr>
                        <a:t>值</a:t>
                      </a:r>
                    </a:p>
                  </a:txBody>
                  <a:tcPr anchor="ctr"/>
                </a:tc>
                <a:tc>
                  <a:txBody>
                    <a:bodyPr/>
                    <a:lstStyle/>
                    <a:p>
                      <a:pPr algn="ctr">
                        <a:buNone/>
                      </a:pPr>
                      <a:r>
                        <a:rPr lang="en-US" altLang="zh-CN" sz="1800" baseline="0">
                          <a:latin typeface="Arial Unicode MS" panose="020B0604020202020204" pitchFamily="34" charset="-122"/>
                          <a:ea typeface="微软雅黑" panose="020B0503020204020204" pitchFamily="34" charset="-122"/>
                        </a:rPr>
                        <a:t>2.50</a:t>
                      </a:r>
                    </a:p>
                  </a:txBody>
                  <a:tcPr anchor="ctr"/>
                </a:tc>
                <a:tc>
                  <a:txBody>
                    <a:bodyPr/>
                    <a:lstStyle/>
                    <a:p>
                      <a:pPr algn="ctr">
                        <a:buNone/>
                      </a:pPr>
                      <a:r>
                        <a:rPr lang="en-US" altLang="zh-CN" sz="1800" baseline="0" dirty="0">
                          <a:latin typeface="Arial Unicode MS" panose="020B0604020202020204" pitchFamily="34" charset="-122"/>
                          <a:ea typeface="微软雅黑" panose="020B0503020204020204" pitchFamily="34" charset="-122"/>
                        </a:rPr>
                        <a:t>0.060</a:t>
                      </a:r>
                    </a:p>
                  </a:txBody>
                  <a:tcPr anchor="ctr"/>
                </a:tc>
                <a:extLst>
                  <a:ext uri="{0D108BD9-81ED-4DB2-BD59-A6C34878D82A}">
                    <a16:rowId xmlns:a16="http://schemas.microsoft.com/office/drawing/2014/main" val="10003"/>
                  </a:ext>
                </a:extLst>
              </a:tr>
              <a:tr h="328930">
                <a:tc>
                  <a:txBody>
                    <a:bodyPr/>
                    <a:lstStyle/>
                    <a:p>
                      <a:pPr algn="ctr">
                        <a:buNone/>
                      </a:pPr>
                      <a:r>
                        <a:rPr lang="en-US" altLang="zh-CN" sz="1800" baseline="0">
                          <a:latin typeface="Arial Unicode MS" panose="020B0604020202020204" pitchFamily="34" charset="-122"/>
                          <a:ea typeface="微软雅黑" panose="020B0503020204020204" pitchFamily="34" charset="-122"/>
                        </a:rPr>
                        <a:t>Y RMS</a:t>
                      </a:r>
                      <a:r>
                        <a:rPr lang="zh-CN" altLang="en-US" sz="1800" baseline="0">
                          <a:latin typeface="Arial Unicode MS" panose="020B0604020202020204" pitchFamily="34" charset="-122"/>
                          <a:ea typeface="微软雅黑" panose="020B0503020204020204" pitchFamily="34" charset="-122"/>
                        </a:rPr>
                        <a:t>值</a:t>
                      </a:r>
                    </a:p>
                  </a:txBody>
                  <a:tcPr anchor="ctr"/>
                </a:tc>
                <a:tc>
                  <a:txBody>
                    <a:bodyPr/>
                    <a:lstStyle/>
                    <a:p>
                      <a:pPr algn="ctr">
                        <a:buNone/>
                      </a:pPr>
                      <a:r>
                        <a:rPr lang="en-US" altLang="zh-CN" sz="1800" baseline="0" dirty="0">
                          <a:latin typeface="Arial Unicode MS" panose="020B0604020202020204" pitchFamily="34" charset="-122"/>
                          <a:ea typeface="微软雅黑" panose="020B0503020204020204" pitchFamily="34" charset="-122"/>
                        </a:rPr>
                        <a:t>1.64</a:t>
                      </a:r>
                    </a:p>
                  </a:txBody>
                  <a:tcPr anchor="ctr"/>
                </a:tc>
                <a:tc>
                  <a:txBody>
                    <a:bodyPr/>
                    <a:lstStyle/>
                    <a:p>
                      <a:pPr algn="ctr">
                        <a:buNone/>
                      </a:pPr>
                      <a:r>
                        <a:rPr lang="en-US" altLang="zh-CN" sz="1800" baseline="0" dirty="0">
                          <a:latin typeface="Arial Unicode MS" panose="020B0604020202020204" pitchFamily="34" charset="-122"/>
                          <a:ea typeface="微软雅黑" panose="020B0503020204020204" pitchFamily="34" charset="-122"/>
                        </a:rPr>
                        <a:t>0.106</a:t>
                      </a:r>
                    </a:p>
                  </a:txBody>
                  <a:tcPr anchor="ctr"/>
                </a:tc>
                <a:extLst>
                  <a:ext uri="{0D108BD9-81ED-4DB2-BD59-A6C34878D82A}">
                    <a16:rowId xmlns:a16="http://schemas.microsoft.com/office/drawing/2014/main" val="10004"/>
                  </a:ext>
                </a:extLst>
              </a:tr>
            </a:tbl>
          </a:graphicData>
        </a:graphic>
      </p:graphicFrame>
      <p:graphicFrame>
        <p:nvGraphicFramePr>
          <p:cNvPr id="6" name="表格 5">
            <a:extLst>
              <a:ext uri="{FF2B5EF4-FFF2-40B4-BE49-F238E27FC236}">
                <a16:creationId xmlns:a16="http://schemas.microsoft.com/office/drawing/2014/main" id="{FAFEDD83-6F4D-BE1F-5973-F60159ED3988}"/>
              </a:ext>
            </a:extLst>
          </p:cNvPr>
          <p:cNvGraphicFramePr/>
          <p:nvPr>
            <p:extLst>
              <p:ext uri="{D42A27DB-BD31-4B8C-83A1-F6EECF244321}">
                <p14:modId xmlns:p14="http://schemas.microsoft.com/office/powerpoint/2010/main" val="18751427"/>
              </p:ext>
            </p:extLst>
          </p:nvPr>
        </p:nvGraphicFramePr>
        <p:xfrm>
          <a:off x="6694419" y="4544943"/>
          <a:ext cx="5042535" cy="1297940"/>
        </p:xfrm>
        <a:graphic>
          <a:graphicData uri="http://schemas.openxmlformats.org/drawingml/2006/table">
            <a:tbl>
              <a:tblPr firstRow="1" bandRow="1">
                <a:tableStyleId>{5C22544A-7EE6-4342-B048-85BDC9FD1C3A}</a:tableStyleId>
              </a:tblPr>
              <a:tblGrid>
                <a:gridCol w="1680845">
                  <a:extLst>
                    <a:ext uri="{9D8B030D-6E8A-4147-A177-3AD203B41FA5}">
                      <a16:colId xmlns:a16="http://schemas.microsoft.com/office/drawing/2014/main" val="20000"/>
                    </a:ext>
                  </a:extLst>
                </a:gridCol>
                <a:gridCol w="1680845">
                  <a:extLst>
                    <a:ext uri="{9D8B030D-6E8A-4147-A177-3AD203B41FA5}">
                      <a16:colId xmlns:a16="http://schemas.microsoft.com/office/drawing/2014/main" val="20001"/>
                    </a:ext>
                  </a:extLst>
                </a:gridCol>
                <a:gridCol w="1680845">
                  <a:extLst>
                    <a:ext uri="{9D8B030D-6E8A-4147-A177-3AD203B41FA5}">
                      <a16:colId xmlns:a16="http://schemas.microsoft.com/office/drawing/2014/main" val="20002"/>
                    </a:ext>
                  </a:extLst>
                </a:gridCol>
              </a:tblGrid>
              <a:tr h="389890">
                <a:tc>
                  <a:txBody>
                    <a:bodyPr/>
                    <a:lstStyle/>
                    <a:p>
                      <a:pPr algn="ctr">
                        <a:buNone/>
                      </a:pPr>
                      <a:r>
                        <a:rPr lang="zh-CN" altLang="en-US" baseline="0" dirty="0">
                          <a:latin typeface="Arial Unicode MS" panose="020B0604020202020204" pitchFamily="34" charset="-122"/>
                          <a:ea typeface="微软雅黑" panose="020B0503020204020204" pitchFamily="34" charset="-122"/>
                        </a:rPr>
                        <a:t>校正强度</a:t>
                      </a:r>
                    </a:p>
                  </a:txBody>
                  <a:tcPr anchor="ctr"/>
                </a:tc>
                <a:tc>
                  <a:txBody>
                    <a:bodyPr/>
                    <a:lstStyle/>
                    <a:p>
                      <a:pPr algn="ctr">
                        <a:buNone/>
                      </a:pPr>
                      <a:r>
                        <a:rPr lang="zh-CN" altLang="en-US" baseline="0">
                          <a:latin typeface="Arial Unicode MS" panose="020B0604020202020204" pitchFamily="34" charset="-122"/>
                          <a:ea typeface="微软雅黑" panose="020B0503020204020204" pitchFamily="34" charset="-122"/>
                        </a:rPr>
                        <a:t>最大值</a:t>
                      </a:r>
                    </a:p>
                  </a:txBody>
                  <a:tcPr anchor="ctr"/>
                </a:tc>
                <a:tc>
                  <a:txBody>
                    <a:bodyPr/>
                    <a:lstStyle/>
                    <a:p>
                      <a:pPr algn="ctr">
                        <a:buNone/>
                      </a:pPr>
                      <a:r>
                        <a:rPr lang="en-US" altLang="zh-CN" baseline="0">
                          <a:latin typeface="Arial Unicode MS" panose="020B0604020202020204" pitchFamily="34" charset="-122"/>
                          <a:ea typeface="微软雅黑" panose="020B0503020204020204" pitchFamily="34" charset="-122"/>
                        </a:rPr>
                        <a:t>RMS</a:t>
                      </a:r>
                      <a:r>
                        <a:rPr lang="zh-CN" altLang="en-US" baseline="0">
                          <a:latin typeface="Arial Unicode MS" panose="020B0604020202020204" pitchFamily="34" charset="-122"/>
                          <a:ea typeface="微软雅黑" panose="020B0503020204020204" pitchFamily="34" charset="-122"/>
                        </a:rPr>
                        <a:t>值</a:t>
                      </a:r>
                    </a:p>
                  </a:txBody>
                  <a:tcPr anchor="ctr"/>
                </a:tc>
                <a:extLst>
                  <a:ext uri="{0D108BD9-81ED-4DB2-BD59-A6C34878D82A}">
                    <a16:rowId xmlns:a16="http://schemas.microsoft.com/office/drawing/2014/main" val="10000"/>
                  </a:ext>
                </a:extLst>
              </a:tr>
              <a:tr h="454025">
                <a:tc>
                  <a:txBody>
                    <a:bodyPr/>
                    <a:lstStyle/>
                    <a:p>
                      <a:pPr algn="ctr">
                        <a:buNone/>
                      </a:pPr>
                      <a:r>
                        <a:rPr lang="en-US" altLang="zh-CN" baseline="0" dirty="0" err="1">
                          <a:latin typeface="Arial Unicode MS" panose="020B0604020202020204" pitchFamily="34" charset="-122"/>
                          <a:ea typeface="微软雅黑" panose="020B0503020204020204" pitchFamily="34" charset="-122"/>
                        </a:rPr>
                        <a:t>CORx</a:t>
                      </a:r>
                      <a:r>
                        <a:rPr lang="en-US" altLang="zh-CN" baseline="0" dirty="0">
                          <a:latin typeface="Arial Unicode MS" panose="020B0604020202020204" pitchFamily="34" charset="-122"/>
                          <a:ea typeface="微软雅黑" panose="020B0503020204020204" pitchFamily="34" charset="-122"/>
                        </a:rPr>
                        <a:t> (</a:t>
                      </a:r>
                      <a:r>
                        <a:rPr lang="en-US" altLang="zh-CN" sz="1800" baseline="0" dirty="0" err="1">
                          <a:latin typeface="Arial Unicode MS" panose="020B0604020202020204" pitchFamily="34" charset="-122"/>
                          <a:ea typeface="微软雅黑" panose="020B0503020204020204" pitchFamily="34" charset="-122"/>
                          <a:sym typeface="+mn-ea"/>
                        </a:rPr>
                        <a:t>mrad</a:t>
                      </a:r>
                      <a:r>
                        <a:rPr lang="en-US" altLang="zh-CN" baseline="0" dirty="0">
                          <a:latin typeface="Arial Unicode MS" panose="020B0604020202020204" pitchFamily="34" charset="-122"/>
                          <a:ea typeface="微软雅黑" panose="020B0503020204020204" pitchFamily="34" charset="-122"/>
                        </a:rPr>
                        <a:t>)</a:t>
                      </a:r>
                    </a:p>
                  </a:txBody>
                  <a:tcPr anchor="ctr"/>
                </a:tc>
                <a:tc>
                  <a:txBody>
                    <a:bodyPr/>
                    <a:lstStyle/>
                    <a:p>
                      <a:pPr algn="ctr">
                        <a:buNone/>
                      </a:pPr>
                      <a:r>
                        <a:rPr lang="en-US" altLang="zh-CN" baseline="0" dirty="0">
                          <a:latin typeface="Arial Unicode MS" panose="020B0604020202020204" pitchFamily="34" charset="-122"/>
                          <a:ea typeface="微软雅黑" panose="020B0503020204020204" pitchFamily="34" charset="-122"/>
                        </a:rPr>
                        <a:t>1.357</a:t>
                      </a:r>
                    </a:p>
                  </a:txBody>
                  <a:tcPr anchor="ctr"/>
                </a:tc>
                <a:tc>
                  <a:txBody>
                    <a:bodyPr/>
                    <a:lstStyle/>
                    <a:p>
                      <a:pPr algn="ctr">
                        <a:buNone/>
                      </a:pPr>
                      <a:r>
                        <a:rPr lang="en-US" altLang="zh-CN" baseline="0" dirty="0">
                          <a:latin typeface="Arial Unicode MS" panose="020B0604020202020204" pitchFamily="34" charset="-122"/>
                          <a:ea typeface="微软雅黑" panose="020B0503020204020204" pitchFamily="34" charset="-122"/>
                        </a:rPr>
                        <a:t>0.225</a:t>
                      </a:r>
                    </a:p>
                  </a:txBody>
                  <a:tcPr anchor="ctr"/>
                </a:tc>
                <a:extLst>
                  <a:ext uri="{0D108BD9-81ED-4DB2-BD59-A6C34878D82A}">
                    <a16:rowId xmlns:a16="http://schemas.microsoft.com/office/drawing/2014/main" val="10001"/>
                  </a:ext>
                </a:extLst>
              </a:tr>
              <a:tr h="454025">
                <a:tc>
                  <a:txBody>
                    <a:bodyPr/>
                    <a:lstStyle/>
                    <a:p>
                      <a:pPr algn="ctr">
                        <a:buNone/>
                      </a:pPr>
                      <a:r>
                        <a:rPr lang="en-US" altLang="zh-CN" sz="1800" baseline="0" dirty="0" err="1">
                          <a:latin typeface="Arial Unicode MS" panose="020B0604020202020204" pitchFamily="34" charset="-122"/>
                          <a:ea typeface="微软雅黑" panose="020B0503020204020204" pitchFamily="34" charset="-122"/>
                          <a:sym typeface="+mn-ea"/>
                        </a:rPr>
                        <a:t>CORy</a:t>
                      </a:r>
                      <a:r>
                        <a:rPr lang="en-US" altLang="zh-CN" sz="1800" baseline="0" dirty="0">
                          <a:latin typeface="Arial Unicode MS" panose="020B0604020202020204" pitchFamily="34" charset="-122"/>
                          <a:ea typeface="微软雅黑" panose="020B0503020204020204" pitchFamily="34" charset="-122"/>
                          <a:sym typeface="+mn-ea"/>
                        </a:rPr>
                        <a:t> (</a:t>
                      </a:r>
                      <a:r>
                        <a:rPr lang="en-US" altLang="zh-CN" sz="1800" baseline="0" dirty="0" err="1">
                          <a:latin typeface="Arial Unicode MS" panose="020B0604020202020204" pitchFamily="34" charset="-122"/>
                          <a:ea typeface="微软雅黑" panose="020B0503020204020204" pitchFamily="34" charset="-122"/>
                          <a:sym typeface="+mn-ea"/>
                        </a:rPr>
                        <a:t>mrad</a:t>
                      </a:r>
                      <a:r>
                        <a:rPr lang="en-US" altLang="zh-CN" sz="1800" baseline="0" dirty="0">
                          <a:latin typeface="Arial Unicode MS" panose="020B0604020202020204" pitchFamily="34" charset="-122"/>
                          <a:ea typeface="微软雅黑" panose="020B0503020204020204" pitchFamily="34" charset="-122"/>
                          <a:sym typeface="+mn-ea"/>
                        </a:rPr>
                        <a:t>)</a:t>
                      </a:r>
                      <a:endParaRPr lang="zh-CN" altLang="en-US" baseline="0" dirty="0">
                        <a:latin typeface="Arial Unicode MS" panose="020B0604020202020204" pitchFamily="34" charset="-122"/>
                        <a:ea typeface="微软雅黑" panose="020B0503020204020204" pitchFamily="34" charset="-122"/>
                      </a:endParaRPr>
                    </a:p>
                  </a:txBody>
                  <a:tcPr anchor="ctr"/>
                </a:tc>
                <a:tc>
                  <a:txBody>
                    <a:bodyPr/>
                    <a:lstStyle/>
                    <a:p>
                      <a:pPr algn="ctr">
                        <a:buNone/>
                      </a:pPr>
                      <a:r>
                        <a:rPr lang="en-US" altLang="zh-CN" baseline="0" dirty="0">
                          <a:latin typeface="Arial Unicode MS" panose="020B0604020202020204" pitchFamily="34" charset="-122"/>
                          <a:ea typeface="微软雅黑" panose="020B0503020204020204" pitchFamily="34" charset="-122"/>
                        </a:rPr>
                        <a:t>0.690</a:t>
                      </a:r>
                    </a:p>
                  </a:txBody>
                  <a:tcPr anchor="ctr"/>
                </a:tc>
                <a:tc>
                  <a:txBody>
                    <a:bodyPr/>
                    <a:lstStyle/>
                    <a:p>
                      <a:pPr algn="ctr">
                        <a:buNone/>
                      </a:pPr>
                      <a:r>
                        <a:rPr lang="en-US" altLang="zh-CN" baseline="0" dirty="0">
                          <a:latin typeface="Arial Unicode MS" panose="020B0604020202020204" pitchFamily="34" charset="-122"/>
                          <a:ea typeface="微软雅黑" panose="020B0503020204020204" pitchFamily="34" charset="-122"/>
                        </a:rPr>
                        <a:t>0.130</a:t>
                      </a:r>
                    </a:p>
                  </a:txBody>
                  <a:tcPr anchor="ctr"/>
                </a:tc>
                <a:extLst>
                  <a:ext uri="{0D108BD9-81ED-4DB2-BD59-A6C34878D82A}">
                    <a16:rowId xmlns:a16="http://schemas.microsoft.com/office/drawing/2014/main" val="10002"/>
                  </a:ext>
                </a:extLst>
              </a:tr>
            </a:tbl>
          </a:graphicData>
        </a:graphic>
      </p:graphicFrame>
      <p:pic>
        <p:nvPicPr>
          <p:cNvPr id="7" name="内容占位符 4">
            <a:extLst>
              <a:ext uri="{FF2B5EF4-FFF2-40B4-BE49-F238E27FC236}">
                <a16:creationId xmlns:a16="http://schemas.microsoft.com/office/drawing/2014/main" id="{B3A0389E-DBC5-DA52-08AF-7DD2E5B92F97}"/>
              </a:ext>
            </a:extLst>
          </p:cNvPr>
          <p:cNvPicPr>
            <a:picLocks noChangeAspect="1"/>
          </p:cNvPicPr>
          <p:nvPr/>
        </p:nvPicPr>
        <p:blipFill>
          <a:blip r:embed="rId3"/>
          <a:stretch>
            <a:fillRect/>
          </a:stretch>
        </p:blipFill>
        <p:spPr>
          <a:xfrm>
            <a:off x="233112" y="1512508"/>
            <a:ext cx="6275070" cy="5048127"/>
          </a:xfrm>
          <a:prstGeom prst="rect">
            <a:avLst/>
          </a:prstGeom>
        </p:spPr>
      </p:pic>
      <p:pic>
        <p:nvPicPr>
          <p:cNvPr id="9" name="图片 8">
            <a:extLst>
              <a:ext uri="{FF2B5EF4-FFF2-40B4-BE49-F238E27FC236}">
                <a16:creationId xmlns:a16="http://schemas.microsoft.com/office/drawing/2014/main" id="{AA5E23DF-F422-A78A-57C0-C751E7C32777}"/>
              </a:ext>
            </a:extLst>
          </p:cNvPr>
          <p:cNvPicPr/>
          <p:nvPr/>
        </p:nvPicPr>
        <p:blipFill rotWithShape="1">
          <a:blip r:embed="rId4" cstate="print">
            <a:extLst>
              <a:ext uri="{28A0092B-C50C-407E-A947-70E740481C1C}">
                <a14:useLocalDpi xmlns:a14="http://schemas.microsoft.com/office/drawing/2010/main" val="0"/>
              </a:ext>
            </a:extLst>
          </a:blip>
          <a:srcRect t="30877" r="50562" b="32072"/>
          <a:stretch>
            <a:fillRect/>
          </a:stretch>
        </p:blipFill>
        <p:spPr bwMode="auto">
          <a:xfrm>
            <a:off x="10681052" y="51234"/>
            <a:ext cx="1397704" cy="646330"/>
          </a:xfrm>
          <a:prstGeom prst="rect">
            <a:avLst/>
          </a:prstGeom>
          <a:ln>
            <a:noFill/>
          </a:ln>
        </p:spPr>
      </p:pic>
    </p:spTree>
    <p:extLst>
      <p:ext uri="{BB962C8B-B14F-4D97-AF65-F5344CB8AC3E}">
        <p14:creationId xmlns:p14="http://schemas.microsoft.com/office/powerpoint/2010/main" val="17764582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78BF2D-770D-AD94-7AFC-FF663224DE60}"/>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08F14EF3-CF18-D64C-9E5C-5DBDD6FE29A7}"/>
              </a:ext>
            </a:extLst>
          </p:cNvPr>
          <p:cNvSpPr>
            <a:spLocks noGrp="1"/>
          </p:cNvSpPr>
          <p:nvPr>
            <p:ph type="sldNum" sz="quarter" idx="12"/>
          </p:nvPr>
        </p:nvSpPr>
        <p:spPr/>
        <p:txBody>
          <a:bodyPr/>
          <a:lstStyle/>
          <a:p>
            <a:fld id="{C527D314-A2A3-4123-AB0C-DD7768E90F2B}" type="slidenum">
              <a:rPr lang="zh-CN" altLang="en-US" smtClean="0"/>
              <a:t>16</a:t>
            </a:fld>
            <a:endParaRPr lang="zh-CN" altLang="en-US" dirty="0"/>
          </a:p>
        </p:txBody>
      </p:sp>
      <p:sp>
        <p:nvSpPr>
          <p:cNvPr id="3" name="内容占位符 2">
            <a:extLst>
              <a:ext uri="{FF2B5EF4-FFF2-40B4-BE49-F238E27FC236}">
                <a16:creationId xmlns:a16="http://schemas.microsoft.com/office/drawing/2014/main" id="{84177AF0-ECC1-0D0D-DA24-CB6FFFCC3182}"/>
              </a:ext>
            </a:extLst>
          </p:cNvPr>
          <p:cNvSpPr>
            <a:spLocks noGrp="1"/>
          </p:cNvSpPr>
          <p:nvPr>
            <p:ph sz="quarter" idx="13"/>
          </p:nvPr>
        </p:nvSpPr>
        <p:spPr/>
        <p:txBody>
          <a:bodyPr/>
          <a:lstStyle/>
          <a:p>
            <a:pPr algn="ctr"/>
            <a:r>
              <a:rPr lang="en-US" altLang="zh-CN" dirty="0"/>
              <a:t>2.2 STCF</a:t>
            </a:r>
            <a:r>
              <a:rPr lang="zh-CN" altLang="en-US" dirty="0"/>
              <a:t>正电子阻尼环误差分析</a:t>
            </a:r>
          </a:p>
        </p:txBody>
      </p:sp>
      <p:sp>
        <p:nvSpPr>
          <p:cNvPr id="4" name="内容占位符 3">
            <a:extLst>
              <a:ext uri="{FF2B5EF4-FFF2-40B4-BE49-F238E27FC236}">
                <a16:creationId xmlns:a16="http://schemas.microsoft.com/office/drawing/2014/main" id="{9AA8DFAE-831C-61FD-98DD-C83C328B1DD3}"/>
              </a:ext>
            </a:extLst>
          </p:cNvPr>
          <p:cNvSpPr>
            <a:spLocks noGrp="1"/>
          </p:cNvSpPr>
          <p:nvPr>
            <p:ph sz="quarter" idx="14"/>
          </p:nvPr>
        </p:nvSpPr>
        <p:spPr>
          <a:xfrm>
            <a:off x="233112" y="986028"/>
            <a:ext cx="11725776" cy="741560"/>
          </a:xfrm>
        </p:spPr>
        <p:txBody>
          <a:bodyPr>
            <a:normAutofit/>
          </a:bodyPr>
          <a:lstStyle/>
          <a:p>
            <a:pPr marL="342900" indent="-342900">
              <a:buFont typeface="Wingdings" panose="05000000000000000000" pitchFamily="2" charset="2"/>
              <a:buChar char="n"/>
            </a:pPr>
            <a:r>
              <a:rPr lang="zh-CN" altLang="en-US" sz="2000" dirty="0"/>
              <a:t>通过闭轨校正（不做四极场误差校正），能够将全环</a:t>
            </a:r>
            <a:r>
              <a:rPr lang="en-US" altLang="zh-CN" sz="2000" dirty="0"/>
              <a:t>β-beating</a:t>
            </a:r>
            <a:r>
              <a:rPr lang="zh-CN" altLang="en-US" sz="2000" dirty="0"/>
              <a:t>降低至</a:t>
            </a:r>
            <a:r>
              <a:rPr lang="en-US" altLang="zh-CN" sz="2000" dirty="0"/>
              <a:t>18%</a:t>
            </a:r>
            <a:r>
              <a:rPr lang="zh-CN" altLang="en-US" sz="2000" dirty="0"/>
              <a:t>以内</a:t>
            </a:r>
          </a:p>
        </p:txBody>
      </p:sp>
      <p:graphicFrame>
        <p:nvGraphicFramePr>
          <p:cNvPr id="9" name="表格 8">
            <a:extLst>
              <a:ext uri="{FF2B5EF4-FFF2-40B4-BE49-F238E27FC236}">
                <a16:creationId xmlns:a16="http://schemas.microsoft.com/office/drawing/2014/main" id="{8C5A9AE7-589B-7493-B0B3-B31824B18D34}"/>
              </a:ext>
            </a:extLst>
          </p:cNvPr>
          <p:cNvGraphicFramePr/>
          <p:nvPr>
            <p:custDataLst>
              <p:tags r:id="rId1"/>
            </p:custDataLst>
            <p:extLst>
              <p:ext uri="{D42A27DB-BD31-4B8C-83A1-F6EECF244321}">
                <p14:modId xmlns:p14="http://schemas.microsoft.com/office/powerpoint/2010/main" val="1187037149"/>
              </p:ext>
            </p:extLst>
          </p:nvPr>
        </p:nvGraphicFramePr>
        <p:xfrm>
          <a:off x="5905501" y="4377598"/>
          <a:ext cx="5845173" cy="2074545"/>
        </p:xfrm>
        <a:graphic>
          <a:graphicData uri="http://schemas.openxmlformats.org/drawingml/2006/table">
            <a:tbl>
              <a:tblPr firstRow="1" bandRow="1">
                <a:tableStyleId>{5C22544A-7EE6-4342-B048-85BDC9FD1C3A}</a:tableStyleId>
              </a:tblPr>
              <a:tblGrid>
                <a:gridCol w="1948391">
                  <a:extLst>
                    <a:ext uri="{9D8B030D-6E8A-4147-A177-3AD203B41FA5}">
                      <a16:colId xmlns:a16="http://schemas.microsoft.com/office/drawing/2014/main" val="20000"/>
                    </a:ext>
                  </a:extLst>
                </a:gridCol>
                <a:gridCol w="1948391">
                  <a:extLst>
                    <a:ext uri="{9D8B030D-6E8A-4147-A177-3AD203B41FA5}">
                      <a16:colId xmlns:a16="http://schemas.microsoft.com/office/drawing/2014/main" val="20001"/>
                    </a:ext>
                  </a:extLst>
                </a:gridCol>
                <a:gridCol w="1948391">
                  <a:extLst>
                    <a:ext uri="{9D8B030D-6E8A-4147-A177-3AD203B41FA5}">
                      <a16:colId xmlns:a16="http://schemas.microsoft.com/office/drawing/2014/main" val="20002"/>
                    </a:ext>
                  </a:extLst>
                </a:gridCol>
              </a:tblGrid>
              <a:tr h="459740">
                <a:tc>
                  <a:txBody>
                    <a:bodyPr/>
                    <a:lstStyle/>
                    <a:p>
                      <a:pPr algn="ctr">
                        <a:buNone/>
                      </a:pPr>
                      <a:r>
                        <a:rPr lang="en-US" altLang="zh-CN" sz="1800" baseline="0" dirty="0">
                          <a:latin typeface="Arial Unicode MS" panose="020B0604020202020204" pitchFamily="34" charset="-122"/>
                          <a:ea typeface="微软雅黑" panose="020B0503020204020204" pitchFamily="34" charset="-122"/>
                        </a:rPr>
                        <a:t>β-beating</a:t>
                      </a:r>
                    </a:p>
                  </a:txBody>
                  <a:tcPr anchor="ctr"/>
                </a:tc>
                <a:tc>
                  <a:txBody>
                    <a:bodyPr/>
                    <a:lstStyle/>
                    <a:p>
                      <a:pPr algn="ctr">
                        <a:buNone/>
                      </a:pPr>
                      <a:r>
                        <a:rPr lang="zh-CN" altLang="en-US" sz="1800" baseline="0" dirty="0">
                          <a:latin typeface="Arial Unicode MS" panose="020B0604020202020204" pitchFamily="34" charset="-122"/>
                          <a:ea typeface="微软雅黑" panose="020B0503020204020204" pitchFamily="34" charset="-122"/>
                        </a:rPr>
                        <a:t>校正前（</a:t>
                      </a:r>
                      <a:r>
                        <a:rPr lang="en-US" altLang="zh-CN" sz="1800" baseline="0" dirty="0">
                          <a:latin typeface="Arial Unicode MS" panose="020B0604020202020204" pitchFamily="34" charset="-122"/>
                          <a:ea typeface="微软雅黑" panose="020B0503020204020204" pitchFamily="34" charset="-122"/>
                        </a:rPr>
                        <a:t>%</a:t>
                      </a:r>
                      <a:r>
                        <a:rPr lang="zh-CN" altLang="en-US" sz="1800" baseline="0" dirty="0">
                          <a:latin typeface="Arial Unicode MS" panose="020B0604020202020204" pitchFamily="34" charset="-122"/>
                          <a:ea typeface="微软雅黑" panose="020B0503020204020204" pitchFamily="34" charset="-122"/>
                        </a:rPr>
                        <a:t>）</a:t>
                      </a:r>
                    </a:p>
                  </a:txBody>
                  <a:tcPr anchor="ctr"/>
                </a:tc>
                <a:tc>
                  <a:txBody>
                    <a:bodyPr/>
                    <a:lstStyle/>
                    <a:p>
                      <a:pPr algn="ctr">
                        <a:buNone/>
                      </a:pPr>
                      <a:r>
                        <a:rPr lang="zh-CN" altLang="en-US" sz="1800" baseline="0">
                          <a:latin typeface="Arial Unicode MS" panose="020B0604020202020204" pitchFamily="34" charset="-122"/>
                          <a:ea typeface="微软雅黑" panose="020B0503020204020204" pitchFamily="34" charset="-122"/>
                        </a:rPr>
                        <a:t>校正后</a:t>
                      </a:r>
                      <a:r>
                        <a:rPr lang="zh-CN" altLang="en-US" sz="1800" baseline="0">
                          <a:latin typeface="Arial Unicode MS" panose="020B0604020202020204" pitchFamily="34" charset="-122"/>
                          <a:ea typeface="微软雅黑" panose="020B0503020204020204" pitchFamily="34" charset="-122"/>
                          <a:sym typeface="+mn-ea"/>
                        </a:rPr>
                        <a:t>（</a:t>
                      </a:r>
                      <a:r>
                        <a:rPr lang="en-US" altLang="zh-CN" sz="1800" baseline="0">
                          <a:latin typeface="Arial Unicode MS" panose="020B0604020202020204" pitchFamily="34" charset="-122"/>
                          <a:ea typeface="微软雅黑" panose="020B0503020204020204" pitchFamily="34" charset="-122"/>
                          <a:sym typeface="+mn-ea"/>
                        </a:rPr>
                        <a:t>%</a:t>
                      </a:r>
                      <a:r>
                        <a:rPr lang="zh-CN" altLang="en-US" sz="1800" baseline="0">
                          <a:latin typeface="Arial Unicode MS" panose="020B0604020202020204" pitchFamily="34" charset="-122"/>
                          <a:ea typeface="微软雅黑" panose="020B0503020204020204" pitchFamily="34" charset="-122"/>
                          <a:sym typeface="+mn-ea"/>
                        </a:rPr>
                        <a:t>）</a:t>
                      </a:r>
                      <a:endParaRPr lang="zh-CN" altLang="en-US" sz="1800" baseline="0">
                        <a:latin typeface="Arial Unicode MS" panose="020B0604020202020204" pitchFamily="34" charset="-122"/>
                        <a:ea typeface="微软雅黑" panose="020B0503020204020204" pitchFamily="34" charset="-122"/>
                      </a:endParaRPr>
                    </a:p>
                  </a:txBody>
                  <a:tcPr anchor="ctr"/>
                </a:tc>
                <a:extLst>
                  <a:ext uri="{0D108BD9-81ED-4DB2-BD59-A6C34878D82A}">
                    <a16:rowId xmlns:a16="http://schemas.microsoft.com/office/drawing/2014/main" val="10000"/>
                  </a:ext>
                </a:extLst>
              </a:tr>
              <a:tr h="403225">
                <a:tc>
                  <a:txBody>
                    <a:bodyPr/>
                    <a:lstStyle/>
                    <a:p>
                      <a:pPr algn="ctr">
                        <a:buNone/>
                      </a:pPr>
                      <a:r>
                        <a:rPr lang="en-US" altLang="zh-CN" sz="1800" baseline="0" dirty="0">
                          <a:latin typeface="Arial Unicode MS" panose="020B0604020202020204" pitchFamily="34" charset="-122"/>
                          <a:ea typeface="微软雅黑" panose="020B0503020204020204" pitchFamily="34" charset="-122"/>
                        </a:rPr>
                        <a:t>X </a:t>
                      </a:r>
                      <a:r>
                        <a:rPr lang="zh-CN" altLang="en-US" sz="1800" baseline="0" dirty="0">
                          <a:latin typeface="Arial Unicode MS" panose="020B0604020202020204" pitchFamily="34" charset="-122"/>
                          <a:ea typeface="微软雅黑" panose="020B0503020204020204" pitchFamily="34" charset="-122"/>
                        </a:rPr>
                        <a:t>最大值</a:t>
                      </a:r>
                    </a:p>
                  </a:txBody>
                  <a:tcPr anchor="ctr"/>
                </a:tc>
                <a:tc>
                  <a:txBody>
                    <a:bodyPr/>
                    <a:lstStyle/>
                    <a:p>
                      <a:pPr algn="ctr">
                        <a:buNone/>
                      </a:pPr>
                      <a:r>
                        <a:rPr lang="en-US" altLang="zh-CN" sz="1800" baseline="0" dirty="0">
                          <a:latin typeface="Arial Unicode MS" panose="020B0604020202020204" pitchFamily="34" charset="-122"/>
                          <a:ea typeface="微软雅黑" panose="020B0503020204020204" pitchFamily="34" charset="-122"/>
                        </a:rPr>
                        <a:t>48.38</a:t>
                      </a:r>
                    </a:p>
                  </a:txBody>
                  <a:tcPr anchor="ctr"/>
                </a:tc>
                <a:tc>
                  <a:txBody>
                    <a:bodyPr/>
                    <a:lstStyle/>
                    <a:p>
                      <a:pPr algn="ctr">
                        <a:buNone/>
                      </a:pPr>
                      <a:r>
                        <a:rPr lang="en-US" altLang="zh-CN" sz="1800" baseline="0">
                          <a:latin typeface="Arial Unicode MS" panose="020B0604020202020204" pitchFamily="34" charset="-122"/>
                          <a:ea typeface="微软雅黑" panose="020B0503020204020204" pitchFamily="34" charset="-122"/>
                        </a:rPr>
                        <a:t>17.59</a:t>
                      </a:r>
                    </a:p>
                  </a:txBody>
                  <a:tcPr anchor="ctr"/>
                </a:tc>
                <a:extLst>
                  <a:ext uri="{0D108BD9-81ED-4DB2-BD59-A6C34878D82A}">
                    <a16:rowId xmlns:a16="http://schemas.microsoft.com/office/drawing/2014/main" val="10001"/>
                  </a:ext>
                </a:extLst>
              </a:tr>
              <a:tr h="404495">
                <a:tc>
                  <a:txBody>
                    <a:bodyPr/>
                    <a:lstStyle/>
                    <a:p>
                      <a:pPr algn="ctr">
                        <a:buNone/>
                      </a:pPr>
                      <a:r>
                        <a:rPr lang="en-US" altLang="zh-CN" sz="1800" baseline="0">
                          <a:latin typeface="Arial Unicode MS" panose="020B0604020202020204" pitchFamily="34" charset="-122"/>
                          <a:ea typeface="微软雅黑" panose="020B0503020204020204" pitchFamily="34" charset="-122"/>
                        </a:rPr>
                        <a:t>Y </a:t>
                      </a:r>
                      <a:r>
                        <a:rPr lang="zh-CN" altLang="en-US" sz="1800" baseline="0">
                          <a:latin typeface="Arial Unicode MS" panose="020B0604020202020204" pitchFamily="34" charset="-122"/>
                          <a:ea typeface="微软雅黑" panose="020B0503020204020204" pitchFamily="34" charset="-122"/>
                        </a:rPr>
                        <a:t>最大值</a:t>
                      </a:r>
                    </a:p>
                  </a:txBody>
                  <a:tcPr anchor="ctr"/>
                </a:tc>
                <a:tc>
                  <a:txBody>
                    <a:bodyPr/>
                    <a:lstStyle/>
                    <a:p>
                      <a:pPr algn="ctr">
                        <a:buNone/>
                      </a:pPr>
                      <a:r>
                        <a:rPr lang="en-US" altLang="zh-CN" sz="1800" baseline="0">
                          <a:latin typeface="Arial Unicode MS" panose="020B0604020202020204" pitchFamily="34" charset="-122"/>
                          <a:ea typeface="微软雅黑" panose="020B0503020204020204" pitchFamily="34" charset="-122"/>
                        </a:rPr>
                        <a:t>25.11</a:t>
                      </a:r>
                    </a:p>
                  </a:txBody>
                  <a:tcPr anchor="ctr"/>
                </a:tc>
                <a:tc>
                  <a:txBody>
                    <a:bodyPr/>
                    <a:lstStyle/>
                    <a:p>
                      <a:pPr algn="ctr">
                        <a:buNone/>
                      </a:pPr>
                      <a:r>
                        <a:rPr lang="en-US" altLang="zh-CN" sz="1800" baseline="0">
                          <a:latin typeface="Arial Unicode MS" panose="020B0604020202020204" pitchFamily="34" charset="-122"/>
                          <a:ea typeface="微软雅黑" panose="020B0503020204020204" pitchFamily="34" charset="-122"/>
                        </a:rPr>
                        <a:t>10.86</a:t>
                      </a:r>
                    </a:p>
                  </a:txBody>
                  <a:tcPr anchor="ctr"/>
                </a:tc>
                <a:extLst>
                  <a:ext uri="{0D108BD9-81ED-4DB2-BD59-A6C34878D82A}">
                    <a16:rowId xmlns:a16="http://schemas.microsoft.com/office/drawing/2014/main" val="10002"/>
                  </a:ext>
                </a:extLst>
              </a:tr>
              <a:tr h="401955">
                <a:tc>
                  <a:txBody>
                    <a:bodyPr/>
                    <a:lstStyle/>
                    <a:p>
                      <a:pPr algn="ctr">
                        <a:buNone/>
                      </a:pPr>
                      <a:r>
                        <a:rPr lang="en-US" altLang="zh-CN" sz="1800" baseline="0">
                          <a:latin typeface="Arial Unicode MS" panose="020B0604020202020204" pitchFamily="34" charset="-122"/>
                          <a:ea typeface="微软雅黑" panose="020B0503020204020204" pitchFamily="34" charset="-122"/>
                        </a:rPr>
                        <a:t>X RMS</a:t>
                      </a:r>
                      <a:r>
                        <a:rPr lang="zh-CN" altLang="en-US" sz="1800" baseline="0">
                          <a:latin typeface="Arial Unicode MS" panose="020B0604020202020204" pitchFamily="34" charset="-122"/>
                          <a:ea typeface="微软雅黑" panose="020B0503020204020204" pitchFamily="34" charset="-122"/>
                        </a:rPr>
                        <a:t>值</a:t>
                      </a:r>
                    </a:p>
                  </a:txBody>
                  <a:tcPr anchor="ctr"/>
                </a:tc>
                <a:tc>
                  <a:txBody>
                    <a:bodyPr/>
                    <a:lstStyle/>
                    <a:p>
                      <a:pPr algn="ctr">
                        <a:buNone/>
                      </a:pPr>
                      <a:r>
                        <a:rPr lang="en-US" altLang="zh-CN" sz="1800" baseline="0">
                          <a:latin typeface="Arial Unicode MS" panose="020B0604020202020204" pitchFamily="34" charset="-122"/>
                          <a:ea typeface="微软雅黑" panose="020B0503020204020204" pitchFamily="34" charset="-122"/>
                        </a:rPr>
                        <a:t>4.47</a:t>
                      </a:r>
                    </a:p>
                  </a:txBody>
                  <a:tcPr anchor="ctr"/>
                </a:tc>
                <a:tc>
                  <a:txBody>
                    <a:bodyPr/>
                    <a:lstStyle/>
                    <a:p>
                      <a:pPr algn="ctr">
                        <a:buNone/>
                      </a:pPr>
                      <a:r>
                        <a:rPr lang="en-US" altLang="zh-CN" sz="1800" baseline="0">
                          <a:latin typeface="Arial Unicode MS" panose="020B0604020202020204" pitchFamily="34" charset="-122"/>
                          <a:ea typeface="微软雅黑" panose="020B0503020204020204" pitchFamily="34" charset="-122"/>
                        </a:rPr>
                        <a:t>1.91</a:t>
                      </a:r>
                    </a:p>
                  </a:txBody>
                  <a:tcPr anchor="ctr"/>
                </a:tc>
                <a:extLst>
                  <a:ext uri="{0D108BD9-81ED-4DB2-BD59-A6C34878D82A}">
                    <a16:rowId xmlns:a16="http://schemas.microsoft.com/office/drawing/2014/main" val="10003"/>
                  </a:ext>
                </a:extLst>
              </a:tr>
              <a:tr h="405130">
                <a:tc>
                  <a:txBody>
                    <a:bodyPr/>
                    <a:lstStyle/>
                    <a:p>
                      <a:pPr algn="ctr">
                        <a:buNone/>
                      </a:pPr>
                      <a:r>
                        <a:rPr lang="en-US" altLang="zh-CN" sz="1800" baseline="0" dirty="0">
                          <a:latin typeface="Arial Unicode MS" panose="020B0604020202020204" pitchFamily="34" charset="-122"/>
                          <a:ea typeface="微软雅黑" panose="020B0503020204020204" pitchFamily="34" charset="-122"/>
                        </a:rPr>
                        <a:t>Y RMS</a:t>
                      </a:r>
                      <a:r>
                        <a:rPr lang="zh-CN" altLang="en-US" sz="1800" baseline="0" dirty="0">
                          <a:latin typeface="Arial Unicode MS" panose="020B0604020202020204" pitchFamily="34" charset="-122"/>
                          <a:ea typeface="微软雅黑" panose="020B0503020204020204" pitchFamily="34" charset="-122"/>
                        </a:rPr>
                        <a:t>值</a:t>
                      </a:r>
                    </a:p>
                  </a:txBody>
                  <a:tcPr anchor="ctr"/>
                </a:tc>
                <a:tc>
                  <a:txBody>
                    <a:bodyPr/>
                    <a:lstStyle/>
                    <a:p>
                      <a:pPr algn="ctr">
                        <a:buNone/>
                      </a:pPr>
                      <a:r>
                        <a:rPr lang="en-US" altLang="zh-CN" sz="1800" baseline="0">
                          <a:latin typeface="Arial Unicode MS" panose="020B0604020202020204" pitchFamily="34" charset="-122"/>
                          <a:ea typeface="微软雅黑" panose="020B0503020204020204" pitchFamily="34" charset="-122"/>
                        </a:rPr>
                        <a:t>4.38</a:t>
                      </a:r>
                    </a:p>
                  </a:txBody>
                  <a:tcPr anchor="ctr"/>
                </a:tc>
                <a:tc>
                  <a:txBody>
                    <a:bodyPr/>
                    <a:lstStyle/>
                    <a:p>
                      <a:pPr algn="ctr">
                        <a:buNone/>
                      </a:pPr>
                      <a:r>
                        <a:rPr lang="en-US" altLang="zh-CN" sz="1800" baseline="0" dirty="0">
                          <a:latin typeface="Arial Unicode MS" panose="020B0604020202020204" pitchFamily="34" charset="-122"/>
                          <a:ea typeface="微软雅黑" panose="020B0503020204020204" pitchFamily="34" charset="-122"/>
                        </a:rPr>
                        <a:t>2.13</a:t>
                      </a:r>
                    </a:p>
                  </a:txBody>
                  <a:tcPr anchor="ctr"/>
                </a:tc>
                <a:extLst>
                  <a:ext uri="{0D108BD9-81ED-4DB2-BD59-A6C34878D82A}">
                    <a16:rowId xmlns:a16="http://schemas.microsoft.com/office/drawing/2014/main" val="10004"/>
                  </a:ext>
                </a:extLst>
              </a:tr>
            </a:tbl>
          </a:graphicData>
        </a:graphic>
      </p:graphicFrame>
      <p:pic>
        <p:nvPicPr>
          <p:cNvPr id="11" name="图片 10">
            <a:extLst>
              <a:ext uri="{FF2B5EF4-FFF2-40B4-BE49-F238E27FC236}">
                <a16:creationId xmlns:a16="http://schemas.microsoft.com/office/drawing/2014/main" id="{6C7A29D6-304F-2047-A1E3-BBE8CFA59539}"/>
              </a:ext>
            </a:extLst>
          </p:cNvPr>
          <p:cNvPicPr>
            <a:picLocks noChangeAspect="1"/>
          </p:cNvPicPr>
          <p:nvPr/>
        </p:nvPicPr>
        <p:blipFill>
          <a:blip r:embed="rId3"/>
          <a:stretch>
            <a:fillRect/>
          </a:stretch>
        </p:blipFill>
        <p:spPr>
          <a:xfrm>
            <a:off x="76200" y="1427039"/>
            <a:ext cx="5437505" cy="2721610"/>
          </a:xfrm>
          <a:prstGeom prst="rect">
            <a:avLst/>
          </a:prstGeom>
        </p:spPr>
      </p:pic>
      <p:pic>
        <p:nvPicPr>
          <p:cNvPr id="13" name="图片 12">
            <a:extLst>
              <a:ext uri="{FF2B5EF4-FFF2-40B4-BE49-F238E27FC236}">
                <a16:creationId xmlns:a16="http://schemas.microsoft.com/office/drawing/2014/main" id="{C25DA2B1-CD32-5033-EC09-10F7A454EE37}"/>
              </a:ext>
            </a:extLst>
          </p:cNvPr>
          <p:cNvPicPr>
            <a:picLocks noChangeAspect="1"/>
          </p:cNvPicPr>
          <p:nvPr/>
        </p:nvPicPr>
        <p:blipFill>
          <a:blip r:embed="rId4"/>
          <a:stretch>
            <a:fillRect/>
          </a:stretch>
        </p:blipFill>
        <p:spPr>
          <a:xfrm>
            <a:off x="163830" y="4284253"/>
            <a:ext cx="5436870" cy="2437222"/>
          </a:xfrm>
          <a:prstGeom prst="rect">
            <a:avLst/>
          </a:prstGeom>
        </p:spPr>
      </p:pic>
      <p:pic>
        <p:nvPicPr>
          <p:cNvPr id="15" name="图片 14">
            <a:extLst>
              <a:ext uri="{FF2B5EF4-FFF2-40B4-BE49-F238E27FC236}">
                <a16:creationId xmlns:a16="http://schemas.microsoft.com/office/drawing/2014/main" id="{2FC90A0D-B86A-C3E9-36A7-56A109372240}"/>
              </a:ext>
            </a:extLst>
          </p:cNvPr>
          <p:cNvPicPr>
            <a:picLocks noChangeAspect="1"/>
          </p:cNvPicPr>
          <p:nvPr/>
        </p:nvPicPr>
        <p:blipFill>
          <a:blip r:embed="rId5"/>
          <a:stretch>
            <a:fillRect/>
          </a:stretch>
        </p:blipFill>
        <p:spPr>
          <a:xfrm>
            <a:off x="5728335" y="1401638"/>
            <a:ext cx="6006465" cy="2643311"/>
          </a:xfrm>
          <a:prstGeom prst="rect">
            <a:avLst/>
          </a:prstGeom>
        </p:spPr>
      </p:pic>
      <p:pic>
        <p:nvPicPr>
          <p:cNvPr id="17" name="图片 16">
            <a:extLst>
              <a:ext uri="{FF2B5EF4-FFF2-40B4-BE49-F238E27FC236}">
                <a16:creationId xmlns:a16="http://schemas.microsoft.com/office/drawing/2014/main" id="{F1010BB0-1110-73DC-6536-DDD1350A3EE2}"/>
              </a:ext>
            </a:extLst>
          </p:cNvPr>
          <p:cNvPicPr/>
          <p:nvPr/>
        </p:nvPicPr>
        <p:blipFill rotWithShape="1">
          <a:blip r:embed="rId6" cstate="print">
            <a:extLst>
              <a:ext uri="{28A0092B-C50C-407E-A947-70E740481C1C}">
                <a14:useLocalDpi xmlns:a14="http://schemas.microsoft.com/office/drawing/2010/main" val="0"/>
              </a:ext>
            </a:extLst>
          </a:blip>
          <a:srcRect t="30877" r="50562" b="32072"/>
          <a:stretch>
            <a:fillRect/>
          </a:stretch>
        </p:blipFill>
        <p:spPr bwMode="auto">
          <a:xfrm>
            <a:off x="10681052" y="51234"/>
            <a:ext cx="1397704" cy="646330"/>
          </a:xfrm>
          <a:prstGeom prst="rect">
            <a:avLst/>
          </a:prstGeom>
          <a:ln>
            <a:noFill/>
          </a:ln>
        </p:spPr>
      </p:pic>
    </p:spTree>
    <p:extLst>
      <p:ext uri="{BB962C8B-B14F-4D97-AF65-F5344CB8AC3E}">
        <p14:creationId xmlns:p14="http://schemas.microsoft.com/office/powerpoint/2010/main" val="4822166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C82F5-5BF7-9502-415B-936C594EBA68}"/>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19974E04-631B-F215-1C87-118D9A97E798}"/>
              </a:ext>
            </a:extLst>
          </p:cNvPr>
          <p:cNvSpPr>
            <a:spLocks noGrp="1"/>
          </p:cNvSpPr>
          <p:nvPr>
            <p:ph type="sldNum" sz="quarter" idx="12"/>
          </p:nvPr>
        </p:nvSpPr>
        <p:spPr/>
        <p:txBody>
          <a:bodyPr/>
          <a:lstStyle/>
          <a:p>
            <a:fld id="{C527D314-A2A3-4123-AB0C-DD7768E90F2B}" type="slidenum">
              <a:rPr lang="zh-CN" altLang="en-US" smtClean="0"/>
              <a:t>17</a:t>
            </a:fld>
            <a:endParaRPr lang="zh-CN" altLang="en-US" dirty="0"/>
          </a:p>
        </p:txBody>
      </p:sp>
      <p:sp>
        <p:nvSpPr>
          <p:cNvPr id="3" name="内容占位符 2">
            <a:extLst>
              <a:ext uri="{FF2B5EF4-FFF2-40B4-BE49-F238E27FC236}">
                <a16:creationId xmlns:a16="http://schemas.microsoft.com/office/drawing/2014/main" id="{0E080AC7-8B6A-67A2-4B32-4FE90D3CBB30}"/>
              </a:ext>
            </a:extLst>
          </p:cNvPr>
          <p:cNvSpPr>
            <a:spLocks noGrp="1"/>
          </p:cNvSpPr>
          <p:nvPr>
            <p:ph sz="quarter" idx="13"/>
          </p:nvPr>
        </p:nvSpPr>
        <p:spPr/>
        <p:txBody>
          <a:bodyPr/>
          <a:lstStyle/>
          <a:p>
            <a:pPr algn="ctr"/>
            <a:r>
              <a:rPr lang="en-US" altLang="zh-CN" dirty="0"/>
              <a:t>2.2 STCF</a:t>
            </a:r>
            <a:r>
              <a:rPr lang="zh-CN" altLang="en-US" dirty="0"/>
              <a:t>正电子阻尼环误差分析</a:t>
            </a:r>
          </a:p>
        </p:txBody>
      </p:sp>
      <p:sp>
        <p:nvSpPr>
          <p:cNvPr id="4" name="内容占位符 3">
            <a:extLst>
              <a:ext uri="{FF2B5EF4-FFF2-40B4-BE49-F238E27FC236}">
                <a16:creationId xmlns:a16="http://schemas.microsoft.com/office/drawing/2014/main" id="{FF8EA5CF-CDA5-DBE2-C76A-57685D4C8410}"/>
              </a:ext>
            </a:extLst>
          </p:cNvPr>
          <p:cNvSpPr>
            <a:spLocks noGrp="1"/>
          </p:cNvSpPr>
          <p:nvPr>
            <p:ph sz="quarter" idx="14"/>
          </p:nvPr>
        </p:nvSpPr>
        <p:spPr>
          <a:xfrm>
            <a:off x="233112" y="986028"/>
            <a:ext cx="11725776" cy="741560"/>
          </a:xfrm>
        </p:spPr>
        <p:txBody>
          <a:bodyPr>
            <a:normAutofit/>
          </a:bodyPr>
          <a:lstStyle/>
          <a:p>
            <a:pPr marL="342900" indent="-342900">
              <a:buFont typeface="Wingdings" panose="05000000000000000000" pitchFamily="2" charset="2"/>
              <a:buChar char="n"/>
            </a:pPr>
            <a:r>
              <a:rPr lang="zh-CN" altLang="en-US" sz="2000" dirty="0"/>
              <a:t>追踪</a:t>
            </a:r>
            <a:r>
              <a:rPr lang="en-US" altLang="zh-CN" sz="2000" dirty="0"/>
              <a:t>200</a:t>
            </a:r>
            <a:r>
              <a:rPr lang="zh-CN" altLang="en-US" sz="2000" dirty="0"/>
              <a:t>个种子后得到的</a:t>
            </a:r>
            <a:r>
              <a:rPr lang="en-US" altLang="zh-CN" sz="2000" dirty="0"/>
              <a:t>RMS</a:t>
            </a:r>
            <a:r>
              <a:rPr lang="zh-CN" altLang="en-US" sz="2000" dirty="0"/>
              <a:t>动力学孔径</a:t>
            </a:r>
          </a:p>
        </p:txBody>
      </p:sp>
      <p:pic>
        <p:nvPicPr>
          <p:cNvPr id="6" name="内容占位符 3">
            <a:extLst>
              <a:ext uri="{FF2B5EF4-FFF2-40B4-BE49-F238E27FC236}">
                <a16:creationId xmlns:a16="http://schemas.microsoft.com/office/drawing/2014/main" id="{62A9B98B-D2F1-A732-91D8-FD38521741FA}"/>
              </a:ext>
            </a:extLst>
          </p:cNvPr>
          <p:cNvPicPr>
            <a:picLocks noChangeAspect="1"/>
          </p:cNvPicPr>
          <p:nvPr/>
        </p:nvPicPr>
        <p:blipFill>
          <a:blip r:embed="rId2"/>
          <a:stretch>
            <a:fillRect/>
          </a:stretch>
        </p:blipFill>
        <p:spPr>
          <a:xfrm>
            <a:off x="946150" y="1356007"/>
            <a:ext cx="10069195" cy="5365468"/>
          </a:xfrm>
          <a:prstGeom prst="rect">
            <a:avLst/>
          </a:prstGeom>
        </p:spPr>
      </p:pic>
      <p:pic>
        <p:nvPicPr>
          <p:cNvPr id="8" name="图片 7">
            <a:extLst>
              <a:ext uri="{FF2B5EF4-FFF2-40B4-BE49-F238E27FC236}">
                <a16:creationId xmlns:a16="http://schemas.microsoft.com/office/drawing/2014/main" id="{E5F2C300-B33D-EA4C-2E97-4F9D791A7503}"/>
              </a:ext>
            </a:extLst>
          </p:cNvPr>
          <p:cNvPicPr/>
          <p:nvPr/>
        </p:nvPicPr>
        <p:blipFill rotWithShape="1">
          <a:blip r:embed="rId3" cstate="print">
            <a:extLst>
              <a:ext uri="{28A0092B-C50C-407E-A947-70E740481C1C}">
                <a14:useLocalDpi xmlns:a14="http://schemas.microsoft.com/office/drawing/2010/main" val="0"/>
              </a:ext>
            </a:extLst>
          </a:blip>
          <a:srcRect t="30877" r="50562" b="32072"/>
          <a:stretch>
            <a:fillRect/>
          </a:stretch>
        </p:blipFill>
        <p:spPr bwMode="auto">
          <a:xfrm>
            <a:off x="10681052" y="51234"/>
            <a:ext cx="1397704" cy="646330"/>
          </a:xfrm>
          <a:prstGeom prst="rect">
            <a:avLst/>
          </a:prstGeom>
          <a:ln>
            <a:noFill/>
          </a:ln>
        </p:spPr>
      </p:pic>
    </p:spTree>
    <p:extLst>
      <p:ext uri="{BB962C8B-B14F-4D97-AF65-F5344CB8AC3E}">
        <p14:creationId xmlns:p14="http://schemas.microsoft.com/office/powerpoint/2010/main" val="7721814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E2464-F3AA-8025-D1CD-1118EDB2ABF3}"/>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D9B17201-957D-FEBD-6FFD-8CC78359BBAE}"/>
              </a:ext>
            </a:extLst>
          </p:cNvPr>
          <p:cNvSpPr>
            <a:spLocks noGrp="1"/>
          </p:cNvSpPr>
          <p:nvPr>
            <p:ph type="sldNum" sz="quarter" idx="12"/>
          </p:nvPr>
        </p:nvSpPr>
        <p:spPr/>
        <p:txBody>
          <a:bodyPr/>
          <a:lstStyle/>
          <a:p>
            <a:fld id="{C527D314-A2A3-4123-AB0C-DD7768E90F2B}" type="slidenum">
              <a:rPr lang="zh-CN" altLang="en-US" smtClean="0"/>
              <a:t>18</a:t>
            </a:fld>
            <a:endParaRPr lang="zh-CN" altLang="en-US" dirty="0"/>
          </a:p>
        </p:txBody>
      </p:sp>
      <p:sp>
        <p:nvSpPr>
          <p:cNvPr id="3" name="内容占位符 2">
            <a:extLst>
              <a:ext uri="{FF2B5EF4-FFF2-40B4-BE49-F238E27FC236}">
                <a16:creationId xmlns:a16="http://schemas.microsoft.com/office/drawing/2014/main" id="{DA002820-909E-CB30-9FE1-E7DD250E7F70}"/>
              </a:ext>
            </a:extLst>
          </p:cNvPr>
          <p:cNvSpPr>
            <a:spLocks noGrp="1"/>
          </p:cNvSpPr>
          <p:nvPr>
            <p:ph sz="quarter" idx="13"/>
          </p:nvPr>
        </p:nvSpPr>
        <p:spPr/>
        <p:txBody>
          <a:bodyPr/>
          <a:lstStyle/>
          <a:p>
            <a:pPr algn="ctr"/>
            <a:r>
              <a:rPr lang="en-US" altLang="zh-CN" dirty="0"/>
              <a:t>2.3 STCF</a:t>
            </a:r>
            <a:r>
              <a:rPr lang="zh-CN" altLang="en-US" dirty="0"/>
              <a:t>正电子阻尼环硬件参数</a:t>
            </a:r>
          </a:p>
        </p:txBody>
      </p:sp>
      <p:sp>
        <p:nvSpPr>
          <p:cNvPr id="4" name="内容占位符 3">
            <a:extLst>
              <a:ext uri="{FF2B5EF4-FFF2-40B4-BE49-F238E27FC236}">
                <a16:creationId xmlns:a16="http://schemas.microsoft.com/office/drawing/2014/main" id="{53F24BD0-DB54-FED3-E54E-564C1B02AAFC}"/>
              </a:ext>
            </a:extLst>
          </p:cNvPr>
          <p:cNvSpPr>
            <a:spLocks noGrp="1"/>
          </p:cNvSpPr>
          <p:nvPr>
            <p:ph sz="quarter" idx="14"/>
          </p:nvPr>
        </p:nvSpPr>
        <p:spPr>
          <a:xfrm>
            <a:off x="233112" y="986028"/>
            <a:ext cx="11725776" cy="741560"/>
          </a:xfrm>
        </p:spPr>
        <p:txBody>
          <a:bodyPr>
            <a:normAutofit/>
          </a:bodyPr>
          <a:lstStyle/>
          <a:p>
            <a:pPr marL="342900" indent="-342900">
              <a:buFont typeface="Wingdings" panose="05000000000000000000" pitchFamily="2" charset="2"/>
              <a:buChar char="n"/>
            </a:pPr>
            <a:r>
              <a:rPr lang="zh-CN" altLang="en-US" sz="2000" dirty="0"/>
              <a:t>由于采用</a:t>
            </a:r>
            <a:r>
              <a:rPr lang="en-US" altLang="zh-CN" sz="2000" dirty="0"/>
              <a:t>Half-strength</a:t>
            </a:r>
            <a:r>
              <a:rPr lang="zh-CN" altLang="en-US" sz="2000" dirty="0"/>
              <a:t>消色散方案，所以有</a:t>
            </a:r>
            <a:r>
              <a:rPr lang="en-US" altLang="zh-CN" sz="2000" dirty="0"/>
              <a:t>4</a:t>
            </a:r>
            <a:r>
              <a:rPr lang="zh-CN" altLang="en-US" sz="2000" dirty="0"/>
              <a:t>种规格的二极磁铁</a:t>
            </a:r>
          </a:p>
        </p:txBody>
      </p:sp>
      <p:pic>
        <p:nvPicPr>
          <p:cNvPr id="7" name="图片 6">
            <a:extLst>
              <a:ext uri="{FF2B5EF4-FFF2-40B4-BE49-F238E27FC236}">
                <a16:creationId xmlns:a16="http://schemas.microsoft.com/office/drawing/2014/main" id="{24CFEECD-8624-73A8-E7A3-C5A964BC63D0}"/>
              </a:ext>
            </a:extLst>
          </p:cNvPr>
          <p:cNvPicPr/>
          <p:nvPr/>
        </p:nvPicPr>
        <p:blipFill rotWithShape="1">
          <a:blip r:embed="rId2" cstate="print">
            <a:extLst>
              <a:ext uri="{28A0092B-C50C-407E-A947-70E740481C1C}">
                <a14:useLocalDpi xmlns:a14="http://schemas.microsoft.com/office/drawing/2010/main" val="0"/>
              </a:ext>
            </a:extLst>
          </a:blip>
          <a:srcRect t="30877" r="50562" b="32072"/>
          <a:stretch>
            <a:fillRect/>
          </a:stretch>
        </p:blipFill>
        <p:spPr bwMode="auto">
          <a:xfrm>
            <a:off x="10681052" y="51234"/>
            <a:ext cx="1397704" cy="646330"/>
          </a:xfrm>
          <a:prstGeom prst="rect">
            <a:avLst/>
          </a:prstGeom>
          <a:ln>
            <a:noFill/>
          </a:ln>
        </p:spPr>
      </p:pic>
      <p:graphicFrame>
        <p:nvGraphicFramePr>
          <p:cNvPr id="8" name="表格 7">
            <a:extLst>
              <a:ext uri="{FF2B5EF4-FFF2-40B4-BE49-F238E27FC236}">
                <a16:creationId xmlns:a16="http://schemas.microsoft.com/office/drawing/2014/main" id="{B9AA6E0A-9D2E-C861-E932-90CD477DB988}"/>
              </a:ext>
            </a:extLst>
          </p:cNvPr>
          <p:cNvGraphicFramePr>
            <a:graphicFrameLocks noGrp="1"/>
          </p:cNvGraphicFramePr>
          <p:nvPr>
            <p:extLst>
              <p:ext uri="{D42A27DB-BD31-4B8C-83A1-F6EECF244321}">
                <p14:modId xmlns:p14="http://schemas.microsoft.com/office/powerpoint/2010/main" val="6496344"/>
              </p:ext>
            </p:extLst>
          </p:nvPr>
        </p:nvGraphicFramePr>
        <p:xfrm>
          <a:off x="361950" y="1470800"/>
          <a:ext cx="11080749" cy="5184000"/>
        </p:xfrm>
        <a:graphic>
          <a:graphicData uri="http://schemas.openxmlformats.org/drawingml/2006/table">
            <a:tbl>
              <a:tblPr/>
              <a:tblGrid>
                <a:gridCol w="2056537">
                  <a:extLst>
                    <a:ext uri="{9D8B030D-6E8A-4147-A177-3AD203B41FA5}">
                      <a16:colId xmlns:a16="http://schemas.microsoft.com/office/drawing/2014/main" val="2114140593"/>
                    </a:ext>
                  </a:extLst>
                </a:gridCol>
                <a:gridCol w="2256053">
                  <a:extLst>
                    <a:ext uri="{9D8B030D-6E8A-4147-A177-3AD203B41FA5}">
                      <a16:colId xmlns:a16="http://schemas.microsoft.com/office/drawing/2014/main" val="1826334828"/>
                    </a:ext>
                  </a:extLst>
                </a:gridCol>
                <a:gridCol w="2256053">
                  <a:extLst>
                    <a:ext uri="{9D8B030D-6E8A-4147-A177-3AD203B41FA5}">
                      <a16:colId xmlns:a16="http://schemas.microsoft.com/office/drawing/2014/main" val="2954550691"/>
                    </a:ext>
                  </a:extLst>
                </a:gridCol>
                <a:gridCol w="2256053">
                  <a:extLst>
                    <a:ext uri="{9D8B030D-6E8A-4147-A177-3AD203B41FA5}">
                      <a16:colId xmlns:a16="http://schemas.microsoft.com/office/drawing/2014/main" val="3561200146"/>
                    </a:ext>
                  </a:extLst>
                </a:gridCol>
                <a:gridCol w="2256053">
                  <a:extLst>
                    <a:ext uri="{9D8B030D-6E8A-4147-A177-3AD203B41FA5}">
                      <a16:colId xmlns:a16="http://schemas.microsoft.com/office/drawing/2014/main" val="2358974537"/>
                    </a:ext>
                  </a:extLst>
                </a:gridCol>
              </a:tblGrid>
              <a:tr h="432000">
                <a:tc gridSpan="5">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800" b="1" i="0" u="none" strike="noStrike" baseline="0" dirty="0">
                          <a:solidFill>
                            <a:schemeClr val="accent1"/>
                          </a:solidFill>
                          <a:effectLst/>
                          <a:latin typeface="Arial Unicode MS" panose="020B0604020202020204" pitchFamily="34" charset="-122"/>
                          <a:ea typeface="微软雅黑" panose="020B0503020204020204" pitchFamily="34" charset="-122"/>
                        </a:rPr>
                        <a:t>二极磁铁</a:t>
                      </a:r>
                      <a:endParaRPr lang="en-US" sz="1800" b="1" i="0" u="none" strike="noStrike" baseline="0" dirty="0">
                        <a:solidFill>
                          <a:schemeClr val="accent1"/>
                        </a:solidFill>
                        <a:effectLst/>
                        <a:latin typeface="Arial Unicode MS" panose="020B0604020202020204" pitchFamily="34" charset="-122"/>
                        <a:ea typeface="微软雅黑" panose="020B0503020204020204" pitchFamily="34" charset="-122"/>
                      </a:endParaRPr>
                    </a:p>
                  </a:txBody>
                  <a:tcPr marL="4763" marR="4763" marT="4763"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dirty="0"/>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ctr">
                        <a:buNone/>
                      </a:pPr>
                      <a:endParaRPr lang="en-US" sz="1400" b="0" i="0" u="none" strike="noStrike" dirty="0">
                        <a:solidFill>
                          <a:srgbClr val="000000"/>
                        </a:solidFill>
                        <a:effectLst/>
                        <a:latin typeface="微软雅黑" panose="020B0503020204020204" pitchFamily="34" charset="-122"/>
                        <a:ea typeface="微软雅黑" panose="020B0503020204020204" pitchFamily="34" charset="-122"/>
                      </a:endParaRP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pPr algn="ctr" fontAlgn="ctr">
                        <a:buNone/>
                      </a:pPr>
                      <a:endParaRPr lang="en-US" sz="1400" b="0" i="0" u="none" strike="noStrike" dirty="0">
                        <a:solidFill>
                          <a:srgbClr val="000000"/>
                        </a:solidFill>
                        <a:effectLst/>
                        <a:latin typeface="微软雅黑" panose="020B0503020204020204" pitchFamily="34" charset="-122"/>
                        <a:ea typeface="微软雅黑" panose="020B0503020204020204" pitchFamily="34" charset="-122"/>
                      </a:endParaRP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pPr algn="ctr" fontAlgn="ctr">
                        <a:buNone/>
                      </a:pPr>
                      <a:endParaRPr lang="en-US" sz="1400" b="0" i="0" u="none" strike="noStrike" dirty="0">
                        <a:solidFill>
                          <a:srgbClr val="000000"/>
                        </a:solidFill>
                        <a:effectLst/>
                        <a:latin typeface="微软雅黑" panose="020B0503020204020204" pitchFamily="34" charset="-122"/>
                        <a:ea typeface="微软雅黑" panose="020B0503020204020204" pitchFamily="34" charset="-122"/>
                      </a:endParaRP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32728493"/>
                  </a:ext>
                </a:extLst>
              </a:tr>
              <a:tr h="432000">
                <a:tc>
                  <a:txBody>
                    <a:bodyPr/>
                    <a:lstStyle/>
                    <a:p>
                      <a:pPr algn="l" fontAlgn="ctr">
                        <a:buNone/>
                      </a:pPr>
                      <a:r>
                        <a:rPr lang="zh-CN" altLang="en-US" sz="1800" b="1" i="0" u="none" strike="noStrike" baseline="0" dirty="0">
                          <a:solidFill>
                            <a:srgbClr val="000000"/>
                          </a:solidFill>
                          <a:effectLst/>
                          <a:latin typeface="Arial Unicode MS" panose="020B0604020202020204" pitchFamily="34" charset="-122"/>
                          <a:ea typeface="微软雅黑" panose="020B0503020204020204" pitchFamily="34" charset="-122"/>
                        </a:rPr>
                        <a:t>磁铁种类</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800" b="1" i="0" u="none" strike="noStrike" baseline="0">
                          <a:solidFill>
                            <a:srgbClr val="000000"/>
                          </a:solidFill>
                          <a:effectLst/>
                          <a:latin typeface="Arial Unicode MS" panose="020B0604020202020204" pitchFamily="34" charset="-122"/>
                          <a:ea typeface="微软雅黑" panose="020B0503020204020204" pitchFamily="34" charset="-122"/>
                        </a:rPr>
                        <a:t>Normal-bend</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800" b="1" i="0" u="none" strike="noStrike" baseline="0" dirty="0">
                          <a:solidFill>
                            <a:srgbClr val="000000"/>
                          </a:solidFill>
                          <a:effectLst/>
                          <a:latin typeface="Arial Unicode MS" panose="020B0604020202020204" pitchFamily="34" charset="-122"/>
                          <a:ea typeface="微软雅黑" panose="020B0503020204020204" pitchFamily="34" charset="-122"/>
                        </a:rPr>
                        <a:t>Reverse-bend</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800" b="1" i="0" u="none" strike="noStrike" baseline="0">
                          <a:solidFill>
                            <a:srgbClr val="000000"/>
                          </a:solidFill>
                          <a:effectLst/>
                          <a:latin typeface="Arial Unicode MS" panose="020B0604020202020204" pitchFamily="34" charset="-122"/>
                          <a:ea typeface="微软雅黑" panose="020B0503020204020204" pitchFamily="34" charset="-122"/>
                        </a:rPr>
                        <a:t>Normal-bend DPS</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800" b="1" i="0" u="none" strike="noStrike" baseline="0" dirty="0">
                          <a:solidFill>
                            <a:srgbClr val="000000"/>
                          </a:solidFill>
                          <a:effectLst/>
                          <a:latin typeface="Arial Unicode MS" panose="020B0604020202020204" pitchFamily="34" charset="-122"/>
                          <a:ea typeface="微软雅黑" panose="020B0503020204020204" pitchFamily="34" charset="-122"/>
                        </a:rPr>
                        <a:t>Reverse-bend  DPS</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92670904"/>
                  </a:ext>
                </a:extLst>
              </a:tr>
              <a:tr h="432000">
                <a:tc>
                  <a:txBody>
                    <a:bodyPr/>
                    <a:lstStyle/>
                    <a:p>
                      <a:pPr algn="l" fontAlgn="ctr">
                        <a:buNone/>
                      </a:pPr>
                      <a:r>
                        <a:rPr lang="zh-CN" altLang="en-US" sz="1800" b="1" i="0" u="none" strike="noStrike" baseline="0" dirty="0">
                          <a:solidFill>
                            <a:srgbClr val="000000"/>
                          </a:solidFill>
                          <a:effectLst/>
                          <a:latin typeface="Arial Unicode MS" panose="020B0604020202020204" pitchFamily="34" charset="-122"/>
                          <a:ea typeface="微软雅黑" panose="020B0503020204020204" pitchFamily="34" charset="-122"/>
                        </a:rPr>
                        <a:t>磁铁类型</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zh-CN" altLang="en-US" sz="1800" b="1" i="0" u="none" strike="noStrike" baseline="0" dirty="0">
                          <a:solidFill>
                            <a:srgbClr val="000000"/>
                          </a:solidFill>
                          <a:effectLst/>
                          <a:latin typeface="Arial Unicode MS" panose="020B0604020202020204" pitchFamily="34" charset="-122"/>
                          <a:ea typeface="微软雅黑" panose="020B0503020204020204" pitchFamily="34" charset="-122"/>
                        </a:rPr>
                        <a:t>矩形</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zh-CN" altLang="en-US" sz="1800" b="1" i="0" u="none" strike="noStrike" baseline="0" dirty="0">
                          <a:solidFill>
                            <a:srgbClr val="000000"/>
                          </a:solidFill>
                          <a:effectLst/>
                          <a:latin typeface="Arial Unicode MS" panose="020B0604020202020204" pitchFamily="34" charset="-122"/>
                          <a:ea typeface="微软雅黑" panose="020B0503020204020204" pitchFamily="34" charset="-122"/>
                        </a:rPr>
                        <a:t>矩形</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zh-CN" altLang="en-US" sz="1800" b="1" i="0" u="none" strike="noStrike" baseline="0" dirty="0">
                          <a:solidFill>
                            <a:srgbClr val="000000"/>
                          </a:solidFill>
                          <a:effectLst/>
                          <a:latin typeface="Arial Unicode MS" panose="020B0604020202020204" pitchFamily="34" charset="-122"/>
                          <a:ea typeface="微软雅黑" panose="020B0503020204020204" pitchFamily="34" charset="-122"/>
                        </a:rPr>
                        <a:t>矩形</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zh-CN" altLang="en-US" sz="1800" b="1" i="0" u="none" strike="noStrike" baseline="0" dirty="0">
                          <a:solidFill>
                            <a:srgbClr val="000000"/>
                          </a:solidFill>
                          <a:effectLst/>
                          <a:latin typeface="Arial Unicode MS" panose="020B0604020202020204" pitchFamily="34" charset="-122"/>
                          <a:ea typeface="微软雅黑" panose="020B0503020204020204" pitchFamily="34" charset="-122"/>
                        </a:rPr>
                        <a:t>矩形</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12646117"/>
                  </a:ext>
                </a:extLst>
              </a:tr>
              <a:tr h="432000">
                <a:tc>
                  <a:txBody>
                    <a:bodyPr/>
                    <a:lstStyle/>
                    <a:p>
                      <a:pPr algn="l" fontAlgn="ctr">
                        <a:buNone/>
                      </a:pPr>
                      <a:r>
                        <a:rPr lang="zh-CN" altLang="en-US" sz="1800" b="1" i="0" u="none" strike="noStrike" baseline="0" dirty="0">
                          <a:solidFill>
                            <a:srgbClr val="000000"/>
                          </a:solidFill>
                          <a:effectLst/>
                          <a:latin typeface="Arial Unicode MS" panose="020B0604020202020204" pitchFamily="34" charset="-122"/>
                          <a:ea typeface="微软雅黑" panose="020B0503020204020204" pitchFamily="34" charset="-122"/>
                        </a:rPr>
                        <a:t>铁芯类型</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zh-CN" altLang="en-US" sz="1800" b="1" i="0" u="none" strike="noStrike" baseline="0" dirty="0">
                          <a:solidFill>
                            <a:srgbClr val="000000"/>
                          </a:solidFill>
                          <a:effectLst/>
                          <a:latin typeface="Arial Unicode MS" panose="020B0604020202020204" pitchFamily="34" charset="-122"/>
                          <a:ea typeface="微软雅黑" panose="020B0503020204020204" pitchFamily="34" charset="-122"/>
                        </a:rPr>
                        <a:t>实心</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zh-CN" altLang="en-US" sz="1800" b="1" i="0" u="none" strike="noStrike" baseline="0" dirty="0">
                          <a:solidFill>
                            <a:srgbClr val="000000"/>
                          </a:solidFill>
                          <a:effectLst/>
                          <a:latin typeface="Arial Unicode MS" panose="020B0604020202020204" pitchFamily="34" charset="-122"/>
                          <a:ea typeface="微软雅黑" panose="020B0503020204020204" pitchFamily="34" charset="-122"/>
                        </a:rPr>
                        <a:t>实心</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zh-CN" altLang="en-US" sz="1800" b="1" i="0" u="none" strike="noStrike" baseline="0" dirty="0">
                          <a:solidFill>
                            <a:srgbClr val="000000"/>
                          </a:solidFill>
                          <a:effectLst/>
                          <a:latin typeface="Arial Unicode MS" panose="020B0604020202020204" pitchFamily="34" charset="-122"/>
                          <a:ea typeface="微软雅黑" panose="020B0503020204020204" pitchFamily="34" charset="-122"/>
                        </a:rPr>
                        <a:t>实心</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zh-CN" altLang="en-US" sz="1800" b="1" i="0" u="none" strike="noStrike" baseline="0" dirty="0">
                          <a:solidFill>
                            <a:srgbClr val="000000"/>
                          </a:solidFill>
                          <a:effectLst/>
                          <a:latin typeface="Arial Unicode MS" panose="020B0604020202020204" pitchFamily="34" charset="-122"/>
                          <a:ea typeface="微软雅黑" panose="020B0503020204020204" pitchFamily="34" charset="-122"/>
                        </a:rPr>
                        <a:t>实心</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66045410"/>
                  </a:ext>
                </a:extLst>
              </a:tr>
              <a:tr h="432000">
                <a:tc>
                  <a:txBody>
                    <a:bodyPr/>
                    <a:lstStyle/>
                    <a:p>
                      <a:pPr algn="l" fontAlgn="ctr">
                        <a:buNone/>
                      </a:pPr>
                      <a:r>
                        <a:rPr lang="zh-CN" altLang="en-US" sz="1800" b="1" i="0" u="none" strike="noStrike" baseline="0">
                          <a:solidFill>
                            <a:srgbClr val="000000"/>
                          </a:solidFill>
                          <a:effectLst/>
                          <a:latin typeface="Arial Unicode MS" panose="020B0604020202020204" pitchFamily="34" charset="-122"/>
                          <a:ea typeface="微软雅黑" panose="020B0503020204020204" pitchFamily="34" charset="-122"/>
                        </a:rPr>
                        <a:t>数量</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altLang="zh-CN" sz="1800" b="1" i="0" u="none" strike="noStrike" baseline="0" dirty="0">
                          <a:solidFill>
                            <a:srgbClr val="000000"/>
                          </a:solidFill>
                          <a:effectLst/>
                          <a:latin typeface="Arial Unicode MS" panose="020B0604020202020204" pitchFamily="34" charset="-122"/>
                          <a:ea typeface="微软雅黑" panose="020B0503020204020204" pitchFamily="34" charset="-122"/>
                        </a:rPr>
                        <a:t>36</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altLang="zh-CN" sz="1800" b="1" i="0" u="none" strike="noStrike" baseline="0">
                          <a:solidFill>
                            <a:srgbClr val="000000"/>
                          </a:solidFill>
                          <a:effectLst/>
                          <a:latin typeface="Arial Unicode MS" panose="020B0604020202020204" pitchFamily="34" charset="-122"/>
                          <a:ea typeface="微软雅黑" panose="020B0503020204020204" pitchFamily="34" charset="-122"/>
                        </a:rPr>
                        <a:t>36</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altLang="zh-CN" sz="1800" b="1" i="0" u="none" strike="noStrike" baseline="0">
                          <a:solidFill>
                            <a:srgbClr val="000000"/>
                          </a:solidFill>
                          <a:effectLst/>
                          <a:latin typeface="Arial Unicode MS" panose="020B0604020202020204" pitchFamily="34" charset="-122"/>
                          <a:ea typeface="微软雅黑" panose="020B0503020204020204" pitchFamily="34" charset="-122"/>
                        </a:rPr>
                        <a:t>8</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altLang="zh-CN" sz="1800" b="1" i="0" u="none" strike="noStrike" baseline="0">
                          <a:solidFill>
                            <a:srgbClr val="000000"/>
                          </a:solidFill>
                          <a:effectLst/>
                          <a:latin typeface="Arial Unicode MS" panose="020B0604020202020204" pitchFamily="34" charset="-122"/>
                          <a:ea typeface="微软雅黑" panose="020B0503020204020204" pitchFamily="34" charset="-122"/>
                        </a:rPr>
                        <a:t>8</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04213416"/>
                  </a:ext>
                </a:extLst>
              </a:tr>
              <a:tr h="432000">
                <a:tc>
                  <a:txBody>
                    <a:bodyPr/>
                    <a:lstStyle/>
                    <a:p>
                      <a:pPr algn="l" fontAlgn="ctr">
                        <a:buNone/>
                      </a:pPr>
                      <a:r>
                        <a:rPr lang="zh-CN" altLang="en-US" sz="1800" b="1" i="0" u="none" strike="noStrike" baseline="0">
                          <a:solidFill>
                            <a:srgbClr val="000000"/>
                          </a:solidFill>
                          <a:effectLst/>
                          <a:latin typeface="Arial Unicode MS" panose="020B0604020202020204" pitchFamily="34" charset="-122"/>
                          <a:ea typeface="微软雅黑" panose="020B0503020204020204" pitchFamily="34" charset="-122"/>
                        </a:rPr>
                        <a:t>有效磁铁长度（</a:t>
                      </a:r>
                      <a:r>
                        <a:rPr lang="en-US" altLang="zh-CN" sz="1800" b="1" i="0" u="none" strike="noStrike" baseline="0">
                          <a:solidFill>
                            <a:srgbClr val="000000"/>
                          </a:solidFill>
                          <a:effectLst/>
                          <a:latin typeface="Arial Unicode MS" panose="020B0604020202020204" pitchFamily="34" charset="-122"/>
                          <a:ea typeface="微软雅黑" panose="020B0503020204020204" pitchFamily="34" charset="-122"/>
                        </a:rPr>
                        <a:t>m</a:t>
                      </a:r>
                      <a:r>
                        <a:rPr lang="zh-CN" altLang="en-US" sz="1800" b="1" i="0" u="none" strike="noStrike" baseline="0">
                          <a:solidFill>
                            <a:srgbClr val="000000"/>
                          </a:solidFill>
                          <a:effectLst/>
                          <a:latin typeface="Arial Unicode MS" panose="020B0604020202020204" pitchFamily="34" charset="-122"/>
                          <a:ea typeface="微软雅黑" panose="020B0503020204020204" pitchFamily="34" charset="-122"/>
                        </a:rPr>
                        <a:t>）</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altLang="zh-CN" sz="1800" b="1" i="0" u="none" strike="noStrike" baseline="0" dirty="0">
                          <a:solidFill>
                            <a:srgbClr val="000000"/>
                          </a:solidFill>
                          <a:effectLst/>
                          <a:latin typeface="Arial Unicode MS" panose="020B0604020202020204" pitchFamily="34" charset="-122"/>
                          <a:ea typeface="微软雅黑" panose="020B0503020204020204" pitchFamily="34" charset="-122"/>
                        </a:rPr>
                        <a:t>0.8</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altLang="zh-CN" sz="1800" b="1" i="0" u="none" strike="noStrike" baseline="0" dirty="0">
                          <a:solidFill>
                            <a:srgbClr val="000000"/>
                          </a:solidFill>
                          <a:effectLst/>
                          <a:latin typeface="Arial Unicode MS" panose="020B0604020202020204" pitchFamily="34" charset="-122"/>
                          <a:ea typeface="微软雅黑" panose="020B0503020204020204" pitchFamily="34" charset="-122"/>
                        </a:rPr>
                        <a:t>0.24</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altLang="zh-CN" sz="1800" b="1" i="0" u="none" strike="noStrike" baseline="0">
                          <a:solidFill>
                            <a:srgbClr val="000000"/>
                          </a:solidFill>
                          <a:effectLst/>
                          <a:latin typeface="Arial Unicode MS" panose="020B0604020202020204" pitchFamily="34" charset="-122"/>
                          <a:ea typeface="微软雅黑" panose="020B0503020204020204" pitchFamily="34" charset="-122"/>
                        </a:rPr>
                        <a:t>0.8</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altLang="zh-CN" sz="1800" b="1" i="0" u="none" strike="noStrike" baseline="0" dirty="0">
                          <a:solidFill>
                            <a:srgbClr val="000000"/>
                          </a:solidFill>
                          <a:effectLst/>
                          <a:latin typeface="Arial Unicode MS" panose="020B0604020202020204" pitchFamily="34" charset="-122"/>
                          <a:ea typeface="微软雅黑" panose="020B0503020204020204" pitchFamily="34" charset="-122"/>
                        </a:rPr>
                        <a:t>0.24</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3157151"/>
                  </a:ext>
                </a:extLst>
              </a:tr>
              <a:tr h="432000">
                <a:tc>
                  <a:txBody>
                    <a:bodyPr/>
                    <a:lstStyle/>
                    <a:p>
                      <a:pPr algn="l" fontAlgn="ctr">
                        <a:buNone/>
                      </a:pPr>
                      <a:r>
                        <a:rPr lang="zh-CN" altLang="en-US" sz="1800" b="1" i="0" u="none" strike="noStrike" baseline="0" dirty="0">
                          <a:solidFill>
                            <a:srgbClr val="000000"/>
                          </a:solidFill>
                          <a:effectLst/>
                          <a:latin typeface="Arial Unicode MS" panose="020B0604020202020204" pitchFamily="34" charset="-122"/>
                          <a:ea typeface="微软雅黑" panose="020B0503020204020204" pitchFamily="34" charset="-122"/>
                        </a:rPr>
                        <a:t>最大偏转角 </a:t>
                      </a:r>
                      <a:r>
                        <a:rPr lang="en-US" altLang="zh-CN" sz="1800" b="1" i="0" u="none" strike="noStrike" baseline="0" dirty="0">
                          <a:solidFill>
                            <a:srgbClr val="000000"/>
                          </a:solidFill>
                          <a:effectLst/>
                          <a:latin typeface="Arial Unicode MS" panose="020B0604020202020204" pitchFamily="34" charset="-122"/>
                          <a:ea typeface="微软雅黑" panose="020B0503020204020204" pitchFamily="34" charset="-122"/>
                        </a:rPr>
                        <a:t>(rad</a:t>
                      </a:r>
                      <a:r>
                        <a:rPr lang="en-US" sz="1800" b="1" i="0" u="none" strike="noStrike" baseline="0" dirty="0">
                          <a:solidFill>
                            <a:srgbClr val="000000"/>
                          </a:solidFill>
                          <a:effectLst/>
                          <a:latin typeface="Arial Unicode MS" panose="020B0604020202020204" pitchFamily="34" charset="-122"/>
                          <a:ea typeface="微软雅黑" panose="020B0503020204020204" pitchFamily="34" charset="-122"/>
                        </a:rPr>
                        <a:t>)</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altLang="zh-CN" sz="1800" b="1" i="0" u="none" strike="noStrike" baseline="0" dirty="0">
                          <a:solidFill>
                            <a:srgbClr val="000000"/>
                          </a:solidFill>
                          <a:effectLst/>
                          <a:latin typeface="Arial Unicode MS" panose="020B0604020202020204" pitchFamily="34" charset="-122"/>
                          <a:ea typeface="微软雅黑" panose="020B0503020204020204" pitchFamily="34" charset="-122"/>
                        </a:rPr>
                        <a:t>0.224 </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altLang="zh-CN" sz="1800" b="1" i="0" u="none" strike="noStrike" baseline="0" dirty="0">
                          <a:solidFill>
                            <a:srgbClr val="000000"/>
                          </a:solidFill>
                          <a:effectLst/>
                          <a:latin typeface="Arial Unicode MS" panose="020B0604020202020204" pitchFamily="34" charset="-122"/>
                          <a:ea typeface="微软雅黑" panose="020B0503020204020204" pitchFamily="34" charset="-122"/>
                        </a:rPr>
                        <a:t>-0.067 </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altLang="zh-CN" sz="1800" b="1" i="0" u="none" strike="noStrike" baseline="0" dirty="0">
                          <a:solidFill>
                            <a:srgbClr val="000000"/>
                          </a:solidFill>
                          <a:effectLst/>
                          <a:latin typeface="Arial Unicode MS" panose="020B0604020202020204" pitchFamily="34" charset="-122"/>
                          <a:ea typeface="微软雅黑" panose="020B0503020204020204" pitchFamily="34" charset="-122"/>
                        </a:rPr>
                        <a:t>0.112 </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altLang="zh-CN" sz="1800" b="1" i="0" u="none" strike="noStrike" baseline="0" dirty="0">
                          <a:solidFill>
                            <a:srgbClr val="000000"/>
                          </a:solidFill>
                          <a:effectLst/>
                          <a:latin typeface="Arial Unicode MS" panose="020B0604020202020204" pitchFamily="34" charset="-122"/>
                          <a:ea typeface="微软雅黑" panose="020B0503020204020204" pitchFamily="34" charset="-122"/>
                        </a:rPr>
                        <a:t>-0.034 </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8065651"/>
                  </a:ext>
                </a:extLst>
              </a:tr>
              <a:tr h="432000">
                <a:tc>
                  <a:txBody>
                    <a:bodyPr/>
                    <a:lstStyle/>
                    <a:p>
                      <a:pPr algn="l" fontAlgn="ctr">
                        <a:buNone/>
                      </a:pPr>
                      <a:r>
                        <a:rPr lang="en-US" sz="1800" b="1" i="0" u="none" strike="noStrike" baseline="0">
                          <a:solidFill>
                            <a:srgbClr val="000000"/>
                          </a:solidFill>
                          <a:effectLst/>
                          <a:latin typeface="Arial Unicode MS" panose="020B0604020202020204" pitchFamily="34" charset="-122"/>
                          <a:ea typeface="微软雅黑" panose="020B0503020204020204" pitchFamily="34" charset="-122"/>
                        </a:rPr>
                        <a:t>1GeV</a:t>
                      </a:r>
                      <a:r>
                        <a:rPr lang="zh-CN" altLang="en-US" sz="1800" b="1" i="0" u="none" strike="noStrike" baseline="0">
                          <a:solidFill>
                            <a:srgbClr val="000000"/>
                          </a:solidFill>
                          <a:effectLst/>
                          <a:latin typeface="Arial Unicode MS" panose="020B0604020202020204" pitchFamily="34" charset="-122"/>
                          <a:ea typeface="微软雅黑" panose="020B0503020204020204" pitchFamily="34" charset="-122"/>
                        </a:rPr>
                        <a:t>磁场 </a:t>
                      </a:r>
                      <a:r>
                        <a:rPr lang="en-US" altLang="zh-CN" sz="1800" b="1" i="0" u="none" strike="noStrike" baseline="0">
                          <a:solidFill>
                            <a:srgbClr val="000000"/>
                          </a:solidFill>
                          <a:effectLst/>
                          <a:latin typeface="Arial Unicode MS" panose="020B0604020202020204" pitchFamily="34" charset="-122"/>
                          <a:ea typeface="微软雅黑" panose="020B0503020204020204" pitchFamily="34" charset="-122"/>
                        </a:rPr>
                        <a:t>(</a:t>
                      </a:r>
                      <a:r>
                        <a:rPr lang="en-US" sz="1800" b="1" i="0" u="none" strike="noStrike" baseline="0">
                          <a:solidFill>
                            <a:srgbClr val="000000"/>
                          </a:solidFill>
                          <a:effectLst/>
                          <a:latin typeface="Arial Unicode MS" panose="020B0604020202020204" pitchFamily="34" charset="-122"/>
                          <a:ea typeface="微软雅黑" panose="020B0503020204020204" pitchFamily="34" charset="-122"/>
                        </a:rPr>
                        <a:t>T)</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altLang="zh-CN" sz="1800" b="1" i="0" u="none" strike="noStrike" baseline="0">
                          <a:solidFill>
                            <a:srgbClr val="000000"/>
                          </a:solidFill>
                          <a:effectLst/>
                          <a:latin typeface="Arial Unicode MS" panose="020B0604020202020204" pitchFamily="34" charset="-122"/>
                          <a:ea typeface="微软雅黑" panose="020B0503020204020204" pitchFamily="34" charset="-122"/>
                        </a:rPr>
                        <a:t>0.936 </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altLang="zh-CN" sz="1800" b="1" i="0" u="none" strike="noStrike" baseline="0" dirty="0">
                          <a:solidFill>
                            <a:srgbClr val="000000"/>
                          </a:solidFill>
                          <a:effectLst/>
                          <a:latin typeface="Arial Unicode MS" panose="020B0604020202020204" pitchFamily="34" charset="-122"/>
                          <a:ea typeface="微软雅黑" panose="020B0503020204020204" pitchFamily="34" charset="-122"/>
                        </a:rPr>
                        <a:t>-0.936 </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altLang="zh-CN" sz="1800" b="1" i="0" u="none" strike="noStrike" baseline="0" dirty="0">
                          <a:solidFill>
                            <a:srgbClr val="000000"/>
                          </a:solidFill>
                          <a:effectLst/>
                          <a:latin typeface="Arial Unicode MS" panose="020B0604020202020204" pitchFamily="34" charset="-122"/>
                          <a:ea typeface="微软雅黑" panose="020B0503020204020204" pitchFamily="34" charset="-122"/>
                        </a:rPr>
                        <a:t>0.468 </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altLang="zh-CN" sz="1800" b="1" i="0" u="none" strike="noStrike" baseline="0" dirty="0">
                          <a:solidFill>
                            <a:srgbClr val="000000"/>
                          </a:solidFill>
                          <a:effectLst/>
                          <a:latin typeface="Arial Unicode MS" panose="020B0604020202020204" pitchFamily="34" charset="-122"/>
                          <a:ea typeface="微软雅黑" panose="020B0503020204020204" pitchFamily="34" charset="-122"/>
                        </a:rPr>
                        <a:t>-0.468 </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37071771"/>
                  </a:ext>
                </a:extLst>
              </a:tr>
              <a:tr h="432000">
                <a:tc>
                  <a:txBody>
                    <a:bodyPr/>
                    <a:lstStyle/>
                    <a:p>
                      <a:pPr algn="l" fontAlgn="ctr">
                        <a:buNone/>
                      </a:pPr>
                      <a:r>
                        <a:rPr lang="zh-CN" altLang="en-US" sz="1800" b="1" i="0" u="none" strike="noStrike" baseline="0">
                          <a:solidFill>
                            <a:srgbClr val="000000"/>
                          </a:solidFill>
                          <a:effectLst/>
                          <a:latin typeface="Arial Unicode MS" panose="020B0604020202020204" pitchFamily="34" charset="-122"/>
                          <a:ea typeface="微软雅黑" panose="020B0503020204020204" pitchFamily="34" charset="-122"/>
                        </a:rPr>
                        <a:t>磁间隙 </a:t>
                      </a:r>
                      <a:r>
                        <a:rPr lang="en-US" altLang="zh-CN" sz="1800" b="1" i="0" u="none" strike="noStrike" baseline="0">
                          <a:solidFill>
                            <a:srgbClr val="000000"/>
                          </a:solidFill>
                          <a:effectLst/>
                          <a:latin typeface="Arial Unicode MS" panose="020B0604020202020204" pitchFamily="34" charset="-122"/>
                          <a:ea typeface="微软雅黑" panose="020B0503020204020204" pitchFamily="34" charset="-122"/>
                        </a:rPr>
                        <a:t>(</a:t>
                      </a:r>
                      <a:r>
                        <a:rPr lang="en-US" sz="1800" b="1" i="0" u="none" strike="noStrike" baseline="0">
                          <a:solidFill>
                            <a:srgbClr val="000000"/>
                          </a:solidFill>
                          <a:effectLst/>
                          <a:latin typeface="Arial Unicode MS" panose="020B0604020202020204" pitchFamily="34" charset="-122"/>
                          <a:ea typeface="微软雅黑" panose="020B0503020204020204" pitchFamily="34" charset="-122"/>
                        </a:rPr>
                        <a:t>mm)</a:t>
                      </a:r>
                      <a:endParaRPr lang="en-US" sz="1800" b="1" i="0" u="none" strike="noStrike" baseline="0" dirty="0">
                        <a:solidFill>
                          <a:srgbClr val="000000"/>
                        </a:solidFill>
                        <a:effectLst/>
                        <a:latin typeface="Arial Unicode MS" panose="020B0604020202020204" pitchFamily="34" charset="-122"/>
                        <a:ea typeface="微软雅黑" panose="020B0503020204020204" pitchFamily="34" charset="-122"/>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altLang="zh-CN" sz="1800" b="1" i="0" u="none" strike="noStrike" baseline="0">
                          <a:solidFill>
                            <a:srgbClr val="000000"/>
                          </a:solidFill>
                          <a:effectLst/>
                          <a:latin typeface="Arial Unicode MS" panose="020B0604020202020204" pitchFamily="34" charset="-122"/>
                          <a:ea typeface="微软雅黑" panose="020B0503020204020204" pitchFamily="34" charset="-122"/>
                        </a:rPr>
                        <a:t>80</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altLang="zh-CN" sz="1800" b="1" i="0" u="none" strike="noStrike" baseline="0">
                          <a:solidFill>
                            <a:srgbClr val="000000"/>
                          </a:solidFill>
                          <a:effectLst/>
                          <a:latin typeface="Arial Unicode MS" panose="020B0604020202020204" pitchFamily="34" charset="-122"/>
                          <a:ea typeface="微软雅黑" panose="020B0503020204020204" pitchFamily="34" charset="-122"/>
                        </a:rPr>
                        <a:t>80</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altLang="zh-CN" sz="1800" b="1" i="0" u="none" strike="noStrike" baseline="0" dirty="0">
                          <a:solidFill>
                            <a:srgbClr val="000000"/>
                          </a:solidFill>
                          <a:effectLst/>
                          <a:latin typeface="Arial Unicode MS" panose="020B0604020202020204" pitchFamily="34" charset="-122"/>
                          <a:ea typeface="微软雅黑" panose="020B0503020204020204" pitchFamily="34" charset="-122"/>
                        </a:rPr>
                        <a:t>80</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altLang="zh-CN" sz="1800" b="1" i="0" u="none" strike="noStrike" baseline="0" dirty="0">
                          <a:solidFill>
                            <a:srgbClr val="000000"/>
                          </a:solidFill>
                          <a:effectLst/>
                          <a:latin typeface="Arial Unicode MS" panose="020B0604020202020204" pitchFamily="34" charset="-122"/>
                          <a:ea typeface="微软雅黑" panose="020B0503020204020204" pitchFamily="34" charset="-122"/>
                        </a:rPr>
                        <a:t>80</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61282309"/>
                  </a:ext>
                </a:extLst>
              </a:tr>
              <a:tr h="432000">
                <a:tc>
                  <a:txBody>
                    <a:bodyPr/>
                    <a:lstStyle/>
                    <a:p>
                      <a:pPr algn="l" fontAlgn="ctr">
                        <a:buNone/>
                      </a:pPr>
                      <a:r>
                        <a:rPr lang="zh-CN" altLang="en-US" sz="1800" b="1" i="0" u="none" strike="noStrike" baseline="0" dirty="0">
                          <a:solidFill>
                            <a:srgbClr val="000000"/>
                          </a:solidFill>
                          <a:effectLst/>
                          <a:latin typeface="Arial Unicode MS" panose="020B0604020202020204" pitchFamily="34" charset="-122"/>
                          <a:ea typeface="微软雅黑" panose="020B0503020204020204" pitchFamily="34" charset="-122"/>
                        </a:rPr>
                        <a:t>好场区 </a:t>
                      </a:r>
                      <a:r>
                        <a:rPr lang="en-US" altLang="zh-CN" sz="1800" b="1" i="0" u="none" strike="noStrike" baseline="0" dirty="0">
                          <a:solidFill>
                            <a:srgbClr val="000000"/>
                          </a:solidFill>
                          <a:effectLst/>
                          <a:latin typeface="Arial Unicode MS" panose="020B0604020202020204" pitchFamily="34" charset="-122"/>
                          <a:ea typeface="微软雅黑" panose="020B0503020204020204" pitchFamily="34" charset="-122"/>
                        </a:rPr>
                        <a:t>(</a:t>
                      </a:r>
                      <a:r>
                        <a:rPr lang="en-US" sz="1800" b="1" i="0" u="none" strike="noStrike" baseline="0" dirty="0">
                          <a:solidFill>
                            <a:srgbClr val="000000"/>
                          </a:solidFill>
                          <a:effectLst/>
                          <a:latin typeface="Arial Unicode MS" panose="020B0604020202020204" pitchFamily="34" charset="-122"/>
                          <a:ea typeface="微软雅黑" panose="020B0503020204020204" pitchFamily="34" charset="-122"/>
                        </a:rPr>
                        <a:t>H/V, mm)</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CN" sz="1800" b="1" i="0" u="none" strike="noStrike" baseline="0" dirty="0">
                          <a:solidFill>
                            <a:srgbClr val="000000"/>
                          </a:solidFill>
                          <a:effectLst/>
                          <a:latin typeface="Arial Unicode MS" panose="020B0604020202020204" pitchFamily="34" charset="-122"/>
                          <a:ea typeface="微软雅黑" panose="020B0503020204020204" pitchFamily="34" charset="-122"/>
                        </a:rPr>
                        <a:t>±37/±26</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000000"/>
                          </a:solidFill>
                          <a:effectLst/>
                          <a:uLnTx/>
                          <a:uFillTx/>
                          <a:latin typeface="Arial Unicode MS" panose="020B0604020202020204" pitchFamily="34" charset="-122"/>
                          <a:ea typeface="微软雅黑" panose="020B0503020204020204" pitchFamily="34" charset="-122"/>
                          <a:cs typeface="+mn-cs"/>
                        </a:rPr>
                        <a:t>±37/±26</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000000"/>
                          </a:solidFill>
                          <a:effectLst/>
                          <a:uLnTx/>
                          <a:uFillTx/>
                          <a:latin typeface="Arial Unicode MS" panose="020B0604020202020204" pitchFamily="34" charset="-122"/>
                          <a:ea typeface="微软雅黑" panose="020B0503020204020204" pitchFamily="34" charset="-122"/>
                          <a:cs typeface="+mn-cs"/>
                        </a:rPr>
                        <a:t>±37/±26</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000000"/>
                          </a:solidFill>
                          <a:effectLst/>
                          <a:uLnTx/>
                          <a:uFillTx/>
                          <a:latin typeface="Arial Unicode MS" panose="020B0604020202020204" pitchFamily="34" charset="-122"/>
                          <a:ea typeface="微软雅黑" panose="020B0503020204020204" pitchFamily="34" charset="-122"/>
                          <a:cs typeface="+mn-cs"/>
                        </a:rPr>
                        <a:t>±37/±26</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4035253567"/>
                  </a:ext>
                </a:extLst>
              </a:tr>
              <a:tr h="432000">
                <a:tc>
                  <a:txBody>
                    <a:bodyPr/>
                    <a:lstStyle/>
                    <a:p>
                      <a:pPr algn="l" fontAlgn="ctr">
                        <a:buNone/>
                      </a:pPr>
                      <a:r>
                        <a:rPr lang="zh-CN" altLang="en-US" sz="1800" b="1" i="0" u="none" strike="noStrike" baseline="0" dirty="0">
                          <a:solidFill>
                            <a:srgbClr val="000000"/>
                          </a:solidFill>
                          <a:effectLst/>
                          <a:latin typeface="Arial Unicode MS" panose="020B0604020202020204" pitchFamily="34" charset="-122"/>
                          <a:ea typeface="微软雅黑" panose="020B0503020204020204" pitchFamily="34" charset="-122"/>
                        </a:rPr>
                        <a:t>入口边缘角 </a:t>
                      </a:r>
                      <a:r>
                        <a:rPr lang="en-US" altLang="zh-CN" sz="1800" b="1" i="0" u="none" strike="noStrike" baseline="0" dirty="0">
                          <a:solidFill>
                            <a:srgbClr val="000000"/>
                          </a:solidFill>
                          <a:effectLst/>
                          <a:latin typeface="Arial Unicode MS" panose="020B0604020202020204" pitchFamily="34" charset="-122"/>
                          <a:ea typeface="微软雅黑" panose="020B0503020204020204" pitchFamily="34" charset="-122"/>
                        </a:rPr>
                        <a:t>(</a:t>
                      </a:r>
                      <a:r>
                        <a:rPr lang="en-US" sz="1800" b="1" i="0" u="none" strike="noStrike" baseline="0" dirty="0">
                          <a:solidFill>
                            <a:srgbClr val="000000"/>
                          </a:solidFill>
                          <a:effectLst/>
                          <a:latin typeface="Arial Unicode MS" panose="020B0604020202020204" pitchFamily="34" charset="-122"/>
                          <a:ea typeface="微软雅黑" panose="020B0503020204020204" pitchFamily="34" charset="-122"/>
                        </a:rPr>
                        <a:t>rad)</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CN" sz="1800" b="1" i="0" u="none" strike="noStrike" baseline="0" dirty="0">
                          <a:solidFill>
                            <a:srgbClr val="000000"/>
                          </a:solidFill>
                          <a:effectLst/>
                          <a:latin typeface="Arial Unicode MS" panose="020B0604020202020204" pitchFamily="34" charset="-122"/>
                          <a:ea typeface="微软雅黑" panose="020B0503020204020204" pitchFamily="34" charset="-122"/>
                        </a:rPr>
                        <a:t>0.112 </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US" altLang="zh-CN" sz="1800" b="1" i="0" u="none" strike="noStrike" baseline="0" dirty="0">
                          <a:solidFill>
                            <a:srgbClr val="000000"/>
                          </a:solidFill>
                          <a:effectLst/>
                          <a:latin typeface="Arial Unicode MS" panose="020B0604020202020204" pitchFamily="34" charset="-122"/>
                          <a:ea typeface="微软雅黑" panose="020B0503020204020204" pitchFamily="34" charset="-122"/>
                        </a:rPr>
                        <a:t>-0.034 </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US" altLang="zh-CN" sz="1800" b="1" i="0" u="none" strike="noStrike" baseline="0" dirty="0">
                          <a:solidFill>
                            <a:srgbClr val="000000"/>
                          </a:solidFill>
                          <a:effectLst/>
                          <a:latin typeface="Arial Unicode MS" panose="020B0604020202020204" pitchFamily="34" charset="-122"/>
                          <a:ea typeface="微软雅黑" panose="020B0503020204020204" pitchFamily="34" charset="-122"/>
                        </a:rPr>
                        <a:t>0.056</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US" altLang="zh-CN" sz="1800" b="1" i="0" u="none" strike="noStrike" baseline="0" dirty="0">
                          <a:solidFill>
                            <a:srgbClr val="000000"/>
                          </a:solidFill>
                          <a:effectLst/>
                          <a:latin typeface="Arial Unicode MS" panose="020B0604020202020204" pitchFamily="34" charset="-122"/>
                          <a:ea typeface="微软雅黑" panose="020B0503020204020204" pitchFamily="34" charset="-122"/>
                        </a:rPr>
                        <a:t>-0.017</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43915332"/>
                  </a:ext>
                </a:extLst>
              </a:tr>
              <a:tr h="432000">
                <a:tc>
                  <a:txBody>
                    <a:bodyPr/>
                    <a:lstStyle/>
                    <a:p>
                      <a:pPr algn="l" fontAlgn="ctr">
                        <a:buNone/>
                      </a:pPr>
                      <a:r>
                        <a:rPr lang="zh-CN" altLang="en-US" sz="1800" b="1" i="0" u="none" strike="noStrike" baseline="0" dirty="0">
                          <a:solidFill>
                            <a:srgbClr val="000000"/>
                          </a:solidFill>
                          <a:effectLst/>
                          <a:latin typeface="Arial Unicode MS" panose="020B0604020202020204" pitchFamily="34" charset="-122"/>
                          <a:ea typeface="微软雅黑" panose="020B0503020204020204" pitchFamily="34" charset="-122"/>
                        </a:rPr>
                        <a:t>出口边缘角 </a:t>
                      </a:r>
                      <a:r>
                        <a:rPr lang="en-US" altLang="zh-CN" sz="1800" b="1" i="0" u="none" strike="noStrike" baseline="0" dirty="0">
                          <a:solidFill>
                            <a:srgbClr val="000000"/>
                          </a:solidFill>
                          <a:effectLst/>
                          <a:latin typeface="Arial Unicode MS" panose="020B0604020202020204" pitchFamily="34" charset="-122"/>
                          <a:ea typeface="微软雅黑" panose="020B0503020204020204" pitchFamily="34" charset="-122"/>
                        </a:rPr>
                        <a:t>(</a:t>
                      </a:r>
                      <a:r>
                        <a:rPr lang="en-US" sz="1800" b="1" i="0" u="none" strike="noStrike" baseline="0" dirty="0">
                          <a:solidFill>
                            <a:srgbClr val="000000"/>
                          </a:solidFill>
                          <a:effectLst/>
                          <a:latin typeface="Arial Unicode MS" panose="020B0604020202020204" pitchFamily="34" charset="-122"/>
                          <a:ea typeface="微软雅黑" panose="020B0503020204020204" pitchFamily="34" charset="-122"/>
                        </a:rPr>
                        <a:t>rad)</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CN" sz="1800" b="1" i="0" u="none" strike="noStrike" baseline="0" dirty="0">
                          <a:solidFill>
                            <a:srgbClr val="000000"/>
                          </a:solidFill>
                          <a:effectLst/>
                          <a:latin typeface="Arial Unicode MS" panose="020B0604020202020204" pitchFamily="34" charset="-122"/>
                          <a:ea typeface="微软雅黑" panose="020B0503020204020204" pitchFamily="34" charset="-122"/>
                        </a:rPr>
                        <a:t>0.112 </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US" altLang="zh-CN" sz="1800" b="1" i="0" u="none" strike="noStrike" baseline="0" dirty="0">
                          <a:solidFill>
                            <a:srgbClr val="000000"/>
                          </a:solidFill>
                          <a:effectLst/>
                          <a:latin typeface="Arial Unicode MS" panose="020B0604020202020204" pitchFamily="34" charset="-122"/>
                          <a:ea typeface="微软雅黑" panose="020B0503020204020204" pitchFamily="34" charset="-122"/>
                        </a:rPr>
                        <a:t>-0.034 </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CN" sz="1800" b="1" i="0" u="none" strike="noStrike" baseline="0" dirty="0">
                          <a:solidFill>
                            <a:srgbClr val="000000"/>
                          </a:solidFill>
                          <a:effectLst/>
                          <a:latin typeface="Arial Unicode MS" panose="020B0604020202020204" pitchFamily="34" charset="-122"/>
                          <a:ea typeface="微软雅黑" panose="020B0503020204020204" pitchFamily="34" charset="-122"/>
                        </a:rPr>
                        <a:t>0.056</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US" altLang="zh-CN" sz="1800" b="1" i="0" u="none" strike="noStrike" baseline="0" dirty="0">
                          <a:solidFill>
                            <a:srgbClr val="000000"/>
                          </a:solidFill>
                          <a:effectLst/>
                          <a:latin typeface="Arial Unicode MS" panose="020B0604020202020204" pitchFamily="34" charset="-122"/>
                          <a:ea typeface="微软雅黑" panose="020B0503020204020204" pitchFamily="34" charset="-122"/>
                        </a:rPr>
                        <a:t>-0.017</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56198984"/>
                  </a:ext>
                </a:extLst>
              </a:tr>
            </a:tbl>
          </a:graphicData>
        </a:graphic>
      </p:graphicFrame>
    </p:spTree>
    <p:extLst>
      <p:ext uri="{BB962C8B-B14F-4D97-AF65-F5344CB8AC3E}">
        <p14:creationId xmlns:p14="http://schemas.microsoft.com/office/powerpoint/2010/main" val="36912128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5EE932C3-9DDB-9E92-1871-5FD624E221FA}"/>
              </a:ext>
            </a:extLst>
          </p:cNvPr>
          <p:cNvSpPr>
            <a:spLocks noGrp="1"/>
          </p:cNvSpPr>
          <p:nvPr>
            <p:ph type="sldNum" sz="quarter" idx="12"/>
          </p:nvPr>
        </p:nvSpPr>
        <p:spPr/>
        <p:txBody>
          <a:bodyPr/>
          <a:lstStyle/>
          <a:p>
            <a:fld id="{C527D314-A2A3-4123-AB0C-DD7768E90F2B}" type="slidenum">
              <a:rPr lang="zh-CN" altLang="en-US" smtClean="0"/>
              <a:t>19</a:t>
            </a:fld>
            <a:endParaRPr lang="zh-CN" altLang="en-US" dirty="0"/>
          </a:p>
        </p:txBody>
      </p:sp>
      <p:sp>
        <p:nvSpPr>
          <p:cNvPr id="3" name="内容占位符 2">
            <a:extLst>
              <a:ext uri="{FF2B5EF4-FFF2-40B4-BE49-F238E27FC236}">
                <a16:creationId xmlns:a16="http://schemas.microsoft.com/office/drawing/2014/main" id="{8037E042-2338-B31A-977F-11CDA0897E1E}"/>
              </a:ext>
            </a:extLst>
          </p:cNvPr>
          <p:cNvSpPr>
            <a:spLocks noGrp="1"/>
          </p:cNvSpPr>
          <p:nvPr>
            <p:ph sz="quarter" idx="13"/>
          </p:nvPr>
        </p:nvSpPr>
        <p:spPr/>
        <p:txBody>
          <a:bodyPr/>
          <a:lstStyle/>
          <a:p>
            <a:pPr algn="ctr"/>
            <a:r>
              <a:rPr lang="en-US" altLang="zh-CN" dirty="0"/>
              <a:t>2.3 STCF</a:t>
            </a:r>
            <a:r>
              <a:rPr lang="zh-CN" altLang="en-US" dirty="0"/>
              <a:t>正电子阻尼环硬件参数</a:t>
            </a:r>
          </a:p>
        </p:txBody>
      </p:sp>
      <p:graphicFrame>
        <p:nvGraphicFramePr>
          <p:cNvPr id="6" name="表格 5">
            <a:extLst>
              <a:ext uri="{FF2B5EF4-FFF2-40B4-BE49-F238E27FC236}">
                <a16:creationId xmlns:a16="http://schemas.microsoft.com/office/drawing/2014/main" id="{AB0F85A1-B5B9-9B5A-0CEA-0417B862840C}"/>
              </a:ext>
            </a:extLst>
          </p:cNvPr>
          <p:cNvGraphicFramePr>
            <a:graphicFrameLocks noGrp="1"/>
          </p:cNvGraphicFramePr>
          <p:nvPr>
            <p:extLst>
              <p:ext uri="{D42A27DB-BD31-4B8C-83A1-F6EECF244321}">
                <p14:modId xmlns:p14="http://schemas.microsoft.com/office/powerpoint/2010/main" val="3135056520"/>
              </p:ext>
            </p:extLst>
          </p:nvPr>
        </p:nvGraphicFramePr>
        <p:xfrm>
          <a:off x="520700" y="1536700"/>
          <a:ext cx="5575300" cy="5216562"/>
        </p:xfrm>
        <a:graphic>
          <a:graphicData uri="http://schemas.openxmlformats.org/drawingml/2006/table">
            <a:tbl>
              <a:tblPr/>
              <a:tblGrid>
                <a:gridCol w="1990299">
                  <a:extLst>
                    <a:ext uri="{9D8B030D-6E8A-4147-A177-3AD203B41FA5}">
                      <a16:colId xmlns:a16="http://schemas.microsoft.com/office/drawing/2014/main" val="2853592084"/>
                    </a:ext>
                  </a:extLst>
                </a:gridCol>
                <a:gridCol w="2010070">
                  <a:extLst>
                    <a:ext uri="{9D8B030D-6E8A-4147-A177-3AD203B41FA5}">
                      <a16:colId xmlns:a16="http://schemas.microsoft.com/office/drawing/2014/main" val="2707258702"/>
                    </a:ext>
                  </a:extLst>
                </a:gridCol>
                <a:gridCol w="1574931">
                  <a:extLst>
                    <a:ext uri="{9D8B030D-6E8A-4147-A177-3AD203B41FA5}">
                      <a16:colId xmlns:a16="http://schemas.microsoft.com/office/drawing/2014/main" val="1654382645"/>
                    </a:ext>
                  </a:extLst>
                </a:gridCol>
              </a:tblGrid>
              <a:tr h="579618">
                <a:tc gridSpan="3">
                  <a:txBody>
                    <a:bodyPr/>
                    <a:lstStyle/>
                    <a:p>
                      <a:pPr algn="ctr" fontAlgn="b">
                        <a:buNone/>
                      </a:pPr>
                      <a:r>
                        <a:rPr lang="zh-CN" altLang="en-US" sz="1800" b="1" i="0" u="none" strike="noStrike" baseline="0" dirty="0">
                          <a:solidFill>
                            <a:schemeClr val="accent1"/>
                          </a:solidFill>
                          <a:effectLst/>
                          <a:latin typeface="Arial Unicode MS" panose="020B0604020202020204" pitchFamily="34" charset="-122"/>
                          <a:ea typeface="微软雅黑" panose="020B0503020204020204" pitchFamily="34" charset="-122"/>
                        </a:rPr>
                        <a:t>四极磁铁</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buNone/>
                      </a:pPr>
                      <a:endParaRPr lang="en-US" sz="1800" b="1" i="0" u="none" strike="noStrike" baseline="0" dirty="0">
                        <a:solidFill>
                          <a:srgbClr val="000000"/>
                        </a:solidFill>
                        <a:effectLst/>
                        <a:latin typeface="Arial Unicode MS" panose="020B0604020202020204" pitchFamily="34" charset="-122"/>
                        <a:ea typeface="微软雅黑" panose="020B0503020204020204" pitchFamily="34" charset="-122"/>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buNone/>
                      </a:pPr>
                      <a:endParaRPr lang="en-US" sz="1800" b="1" i="0" u="none" strike="noStrike" baseline="0" dirty="0">
                        <a:solidFill>
                          <a:srgbClr val="000000"/>
                        </a:solidFill>
                        <a:effectLst/>
                        <a:latin typeface="Arial Unicode MS" panose="020B0604020202020204" pitchFamily="34" charset="-122"/>
                        <a:ea typeface="微软雅黑" panose="020B0503020204020204" pitchFamily="34" charset="-122"/>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10323766"/>
                  </a:ext>
                </a:extLst>
              </a:tr>
              <a:tr h="579618">
                <a:tc>
                  <a:txBody>
                    <a:bodyPr/>
                    <a:lstStyle/>
                    <a:p>
                      <a:pPr algn="l" fontAlgn="b">
                        <a:buNone/>
                      </a:pPr>
                      <a:r>
                        <a:rPr lang="zh-CN" altLang="en-US" sz="1800" b="1" i="0" u="none" strike="noStrike" baseline="0" dirty="0">
                          <a:solidFill>
                            <a:srgbClr val="000000"/>
                          </a:solidFill>
                          <a:effectLst/>
                          <a:latin typeface="Arial Unicode MS" panose="020B0604020202020204" pitchFamily="34" charset="-122"/>
                          <a:ea typeface="微软雅黑" panose="020B0503020204020204" pitchFamily="34" charset="-122"/>
                        </a:rPr>
                        <a:t>磁铁种类</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800" b="1" i="0" u="none" strike="noStrike" baseline="0" dirty="0">
                          <a:solidFill>
                            <a:srgbClr val="000000"/>
                          </a:solidFill>
                          <a:effectLst/>
                          <a:latin typeface="Arial Unicode MS" panose="020B0604020202020204" pitchFamily="34" charset="-122"/>
                          <a:ea typeface="微软雅黑" panose="020B0503020204020204" pitchFamily="34" charset="-122"/>
                        </a:rPr>
                        <a:t>QF_ARC+QF1_DPS1+QF1_DPS1</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800" b="1" i="0" u="none" strike="noStrike" baseline="0" dirty="0">
                          <a:solidFill>
                            <a:srgbClr val="000000"/>
                          </a:solidFill>
                          <a:effectLst/>
                          <a:latin typeface="Arial Unicode MS" panose="020B0604020202020204" pitchFamily="34" charset="-122"/>
                          <a:ea typeface="微软雅黑" panose="020B0503020204020204" pitchFamily="34" charset="-122"/>
                        </a:rPr>
                        <a:t>Q_MAT</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9842274"/>
                  </a:ext>
                </a:extLst>
              </a:tr>
              <a:tr h="579618">
                <a:tc>
                  <a:txBody>
                    <a:bodyPr/>
                    <a:lstStyle/>
                    <a:p>
                      <a:pPr algn="l" fontAlgn="b">
                        <a:buNone/>
                      </a:pPr>
                      <a:r>
                        <a:rPr lang="zh-CN" altLang="en-US" sz="1800" b="1" i="0" u="none" strike="noStrike" baseline="0">
                          <a:solidFill>
                            <a:srgbClr val="000000"/>
                          </a:solidFill>
                          <a:effectLst/>
                          <a:latin typeface="Arial Unicode MS" panose="020B0604020202020204" pitchFamily="34" charset="-122"/>
                          <a:ea typeface="微软雅黑" panose="020B0503020204020204" pitchFamily="34" charset="-122"/>
                        </a:rPr>
                        <a:t>铁芯类型</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zh-CN" altLang="en-US" sz="1800" b="1" i="0" u="none" strike="noStrike" baseline="0" dirty="0">
                          <a:solidFill>
                            <a:srgbClr val="000000"/>
                          </a:solidFill>
                          <a:effectLst/>
                          <a:latin typeface="Arial Unicode MS" panose="020B0604020202020204" pitchFamily="34" charset="-122"/>
                          <a:ea typeface="微软雅黑" panose="020B0503020204020204" pitchFamily="34" charset="-122"/>
                        </a:rPr>
                        <a:t>实心</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zh-CN" altLang="en-US" sz="1800" b="1" i="0" u="none" strike="noStrike" baseline="0" dirty="0">
                          <a:solidFill>
                            <a:srgbClr val="000000"/>
                          </a:solidFill>
                          <a:effectLst/>
                          <a:latin typeface="Arial Unicode MS" panose="020B0604020202020204" pitchFamily="34" charset="-122"/>
                          <a:ea typeface="微软雅黑" panose="020B0503020204020204" pitchFamily="34" charset="-122"/>
                        </a:rPr>
                        <a:t>实心</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32855204"/>
                  </a:ext>
                </a:extLst>
              </a:tr>
              <a:tr h="579618">
                <a:tc>
                  <a:txBody>
                    <a:bodyPr/>
                    <a:lstStyle/>
                    <a:p>
                      <a:pPr algn="l" fontAlgn="b">
                        <a:buNone/>
                      </a:pPr>
                      <a:r>
                        <a:rPr lang="zh-CN" altLang="en-US" sz="1800" b="1" i="0" u="none" strike="noStrike" baseline="0" dirty="0">
                          <a:solidFill>
                            <a:srgbClr val="000000"/>
                          </a:solidFill>
                          <a:effectLst/>
                          <a:latin typeface="Arial Unicode MS" panose="020B0604020202020204" pitchFamily="34" charset="-122"/>
                          <a:ea typeface="微软雅黑" panose="020B0503020204020204" pitchFamily="34" charset="-122"/>
                        </a:rPr>
                        <a:t>数量</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altLang="zh-CN" sz="1800" b="1" i="0" u="none" strike="noStrike" baseline="0" dirty="0">
                          <a:solidFill>
                            <a:srgbClr val="000000"/>
                          </a:solidFill>
                          <a:effectLst/>
                          <a:latin typeface="Arial Unicode MS" panose="020B0604020202020204" pitchFamily="34" charset="-122"/>
                          <a:ea typeface="微软雅黑" panose="020B0503020204020204" pitchFamily="34" charset="-122"/>
                        </a:rPr>
                        <a:t>86</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altLang="zh-CN" sz="1800" b="1" i="0" u="none" strike="noStrike" baseline="0" dirty="0">
                          <a:solidFill>
                            <a:srgbClr val="000000"/>
                          </a:solidFill>
                          <a:effectLst/>
                          <a:latin typeface="Arial Unicode MS" panose="020B0604020202020204" pitchFamily="34" charset="-122"/>
                          <a:ea typeface="微软雅黑" panose="020B0503020204020204" pitchFamily="34" charset="-122"/>
                        </a:rPr>
                        <a:t>24</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94593545"/>
                  </a:ext>
                </a:extLst>
              </a:tr>
              <a:tr h="579618">
                <a:tc>
                  <a:txBody>
                    <a:bodyPr/>
                    <a:lstStyle/>
                    <a:p>
                      <a:pPr algn="l" fontAlgn="b">
                        <a:buNone/>
                      </a:pPr>
                      <a:r>
                        <a:rPr lang="zh-CN" altLang="en-US" sz="1800" b="1" i="0" u="none" strike="noStrike" baseline="0">
                          <a:solidFill>
                            <a:srgbClr val="000000"/>
                          </a:solidFill>
                          <a:effectLst/>
                          <a:latin typeface="Arial Unicode MS" panose="020B0604020202020204" pitchFamily="34" charset="-122"/>
                          <a:ea typeface="微软雅黑" panose="020B0503020204020204" pitchFamily="34" charset="-122"/>
                        </a:rPr>
                        <a:t>有效磁铁长度 </a:t>
                      </a:r>
                      <a:r>
                        <a:rPr lang="en-US" altLang="zh-CN" sz="1800" b="1" i="0" u="none" strike="noStrike" baseline="0">
                          <a:solidFill>
                            <a:srgbClr val="000000"/>
                          </a:solidFill>
                          <a:effectLst/>
                          <a:latin typeface="Arial Unicode MS" panose="020B0604020202020204" pitchFamily="34" charset="-122"/>
                          <a:ea typeface="微软雅黑" panose="020B0503020204020204" pitchFamily="34" charset="-122"/>
                        </a:rPr>
                        <a:t>(m)</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altLang="zh-CN" sz="1800" b="1" i="0" u="none" strike="noStrike" baseline="0" dirty="0">
                          <a:solidFill>
                            <a:srgbClr val="000000"/>
                          </a:solidFill>
                          <a:effectLst/>
                          <a:latin typeface="Arial Unicode MS" panose="020B0604020202020204" pitchFamily="34" charset="-122"/>
                          <a:ea typeface="微软雅黑" panose="020B0503020204020204" pitchFamily="34" charset="-122"/>
                        </a:rPr>
                        <a:t>0.2</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altLang="zh-CN" sz="1800" b="1" i="0" u="none" strike="noStrike" baseline="0">
                          <a:solidFill>
                            <a:srgbClr val="000000"/>
                          </a:solidFill>
                          <a:effectLst/>
                          <a:latin typeface="Arial Unicode MS" panose="020B0604020202020204" pitchFamily="34" charset="-122"/>
                          <a:ea typeface="微软雅黑" panose="020B0503020204020204" pitchFamily="34" charset="-122"/>
                        </a:rPr>
                        <a:t>0.3</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13599173"/>
                  </a:ext>
                </a:extLst>
              </a:tr>
              <a:tr h="579618">
                <a:tc>
                  <a:txBody>
                    <a:bodyPr/>
                    <a:lstStyle/>
                    <a:p>
                      <a:pPr algn="l" fontAlgn="b">
                        <a:buNone/>
                      </a:pPr>
                      <a:r>
                        <a:rPr lang="zh-CN" altLang="en-US" sz="1800" b="1" i="0" u="none" strike="noStrike" baseline="0" dirty="0">
                          <a:solidFill>
                            <a:srgbClr val="000000"/>
                          </a:solidFill>
                          <a:effectLst/>
                          <a:latin typeface="Arial Unicode MS" panose="020B0604020202020204" pitchFamily="34" charset="-122"/>
                          <a:ea typeface="微软雅黑" panose="020B0503020204020204" pitchFamily="34" charset="-122"/>
                        </a:rPr>
                        <a:t>孔径 </a:t>
                      </a:r>
                      <a:r>
                        <a:rPr lang="en-US" sz="1800" b="1" i="0" u="none" strike="noStrike" baseline="0" dirty="0">
                          <a:solidFill>
                            <a:srgbClr val="000000"/>
                          </a:solidFill>
                          <a:effectLst/>
                          <a:latin typeface="Arial Unicode MS" panose="020B0604020202020204" pitchFamily="34" charset="-122"/>
                          <a:ea typeface="微软雅黑" panose="020B0503020204020204" pitchFamily="34" charset="-122"/>
                        </a:rPr>
                        <a:t>d(mm)</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altLang="zh-CN" sz="1800" b="1" i="0" u="none" strike="noStrike" baseline="0">
                          <a:solidFill>
                            <a:srgbClr val="000000"/>
                          </a:solidFill>
                          <a:effectLst/>
                          <a:latin typeface="Arial Unicode MS" panose="020B0604020202020204" pitchFamily="34" charset="-122"/>
                          <a:ea typeface="微软雅黑" panose="020B0503020204020204" pitchFamily="34" charset="-122"/>
                        </a:rPr>
                        <a:t>80</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altLang="zh-CN" sz="1800" b="1" i="0" u="none" strike="noStrike" baseline="0">
                          <a:solidFill>
                            <a:srgbClr val="000000"/>
                          </a:solidFill>
                          <a:effectLst/>
                          <a:latin typeface="Arial Unicode MS" panose="020B0604020202020204" pitchFamily="34" charset="-122"/>
                          <a:ea typeface="微软雅黑" panose="020B0503020204020204" pitchFamily="34" charset="-122"/>
                        </a:rPr>
                        <a:t>80</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84270337"/>
                  </a:ext>
                </a:extLst>
              </a:tr>
              <a:tr h="579618">
                <a:tc>
                  <a:txBody>
                    <a:bodyPr/>
                    <a:lstStyle/>
                    <a:p>
                      <a:pPr algn="l" fontAlgn="b">
                        <a:buNone/>
                      </a:pPr>
                      <a:r>
                        <a:rPr lang="zh-CN" altLang="en-US" sz="1800" b="1" i="0" u="none" strike="noStrike" baseline="0" dirty="0">
                          <a:solidFill>
                            <a:srgbClr val="000000"/>
                          </a:solidFill>
                          <a:effectLst/>
                          <a:latin typeface="Arial Unicode MS" panose="020B0604020202020204" pitchFamily="34" charset="-122"/>
                          <a:ea typeface="微软雅黑" panose="020B0503020204020204" pitchFamily="34" charset="-122"/>
                        </a:rPr>
                        <a:t>最大场梯度 </a:t>
                      </a:r>
                      <a:r>
                        <a:rPr lang="en-US" altLang="zh-CN" sz="1800" b="1" i="0" u="none" strike="noStrike" baseline="0" dirty="0">
                          <a:solidFill>
                            <a:srgbClr val="000000"/>
                          </a:solidFill>
                          <a:effectLst/>
                          <a:latin typeface="Arial Unicode MS" panose="020B0604020202020204" pitchFamily="34" charset="-122"/>
                          <a:ea typeface="微软雅黑" panose="020B0503020204020204" pitchFamily="34" charset="-122"/>
                        </a:rPr>
                        <a:t>(</a:t>
                      </a:r>
                      <a:r>
                        <a:rPr lang="en-US" sz="1800" b="1" i="0" u="none" strike="noStrike" baseline="0" dirty="0">
                          <a:solidFill>
                            <a:srgbClr val="000000"/>
                          </a:solidFill>
                          <a:effectLst/>
                          <a:latin typeface="Arial Unicode MS" panose="020B0604020202020204" pitchFamily="34" charset="-122"/>
                          <a:ea typeface="微软雅黑" panose="020B0503020204020204" pitchFamily="34" charset="-122"/>
                        </a:rPr>
                        <a:t>T/m)</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altLang="zh-CN" sz="1800" b="1" i="0" u="none" strike="noStrike" baseline="0">
                          <a:solidFill>
                            <a:srgbClr val="000000"/>
                          </a:solidFill>
                          <a:effectLst/>
                          <a:latin typeface="Arial Unicode MS" panose="020B0604020202020204" pitchFamily="34" charset="-122"/>
                          <a:ea typeface="微软雅黑" panose="020B0503020204020204" pitchFamily="34" charset="-122"/>
                        </a:rPr>
                        <a:t>18.04</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altLang="zh-CN" sz="1800" b="1" i="0" u="none" strike="noStrike" baseline="0" dirty="0">
                          <a:solidFill>
                            <a:srgbClr val="000000"/>
                          </a:solidFill>
                          <a:effectLst/>
                          <a:latin typeface="Arial Unicode MS" panose="020B0604020202020204" pitchFamily="34" charset="-122"/>
                          <a:ea typeface="微软雅黑" panose="020B0503020204020204" pitchFamily="34" charset="-122"/>
                        </a:rPr>
                        <a:t>12.23</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4799639"/>
                  </a:ext>
                </a:extLst>
              </a:tr>
              <a:tr h="579618">
                <a:tc>
                  <a:txBody>
                    <a:bodyPr/>
                    <a:lstStyle/>
                    <a:p>
                      <a:pPr algn="l" fontAlgn="b">
                        <a:buNone/>
                      </a:pPr>
                      <a:r>
                        <a:rPr lang="zh-CN" altLang="en-US" sz="1800" b="1" i="0" u="none" strike="noStrike" baseline="0" dirty="0">
                          <a:solidFill>
                            <a:srgbClr val="000000"/>
                          </a:solidFill>
                          <a:effectLst/>
                          <a:latin typeface="Arial Unicode MS" panose="020B0604020202020204" pitchFamily="34" charset="-122"/>
                          <a:ea typeface="微软雅黑" panose="020B0503020204020204" pitchFamily="34" charset="-122"/>
                        </a:rPr>
                        <a:t>最大极面场（</a:t>
                      </a:r>
                      <a:r>
                        <a:rPr lang="en-US" altLang="zh-CN" sz="1800" b="1" i="0" u="none" strike="noStrike" baseline="0" dirty="0">
                          <a:solidFill>
                            <a:srgbClr val="000000"/>
                          </a:solidFill>
                          <a:effectLst/>
                          <a:latin typeface="Arial Unicode MS" panose="020B0604020202020204" pitchFamily="34" charset="-122"/>
                          <a:ea typeface="微软雅黑" panose="020B0503020204020204" pitchFamily="34" charset="-122"/>
                        </a:rPr>
                        <a:t>T</a:t>
                      </a:r>
                      <a:r>
                        <a:rPr lang="zh-CN" altLang="en-US" sz="1800" b="1" i="0" u="none" strike="noStrike" baseline="0" dirty="0">
                          <a:solidFill>
                            <a:srgbClr val="000000"/>
                          </a:solidFill>
                          <a:effectLst/>
                          <a:latin typeface="Arial Unicode MS" panose="020B0604020202020204" pitchFamily="34" charset="-122"/>
                          <a:ea typeface="微软雅黑" panose="020B0503020204020204" pitchFamily="34" charset="-122"/>
                        </a:rPr>
                        <a:t>）</a:t>
                      </a:r>
                      <a:endParaRPr lang="en-US" sz="1800" b="1" i="0" u="none" strike="noStrike" baseline="0" dirty="0">
                        <a:solidFill>
                          <a:srgbClr val="000000"/>
                        </a:solidFill>
                        <a:effectLst/>
                        <a:latin typeface="Arial Unicode MS" panose="020B0604020202020204" pitchFamily="34" charset="-122"/>
                        <a:ea typeface="微软雅黑" panose="020B0503020204020204" pitchFamily="34" charset="-122"/>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altLang="zh-CN" sz="1800" b="1" i="0" u="none" strike="noStrike" baseline="0" dirty="0">
                          <a:solidFill>
                            <a:srgbClr val="000000"/>
                          </a:solidFill>
                          <a:effectLst/>
                          <a:latin typeface="Arial Unicode MS" panose="020B0604020202020204" pitchFamily="34" charset="-122"/>
                          <a:ea typeface="微软雅黑" panose="020B0503020204020204" pitchFamily="34" charset="-122"/>
                        </a:rPr>
                        <a:t>0.7216</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altLang="zh-CN" sz="1800" b="1" i="0" u="none" strike="noStrike" baseline="0" dirty="0">
                          <a:solidFill>
                            <a:srgbClr val="000000"/>
                          </a:solidFill>
                          <a:effectLst/>
                          <a:latin typeface="Arial Unicode MS" panose="020B0604020202020204" pitchFamily="34" charset="-122"/>
                          <a:ea typeface="微软雅黑" panose="020B0503020204020204" pitchFamily="34" charset="-122"/>
                        </a:rPr>
                        <a:t>0.4892</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97011129"/>
                  </a:ext>
                </a:extLst>
              </a:tr>
              <a:tr h="579618">
                <a:tc>
                  <a:txBody>
                    <a:bodyPr/>
                    <a:lstStyle/>
                    <a:p>
                      <a:pPr algn="l" fontAlgn="b">
                        <a:buNone/>
                      </a:pPr>
                      <a:r>
                        <a:rPr lang="zh-CN" altLang="en-US" sz="1800" b="1" i="0" u="none" strike="noStrike" baseline="0" dirty="0">
                          <a:solidFill>
                            <a:srgbClr val="000000"/>
                          </a:solidFill>
                          <a:effectLst/>
                          <a:latin typeface="Arial Unicode MS" panose="020B0604020202020204" pitchFamily="34" charset="-122"/>
                          <a:ea typeface="微软雅黑" panose="020B0503020204020204" pitchFamily="34" charset="-122"/>
                        </a:rPr>
                        <a:t>好场区宽（</a:t>
                      </a:r>
                      <a:r>
                        <a:rPr lang="en-US" altLang="zh-CN" sz="1800" b="1" i="0" u="none" strike="noStrike" baseline="0" dirty="0">
                          <a:solidFill>
                            <a:srgbClr val="000000"/>
                          </a:solidFill>
                          <a:effectLst/>
                          <a:latin typeface="Arial Unicode MS" panose="020B0604020202020204" pitchFamily="34" charset="-122"/>
                          <a:ea typeface="微软雅黑" panose="020B0503020204020204" pitchFamily="34" charset="-122"/>
                        </a:rPr>
                        <a:t>H/V,  ±0.5%</a:t>
                      </a:r>
                      <a:r>
                        <a:rPr lang="zh-CN" altLang="en-US" sz="1800" b="1" i="0" u="none" strike="noStrike" baseline="0" dirty="0">
                          <a:solidFill>
                            <a:srgbClr val="000000"/>
                          </a:solidFill>
                          <a:effectLst/>
                          <a:latin typeface="Arial Unicode MS" panose="020B0604020202020204" pitchFamily="34" charset="-122"/>
                          <a:ea typeface="微软雅黑" panose="020B0503020204020204" pitchFamily="34" charset="-122"/>
                        </a:rPr>
                        <a:t>）</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altLang="zh-CN" sz="1800" b="1" i="0" u="none" strike="noStrike" baseline="0" dirty="0">
                          <a:solidFill>
                            <a:srgbClr val="000000"/>
                          </a:solidFill>
                          <a:effectLst/>
                          <a:latin typeface="Arial Unicode MS" panose="020B0604020202020204" pitchFamily="34" charset="-122"/>
                          <a:ea typeface="微软雅黑" panose="020B0503020204020204" pitchFamily="34" charset="-122"/>
                        </a:rPr>
                        <a:t>±32/±26</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altLang="zh-CN" sz="1800" b="1" i="0" u="none" strike="noStrike" baseline="0" dirty="0">
                          <a:solidFill>
                            <a:srgbClr val="000000"/>
                          </a:solidFill>
                          <a:effectLst/>
                          <a:latin typeface="Arial Unicode MS" panose="020B0604020202020204" pitchFamily="34" charset="-122"/>
                          <a:ea typeface="微软雅黑" panose="020B0503020204020204" pitchFamily="34" charset="-122"/>
                        </a:rPr>
                        <a:t>±32/±26</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1649947"/>
                  </a:ext>
                </a:extLst>
              </a:tr>
            </a:tbl>
          </a:graphicData>
        </a:graphic>
      </p:graphicFrame>
      <p:graphicFrame>
        <p:nvGraphicFramePr>
          <p:cNvPr id="7" name="表格 6">
            <a:extLst>
              <a:ext uri="{FF2B5EF4-FFF2-40B4-BE49-F238E27FC236}">
                <a16:creationId xmlns:a16="http://schemas.microsoft.com/office/drawing/2014/main" id="{F856D79A-2C3E-5065-9744-CF4023E95416}"/>
              </a:ext>
            </a:extLst>
          </p:cNvPr>
          <p:cNvGraphicFramePr>
            <a:graphicFrameLocks noGrp="1"/>
          </p:cNvGraphicFramePr>
          <p:nvPr>
            <p:extLst>
              <p:ext uri="{D42A27DB-BD31-4B8C-83A1-F6EECF244321}">
                <p14:modId xmlns:p14="http://schemas.microsoft.com/office/powerpoint/2010/main" val="1748689171"/>
              </p:ext>
            </p:extLst>
          </p:nvPr>
        </p:nvGraphicFramePr>
        <p:xfrm>
          <a:off x="6383588" y="1536700"/>
          <a:ext cx="5497619" cy="5216562"/>
        </p:xfrm>
        <a:graphic>
          <a:graphicData uri="http://schemas.openxmlformats.org/drawingml/2006/table">
            <a:tbl>
              <a:tblPr/>
              <a:tblGrid>
                <a:gridCol w="2243926">
                  <a:extLst>
                    <a:ext uri="{9D8B030D-6E8A-4147-A177-3AD203B41FA5}">
                      <a16:colId xmlns:a16="http://schemas.microsoft.com/office/drawing/2014/main" val="3485310911"/>
                    </a:ext>
                  </a:extLst>
                </a:gridCol>
                <a:gridCol w="1632457">
                  <a:extLst>
                    <a:ext uri="{9D8B030D-6E8A-4147-A177-3AD203B41FA5}">
                      <a16:colId xmlns:a16="http://schemas.microsoft.com/office/drawing/2014/main" val="967187046"/>
                    </a:ext>
                  </a:extLst>
                </a:gridCol>
                <a:gridCol w="1621236">
                  <a:extLst>
                    <a:ext uri="{9D8B030D-6E8A-4147-A177-3AD203B41FA5}">
                      <a16:colId xmlns:a16="http://schemas.microsoft.com/office/drawing/2014/main" val="3023699477"/>
                    </a:ext>
                  </a:extLst>
                </a:gridCol>
              </a:tblGrid>
              <a:tr h="579618">
                <a:tc gridSpan="3">
                  <a:txBody>
                    <a:bodyPr/>
                    <a:lstStyle/>
                    <a:p>
                      <a:pPr algn="ctr" fontAlgn="b">
                        <a:buNone/>
                      </a:pPr>
                      <a:r>
                        <a:rPr lang="zh-CN" altLang="en-US" sz="1800" b="1" i="0" u="none" strike="noStrike" dirty="0">
                          <a:solidFill>
                            <a:schemeClr val="accent1"/>
                          </a:solidFill>
                          <a:effectLst/>
                          <a:latin typeface="Arial Unicode MS" panose="020B0604020202020204" pitchFamily="34" charset="-122"/>
                          <a:ea typeface="微软雅黑" panose="020B0503020204020204" pitchFamily="34" charset="-122"/>
                        </a:rPr>
                        <a:t>六极磁铁</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buNone/>
                      </a:pPr>
                      <a:endParaRPr lang="en-US" sz="1400" b="1" i="0" u="none" strike="noStrike" dirty="0">
                        <a:solidFill>
                          <a:srgbClr val="000000"/>
                        </a:solidFill>
                        <a:effectLst/>
                        <a:latin typeface="微软雅黑" panose="020B0503020204020204" pitchFamily="34" charset="-122"/>
                        <a:ea typeface="微软雅黑" panose="020B0503020204020204" pitchFamily="34" charset="-122"/>
                      </a:endParaRP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pPr algn="ctr" fontAlgn="b">
                        <a:buNone/>
                      </a:pPr>
                      <a:endParaRPr lang="en-US" sz="1400" b="1" i="0" u="none" strike="noStrike" dirty="0">
                        <a:solidFill>
                          <a:srgbClr val="000000"/>
                        </a:solidFill>
                        <a:effectLst/>
                        <a:latin typeface="微软雅黑" panose="020B0503020204020204" pitchFamily="34" charset="-122"/>
                        <a:ea typeface="微软雅黑" panose="020B0503020204020204" pitchFamily="34" charset="-122"/>
                      </a:endParaRP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63744776"/>
                  </a:ext>
                </a:extLst>
              </a:tr>
              <a:tr h="579618">
                <a:tc>
                  <a:txBody>
                    <a:bodyPr/>
                    <a:lstStyle/>
                    <a:p>
                      <a:pPr algn="l" fontAlgn="b">
                        <a:buNone/>
                      </a:pPr>
                      <a:r>
                        <a:rPr lang="zh-CN" altLang="en-US" sz="1800" b="1" i="0" u="none" strike="noStrike" dirty="0">
                          <a:solidFill>
                            <a:srgbClr val="000000"/>
                          </a:solidFill>
                          <a:effectLst/>
                          <a:latin typeface="Arial Unicode MS" panose="020B0604020202020204" pitchFamily="34" charset="-122"/>
                          <a:ea typeface="微软雅黑" panose="020B0503020204020204" pitchFamily="34" charset="-122"/>
                        </a:rPr>
                        <a:t>磁铁种类</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800" b="1" i="0" u="none" strike="noStrike" dirty="0" err="1">
                          <a:solidFill>
                            <a:srgbClr val="000000"/>
                          </a:solidFill>
                          <a:effectLst/>
                          <a:latin typeface="Arial Unicode MS" panose="020B0604020202020204" pitchFamily="34" charset="-122"/>
                          <a:ea typeface="微软雅黑" panose="020B0503020204020204" pitchFamily="34" charset="-122"/>
                        </a:rPr>
                        <a:t>S_f</a:t>
                      </a:r>
                      <a:endParaRPr lang="en-US" sz="1800" b="1" i="0" u="none" strike="noStrike" dirty="0">
                        <a:solidFill>
                          <a:srgbClr val="000000"/>
                        </a:solidFill>
                        <a:effectLst/>
                        <a:latin typeface="Arial Unicode MS" panose="020B0604020202020204" pitchFamily="34" charset="-122"/>
                        <a:ea typeface="微软雅黑" panose="020B0503020204020204" pitchFamily="34" charset="-122"/>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800" b="1" i="0" u="none" strike="noStrike" dirty="0" err="1">
                          <a:solidFill>
                            <a:srgbClr val="000000"/>
                          </a:solidFill>
                          <a:effectLst/>
                          <a:latin typeface="Arial Unicode MS" panose="020B0604020202020204" pitchFamily="34" charset="-122"/>
                          <a:ea typeface="微软雅黑" panose="020B0503020204020204" pitchFamily="34" charset="-122"/>
                        </a:rPr>
                        <a:t>S_d</a:t>
                      </a:r>
                      <a:endParaRPr lang="en-US" sz="1800" b="1" i="0" u="none" strike="noStrike" dirty="0">
                        <a:solidFill>
                          <a:srgbClr val="000000"/>
                        </a:solidFill>
                        <a:effectLst/>
                        <a:latin typeface="Arial Unicode MS" panose="020B0604020202020204" pitchFamily="34" charset="-122"/>
                        <a:ea typeface="微软雅黑" panose="020B0503020204020204" pitchFamily="34" charset="-122"/>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99230301"/>
                  </a:ext>
                </a:extLst>
              </a:tr>
              <a:tr h="579618">
                <a:tc>
                  <a:txBody>
                    <a:bodyPr/>
                    <a:lstStyle/>
                    <a:p>
                      <a:pPr algn="l" fontAlgn="b">
                        <a:buNone/>
                      </a:pPr>
                      <a:r>
                        <a:rPr lang="zh-CN" altLang="en-US" sz="1800" b="1" i="0" u="none" strike="noStrike">
                          <a:solidFill>
                            <a:srgbClr val="000000"/>
                          </a:solidFill>
                          <a:effectLst/>
                          <a:latin typeface="Arial Unicode MS" panose="020B0604020202020204" pitchFamily="34" charset="-122"/>
                          <a:ea typeface="微软雅黑" panose="020B0503020204020204" pitchFamily="34" charset="-122"/>
                        </a:rPr>
                        <a:t>数量</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altLang="zh-CN" sz="1800" b="1" i="0" u="none" strike="noStrike" dirty="0">
                          <a:solidFill>
                            <a:srgbClr val="000000"/>
                          </a:solidFill>
                          <a:effectLst/>
                          <a:latin typeface="Arial Unicode MS" panose="020B0604020202020204" pitchFamily="34" charset="-122"/>
                          <a:ea typeface="微软雅黑" panose="020B0503020204020204" pitchFamily="34" charset="-122"/>
                        </a:rPr>
                        <a:t>36</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altLang="zh-CN" sz="1800" b="1" i="0" u="none" strike="noStrike" dirty="0">
                          <a:solidFill>
                            <a:srgbClr val="000000"/>
                          </a:solidFill>
                          <a:effectLst/>
                          <a:latin typeface="Arial Unicode MS" panose="020B0604020202020204" pitchFamily="34" charset="-122"/>
                          <a:ea typeface="微软雅黑" panose="020B0503020204020204" pitchFamily="34" charset="-122"/>
                        </a:rPr>
                        <a:t>36</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14078817"/>
                  </a:ext>
                </a:extLst>
              </a:tr>
              <a:tr h="579618">
                <a:tc>
                  <a:txBody>
                    <a:bodyPr/>
                    <a:lstStyle/>
                    <a:p>
                      <a:pPr algn="l" fontAlgn="b">
                        <a:buNone/>
                      </a:pPr>
                      <a:r>
                        <a:rPr lang="zh-CN" altLang="en-US" sz="1800" b="1" i="0" u="none" strike="noStrike" dirty="0">
                          <a:solidFill>
                            <a:srgbClr val="000000"/>
                          </a:solidFill>
                          <a:effectLst/>
                          <a:latin typeface="Arial Unicode MS" panose="020B0604020202020204" pitchFamily="34" charset="-122"/>
                          <a:ea typeface="微软雅黑" panose="020B0503020204020204" pitchFamily="34" charset="-122"/>
                        </a:rPr>
                        <a:t>铁芯类型</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zh-CN" altLang="en-US" sz="1800" b="1" i="0" u="none" strike="noStrike" dirty="0">
                          <a:solidFill>
                            <a:srgbClr val="000000"/>
                          </a:solidFill>
                          <a:effectLst/>
                          <a:latin typeface="Arial Unicode MS" panose="020B0604020202020204" pitchFamily="34" charset="-122"/>
                          <a:ea typeface="微软雅黑" panose="020B0503020204020204" pitchFamily="34" charset="-122"/>
                        </a:rPr>
                        <a:t>实心</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zh-CN" altLang="en-US" sz="1800" b="1" i="0" u="none" strike="noStrike" dirty="0">
                          <a:solidFill>
                            <a:srgbClr val="000000"/>
                          </a:solidFill>
                          <a:effectLst/>
                          <a:latin typeface="Arial Unicode MS" panose="020B0604020202020204" pitchFamily="34" charset="-122"/>
                          <a:ea typeface="微软雅黑" panose="020B0503020204020204" pitchFamily="34" charset="-122"/>
                        </a:rPr>
                        <a:t>实心</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43427981"/>
                  </a:ext>
                </a:extLst>
              </a:tr>
              <a:tr h="579618">
                <a:tc>
                  <a:txBody>
                    <a:bodyPr/>
                    <a:lstStyle/>
                    <a:p>
                      <a:pPr algn="l" fontAlgn="b">
                        <a:buNone/>
                      </a:pPr>
                      <a:r>
                        <a:rPr lang="zh-CN" altLang="en-US" sz="1800" b="1" i="0" u="none" strike="noStrike" dirty="0">
                          <a:solidFill>
                            <a:srgbClr val="000000"/>
                          </a:solidFill>
                          <a:effectLst/>
                          <a:latin typeface="Arial Unicode MS" panose="020B0604020202020204" pitchFamily="34" charset="-122"/>
                          <a:ea typeface="微软雅黑" panose="020B0503020204020204" pitchFamily="34" charset="-122"/>
                        </a:rPr>
                        <a:t>有效长度 </a:t>
                      </a:r>
                      <a:r>
                        <a:rPr lang="en-US" altLang="zh-CN" sz="1800" b="1" i="0" u="none" strike="noStrike" dirty="0">
                          <a:solidFill>
                            <a:srgbClr val="000000"/>
                          </a:solidFill>
                          <a:effectLst/>
                          <a:latin typeface="Arial Unicode MS" panose="020B0604020202020204" pitchFamily="34" charset="-122"/>
                          <a:ea typeface="微软雅黑" panose="020B0503020204020204" pitchFamily="34" charset="-122"/>
                        </a:rPr>
                        <a:t>(</a:t>
                      </a:r>
                      <a:r>
                        <a:rPr lang="en-US" sz="1800" b="1" i="0" u="none" strike="noStrike" dirty="0">
                          <a:solidFill>
                            <a:srgbClr val="000000"/>
                          </a:solidFill>
                          <a:effectLst/>
                          <a:latin typeface="Arial Unicode MS" panose="020B0604020202020204" pitchFamily="34" charset="-122"/>
                          <a:ea typeface="微软雅黑" panose="020B0503020204020204" pitchFamily="34" charset="-122"/>
                        </a:rPr>
                        <a:t>m)</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altLang="zh-CN" sz="1800" b="1" i="0" u="none" strike="noStrike" dirty="0">
                          <a:solidFill>
                            <a:srgbClr val="000000"/>
                          </a:solidFill>
                          <a:effectLst/>
                          <a:latin typeface="Arial Unicode MS" panose="020B0604020202020204" pitchFamily="34" charset="-122"/>
                          <a:ea typeface="微软雅黑" panose="020B0503020204020204" pitchFamily="34" charset="-122"/>
                        </a:rPr>
                        <a:t>0.25</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altLang="zh-CN" sz="1800" b="1" i="0" u="none" strike="noStrike" dirty="0">
                          <a:solidFill>
                            <a:srgbClr val="000000"/>
                          </a:solidFill>
                          <a:effectLst/>
                          <a:latin typeface="Arial Unicode MS" panose="020B0604020202020204" pitchFamily="34" charset="-122"/>
                          <a:ea typeface="微软雅黑" panose="020B0503020204020204" pitchFamily="34" charset="-122"/>
                        </a:rPr>
                        <a:t>0.25</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05221575"/>
                  </a:ext>
                </a:extLst>
              </a:tr>
              <a:tr h="579618">
                <a:tc>
                  <a:txBody>
                    <a:bodyPr/>
                    <a:lstStyle/>
                    <a:p>
                      <a:pPr algn="l" fontAlgn="b">
                        <a:buNone/>
                      </a:pPr>
                      <a:r>
                        <a:rPr lang="zh-CN" altLang="en-US" sz="1800" b="1" i="0" u="none" strike="noStrike" dirty="0">
                          <a:solidFill>
                            <a:srgbClr val="000000"/>
                          </a:solidFill>
                          <a:effectLst/>
                          <a:latin typeface="Arial Unicode MS" panose="020B0604020202020204" pitchFamily="34" charset="-122"/>
                          <a:ea typeface="微软雅黑" panose="020B0503020204020204" pitchFamily="34" charset="-122"/>
                        </a:rPr>
                        <a:t>孔径 </a:t>
                      </a:r>
                      <a:r>
                        <a:rPr lang="en-US" altLang="zh-CN" sz="1800" b="1" i="0" u="none" strike="noStrike" dirty="0">
                          <a:solidFill>
                            <a:srgbClr val="000000"/>
                          </a:solidFill>
                          <a:effectLst/>
                          <a:latin typeface="Arial Unicode MS" panose="020B0604020202020204" pitchFamily="34" charset="-122"/>
                          <a:ea typeface="微软雅黑" panose="020B0503020204020204" pitchFamily="34" charset="-122"/>
                        </a:rPr>
                        <a:t>(</a:t>
                      </a:r>
                      <a:r>
                        <a:rPr lang="en-US" sz="1800" b="1" i="0" u="none" strike="noStrike" dirty="0">
                          <a:solidFill>
                            <a:srgbClr val="000000"/>
                          </a:solidFill>
                          <a:effectLst/>
                          <a:latin typeface="Arial Unicode MS" panose="020B0604020202020204" pitchFamily="34" charset="-122"/>
                          <a:ea typeface="微软雅黑" panose="020B0503020204020204" pitchFamily="34" charset="-122"/>
                        </a:rPr>
                        <a:t>mm)</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altLang="zh-CN" sz="1800" b="1" i="0" u="none" strike="noStrike" dirty="0">
                          <a:solidFill>
                            <a:srgbClr val="000000"/>
                          </a:solidFill>
                          <a:effectLst/>
                          <a:latin typeface="Arial Unicode MS" panose="020B0604020202020204" pitchFamily="34" charset="-122"/>
                          <a:ea typeface="微软雅黑" panose="020B0503020204020204" pitchFamily="34" charset="-122"/>
                        </a:rPr>
                        <a:t>80</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US" altLang="zh-CN" sz="1800" b="1" i="0" u="none" strike="noStrike" dirty="0">
                          <a:solidFill>
                            <a:srgbClr val="000000"/>
                          </a:solidFill>
                          <a:effectLst/>
                          <a:latin typeface="Arial Unicode MS" panose="020B0604020202020204" pitchFamily="34" charset="-122"/>
                          <a:ea typeface="微软雅黑" panose="020B0503020204020204" pitchFamily="34" charset="-122"/>
                        </a:rPr>
                        <a:t>80</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93155533"/>
                  </a:ext>
                </a:extLst>
              </a:tr>
              <a:tr h="579618">
                <a:tc>
                  <a:txBody>
                    <a:bodyPr/>
                    <a:lstStyle/>
                    <a:p>
                      <a:pPr algn="l" fontAlgn="b">
                        <a:buNone/>
                      </a:pPr>
                      <a:r>
                        <a:rPr lang="zh-CN" altLang="en-US" sz="1800" b="1" i="0" u="none" strike="noStrike" dirty="0">
                          <a:solidFill>
                            <a:srgbClr val="000000"/>
                          </a:solidFill>
                          <a:effectLst/>
                          <a:latin typeface="Arial Unicode MS" panose="020B0604020202020204" pitchFamily="34" charset="-122"/>
                          <a:ea typeface="微软雅黑" panose="020B0503020204020204" pitchFamily="34" charset="-122"/>
                        </a:rPr>
                        <a:t>最大六极场梯度 </a:t>
                      </a:r>
                      <a:r>
                        <a:rPr lang="en-US" altLang="zh-CN" sz="1800" b="1" i="0" u="none" strike="noStrike" dirty="0">
                          <a:solidFill>
                            <a:srgbClr val="000000"/>
                          </a:solidFill>
                          <a:effectLst/>
                          <a:latin typeface="Arial Unicode MS" panose="020B0604020202020204" pitchFamily="34" charset="-122"/>
                          <a:ea typeface="微软雅黑" panose="020B0503020204020204" pitchFamily="34" charset="-122"/>
                        </a:rPr>
                        <a:t>(</a:t>
                      </a:r>
                      <a:r>
                        <a:rPr lang="en-US" sz="1800" b="1" i="0" u="none" strike="noStrike" dirty="0">
                          <a:solidFill>
                            <a:srgbClr val="000000"/>
                          </a:solidFill>
                          <a:effectLst/>
                          <a:latin typeface="Arial Unicode MS" panose="020B0604020202020204" pitchFamily="34" charset="-122"/>
                          <a:ea typeface="微软雅黑" panose="020B0503020204020204" pitchFamily="34" charset="-122"/>
                        </a:rPr>
                        <a:t>T/m</a:t>
                      </a:r>
                      <a:r>
                        <a:rPr lang="en-US" sz="1800" b="1" i="0" u="none" strike="noStrike" baseline="30000" dirty="0">
                          <a:solidFill>
                            <a:srgbClr val="000000"/>
                          </a:solidFill>
                          <a:effectLst/>
                          <a:latin typeface="Arial Unicode MS" panose="020B0604020202020204" pitchFamily="34" charset="-122"/>
                          <a:ea typeface="微软雅黑" panose="020B0503020204020204" pitchFamily="34" charset="-122"/>
                        </a:rPr>
                        <a:t>2</a:t>
                      </a:r>
                      <a:r>
                        <a:rPr lang="en-US" sz="1800" b="1" i="0" u="none" strike="noStrike" dirty="0">
                          <a:solidFill>
                            <a:srgbClr val="000000"/>
                          </a:solidFill>
                          <a:effectLst/>
                          <a:latin typeface="Arial Unicode MS" panose="020B0604020202020204" pitchFamily="34" charset="-122"/>
                          <a:ea typeface="微软雅黑" panose="020B0503020204020204" pitchFamily="34" charset="-122"/>
                        </a:rPr>
                        <a:t>)</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altLang="zh-CN" sz="1800" b="1" i="0" u="none" strike="noStrike">
                          <a:solidFill>
                            <a:srgbClr val="000000"/>
                          </a:solidFill>
                          <a:effectLst/>
                          <a:latin typeface="Arial Unicode MS" panose="020B0604020202020204" pitchFamily="34" charset="-122"/>
                          <a:ea typeface="微软雅黑" panose="020B0503020204020204" pitchFamily="34" charset="-122"/>
                        </a:rPr>
                        <a:t>199.933 </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altLang="zh-CN" sz="1800" b="1" i="0" u="none" strike="noStrike" dirty="0">
                          <a:solidFill>
                            <a:srgbClr val="000000"/>
                          </a:solidFill>
                          <a:effectLst/>
                          <a:latin typeface="Arial Unicode MS" panose="020B0604020202020204" pitchFamily="34" charset="-122"/>
                          <a:ea typeface="微软雅黑" panose="020B0503020204020204" pitchFamily="34" charset="-122"/>
                        </a:rPr>
                        <a:t>198.700 </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48922732"/>
                  </a:ext>
                </a:extLst>
              </a:tr>
              <a:tr h="579618">
                <a:tc>
                  <a:txBody>
                    <a:bodyPr/>
                    <a:lstStyle/>
                    <a:p>
                      <a:pPr algn="l" fontAlgn="b">
                        <a:buNone/>
                      </a:pPr>
                      <a:r>
                        <a:rPr lang="zh-CN" altLang="en-US" sz="1800" b="1" i="0" u="none" strike="noStrike" dirty="0">
                          <a:solidFill>
                            <a:srgbClr val="000000"/>
                          </a:solidFill>
                          <a:effectLst/>
                          <a:latin typeface="Arial Unicode MS" panose="020B0604020202020204" pitchFamily="34" charset="-122"/>
                          <a:ea typeface="微软雅黑" panose="020B0503020204020204" pitchFamily="34" charset="-122"/>
                        </a:rPr>
                        <a:t>最大六极极面场 </a:t>
                      </a:r>
                      <a:r>
                        <a:rPr lang="en-US" altLang="zh-CN" sz="1800" b="1" i="0" u="none" strike="noStrike" dirty="0">
                          <a:solidFill>
                            <a:srgbClr val="000000"/>
                          </a:solidFill>
                          <a:effectLst/>
                          <a:latin typeface="Arial Unicode MS" panose="020B0604020202020204" pitchFamily="34" charset="-122"/>
                          <a:ea typeface="微软雅黑" panose="020B0503020204020204" pitchFamily="34" charset="-122"/>
                        </a:rPr>
                        <a:t>(</a:t>
                      </a:r>
                      <a:r>
                        <a:rPr lang="en-US" sz="1800" b="1" i="0" u="none" strike="noStrike" dirty="0">
                          <a:solidFill>
                            <a:srgbClr val="000000"/>
                          </a:solidFill>
                          <a:effectLst/>
                          <a:latin typeface="Arial Unicode MS" panose="020B0604020202020204" pitchFamily="34" charset="-122"/>
                          <a:ea typeface="微软雅黑" panose="020B0503020204020204" pitchFamily="34" charset="-122"/>
                        </a:rPr>
                        <a:t>T)</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CN" sz="1800" b="1" i="0" u="none" strike="noStrike" dirty="0">
                          <a:solidFill>
                            <a:srgbClr val="FF0000"/>
                          </a:solidFill>
                          <a:effectLst/>
                          <a:latin typeface="Arial Unicode MS" panose="020B0604020202020204" pitchFamily="34" charset="-122"/>
                          <a:ea typeface="微软雅黑" panose="020B0503020204020204" pitchFamily="34" charset="-122"/>
                        </a:rPr>
                        <a:t>0.15994</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buNone/>
                      </a:pPr>
                      <a:r>
                        <a:rPr lang="en-US" altLang="zh-CN" sz="1800" b="1" i="0" u="none" strike="noStrike" dirty="0">
                          <a:solidFill>
                            <a:srgbClr val="FF0000"/>
                          </a:solidFill>
                          <a:effectLst/>
                          <a:latin typeface="Arial Unicode MS" panose="020B0604020202020204" pitchFamily="34" charset="-122"/>
                          <a:ea typeface="微软雅黑" panose="020B0503020204020204" pitchFamily="34" charset="-122"/>
                        </a:rPr>
                        <a:t>0.15896</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204779933"/>
                  </a:ext>
                </a:extLst>
              </a:tr>
              <a:tr h="579618">
                <a:tc>
                  <a:txBody>
                    <a:bodyPr/>
                    <a:lstStyle/>
                    <a:p>
                      <a:pPr algn="l" fontAlgn="ctr">
                        <a:buNone/>
                      </a:pPr>
                      <a:r>
                        <a:rPr lang="zh-CN" altLang="en-US" sz="1800" b="1" i="0" u="none" strike="noStrike" dirty="0">
                          <a:solidFill>
                            <a:srgbClr val="000000"/>
                          </a:solidFill>
                          <a:effectLst/>
                          <a:latin typeface="Arial Unicode MS" panose="020B0604020202020204" pitchFamily="34" charset="-122"/>
                          <a:ea typeface="微软雅黑" panose="020B0503020204020204" pitchFamily="34" charset="-122"/>
                        </a:rPr>
                        <a:t>好场区（</a:t>
                      </a:r>
                      <a:r>
                        <a:rPr lang="en-US" sz="1800" b="1" i="0" u="none" strike="noStrike" dirty="0">
                          <a:solidFill>
                            <a:srgbClr val="000000"/>
                          </a:solidFill>
                          <a:effectLst/>
                          <a:latin typeface="Arial Unicode MS" panose="020B0604020202020204" pitchFamily="34" charset="-122"/>
                          <a:ea typeface="微软雅黑" panose="020B0503020204020204" pitchFamily="34" charset="-122"/>
                        </a:rPr>
                        <a:t>H/V, mm）</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US" altLang="zh-CN" sz="1800" b="1" i="0" u="none" strike="noStrike" dirty="0">
                          <a:solidFill>
                            <a:srgbClr val="000000"/>
                          </a:solidFill>
                          <a:effectLst/>
                          <a:latin typeface="Arial Unicode MS" panose="020B0604020202020204" pitchFamily="34" charset="-122"/>
                          <a:ea typeface="微软雅黑" panose="020B0503020204020204" pitchFamily="34" charset="-122"/>
                        </a:rPr>
                        <a:t>±32/±26</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altLang="zh-CN" sz="1800" b="1" i="0" u="none" strike="noStrike" dirty="0">
                          <a:solidFill>
                            <a:srgbClr val="000000"/>
                          </a:solidFill>
                          <a:effectLst/>
                          <a:latin typeface="Arial Unicode MS" panose="020B0604020202020204" pitchFamily="34" charset="-122"/>
                          <a:ea typeface="微软雅黑" panose="020B0503020204020204" pitchFamily="34" charset="-122"/>
                        </a:rPr>
                        <a:t>±32/±26</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31793355"/>
                  </a:ext>
                </a:extLst>
              </a:tr>
            </a:tbl>
          </a:graphicData>
        </a:graphic>
      </p:graphicFrame>
      <p:sp>
        <p:nvSpPr>
          <p:cNvPr id="8" name="内容占位符 3">
            <a:extLst>
              <a:ext uri="{FF2B5EF4-FFF2-40B4-BE49-F238E27FC236}">
                <a16:creationId xmlns:a16="http://schemas.microsoft.com/office/drawing/2014/main" id="{F6EBFFBB-76CC-DCE0-F2F0-C3F5BF177672}"/>
              </a:ext>
            </a:extLst>
          </p:cNvPr>
          <p:cNvSpPr>
            <a:spLocks noGrp="1"/>
          </p:cNvSpPr>
          <p:nvPr>
            <p:ph sz="quarter" idx="14"/>
          </p:nvPr>
        </p:nvSpPr>
        <p:spPr>
          <a:xfrm>
            <a:off x="233112" y="986028"/>
            <a:ext cx="11725776" cy="741560"/>
          </a:xfrm>
        </p:spPr>
        <p:txBody>
          <a:bodyPr>
            <a:normAutofit/>
          </a:bodyPr>
          <a:lstStyle/>
          <a:p>
            <a:pPr marL="342900" indent="-342900">
              <a:buFont typeface="Wingdings" panose="05000000000000000000" pitchFamily="2" charset="2"/>
              <a:buChar char="n"/>
            </a:pPr>
            <a:r>
              <a:rPr lang="zh-CN" altLang="en-US" sz="2000" dirty="0"/>
              <a:t>四极磁铁及六极磁铁场强均在合理范围内</a:t>
            </a:r>
          </a:p>
        </p:txBody>
      </p:sp>
      <p:pic>
        <p:nvPicPr>
          <p:cNvPr id="10" name="图片 9">
            <a:extLst>
              <a:ext uri="{FF2B5EF4-FFF2-40B4-BE49-F238E27FC236}">
                <a16:creationId xmlns:a16="http://schemas.microsoft.com/office/drawing/2014/main" id="{7B92DCD5-CBAD-57EC-E83B-47C385CBEDF9}"/>
              </a:ext>
            </a:extLst>
          </p:cNvPr>
          <p:cNvPicPr/>
          <p:nvPr/>
        </p:nvPicPr>
        <p:blipFill rotWithShape="1">
          <a:blip r:embed="rId2" cstate="print">
            <a:extLst>
              <a:ext uri="{28A0092B-C50C-407E-A947-70E740481C1C}">
                <a14:useLocalDpi xmlns:a14="http://schemas.microsoft.com/office/drawing/2010/main" val="0"/>
              </a:ext>
            </a:extLst>
          </a:blip>
          <a:srcRect t="30877" r="50562" b="32072"/>
          <a:stretch>
            <a:fillRect/>
          </a:stretch>
        </p:blipFill>
        <p:spPr bwMode="auto">
          <a:xfrm>
            <a:off x="10681052" y="51234"/>
            <a:ext cx="1397704" cy="646330"/>
          </a:xfrm>
          <a:prstGeom prst="rect">
            <a:avLst/>
          </a:prstGeom>
          <a:ln>
            <a:noFill/>
          </a:ln>
        </p:spPr>
      </p:pic>
    </p:spTree>
    <p:extLst>
      <p:ext uri="{BB962C8B-B14F-4D97-AF65-F5344CB8AC3E}">
        <p14:creationId xmlns:p14="http://schemas.microsoft.com/office/powerpoint/2010/main" val="33018300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C527D314-A2A3-4123-AB0C-DD7768E90F2B}" type="slidenum">
              <a:rPr lang="zh-CN" altLang="en-US" smtClean="0"/>
              <a:t>2</a:t>
            </a:fld>
            <a:endParaRPr lang="zh-CN" altLang="en-US" dirty="0"/>
          </a:p>
        </p:txBody>
      </p:sp>
      <p:sp>
        <p:nvSpPr>
          <p:cNvPr id="3" name="内容占位符 2"/>
          <p:cNvSpPr>
            <a:spLocks noGrp="1"/>
          </p:cNvSpPr>
          <p:nvPr>
            <p:ph sz="quarter" idx="13"/>
          </p:nvPr>
        </p:nvSpPr>
        <p:spPr/>
        <p:txBody>
          <a:bodyPr/>
          <a:lstStyle/>
          <a:p>
            <a:pPr algn="ctr"/>
            <a:r>
              <a:rPr lang="zh-CN" altLang="en-US" dirty="0"/>
              <a:t>目录</a:t>
            </a:r>
          </a:p>
        </p:txBody>
      </p:sp>
      <p:pic>
        <p:nvPicPr>
          <p:cNvPr id="5" name="图片 4"/>
          <p:cNvPicPr/>
          <p:nvPr/>
        </p:nvPicPr>
        <p:blipFill rotWithShape="1">
          <a:blip r:embed="rId2" cstate="print">
            <a:extLst>
              <a:ext uri="{28A0092B-C50C-407E-A947-70E740481C1C}">
                <a14:useLocalDpi xmlns:a14="http://schemas.microsoft.com/office/drawing/2010/main" val="0"/>
              </a:ext>
            </a:extLst>
          </a:blip>
          <a:srcRect t="30877" r="50562" b="32072"/>
          <a:stretch>
            <a:fillRect/>
          </a:stretch>
        </p:blipFill>
        <p:spPr bwMode="auto">
          <a:xfrm>
            <a:off x="10681052" y="51234"/>
            <a:ext cx="1397704" cy="646330"/>
          </a:xfrm>
          <a:prstGeom prst="rect">
            <a:avLst/>
          </a:prstGeom>
          <a:ln>
            <a:noFill/>
          </a:ln>
        </p:spPr>
      </p:pic>
      <p:graphicFrame>
        <p:nvGraphicFramePr>
          <p:cNvPr id="6" name="图示 5"/>
          <p:cNvGraphicFramePr/>
          <p:nvPr>
            <p:extLst>
              <p:ext uri="{D42A27DB-BD31-4B8C-83A1-F6EECF244321}">
                <p14:modId xmlns:p14="http://schemas.microsoft.com/office/powerpoint/2010/main" val="3470420101"/>
              </p:ext>
            </p:extLst>
          </p:nvPr>
        </p:nvGraphicFramePr>
        <p:xfrm>
          <a:off x="2994243" y="1535167"/>
          <a:ext cx="6203513" cy="44653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xmlns:p14="http://schemas.microsoft.com/office/powerpoint/2010/main">
    <mc:Choice Requires="p14">
      <p:transition spd="slow" p14:dur="2000" advTm="385"/>
    </mc:Choice>
    <mc:Fallback xmlns="">
      <p:transition spd="slow" advTm="385"/>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4AA03-503B-04C6-8C37-08113F9CE11E}"/>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7867B8F1-2F08-9E0B-AB9A-AF97961B1E17}"/>
              </a:ext>
            </a:extLst>
          </p:cNvPr>
          <p:cNvSpPr>
            <a:spLocks noGrp="1"/>
          </p:cNvSpPr>
          <p:nvPr>
            <p:ph type="sldNum" sz="quarter" idx="12"/>
          </p:nvPr>
        </p:nvSpPr>
        <p:spPr/>
        <p:txBody>
          <a:bodyPr/>
          <a:lstStyle/>
          <a:p>
            <a:fld id="{C527D314-A2A3-4123-AB0C-DD7768E90F2B}" type="slidenum">
              <a:rPr lang="zh-CN" altLang="en-US" smtClean="0"/>
              <a:t>20</a:t>
            </a:fld>
            <a:endParaRPr lang="zh-CN" altLang="en-US" dirty="0"/>
          </a:p>
        </p:txBody>
      </p:sp>
      <p:sp>
        <p:nvSpPr>
          <p:cNvPr id="3" name="内容占位符 2">
            <a:extLst>
              <a:ext uri="{FF2B5EF4-FFF2-40B4-BE49-F238E27FC236}">
                <a16:creationId xmlns:a16="http://schemas.microsoft.com/office/drawing/2014/main" id="{08B669BA-0DD2-B3FE-FD03-8FA6613FAB38}"/>
              </a:ext>
            </a:extLst>
          </p:cNvPr>
          <p:cNvSpPr>
            <a:spLocks noGrp="1"/>
          </p:cNvSpPr>
          <p:nvPr>
            <p:ph sz="quarter" idx="13"/>
          </p:nvPr>
        </p:nvSpPr>
        <p:spPr/>
        <p:txBody>
          <a:bodyPr/>
          <a:lstStyle/>
          <a:p>
            <a:pPr algn="ctr"/>
            <a:r>
              <a:rPr lang="zh-CN" altLang="en-US" dirty="0"/>
              <a:t>目录</a:t>
            </a:r>
          </a:p>
        </p:txBody>
      </p:sp>
      <p:pic>
        <p:nvPicPr>
          <p:cNvPr id="5" name="图片 4">
            <a:extLst>
              <a:ext uri="{FF2B5EF4-FFF2-40B4-BE49-F238E27FC236}">
                <a16:creationId xmlns:a16="http://schemas.microsoft.com/office/drawing/2014/main" id="{97FD91A7-A60F-7CEE-1A1C-A34871A70410}"/>
              </a:ext>
            </a:extLst>
          </p:cNvPr>
          <p:cNvPicPr/>
          <p:nvPr/>
        </p:nvPicPr>
        <p:blipFill rotWithShape="1">
          <a:blip r:embed="rId2" cstate="print">
            <a:extLst>
              <a:ext uri="{28A0092B-C50C-407E-A947-70E740481C1C}">
                <a14:useLocalDpi xmlns:a14="http://schemas.microsoft.com/office/drawing/2010/main" val="0"/>
              </a:ext>
            </a:extLst>
          </a:blip>
          <a:srcRect t="30877" r="50562" b="32072"/>
          <a:stretch>
            <a:fillRect/>
          </a:stretch>
        </p:blipFill>
        <p:spPr bwMode="auto">
          <a:xfrm>
            <a:off x="10681052" y="51234"/>
            <a:ext cx="1397704" cy="646330"/>
          </a:xfrm>
          <a:prstGeom prst="rect">
            <a:avLst/>
          </a:prstGeom>
          <a:ln>
            <a:noFill/>
          </a:ln>
        </p:spPr>
      </p:pic>
      <p:graphicFrame>
        <p:nvGraphicFramePr>
          <p:cNvPr id="6" name="图示 5">
            <a:extLst>
              <a:ext uri="{FF2B5EF4-FFF2-40B4-BE49-F238E27FC236}">
                <a16:creationId xmlns:a16="http://schemas.microsoft.com/office/drawing/2014/main" id="{547199DD-DF56-CDB9-665C-247B04F32686}"/>
              </a:ext>
            </a:extLst>
          </p:cNvPr>
          <p:cNvGraphicFramePr/>
          <p:nvPr>
            <p:extLst>
              <p:ext uri="{D42A27DB-BD31-4B8C-83A1-F6EECF244321}">
                <p14:modId xmlns:p14="http://schemas.microsoft.com/office/powerpoint/2010/main" val="2138761807"/>
              </p:ext>
            </p:extLst>
          </p:nvPr>
        </p:nvGraphicFramePr>
        <p:xfrm>
          <a:off x="2994243" y="1535167"/>
          <a:ext cx="6203513" cy="44653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18320618"/>
      </p:ext>
    </p:extLst>
  </p:cSld>
  <p:clrMapOvr>
    <a:masterClrMapping/>
  </p:clrMapOvr>
  <mc:AlternateContent xmlns:mc="http://schemas.openxmlformats.org/markup-compatibility/2006" xmlns:p14="http://schemas.microsoft.com/office/powerpoint/2010/main">
    <mc:Choice Requires="p14">
      <p:transition spd="slow" p14:dur="2000" advTm="385"/>
    </mc:Choice>
    <mc:Fallback xmlns="">
      <p:transition spd="slow" advTm="385"/>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nvPicPr>
        <p:blipFill>
          <a:blip r:embed="rId2"/>
          <a:stretch>
            <a:fillRect/>
          </a:stretch>
        </p:blipFill>
        <p:spPr>
          <a:xfrm>
            <a:off x="7430477" y="5082962"/>
            <a:ext cx="3445661" cy="1775038"/>
          </a:xfrm>
          <a:prstGeom prst="rect">
            <a:avLst/>
          </a:prstGeom>
        </p:spPr>
      </p:pic>
      <p:pic>
        <p:nvPicPr>
          <p:cNvPr id="17" name="图片 16"/>
          <p:cNvPicPr>
            <a:picLocks noChangeAspect="1"/>
          </p:cNvPicPr>
          <p:nvPr/>
        </p:nvPicPr>
        <p:blipFill>
          <a:blip r:embed="rId3"/>
          <a:stretch>
            <a:fillRect/>
          </a:stretch>
        </p:blipFill>
        <p:spPr>
          <a:xfrm>
            <a:off x="894637" y="5064789"/>
            <a:ext cx="3946721" cy="1793211"/>
          </a:xfrm>
          <a:prstGeom prst="rect">
            <a:avLst/>
          </a:prstGeom>
        </p:spPr>
      </p:pic>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6719778" y="902748"/>
            <a:ext cx="4663389" cy="2645732"/>
          </a:xfrm>
          <a:prstGeom prst="rect">
            <a:avLst/>
          </a:prstGeom>
        </p:spPr>
      </p:pic>
      <p:sp>
        <p:nvSpPr>
          <p:cNvPr id="2" name="灯片编号占位符 1"/>
          <p:cNvSpPr>
            <a:spLocks noGrp="1"/>
          </p:cNvSpPr>
          <p:nvPr>
            <p:ph type="sldNum" sz="quarter" idx="12"/>
          </p:nvPr>
        </p:nvSpPr>
        <p:spPr/>
        <p:txBody>
          <a:bodyPr/>
          <a:lstStyle/>
          <a:p>
            <a:fld id="{C527D314-A2A3-4123-AB0C-DD7768E90F2B}" type="slidenum">
              <a:rPr lang="zh-CN" altLang="en-US" smtClean="0"/>
              <a:t>21</a:t>
            </a:fld>
            <a:endParaRPr lang="zh-CN" altLang="en-US" dirty="0"/>
          </a:p>
        </p:txBody>
      </p:sp>
      <p:sp>
        <p:nvSpPr>
          <p:cNvPr id="4" name="内容占位符 3"/>
          <p:cNvSpPr>
            <a:spLocks noGrp="1"/>
          </p:cNvSpPr>
          <p:nvPr>
            <p:ph sz="quarter" idx="14"/>
          </p:nvPr>
        </p:nvSpPr>
        <p:spPr>
          <a:xfrm>
            <a:off x="482902" y="941174"/>
            <a:ext cx="4989322" cy="2246270"/>
          </a:xfrm>
        </p:spPr>
        <p:txBody>
          <a:bodyPr>
            <a:normAutofit/>
          </a:bodyPr>
          <a:lstStyle/>
          <a:p>
            <a:pPr marL="342900" indent="-342900">
              <a:lnSpc>
                <a:spcPct val="125000"/>
              </a:lnSpc>
              <a:buFont typeface="Wingdings" panose="05000000000000000000" pitchFamily="2" charset="2"/>
              <a:buChar char="n"/>
            </a:pPr>
            <a:r>
              <a:rPr lang="zh-CN" altLang="en-US" sz="1800" dirty="0"/>
              <a:t>阻尼环（</a:t>
            </a:r>
            <a:r>
              <a:rPr lang="en-US" altLang="zh-CN" sz="1800" dirty="0"/>
              <a:t>Damping Ring, DR</a:t>
            </a:r>
            <a:r>
              <a:rPr lang="zh-CN" altLang="en-US" sz="1800" dirty="0"/>
              <a:t>）</a:t>
            </a:r>
            <a:endParaRPr lang="en-US" altLang="zh-CN" sz="1800" dirty="0"/>
          </a:p>
          <a:p>
            <a:pPr lvl="1">
              <a:lnSpc>
                <a:spcPct val="125000"/>
              </a:lnSpc>
              <a:buFont typeface="Wingdings" panose="05000000000000000000" pitchFamily="2" charset="2"/>
              <a:buChar char="Ø"/>
              <a:defRPr/>
            </a:pPr>
            <a:r>
              <a:rPr lang="zh-CN" altLang="en-US" sz="1600" dirty="0">
                <a:solidFill>
                  <a:srgbClr val="0000FF"/>
                </a:solidFill>
              </a:rPr>
              <a:t>注入：</a:t>
            </a:r>
            <a:r>
              <a:rPr lang="zh-CN" altLang="en-US" sz="1600" b="0" dirty="0">
                <a:solidFill>
                  <a:prstClr val="black"/>
                </a:solidFill>
              </a:rPr>
              <a:t>水平方向，单圈注入</a:t>
            </a:r>
            <a:endParaRPr lang="en-US" altLang="zh-CN" sz="1600" b="0" dirty="0">
              <a:solidFill>
                <a:prstClr val="black"/>
              </a:solidFill>
            </a:endParaRPr>
          </a:p>
          <a:p>
            <a:pPr lvl="1">
              <a:lnSpc>
                <a:spcPct val="125000"/>
              </a:lnSpc>
              <a:buFont typeface="Wingdings" panose="05000000000000000000" pitchFamily="2" charset="2"/>
              <a:buChar char="Ø"/>
              <a:defRPr/>
            </a:pPr>
            <a:r>
              <a:rPr lang="zh-CN" altLang="en-US" sz="1600" dirty="0">
                <a:solidFill>
                  <a:srgbClr val="0000FF"/>
                </a:solidFill>
              </a:rPr>
              <a:t>水平引出：</a:t>
            </a:r>
            <a:r>
              <a:rPr lang="zh-CN" altLang="en-US" sz="1600" b="0" dirty="0">
                <a:solidFill>
                  <a:prstClr val="black"/>
                </a:solidFill>
              </a:rPr>
              <a:t>单圈，引出至传输线</a:t>
            </a:r>
            <a:endParaRPr lang="en-US" altLang="zh-CN" sz="1600" b="0" dirty="0">
              <a:solidFill>
                <a:prstClr val="black"/>
              </a:solidFill>
            </a:endParaRPr>
          </a:p>
          <a:p>
            <a:pPr lvl="1">
              <a:lnSpc>
                <a:spcPct val="125000"/>
              </a:lnSpc>
              <a:buFont typeface="Wingdings" panose="05000000000000000000" pitchFamily="2" charset="2"/>
              <a:buChar char="Ø"/>
              <a:defRPr/>
            </a:pPr>
            <a:r>
              <a:rPr lang="zh-CN" altLang="en-US" sz="1600" dirty="0">
                <a:solidFill>
                  <a:srgbClr val="0000FF"/>
                </a:solidFill>
              </a:rPr>
              <a:t>垂直引出：</a:t>
            </a:r>
            <a:r>
              <a:rPr lang="zh-CN" altLang="en-US" sz="1600" b="0" dirty="0">
                <a:solidFill>
                  <a:prstClr val="black"/>
                </a:solidFill>
              </a:rPr>
              <a:t>单圈，引出并注入累积环</a:t>
            </a:r>
            <a:endParaRPr lang="en-US" altLang="zh-CN" sz="1600" b="0" dirty="0">
              <a:solidFill>
                <a:prstClr val="black"/>
              </a:solidFill>
            </a:endParaRPr>
          </a:p>
          <a:p>
            <a:pPr lvl="1">
              <a:lnSpc>
                <a:spcPct val="125000"/>
              </a:lnSpc>
              <a:buFont typeface="Wingdings" panose="05000000000000000000" pitchFamily="2" charset="2"/>
              <a:buChar char="Ø"/>
              <a:defRPr/>
            </a:pPr>
            <a:r>
              <a:rPr lang="zh-CN" altLang="en-US" sz="1600" b="0" dirty="0">
                <a:solidFill>
                  <a:prstClr val="black"/>
                </a:solidFill>
              </a:rPr>
              <a:t>注入与垂直引出位于同一个直线节</a:t>
            </a:r>
            <a:endParaRPr lang="zh-CN" altLang="en-US" dirty="0"/>
          </a:p>
        </p:txBody>
      </p:sp>
      <p:pic>
        <p:nvPicPr>
          <p:cNvPr id="5" name="图片 4"/>
          <p:cNvPicPr/>
          <p:nvPr/>
        </p:nvPicPr>
        <p:blipFill rotWithShape="1">
          <a:blip r:embed="rId5" cstate="print">
            <a:extLst>
              <a:ext uri="{28A0092B-C50C-407E-A947-70E740481C1C}">
                <a14:useLocalDpi xmlns:a14="http://schemas.microsoft.com/office/drawing/2010/main" val="0"/>
              </a:ext>
            </a:extLst>
          </a:blip>
          <a:srcRect t="30877" r="50562" b="32072"/>
          <a:stretch>
            <a:fillRect/>
          </a:stretch>
        </p:blipFill>
        <p:spPr bwMode="auto">
          <a:xfrm>
            <a:off x="10681052" y="51234"/>
            <a:ext cx="1397704" cy="646330"/>
          </a:xfrm>
          <a:prstGeom prst="rect">
            <a:avLst/>
          </a:prstGeom>
          <a:ln>
            <a:noFill/>
          </a:ln>
        </p:spPr>
      </p:pic>
      <p:sp>
        <p:nvSpPr>
          <p:cNvPr id="6" name="内容占位符 3"/>
          <p:cNvSpPr txBox="1"/>
          <p:nvPr/>
        </p:nvSpPr>
        <p:spPr>
          <a:xfrm>
            <a:off x="482902" y="2835584"/>
            <a:ext cx="4989322" cy="118683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b="1" i="0" kern="1200" baseline="0">
                <a:solidFill>
                  <a:schemeClr val="tx1"/>
                </a:solidFill>
                <a:latin typeface="Arial" panose="020B0604020202020204" pitchFamily="34" charset="0"/>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b="1" i="0" kern="1200" baseline="0">
                <a:solidFill>
                  <a:schemeClr val="tx1"/>
                </a:solidFill>
                <a:latin typeface="Arial" panose="020B0604020202020204" pitchFamily="34" charset="0"/>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1" i="0" kern="1200" baseline="0">
                <a:solidFill>
                  <a:schemeClr val="tx1"/>
                </a:solidFill>
                <a:latin typeface="Arial" panose="020B0604020202020204" pitchFamily="34" charset="0"/>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1" i="0" kern="1200" baseline="0">
                <a:solidFill>
                  <a:schemeClr val="tx1"/>
                </a:solidFill>
                <a:latin typeface="Arial" panose="020B0604020202020204" pitchFamily="34" charset="0"/>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b="1" i="0" kern="1200" baseline="0">
                <a:solidFill>
                  <a:schemeClr val="tx1"/>
                </a:solidFill>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25000"/>
              </a:lnSpc>
              <a:buFont typeface="Wingdings" panose="05000000000000000000" pitchFamily="2" charset="2"/>
              <a:buChar char="n"/>
            </a:pPr>
            <a:r>
              <a:rPr lang="zh-CN" altLang="en-US" sz="1800" dirty="0"/>
              <a:t>累积环（</a:t>
            </a:r>
            <a:r>
              <a:rPr lang="en-US" altLang="zh-CN" sz="1800" dirty="0"/>
              <a:t>Accumulating Ring,</a:t>
            </a:r>
            <a:r>
              <a:rPr lang="zh-CN" altLang="en-US" sz="1800" dirty="0"/>
              <a:t> </a:t>
            </a:r>
            <a:r>
              <a:rPr lang="en-US" altLang="zh-CN" sz="1800" dirty="0"/>
              <a:t>AR</a:t>
            </a:r>
            <a:r>
              <a:rPr lang="zh-CN" altLang="en-US" sz="1800" dirty="0"/>
              <a:t>）</a:t>
            </a:r>
            <a:endParaRPr lang="en-US" altLang="zh-CN" sz="1800" dirty="0"/>
          </a:p>
          <a:p>
            <a:pPr lvl="1">
              <a:lnSpc>
                <a:spcPct val="125000"/>
              </a:lnSpc>
              <a:buFont typeface="Wingdings" panose="05000000000000000000" pitchFamily="2" charset="2"/>
              <a:buChar char="Ø"/>
              <a:defRPr/>
            </a:pPr>
            <a:r>
              <a:rPr lang="zh-CN" altLang="en-US" sz="1600" dirty="0">
                <a:solidFill>
                  <a:srgbClr val="0000FF"/>
                </a:solidFill>
              </a:rPr>
              <a:t>注入：</a:t>
            </a:r>
            <a:r>
              <a:rPr lang="zh-CN" altLang="en-US" sz="1600" b="0" dirty="0">
                <a:solidFill>
                  <a:prstClr val="black"/>
                </a:solidFill>
              </a:rPr>
              <a:t>垂直方向，多圈注入，四凸轨方案</a:t>
            </a:r>
          </a:p>
          <a:p>
            <a:pPr lvl="1">
              <a:lnSpc>
                <a:spcPct val="125000"/>
              </a:lnSpc>
              <a:buFont typeface="Wingdings" panose="05000000000000000000" pitchFamily="2" charset="2"/>
              <a:buChar char="Ø"/>
              <a:defRPr/>
            </a:pPr>
            <a:r>
              <a:rPr lang="zh-CN" altLang="en-US" sz="1600" dirty="0">
                <a:solidFill>
                  <a:srgbClr val="0000FF"/>
                </a:solidFill>
              </a:rPr>
              <a:t>引出：</a:t>
            </a:r>
            <a:r>
              <a:rPr lang="zh-CN" altLang="en-US" sz="1600" b="0" dirty="0">
                <a:solidFill>
                  <a:prstClr val="black"/>
                </a:solidFill>
              </a:rPr>
              <a:t>单圈，水平方向，引出至传输线</a:t>
            </a:r>
          </a:p>
        </p:txBody>
      </p:sp>
      <p:sp>
        <p:nvSpPr>
          <p:cNvPr id="7" name="内容占位符 3"/>
          <p:cNvSpPr txBox="1"/>
          <p:nvPr/>
        </p:nvSpPr>
        <p:spPr>
          <a:xfrm>
            <a:off x="6271646" y="3630754"/>
            <a:ext cx="5373790" cy="4164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b="1" i="0" kern="1200" baseline="0">
                <a:solidFill>
                  <a:schemeClr val="tx1"/>
                </a:solidFill>
                <a:latin typeface="Arial" panose="020B0604020202020204" pitchFamily="34" charset="0"/>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b="1" i="0" kern="1200" baseline="0">
                <a:solidFill>
                  <a:schemeClr val="tx1"/>
                </a:solidFill>
                <a:latin typeface="Arial" panose="020B0604020202020204" pitchFamily="34" charset="0"/>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1" i="0" kern="1200" baseline="0">
                <a:solidFill>
                  <a:schemeClr val="tx1"/>
                </a:solidFill>
                <a:latin typeface="Arial" panose="020B0604020202020204" pitchFamily="34" charset="0"/>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1" i="0" kern="1200" baseline="0">
                <a:solidFill>
                  <a:schemeClr val="tx1"/>
                </a:solidFill>
                <a:latin typeface="Arial" panose="020B0604020202020204" pitchFamily="34" charset="0"/>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b="1" i="0" kern="1200" baseline="0">
                <a:solidFill>
                  <a:schemeClr val="tx1"/>
                </a:solidFill>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800" b="0" dirty="0">
                <a:solidFill>
                  <a:prstClr val="black"/>
                </a:solidFill>
                <a:latin typeface="微软雅黑" panose="020B0503020204020204" pitchFamily="34" charset="-122"/>
              </a:rPr>
              <a:t>阻尼环和累积环束流引出后进入同一段传输线</a:t>
            </a:r>
            <a:endParaRPr lang="en-US" altLang="zh-CN" sz="1600" b="0" dirty="0">
              <a:solidFill>
                <a:prstClr val="black"/>
              </a:solidFill>
              <a:latin typeface="微软雅黑" panose="020B0503020204020204" pitchFamily="34" charset="-122"/>
            </a:endParaRPr>
          </a:p>
        </p:txBody>
      </p:sp>
      <p:sp>
        <p:nvSpPr>
          <p:cNvPr id="9" name="文本框 8"/>
          <p:cNvSpPr txBox="1"/>
          <p:nvPr/>
        </p:nvSpPr>
        <p:spPr>
          <a:xfrm>
            <a:off x="6184849" y="1178305"/>
            <a:ext cx="795108" cy="369332"/>
          </a:xfrm>
          <a:prstGeom prst="rect">
            <a:avLst/>
          </a:prstGeom>
          <a:noFill/>
        </p:spPr>
        <p:txBody>
          <a:bodyPr wrap="square" rtlCol="0">
            <a:spAutoFit/>
          </a:bodyPr>
          <a:lstStyle/>
          <a:p>
            <a:r>
              <a:rPr lang="en-US" altLang="zh-CN" b="1" dirty="0">
                <a:solidFill>
                  <a:srgbClr val="FF0000"/>
                </a:solidFill>
                <a:latin typeface="Arial" panose="020B0604020202020204" pitchFamily="34" charset="0"/>
                <a:ea typeface="黑体" panose="02010609060101010101" pitchFamily="49" charset="-122"/>
              </a:rPr>
              <a:t>AR</a:t>
            </a:r>
          </a:p>
        </p:txBody>
      </p:sp>
      <p:sp>
        <p:nvSpPr>
          <p:cNvPr id="10" name="文本框 9"/>
          <p:cNvSpPr txBox="1"/>
          <p:nvPr/>
        </p:nvSpPr>
        <p:spPr>
          <a:xfrm>
            <a:off x="6184849" y="2225614"/>
            <a:ext cx="795108" cy="369332"/>
          </a:xfrm>
          <a:prstGeom prst="rect">
            <a:avLst/>
          </a:prstGeom>
          <a:noFill/>
        </p:spPr>
        <p:txBody>
          <a:bodyPr wrap="square" rtlCol="0">
            <a:spAutoFit/>
          </a:bodyPr>
          <a:lstStyle/>
          <a:p>
            <a:r>
              <a:rPr lang="en-US" altLang="zh-CN" b="1" dirty="0">
                <a:solidFill>
                  <a:schemeClr val="accent1"/>
                </a:solidFill>
                <a:latin typeface="Arial" panose="020B0604020202020204" pitchFamily="34" charset="0"/>
                <a:ea typeface="黑体" panose="02010609060101010101" pitchFamily="49" charset="-122"/>
              </a:rPr>
              <a:t>DR</a:t>
            </a:r>
          </a:p>
        </p:txBody>
      </p:sp>
      <p:sp>
        <p:nvSpPr>
          <p:cNvPr id="15" name="内容占位符 3"/>
          <p:cNvSpPr txBox="1"/>
          <p:nvPr/>
        </p:nvSpPr>
        <p:spPr>
          <a:xfrm>
            <a:off x="482902" y="4039110"/>
            <a:ext cx="4989322" cy="118683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b="1" i="0" kern="1200" baseline="0">
                <a:solidFill>
                  <a:schemeClr val="tx1"/>
                </a:solidFill>
                <a:latin typeface="Arial" panose="020B0604020202020204" pitchFamily="34" charset="0"/>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b="1" i="0" kern="1200" baseline="0">
                <a:solidFill>
                  <a:schemeClr val="tx1"/>
                </a:solidFill>
                <a:latin typeface="Arial" panose="020B0604020202020204" pitchFamily="34" charset="0"/>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1" i="0" kern="1200" baseline="0">
                <a:solidFill>
                  <a:schemeClr val="tx1"/>
                </a:solidFill>
                <a:latin typeface="Arial" panose="020B0604020202020204" pitchFamily="34" charset="0"/>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1" i="0" kern="1200" baseline="0">
                <a:solidFill>
                  <a:schemeClr val="tx1"/>
                </a:solidFill>
                <a:latin typeface="Arial" panose="020B0604020202020204" pitchFamily="34" charset="0"/>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b="1" i="0" kern="1200" baseline="0">
                <a:solidFill>
                  <a:schemeClr val="tx1"/>
                </a:solidFill>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25000"/>
              </a:lnSpc>
              <a:buFont typeface="Wingdings" panose="05000000000000000000" pitchFamily="2" charset="2"/>
              <a:buChar char="p"/>
            </a:pPr>
            <a:r>
              <a:rPr lang="en-US" altLang="zh-CN" sz="1800" dirty="0"/>
              <a:t>DR</a:t>
            </a:r>
            <a:r>
              <a:rPr lang="zh-CN" altLang="en-US" sz="1800" dirty="0"/>
              <a:t>与</a:t>
            </a:r>
            <a:r>
              <a:rPr lang="en-US" altLang="zh-CN" sz="1800" dirty="0"/>
              <a:t>AR</a:t>
            </a:r>
            <a:r>
              <a:rPr lang="zh-CN" altLang="en-US" sz="1800" dirty="0"/>
              <a:t>不等周长方案：</a:t>
            </a:r>
            <a:endParaRPr lang="en-US" altLang="zh-CN" sz="1800" dirty="0"/>
          </a:p>
          <a:p>
            <a:pPr lvl="1">
              <a:lnSpc>
                <a:spcPct val="125000"/>
              </a:lnSpc>
              <a:buFont typeface="Wingdings" panose="05000000000000000000" pitchFamily="2" charset="2"/>
              <a:buChar char="Ø"/>
              <a:defRPr/>
            </a:pPr>
            <a:r>
              <a:rPr lang="en-US" altLang="zh-CN" sz="1600" b="0" dirty="0"/>
              <a:t>AR</a:t>
            </a:r>
            <a:r>
              <a:rPr lang="zh-CN" altLang="en-US" sz="1600" b="0" dirty="0"/>
              <a:t>中束团</a:t>
            </a:r>
            <a:r>
              <a:rPr lang="zh-CN" altLang="en-US" sz="1600" dirty="0">
                <a:solidFill>
                  <a:srgbClr val="FF0000"/>
                </a:solidFill>
              </a:rPr>
              <a:t>按顺序填充，每个束团填充三次</a:t>
            </a:r>
          </a:p>
          <a:p>
            <a:pPr lvl="1">
              <a:lnSpc>
                <a:spcPct val="125000"/>
              </a:lnSpc>
              <a:buFont typeface="Wingdings" panose="05000000000000000000" pitchFamily="2" charset="2"/>
              <a:buChar char="Ø"/>
              <a:defRPr/>
            </a:pPr>
            <a:r>
              <a:rPr lang="en-US" altLang="zh-CN" sz="1600" b="0" dirty="0"/>
              <a:t>AR</a:t>
            </a:r>
            <a:r>
              <a:rPr lang="zh-CN" altLang="en-US" sz="1600" b="0" dirty="0"/>
              <a:t>每次引出的时间间隔相同</a:t>
            </a:r>
          </a:p>
        </p:txBody>
      </p:sp>
      <p:sp>
        <p:nvSpPr>
          <p:cNvPr id="16" name="内容占位符 3"/>
          <p:cNvSpPr txBox="1"/>
          <p:nvPr/>
        </p:nvSpPr>
        <p:spPr>
          <a:xfrm>
            <a:off x="6334265" y="4027068"/>
            <a:ext cx="5762846" cy="118683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b="1" i="0" kern="1200" baseline="0">
                <a:solidFill>
                  <a:schemeClr val="tx1"/>
                </a:solidFill>
                <a:latin typeface="Arial" panose="020B0604020202020204" pitchFamily="34" charset="0"/>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b="1" i="0" kern="1200" baseline="0">
                <a:solidFill>
                  <a:schemeClr val="tx1"/>
                </a:solidFill>
                <a:latin typeface="Arial" panose="020B0604020202020204" pitchFamily="34" charset="0"/>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1" i="0" kern="1200" baseline="0">
                <a:solidFill>
                  <a:schemeClr val="tx1"/>
                </a:solidFill>
                <a:latin typeface="Arial" panose="020B0604020202020204" pitchFamily="34" charset="0"/>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1" i="0" kern="1200" baseline="0">
                <a:solidFill>
                  <a:schemeClr val="tx1"/>
                </a:solidFill>
                <a:latin typeface="Arial" panose="020B0604020202020204" pitchFamily="34" charset="0"/>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b="1" i="0" kern="1200" baseline="0">
                <a:solidFill>
                  <a:schemeClr val="tx1"/>
                </a:solidFill>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25000"/>
              </a:lnSpc>
              <a:buFont typeface="Wingdings" panose="05000000000000000000" pitchFamily="2" charset="2"/>
              <a:buChar char="p"/>
            </a:pPr>
            <a:r>
              <a:rPr lang="en-US" altLang="zh-CN" sz="1800" dirty="0"/>
              <a:t>DR</a:t>
            </a:r>
            <a:r>
              <a:rPr lang="zh-CN" altLang="en-US" sz="1800" dirty="0"/>
              <a:t>与</a:t>
            </a:r>
            <a:r>
              <a:rPr lang="en-US" altLang="zh-CN" sz="1800" dirty="0"/>
              <a:t>AR</a:t>
            </a:r>
            <a:r>
              <a:rPr lang="zh-CN" altLang="en-US" sz="1800" dirty="0"/>
              <a:t>等周长方案：</a:t>
            </a:r>
            <a:endParaRPr lang="en-US" altLang="zh-CN" sz="1800" dirty="0"/>
          </a:p>
          <a:p>
            <a:pPr lvl="1">
              <a:lnSpc>
                <a:spcPct val="125000"/>
              </a:lnSpc>
              <a:buFont typeface="Wingdings" panose="05000000000000000000" pitchFamily="2" charset="2"/>
              <a:buChar char="Ø"/>
              <a:defRPr/>
            </a:pPr>
            <a:r>
              <a:rPr lang="zh-CN" altLang="en-US" sz="1600" b="0" dirty="0"/>
              <a:t>束团</a:t>
            </a:r>
            <a:r>
              <a:rPr lang="zh-CN" altLang="en-US" sz="1600" dirty="0">
                <a:solidFill>
                  <a:srgbClr val="FF0000"/>
                </a:solidFill>
              </a:rPr>
              <a:t>一一对应填充</a:t>
            </a:r>
          </a:p>
          <a:p>
            <a:pPr lvl="1">
              <a:lnSpc>
                <a:spcPct val="125000"/>
              </a:lnSpc>
              <a:buFont typeface="Wingdings" panose="05000000000000000000" pitchFamily="2" charset="2"/>
              <a:buChar char="Ø"/>
              <a:defRPr/>
            </a:pPr>
            <a:r>
              <a:rPr lang="zh-CN" altLang="en-US" sz="1600" b="0" dirty="0"/>
              <a:t>为实现发射度充分阻尼，束团分为两组，轮换注入引出</a:t>
            </a:r>
          </a:p>
        </p:txBody>
      </p:sp>
      <p:sp>
        <p:nvSpPr>
          <p:cNvPr id="19" name="文本框 18"/>
          <p:cNvSpPr txBox="1"/>
          <p:nvPr/>
        </p:nvSpPr>
        <p:spPr>
          <a:xfrm>
            <a:off x="594818" y="5213899"/>
            <a:ext cx="795108" cy="369332"/>
          </a:xfrm>
          <a:prstGeom prst="rect">
            <a:avLst/>
          </a:prstGeom>
          <a:noFill/>
        </p:spPr>
        <p:txBody>
          <a:bodyPr wrap="square" rtlCol="0">
            <a:spAutoFit/>
          </a:bodyPr>
          <a:lstStyle/>
          <a:p>
            <a:r>
              <a:rPr lang="en-US" altLang="zh-CN" b="1" dirty="0">
                <a:solidFill>
                  <a:srgbClr val="FF0000"/>
                </a:solidFill>
                <a:latin typeface="Arial" panose="020B0604020202020204" pitchFamily="34" charset="0"/>
                <a:ea typeface="黑体" panose="02010609060101010101" pitchFamily="49" charset="-122"/>
              </a:rPr>
              <a:t>AR</a:t>
            </a:r>
          </a:p>
        </p:txBody>
      </p:sp>
      <p:sp>
        <p:nvSpPr>
          <p:cNvPr id="20" name="文本框 19"/>
          <p:cNvSpPr txBox="1"/>
          <p:nvPr/>
        </p:nvSpPr>
        <p:spPr>
          <a:xfrm>
            <a:off x="594818" y="6261208"/>
            <a:ext cx="795108" cy="369332"/>
          </a:xfrm>
          <a:prstGeom prst="rect">
            <a:avLst/>
          </a:prstGeom>
          <a:noFill/>
        </p:spPr>
        <p:txBody>
          <a:bodyPr wrap="square" rtlCol="0">
            <a:spAutoFit/>
          </a:bodyPr>
          <a:lstStyle/>
          <a:p>
            <a:r>
              <a:rPr lang="en-US" altLang="zh-CN" b="1" dirty="0">
                <a:solidFill>
                  <a:schemeClr val="accent1"/>
                </a:solidFill>
                <a:latin typeface="Arial" panose="020B0604020202020204" pitchFamily="34" charset="0"/>
                <a:ea typeface="黑体" panose="02010609060101010101" pitchFamily="49" charset="-122"/>
              </a:rPr>
              <a:t>DR</a:t>
            </a:r>
          </a:p>
        </p:txBody>
      </p:sp>
      <p:sp>
        <p:nvSpPr>
          <p:cNvPr id="24" name="文本框 23"/>
          <p:cNvSpPr txBox="1"/>
          <p:nvPr/>
        </p:nvSpPr>
        <p:spPr>
          <a:xfrm>
            <a:off x="6813830" y="5225517"/>
            <a:ext cx="795108" cy="369332"/>
          </a:xfrm>
          <a:prstGeom prst="rect">
            <a:avLst/>
          </a:prstGeom>
          <a:noFill/>
        </p:spPr>
        <p:txBody>
          <a:bodyPr wrap="square" rtlCol="0">
            <a:spAutoFit/>
          </a:bodyPr>
          <a:lstStyle/>
          <a:p>
            <a:r>
              <a:rPr lang="en-US" altLang="zh-CN" b="1" dirty="0">
                <a:solidFill>
                  <a:srgbClr val="FF0000"/>
                </a:solidFill>
                <a:latin typeface="Arial" panose="020B0604020202020204" pitchFamily="34" charset="0"/>
                <a:ea typeface="黑体" panose="02010609060101010101" pitchFamily="49" charset="-122"/>
              </a:rPr>
              <a:t>AR</a:t>
            </a:r>
          </a:p>
        </p:txBody>
      </p:sp>
      <p:sp>
        <p:nvSpPr>
          <p:cNvPr id="25" name="文本框 24"/>
          <p:cNvSpPr txBox="1"/>
          <p:nvPr/>
        </p:nvSpPr>
        <p:spPr>
          <a:xfrm>
            <a:off x="6813830" y="6272826"/>
            <a:ext cx="795108" cy="369332"/>
          </a:xfrm>
          <a:prstGeom prst="rect">
            <a:avLst/>
          </a:prstGeom>
          <a:noFill/>
        </p:spPr>
        <p:txBody>
          <a:bodyPr wrap="square" rtlCol="0">
            <a:spAutoFit/>
          </a:bodyPr>
          <a:lstStyle/>
          <a:p>
            <a:r>
              <a:rPr lang="en-US" altLang="zh-CN" b="1" dirty="0">
                <a:solidFill>
                  <a:schemeClr val="accent1"/>
                </a:solidFill>
                <a:latin typeface="Arial" panose="020B0604020202020204" pitchFamily="34" charset="0"/>
                <a:ea typeface="黑体" panose="02010609060101010101" pitchFamily="49" charset="-122"/>
              </a:rPr>
              <a:t>DR</a:t>
            </a:r>
          </a:p>
        </p:txBody>
      </p:sp>
      <p:sp>
        <p:nvSpPr>
          <p:cNvPr id="11" name="文本框 10"/>
          <p:cNvSpPr txBox="1"/>
          <p:nvPr/>
        </p:nvSpPr>
        <p:spPr>
          <a:xfrm>
            <a:off x="5057140" y="4886325"/>
            <a:ext cx="1466850" cy="1822450"/>
          </a:xfrm>
          <a:prstGeom prst="rect">
            <a:avLst/>
          </a:prstGeom>
          <a:noFill/>
        </p:spPr>
        <p:txBody>
          <a:bodyPr wrap="square" rtlCol="0">
            <a:noAutofit/>
          </a:bodyPr>
          <a:lstStyle/>
          <a:p>
            <a:r>
              <a:rPr lang="zh-CN" altLang="en-US" sz="1600" dirty="0">
                <a:latin typeface="Arial" panose="020B0604020202020204" pitchFamily="34" charset="0"/>
                <a:ea typeface="黑体" panose="02010609060101010101" pitchFamily="49" charset="-122"/>
              </a:rPr>
              <a:t>不同方案对环中束团数目、注入系统参数、注入时序的要求不同，目前倾向采用等周长方案</a:t>
            </a:r>
            <a:endParaRPr lang="en-US" altLang="zh-CN" sz="1600" dirty="0">
              <a:latin typeface="Arial" panose="020B0604020202020204" pitchFamily="34" charset="0"/>
              <a:ea typeface="黑体" panose="02010609060101010101" pitchFamily="49" charset="-122"/>
            </a:endParaRPr>
          </a:p>
        </p:txBody>
      </p:sp>
      <p:sp>
        <p:nvSpPr>
          <p:cNvPr id="22" name="内容占位符 21">
            <a:extLst>
              <a:ext uri="{FF2B5EF4-FFF2-40B4-BE49-F238E27FC236}">
                <a16:creationId xmlns:a16="http://schemas.microsoft.com/office/drawing/2014/main" id="{E54B80EA-165D-2C4C-2E0B-F26C2C5A1E43}"/>
              </a:ext>
            </a:extLst>
          </p:cNvPr>
          <p:cNvSpPr>
            <a:spLocks noGrp="1"/>
          </p:cNvSpPr>
          <p:nvPr>
            <p:ph sz="quarter" idx="13"/>
          </p:nvPr>
        </p:nvSpPr>
        <p:spPr/>
        <p:txBody>
          <a:bodyPr/>
          <a:lstStyle/>
          <a:p>
            <a:pPr algn="ctr"/>
            <a:r>
              <a:rPr lang="en-US" altLang="zh-CN" dirty="0"/>
              <a:t>3.1 STCF</a:t>
            </a:r>
            <a:r>
              <a:rPr lang="zh-CN" altLang="en-US" dirty="0"/>
              <a:t>正电子环注入引出方案</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3"/>
          <a:srcRect/>
          <a:stretch/>
        </p:blipFill>
        <p:spPr>
          <a:xfrm>
            <a:off x="1630878" y="3610268"/>
            <a:ext cx="8821242" cy="3111207"/>
          </a:xfrm>
          <a:prstGeom prst="rect">
            <a:avLst/>
          </a:prstGeom>
        </p:spPr>
      </p:pic>
      <p:sp>
        <p:nvSpPr>
          <p:cNvPr id="2" name="灯片编号占位符 1"/>
          <p:cNvSpPr>
            <a:spLocks noGrp="1"/>
          </p:cNvSpPr>
          <p:nvPr>
            <p:ph type="sldNum" sz="quarter" idx="12"/>
          </p:nvPr>
        </p:nvSpPr>
        <p:spPr/>
        <p:txBody>
          <a:bodyPr/>
          <a:lstStyle/>
          <a:p>
            <a:fld id="{C527D314-A2A3-4123-AB0C-DD7768E90F2B}" type="slidenum">
              <a:rPr lang="zh-CN" altLang="en-US" smtClean="0"/>
              <a:t>22</a:t>
            </a:fld>
            <a:endParaRPr lang="zh-CN" altLang="en-US" dirty="0"/>
          </a:p>
        </p:txBody>
      </p:sp>
      <p:sp>
        <p:nvSpPr>
          <p:cNvPr id="3" name="内容占位符 2"/>
          <p:cNvSpPr>
            <a:spLocks noGrp="1"/>
          </p:cNvSpPr>
          <p:nvPr>
            <p:ph sz="quarter" idx="13"/>
          </p:nvPr>
        </p:nvSpPr>
        <p:spPr/>
        <p:txBody>
          <a:bodyPr/>
          <a:lstStyle/>
          <a:p>
            <a:pPr algn="ctr"/>
            <a:r>
              <a:rPr lang="en-US" altLang="zh-CN" dirty="0"/>
              <a:t>3.2 </a:t>
            </a:r>
            <a:r>
              <a:rPr lang="en-US" altLang="zh-CN" sz="2800" b="1" kern="1200" baseline="0" dirty="0">
                <a:solidFill>
                  <a:prstClr val="black"/>
                </a:solidFill>
                <a:latin typeface="Arial" panose="020B0604020202020204" pitchFamily="34" charset="0"/>
                <a:ea typeface="微软雅黑" panose="020B0503020204020204" pitchFamily="34" charset="-122"/>
                <a:cs typeface="+mn-cs"/>
              </a:rPr>
              <a:t>STCF</a:t>
            </a:r>
            <a:r>
              <a:rPr lang="zh-CN" altLang="en-US" sz="2800" b="1" kern="1200" baseline="0" dirty="0">
                <a:solidFill>
                  <a:prstClr val="black"/>
                </a:solidFill>
                <a:latin typeface="Arial" panose="020B0604020202020204" pitchFamily="34" charset="0"/>
                <a:ea typeface="微软雅黑" panose="020B0503020204020204" pitchFamily="34" charset="-122"/>
                <a:cs typeface="+mn-cs"/>
              </a:rPr>
              <a:t>单阻尼环注入引出设计</a:t>
            </a:r>
          </a:p>
        </p:txBody>
      </p:sp>
      <mc:AlternateContent xmlns:mc="http://schemas.openxmlformats.org/markup-compatibility/2006" xmlns:a14="http://schemas.microsoft.com/office/drawing/2010/main">
        <mc:Choice Requires="a14">
          <p:sp>
            <p:nvSpPr>
              <p:cNvPr id="4" name="内容占位符 3"/>
              <p:cNvSpPr>
                <a:spLocks noGrp="1"/>
              </p:cNvSpPr>
              <p:nvPr>
                <p:ph sz="quarter" idx="14"/>
              </p:nvPr>
            </p:nvSpPr>
            <p:spPr>
              <a:xfrm>
                <a:off x="233111" y="964765"/>
                <a:ext cx="7093983" cy="2103936"/>
              </a:xfrm>
            </p:spPr>
            <p:txBody>
              <a:bodyPr>
                <a:normAutofit/>
              </a:bodyPr>
              <a:lstStyle/>
              <a:p>
                <a:pPr marL="342900" indent="-342900">
                  <a:lnSpc>
                    <a:spcPct val="125000"/>
                  </a:lnSpc>
                  <a:buFont typeface="Wingdings" panose="05000000000000000000" pitchFamily="2" charset="2"/>
                  <a:buChar char="n"/>
                </a:pPr>
                <a:r>
                  <a:rPr lang="zh-CN" altLang="en-US" sz="1800" dirty="0"/>
                  <a:t>束流轨道要求：</a:t>
                </a:r>
                <a:endParaRPr lang="en-US" altLang="zh-CN" sz="1800" dirty="0"/>
              </a:p>
              <a:p>
                <a:pPr marL="1028700" lvl="1" indent="-342900">
                  <a:lnSpc>
                    <a:spcPct val="125000"/>
                  </a:lnSpc>
                  <a:buFont typeface="Wingdings" panose="05000000000000000000" pitchFamily="2" charset="2"/>
                  <a:buChar char="Ø"/>
                </a:pPr>
                <a14:m>
                  <m:oMath xmlns:m="http://schemas.openxmlformats.org/officeDocument/2006/math">
                    <m:sSub>
                      <m:sSubPr>
                        <m:ctrlPr>
                          <a:rPr lang="en-US" altLang="zh-CN" sz="1800" b="0" i="1">
                            <a:latin typeface="Cambria Math" panose="02040503050406030204" pitchFamily="18" charset="0"/>
                          </a:rPr>
                        </m:ctrlPr>
                      </m:sSubPr>
                      <m:e>
                        <m:r>
                          <a:rPr lang="en-US" altLang="zh-CN" sz="1800" b="0">
                            <a:latin typeface="Cambria Math" panose="02040503050406030204" pitchFamily="18" charset="0"/>
                          </a:rPr>
                          <m:t>𝑥</m:t>
                        </m:r>
                      </m:e>
                      <m:sub>
                        <m:r>
                          <a:rPr lang="en-US" altLang="zh-CN" sz="1800" b="0">
                            <a:latin typeface="Cambria Math" panose="02040503050406030204" pitchFamily="18" charset="0"/>
                          </a:rPr>
                          <m:t>0</m:t>
                        </m:r>
                      </m:sub>
                    </m:sSub>
                  </m:oMath>
                </a14:m>
                <a:r>
                  <a:rPr lang="zh-CN" altLang="en-US" sz="1800" b="0" dirty="0"/>
                  <a:t> </a:t>
                </a:r>
                <a:r>
                  <a:rPr lang="en-US" altLang="zh-CN" sz="1800" b="0" dirty="0"/>
                  <a:t>= 28 mm (</a:t>
                </a:r>
                <a:r>
                  <a:rPr lang="zh-CN" altLang="en-US" sz="1800" b="0" dirty="0"/>
                  <a:t>束流包络 </a:t>
                </a:r>
                <a:r>
                  <a:rPr lang="en-US" altLang="zh-CN" sz="1800" b="0" dirty="0"/>
                  <a:t>+ </a:t>
                </a:r>
                <a:r>
                  <a:rPr lang="zh-CN" altLang="en-US" sz="1800" b="0" dirty="0"/>
                  <a:t>切割板 </a:t>
                </a:r>
                <a:r>
                  <a:rPr lang="en-US" altLang="zh-CN" sz="1800" b="0" dirty="0"/>
                  <a:t>+ 1mm</a:t>
                </a:r>
                <a:r>
                  <a:rPr lang="zh-CN" altLang="en-US" sz="1800" b="0" dirty="0"/>
                  <a:t>闭轨误差 </a:t>
                </a:r>
                <a:r>
                  <a:rPr lang="en-US" altLang="zh-CN" sz="1800" b="0" dirty="0"/>
                  <a:t>+ </a:t>
                </a:r>
                <a:r>
                  <a:rPr lang="zh-CN" altLang="en-US" sz="1800" b="0" dirty="0"/>
                  <a:t>余量）</a:t>
                </a:r>
                <a:endParaRPr lang="en-US" altLang="zh-CN" sz="1800" b="0" dirty="0"/>
              </a:p>
              <a:p>
                <a:pPr marL="1028700" lvl="1" indent="-342900">
                  <a:lnSpc>
                    <a:spcPct val="125000"/>
                  </a:lnSpc>
                  <a:buFont typeface="Wingdings" panose="05000000000000000000" pitchFamily="2" charset="2"/>
                  <a:buChar char="Ø"/>
                </a:pPr>
                <a14:m>
                  <m:oMath xmlns:m="http://schemas.openxmlformats.org/officeDocument/2006/math">
                    <m:sSubSup>
                      <m:sSubSupPr>
                        <m:ctrlPr>
                          <a:rPr lang="en-US" altLang="zh-CN" sz="1800" b="0" i="1">
                            <a:latin typeface="Cambria Math" panose="02040503050406030204" pitchFamily="18" charset="0"/>
                          </a:rPr>
                        </m:ctrlPr>
                      </m:sSubSupPr>
                      <m:e>
                        <m:r>
                          <a:rPr lang="en-US" altLang="zh-CN" sz="1800" b="0">
                            <a:latin typeface="Cambria Math" panose="02040503050406030204" pitchFamily="18" charset="0"/>
                          </a:rPr>
                          <m:t>𝑥</m:t>
                        </m:r>
                      </m:e>
                      <m:sub>
                        <m:r>
                          <a:rPr lang="en-US" altLang="zh-CN" sz="1800" b="0">
                            <a:latin typeface="Cambria Math" panose="02040503050406030204" pitchFamily="18" charset="0"/>
                          </a:rPr>
                          <m:t>0</m:t>
                        </m:r>
                      </m:sub>
                      <m:sup>
                        <m:r>
                          <a:rPr lang="en-US" altLang="zh-CN" sz="1800" b="0">
                            <a:latin typeface="Cambria Math" panose="02040503050406030204" pitchFamily="18" charset="0"/>
                          </a:rPr>
                          <m:t>′</m:t>
                        </m:r>
                      </m:sup>
                    </m:sSubSup>
                  </m:oMath>
                </a14:m>
                <a:r>
                  <a:rPr lang="en-US" altLang="zh-CN" sz="1800" b="0" dirty="0"/>
                  <a:t> = -2.753 </a:t>
                </a:r>
                <a:r>
                  <a:rPr lang="en-US" altLang="zh-CN" sz="1800" b="0" dirty="0" err="1"/>
                  <a:t>mrad</a:t>
                </a:r>
                <a:endParaRPr lang="en-US" altLang="zh-CN" sz="1800" b="0" dirty="0"/>
              </a:p>
              <a:p>
                <a:pPr marL="1028700" lvl="1" indent="-342900">
                  <a:lnSpc>
                    <a:spcPct val="125000"/>
                  </a:lnSpc>
                  <a:buFont typeface="Wingdings" panose="05000000000000000000" pitchFamily="2" charset="2"/>
                  <a:buChar char="Ø"/>
                </a:pPr>
                <a:r>
                  <a:rPr lang="en-US" altLang="zh-CN" sz="1800" b="0" dirty="0"/>
                  <a:t>d = 208 mm</a:t>
                </a:r>
              </a:p>
              <a:p>
                <a:pPr marL="1028700" lvl="1" indent="-342900">
                  <a:lnSpc>
                    <a:spcPct val="125000"/>
                  </a:lnSpc>
                  <a:buFont typeface="Wingdings" panose="05000000000000000000" pitchFamily="2" charset="2"/>
                  <a:buChar char="Ø"/>
                </a:pPr>
                <a:r>
                  <a:rPr lang="zh-CN" altLang="en-US" sz="1800" b="0" dirty="0"/>
                  <a:t>注入</a:t>
                </a:r>
                <a:r>
                  <a:rPr lang="en-US" altLang="zh-CN" sz="1800" b="0" dirty="0"/>
                  <a:t>Kicker</a:t>
                </a:r>
                <a:r>
                  <a:rPr lang="zh-CN" altLang="en-US" sz="1800" b="0" dirty="0"/>
                  <a:t>处束流轨道为零</a:t>
                </a:r>
                <a:r>
                  <a:rPr lang="en-US" altLang="zh-CN" sz="1800" b="0" dirty="0"/>
                  <a:t>.</a:t>
                </a:r>
              </a:p>
              <a:p>
                <a:pPr>
                  <a:lnSpc>
                    <a:spcPct val="125000"/>
                  </a:lnSpc>
                </a:pPr>
                <a:endParaRPr lang="zh-CN" altLang="en-US" dirty="0"/>
              </a:p>
            </p:txBody>
          </p:sp>
        </mc:Choice>
        <mc:Fallback xmlns="">
          <p:sp>
            <p:nvSpPr>
              <p:cNvPr id="4" name="内容占位符 3"/>
              <p:cNvSpPr>
                <a:spLocks noGrp="1" noRot="1" noChangeAspect="1" noMove="1" noResize="1" noEditPoints="1" noAdjustHandles="1" noChangeArrowheads="1" noChangeShapeType="1" noTextEdit="1"/>
              </p:cNvSpPr>
              <p:nvPr>
                <p:ph sz="quarter" idx="14"/>
              </p:nvPr>
            </p:nvSpPr>
            <p:spPr>
              <a:xfrm>
                <a:off x="233111" y="964765"/>
                <a:ext cx="7093983" cy="2103936"/>
              </a:xfrm>
              <a:blipFill>
                <a:blip r:embed="rId4"/>
                <a:stretch>
                  <a:fillRect l="-515" b="-1159"/>
                </a:stretch>
              </a:blipFill>
            </p:spPr>
            <p:txBody>
              <a:bodyPr/>
              <a:lstStyle/>
              <a:p>
                <a:r>
                  <a:rPr lang="zh-CN" altLang="en-US">
                    <a:noFill/>
                  </a:rPr>
                  <a:t> </a:t>
                </a:r>
              </a:p>
            </p:txBody>
          </p:sp>
        </mc:Fallback>
      </mc:AlternateContent>
      <p:pic>
        <p:nvPicPr>
          <p:cNvPr id="5" name="图片 4"/>
          <p:cNvPicPr/>
          <p:nvPr/>
        </p:nvPicPr>
        <p:blipFill rotWithShape="1">
          <a:blip r:embed="rId5" cstate="print">
            <a:extLst>
              <a:ext uri="{28A0092B-C50C-407E-A947-70E740481C1C}">
                <a14:useLocalDpi xmlns:a14="http://schemas.microsoft.com/office/drawing/2010/main" val="0"/>
              </a:ext>
            </a:extLst>
          </a:blip>
          <a:srcRect t="30877" r="50562" b="32072"/>
          <a:stretch>
            <a:fillRect/>
          </a:stretch>
        </p:blipFill>
        <p:spPr bwMode="auto">
          <a:xfrm>
            <a:off x="10681052" y="51234"/>
            <a:ext cx="1397704" cy="646330"/>
          </a:xfrm>
          <a:prstGeom prst="rect">
            <a:avLst/>
          </a:prstGeom>
          <a:ln>
            <a:noFill/>
          </a:ln>
        </p:spPr>
      </p:pic>
      <p:sp>
        <p:nvSpPr>
          <p:cNvPr id="6" name="内容占位符 3"/>
          <p:cNvSpPr txBox="1"/>
          <p:nvPr/>
        </p:nvSpPr>
        <p:spPr>
          <a:xfrm>
            <a:off x="233112" y="3071232"/>
            <a:ext cx="7353758" cy="61668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b="1" i="0" kern="1200" baseline="0">
                <a:solidFill>
                  <a:schemeClr val="tx1"/>
                </a:solidFill>
                <a:latin typeface="Arial" panose="020B0604020202020204" pitchFamily="34" charset="0"/>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b="1" i="0" kern="1200" baseline="0">
                <a:solidFill>
                  <a:schemeClr val="tx1"/>
                </a:solidFill>
                <a:latin typeface="Arial" panose="020B0604020202020204" pitchFamily="34" charset="0"/>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1" i="0" kern="1200" baseline="0">
                <a:solidFill>
                  <a:schemeClr val="tx1"/>
                </a:solidFill>
                <a:latin typeface="Arial" panose="020B0604020202020204" pitchFamily="34" charset="0"/>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1" i="0" kern="1200" baseline="0">
                <a:solidFill>
                  <a:schemeClr val="tx1"/>
                </a:solidFill>
                <a:latin typeface="Arial" panose="020B0604020202020204" pitchFamily="34" charset="0"/>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b="1" i="0" kern="1200" baseline="0">
                <a:solidFill>
                  <a:schemeClr val="tx1"/>
                </a:solidFill>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25000"/>
              </a:lnSpc>
              <a:buFont typeface="Wingdings" panose="05000000000000000000" pitchFamily="2" charset="2"/>
              <a:buChar char="n"/>
            </a:pPr>
            <a:r>
              <a:rPr lang="zh-CN" altLang="en-US" sz="1800" dirty="0"/>
              <a:t>切割板位置：</a:t>
            </a:r>
            <a:r>
              <a:rPr lang="en-US" altLang="zh-CN" sz="1800" dirty="0"/>
              <a:t>13 mm ~ 16 mm</a:t>
            </a:r>
            <a:r>
              <a:rPr lang="zh-CN" altLang="en-US" sz="1800" dirty="0"/>
              <a:t> </a:t>
            </a:r>
            <a:r>
              <a:rPr lang="en-US" altLang="zh-CN" sz="1800" dirty="0"/>
              <a:t>(</a:t>
            </a:r>
            <a:r>
              <a:rPr lang="zh-CN" altLang="en-US" sz="1800" dirty="0"/>
              <a:t>厚度 </a:t>
            </a:r>
            <a:r>
              <a:rPr lang="en-US" altLang="zh-CN" sz="1800" dirty="0"/>
              <a:t>3 mm)</a:t>
            </a:r>
            <a:endParaRPr lang="zh-CN" altLang="en-US" sz="1800" dirty="0"/>
          </a:p>
        </p:txBody>
      </p:sp>
      <p:sp>
        <p:nvSpPr>
          <p:cNvPr id="7" name="内容占位符 3"/>
          <p:cNvSpPr txBox="1"/>
          <p:nvPr/>
        </p:nvSpPr>
        <p:spPr>
          <a:xfrm>
            <a:off x="7747591" y="986028"/>
            <a:ext cx="4040372" cy="160819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b="1" i="0" kern="1200" baseline="0">
                <a:solidFill>
                  <a:schemeClr val="tx1"/>
                </a:solidFill>
                <a:latin typeface="Arial" panose="020B0604020202020204" pitchFamily="34" charset="0"/>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b="1" i="0" kern="1200" baseline="0">
                <a:solidFill>
                  <a:schemeClr val="tx1"/>
                </a:solidFill>
                <a:latin typeface="Arial" panose="020B0604020202020204" pitchFamily="34" charset="0"/>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1" i="0" kern="1200" baseline="0">
                <a:solidFill>
                  <a:schemeClr val="tx1"/>
                </a:solidFill>
                <a:latin typeface="Arial" panose="020B0604020202020204" pitchFamily="34" charset="0"/>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1" i="0" kern="1200" baseline="0">
                <a:solidFill>
                  <a:schemeClr val="tx1"/>
                </a:solidFill>
                <a:latin typeface="Arial" panose="020B0604020202020204" pitchFamily="34" charset="0"/>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b="1" i="0" kern="1200" baseline="0">
                <a:solidFill>
                  <a:schemeClr val="tx1"/>
                </a:solidFill>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25000"/>
              </a:lnSpc>
              <a:buFont typeface="Wingdings" panose="05000000000000000000" pitchFamily="2" charset="2"/>
              <a:buChar char="n"/>
            </a:pPr>
            <a:r>
              <a:rPr lang="zh-CN" altLang="en-US" sz="1800" dirty="0"/>
              <a:t>水平注入切割磁铁：</a:t>
            </a:r>
          </a:p>
          <a:p>
            <a:pPr marL="1028700" lvl="1" indent="-342900">
              <a:lnSpc>
                <a:spcPct val="125000"/>
              </a:lnSpc>
              <a:buFont typeface="Wingdings" panose="05000000000000000000" pitchFamily="2" charset="2"/>
              <a:buChar char="Ø"/>
            </a:pPr>
            <a:r>
              <a:rPr lang="zh-CN" altLang="en-US" sz="1600" b="0" dirty="0"/>
              <a:t>偏转角度：</a:t>
            </a:r>
            <a:r>
              <a:rPr lang="en-US" altLang="zh-CN" sz="1600" b="0" dirty="0"/>
              <a:t>10°</a:t>
            </a:r>
          </a:p>
          <a:p>
            <a:pPr marL="1028700" lvl="1" indent="-342900">
              <a:lnSpc>
                <a:spcPct val="125000"/>
              </a:lnSpc>
              <a:buFont typeface="Wingdings" panose="05000000000000000000" pitchFamily="2" charset="2"/>
              <a:buChar char="Ø"/>
            </a:pPr>
            <a:r>
              <a:rPr lang="zh-CN" altLang="en-US" sz="1600" b="0" dirty="0"/>
              <a:t>有效长度：</a:t>
            </a:r>
            <a:r>
              <a:rPr lang="en-US" altLang="zh-CN" sz="1600" b="0" dirty="0"/>
              <a:t>0.8 m</a:t>
            </a:r>
          </a:p>
          <a:p>
            <a:pPr marL="1028700" lvl="1" indent="-342900">
              <a:lnSpc>
                <a:spcPct val="125000"/>
              </a:lnSpc>
              <a:buFont typeface="Wingdings" panose="05000000000000000000" pitchFamily="2" charset="2"/>
              <a:buChar char="Ø"/>
            </a:pPr>
            <a:r>
              <a:rPr lang="zh-CN" altLang="en-US" sz="1600" b="0" dirty="0"/>
              <a:t>磁场强度：</a:t>
            </a:r>
            <a:r>
              <a:rPr lang="en-US" altLang="zh-CN" sz="1600" b="0" dirty="0"/>
              <a:t>0.73 T</a:t>
            </a:r>
          </a:p>
          <a:p>
            <a:pPr>
              <a:lnSpc>
                <a:spcPct val="125000"/>
              </a:lnSpc>
            </a:pPr>
            <a:endParaRPr lang="zh-CN" altLang="en-US" dirty="0"/>
          </a:p>
        </p:txBody>
      </p:sp>
      <p:sp>
        <p:nvSpPr>
          <p:cNvPr id="8" name="内容占位符 3"/>
          <p:cNvSpPr txBox="1"/>
          <p:nvPr/>
        </p:nvSpPr>
        <p:spPr>
          <a:xfrm>
            <a:off x="7747591" y="2594224"/>
            <a:ext cx="4040372" cy="166955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b="1" i="0" kern="1200" baseline="0">
                <a:solidFill>
                  <a:schemeClr val="tx1"/>
                </a:solidFill>
                <a:latin typeface="Arial" panose="020B0604020202020204" pitchFamily="34" charset="0"/>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b="1" i="0" kern="1200" baseline="0">
                <a:solidFill>
                  <a:schemeClr val="tx1"/>
                </a:solidFill>
                <a:latin typeface="Arial" panose="020B0604020202020204" pitchFamily="34" charset="0"/>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1" i="0" kern="1200" baseline="0">
                <a:solidFill>
                  <a:schemeClr val="tx1"/>
                </a:solidFill>
                <a:latin typeface="Arial" panose="020B0604020202020204" pitchFamily="34" charset="0"/>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1" i="0" kern="1200" baseline="0">
                <a:solidFill>
                  <a:schemeClr val="tx1"/>
                </a:solidFill>
                <a:latin typeface="Arial" panose="020B0604020202020204" pitchFamily="34" charset="0"/>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b="1" i="0" kern="1200" baseline="0">
                <a:solidFill>
                  <a:schemeClr val="tx1"/>
                </a:solidFill>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25000"/>
              </a:lnSpc>
              <a:buFont typeface="Wingdings" panose="05000000000000000000" pitchFamily="2" charset="2"/>
              <a:buChar char="n"/>
            </a:pPr>
            <a:r>
              <a:rPr lang="zh-CN" altLang="en-US" sz="1800" dirty="0"/>
              <a:t>水平注入脉冲磁铁：</a:t>
            </a:r>
          </a:p>
          <a:p>
            <a:pPr marL="1028700" lvl="1" indent="-342900">
              <a:lnSpc>
                <a:spcPct val="125000"/>
              </a:lnSpc>
              <a:buFont typeface="Wingdings" panose="05000000000000000000" pitchFamily="2" charset="2"/>
              <a:buChar char="Ø"/>
            </a:pPr>
            <a:r>
              <a:rPr lang="zh-CN" altLang="en-US" sz="1600" b="0" dirty="0"/>
              <a:t>偏转角度：</a:t>
            </a:r>
            <a:r>
              <a:rPr lang="en-US" altLang="zh-CN" sz="1600" b="0" dirty="0"/>
              <a:t>5.77 </a:t>
            </a:r>
            <a:r>
              <a:rPr lang="en-US" altLang="zh-CN" sz="1600" b="0" dirty="0" err="1"/>
              <a:t>mrad</a:t>
            </a:r>
            <a:endParaRPr lang="en-US" altLang="zh-CN" sz="1600" b="0" dirty="0"/>
          </a:p>
          <a:p>
            <a:pPr marL="1028700" lvl="1" indent="-342900">
              <a:lnSpc>
                <a:spcPct val="125000"/>
              </a:lnSpc>
              <a:buFont typeface="Wingdings" panose="05000000000000000000" pitchFamily="2" charset="2"/>
              <a:buChar char="Ø"/>
            </a:pPr>
            <a:r>
              <a:rPr lang="zh-CN" altLang="en-US" sz="1600" b="0" dirty="0"/>
              <a:t>有效长度：</a:t>
            </a:r>
            <a:r>
              <a:rPr lang="en-US" altLang="zh-CN" sz="1600" b="0" dirty="0"/>
              <a:t>0.8 m</a:t>
            </a:r>
          </a:p>
          <a:p>
            <a:pPr marL="1028700" lvl="1" indent="-342900">
              <a:lnSpc>
                <a:spcPct val="125000"/>
              </a:lnSpc>
              <a:buFont typeface="Wingdings" panose="05000000000000000000" pitchFamily="2" charset="2"/>
              <a:buChar char="Ø"/>
            </a:pPr>
            <a:r>
              <a:rPr lang="zh-CN" altLang="en-US" sz="1600" b="0" dirty="0"/>
              <a:t>磁场强度：</a:t>
            </a:r>
            <a:r>
              <a:rPr lang="en-US" altLang="zh-CN" sz="1600" b="0" dirty="0"/>
              <a:t>0.024 T</a:t>
            </a:r>
          </a:p>
          <a:p>
            <a:pPr>
              <a:lnSpc>
                <a:spcPct val="125000"/>
              </a:lnSpc>
            </a:pPr>
            <a:endParaRPr lang="zh-CN" alt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BEA95E28-659C-4D9A-AE15-CA6B15653689}"/>
              </a:ext>
            </a:extLst>
          </p:cNvPr>
          <p:cNvPicPr>
            <a:picLocks noChangeAspect="1"/>
          </p:cNvPicPr>
          <p:nvPr/>
        </p:nvPicPr>
        <p:blipFill>
          <a:blip r:embed="rId3"/>
          <a:srcRect/>
          <a:stretch/>
        </p:blipFill>
        <p:spPr>
          <a:xfrm>
            <a:off x="1513907" y="3537819"/>
            <a:ext cx="9394299" cy="3030728"/>
          </a:xfrm>
          <a:prstGeom prst="rect">
            <a:avLst/>
          </a:prstGeom>
        </p:spPr>
      </p:pic>
      <mc:AlternateContent xmlns:mc="http://schemas.openxmlformats.org/markup-compatibility/2006" xmlns:a14="http://schemas.microsoft.com/office/drawing/2010/main">
        <mc:Choice Requires="a14">
          <p:sp>
            <p:nvSpPr>
              <p:cNvPr id="13" name="文本框 12"/>
              <p:cNvSpPr txBox="1"/>
              <p:nvPr/>
            </p:nvSpPr>
            <p:spPr>
              <a:xfrm>
                <a:off x="5295373" y="4624642"/>
                <a:ext cx="702391"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rPr>
                        <m:t>𝑥</m:t>
                      </m:r>
                      <m:r>
                        <a:rPr lang="en-US" altLang="zh-CN" b="0" i="1" smtClean="0">
                          <a:latin typeface="Cambria Math" panose="02040503050406030204" pitchFamily="18" charset="0"/>
                        </a:rPr>
                        <m:t>′</m:t>
                      </m:r>
                    </m:oMath>
                  </m:oMathPara>
                </a14:m>
                <a:endParaRPr lang="zh-CN" altLang="en-US" dirty="0"/>
              </a:p>
            </p:txBody>
          </p:sp>
        </mc:Choice>
        <mc:Fallback xmlns="">
          <p:sp>
            <p:nvSpPr>
              <p:cNvPr id="13" name="文本框 12"/>
              <p:cNvSpPr txBox="1">
                <a:spLocks noRot="1" noChangeAspect="1" noMove="1" noResize="1" noEditPoints="1" noAdjustHandles="1" noChangeArrowheads="1" noChangeShapeType="1" noTextEdit="1"/>
              </p:cNvSpPr>
              <p:nvPr/>
            </p:nvSpPr>
            <p:spPr>
              <a:xfrm>
                <a:off x="5295373" y="4624642"/>
                <a:ext cx="702391" cy="369332"/>
              </a:xfrm>
              <a:prstGeom prst="rect">
                <a:avLst/>
              </a:prstGeom>
              <a:blipFill>
                <a:blip r:embed="rId4"/>
                <a:stretch>
                  <a:fillRect/>
                </a:stretch>
              </a:blipFill>
            </p:spPr>
            <p:txBody>
              <a:bodyPr/>
              <a:lstStyle/>
              <a:p>
                <a:r>
                  <a:rPr lang="zh-CN" altLang="en-US">
                    <a:noFill/>
                  </a:rPr>
                  <a:t> </a:t>
                </a:r>
              </a:p>
            </p:txBody>
          </p:sp>
        </mc:Fallback>
      </mc:AlternateContent>
      <p:sp>
        <p:nvSpPr>
          <p:cNvPr id="2" name="灯片编号占位符 1"/>
          <p:cNvSpPr>
            <a:spLocks noGrp="1"/>
          </p:cNvSpPr>
          <p:nvPr>
            <p:ph type="sldNum" sz="quarter" idx="12"/>
          </p:nvPr>
        </p:nvSpPr>
        <p:spPr/>
        <p:txBody>
          <a:bodyPr/>
          <a:lstStyle/>
          <a:p>
            <a:fld id="{C527D314-A2A3-4123-AB0C-DD7768E90F2B}" type="slidenum">
              <a:rPr lang="zh-CN" altLang="en-US" smtClean="0"/>
              <a:t>23</a:t>
            </a:fld>
            <a:endParaRPr lang="zh-CN" altLang="en-US" dirty="0"/>
          </a:p>
        </p:txBody>
      </p:sp>
      <p:sp>
        <p:nvSpPr>
          <p:cNvPr id="3" name="内容占位符 2"/>
          <p:cNvSpPr>
            <a:spLocks noGrp="1"/>
          </p:cNvSpPr>
          <p:nvPr>
            <p:ph sz="quarter" idx="13"/>
          </p:nvPr>
        </p:nvSpPr>
        <p:spPr/>
        <p:txBody>
          <a:bodyPr/>
          <a:lstStyle/>
          <a:p>
            <a:pPr algn="ctr"/>
            <a:r>
              <a:rPr lang="en-US" altLang="zh-CN" dirty="0"/>
              <a:t>3.2 </a:t>
            </a:r>
            <a:r>
              <a:rPr lang="en-US" altLang="zh-CN" sz="2800" b="1" kern="1200" baseline="0" dirty="0">
                <a:solidFill>
                  <a:prstClr val="black"/>
                </a:solidFill>
                <a:latin typeface="Arial" panose="020B0604020202020204" pitchFamily="34" charset="0"/>
                <a:ea typeface="微软雅黑" panose="020B0503020204020204" pitchFamily="34" charset="-122"/>
                <a:cs typeface="+mn-cs"/>
              </a:rPr>
              <a:t>STCF</a:t>
            </a:r>
            <a:r>
              <a:rPr lang="zh-CN" altLang="en-US" sz="2800" b="1" kern="1200" baseline="0" dirty="0">
                <a:solidFill>
                  <a:prstClr val="black"/>
                </a:solidFill>
                <a:latin typeface="Arial" panose="020B0604020202020204" pitchFamily="34" charset="0"/>
                <a:ea typeface="微软雅黑" panose="020B0503020204020204" pitchFamily="34" charset="-122"/>
                <a:cs typeface="+mn-cs"/>
              </a:rPr>
              <a:t>单阻尼环注入引出设计</a:t>
            </a:r>
          </a:p>
        </p:txBody>
      </p:sp>
      <mc:AlternateContent xmlns:mc="http://schemas.openxmlformats.org/markup-compatibility/2006" xmlns:a14="http://schemas.microsoft.com/office/drawing/2010/main">
        <mc:Choice Requires="a14">
          <p:sp>
            <p:nvSpPr>
              <p:cNvPr id="4" name="内容占位符 3"/>
              <p:cNvSpPr>
                <a:spLocks noGrp="1"/>
              </p:cNvSpPr>
              <p:nvPr>
                <p:ph sz="quarter" idx="14"/>
              </p:nvPr>
            </p:nvSpPr>
            <p:spPr>
              <a:xfrm>
                <a:off x="233111" y="964765"/>
                <a:ext cx="7093983" cy="2103936"/>
              </a:xfrm>
            </p:spPr>
            <p:txBody>
              <a:bodyPr/>
              <a:lstStyle/>
              <a:p>
                <a:pPr marL="342900" indent="-342900">
                  <a:lnSpc>
                    <a:spcPct val="125000"/>
                  </a:lnSpc>
                  <a:buFont typeface="Wingdings" panose="05000000000000000000" pitchFamily="2" charset="2"/>
                  <a:buChar char="n"/>
                </a:pPr>
                <a:r>
                  <a:rPr lang="zh-CN" altLang="en-US" sz="1800" dirty="0"/>
                  <a:t>引出束流轨道：</a:t>
                </a:r>
                <a:endParaRPr lang="en-US" altLang="zh-CN" sz="1800" dirty="0"/>
              </a:p>
              <a:p>
                <a:pPr marL="1028700" lvl="1" indent="-342900">
                  <a:lnSpc>
                    <a:spcPct val="125000"/>
                  </a:lnSpc>
                  <a:buFont typeface="Wingdings" panose="05000000000000000000" pitchFamily="2" charset="2"/>
                  <a:buChar char="Ø"/>
                </a:pPr>
                <a14:m>
                  <m:oMath xmlns:m="http://schemas.openxmlformats.org/officeDocument/2006/math">
                    <m:sSub>
                      <m:sSubPr>
                        <m:ctrlPr>
                          <a:rPr lang="en-US" altLang="zh-CN" sz="1800" b="0" i="1">
                            <a:latin typeface="Cambria Math" panose="02040503050406030204" pitchFamily="18" charset="0"/>
                          </a:rPr>
                        </m:ctrlPr>
                      </m:sSubPr>
                      <m:e>
                        <m:r>
                          <a:rPr lang="en-US" altLang="zh-CN" sz="1800" b="0">
                            <a:latin typeface="Cambria Math" panose="02040503050406030204" pitchFamily="18" charset="0"/>
                          </a:rPr>
                          <m:t>𝑥</m:t>
                        </m:r>
                      </m:e>
                      <m:sub>
                        <m:r>
                          <a:rPr lang="en-US" altLang="zh-CN" sz="1800" b="0">
                            <a:latin typeface="Cambria Math" panose="02040503050406030204" pitchFamily="18" charset="0"/>
                          </a:rPr>
                          <m:t>0</m:t>
                        </m:r>
                      </m:sub>
                    </m:sSub>
                  </m:oMath>
                </a14:m>
                <a:r>
                  <a:rPr lang="zh-CN" altLang="en-US" sz="1800" b="0" dirty="0"/>
                  <a:t> </a:t>
                </a:r>
                <a:r>
                  <a:rPr lang="en-US" altLang="zh-CN" sz="1800" b="0" dirty="0"/>
                  <a:t>= 28 mm (</a:t>
                </a:r>
                <a:r>
                  <a:rPr lang="zh-CN" altLang="en-US" sz="1800" b="0" dirty="0"/>
                  <a:t>束流包络 </a:t>
                </a:r>
                <a:r>
                  <a:rPr lang="en-US" altLang="zh-CN" sz="1800" b="0" dirty="0"/>
                  <a:t>+ </a:t>
                </a:r>
                <a:r>
                  <a:rPr lang="zh-CN" altLang="en-US" sz="1800" b="0" dirty="0"/>
                  <a:t>切割板 </a:t>
                </a:r>
                <a:r>
                  <a:rPr lang="en-US" altLang="zh-CN" sz="1800" b="0" dirty="0"/>
                  <a:t>+ 1mm</a:t>
                </a:r>
                <a:r>
                  <a:rPr lang="zh-CN" altLang="en-US" sz="1800" b="0" dirty="0"/>
                  <a:t>闭轨误差 </a:t>
                </a:r>
                <a:r>
                  <a:rPr lang="en-US" altLang="zh-CN" sz="1800" b="0" dirty="0"/>
                  <a:t>+ </a:t>
                </a:r>
                <a:r>
                  <a:rPr lang="zh-CN" altLang="en-US" sz="1800" b="0" dirty="0"/>
                  <a:t>余量）</a:t>
                </a:r>
                <a:endParaRPr lang="en-US" altLang="zh-CN" sz="1800" b="0" dirty="0"/>
              </a:p>
              <a:p>
                <a:pPr marL="1028700" lvl="1" indent="-342900">
                  <a:lnSpc>
                    <a:spcPct val="125000"/>
                  </a:lnSpc>
                  <a:buFont typeface="Wingdings" panose="05000000000000000000" pitchFamily="2" charset="2"/>
                  <a:buChar char="Ø"/>
                </a:pPr>
                <a14:m>
                  <m:oMath xmlns:m="http://schemas.openxmlformats.org/officeDocument/2006/math">
                    <m:sSubSup>
                      <m:sSubSupPr>
                        <m:ctrlPr>
                          <a:rPr lang="en-US" altLang="zh-CN" sz="1800" b="0" i="1">
                            <a:latin typeface="Cambria Math" panose="02040503050406030204" pitchFamily="18" charset="0"/>
                          </a:rPr>
                        </m:ctrlPr>
                      </m:sSubSupPr>
                      <m:e>
                        <m:r>
                          <a:rPr lang="en-US" altLang="zh-CN" sz="1800" b="0">
                            <a:latin typeface="Cambria Math" panose="02040503050406030204" pitchFamily="18" charset="0"/>
                          </a:rPr>
                          <m:t>𝑥</m:t>
                        </m:r>
                      </m:e>
                      <m:sub>
                        <m:r>
                          <a:rPr lang="en-US" altLang="zh-CN" sz="1800" b="0">
                            <a:latin typeface="Cambria Math" panose="02040503050406030204" pitchFamily="18" charset="0"/>
                          </a:rPr>
                          <m:t>0</m:t>
                        </m:r>
                      </m:sub>
                      <m:sup>
                        <m:r>
                          <a:rPr lang="en-US" altLang="zh-CN" sz="1800" b="0">
                            <a:latin typeface="Cambria Math" panose="02040503050406030204" pitchFamily="18" charset="0"/>
                          </a:rPr>
                          <m:t>′</m:t>
                        </m:r>
                      </m:sup>
                    </m:sSubSup>
                  </m:oMath>
                </a14:m>
                <a:r>
                  <a:rPr lang="en-US" altLang="zh-CN" sz="1800" b="0" dirty="0"/>
                  <a:t> = -2.135 </a:t>
                </a:r>
                <a:r>
                  <a:rPr lang="en-US" altLang="zh-CN" sz="1800" b="0" dirty="0" err="1"/>
                  <a:t>mrad</a:t>
                </a:r>
                <a:endParaRPr lang="en-US" altLang="zh-CN" sz="1800" b="0" dirty="0"/>
              </a:p>
              <a:p>
                <a:pPr>
                  <a:lnSpc>
                    <a:spcPct val="125000"/>
                  </a:lnSpc>
                </a:pPr>
                <a:endParaRPr lang="zh-CN" altLang="en-US" dirty="0"/>
              </a:p>
            </p:txBody>
          </p:sp>
        </mc:Choice>
        <mc:Fallback xmlns="">
          <p:sp>
            <p:nvSpPr>
              <p:cNvPr id="4" name="内容占位符 3"/>
              <p:cNvSpPr>
                <a:spLocks noGrp="1" noRot="1" noChangeAspect="1" noMove="1" noResize="1" noEditPoints="1" noAdjustHandles="1" noChangeArrowheads="1" noChangeShapeType="1" noTextEdit="1"/>
              </p:cNvSpPr>
              <p:nvPr>
                <p:ph sz="quarter" idx="14"/>
              </p:nvPr>
            </p:nvSpPr>
            <p:spPr>
              <a:xfrm>
                <a:off x="233111" y="964765"/>
                <a:ext cx="7093983" cy="2103936"/>
              </a:xfrm>
              <a:blipFill>
                <a:blip r:embed="rId5"/>
                <a:stretch>
                  <a:fillRect l="-515"/>
                </a:stretch>
              </a:blipFill>
            </p:spPr>
            <p:txBody>
              <a:bodyPr/>
              <a:lstStyle/>
              <a:p>
                <a:r>
                  <a:rPr lang="zh-CN" altLang="en-US">
                    <a:noFill/>
                  </a:rPr>
                  <a:t> </a:t>
                </a:r>
              </a:p>
            </p:txBody>
          </p:sp>
        </mc:Fallback>
      </mc:AlternateContent>
      <p:pic>
        <p:nvPicPr>
          <p:cNvPr id="5" name="图片 4"/>
          <p:cNvPicPr/>
          <p:nvPr/>
        </p:nvPicPr>
        <p:blipFill rotWithShape="1">
          <a:blip r:embed="rId6" cstate="print">
            <a:extLst>
              <a:ext uri="{28A0092B-C50C-407E-A947-70E740481C1C}">
                <a14:useLocalDpi xmlns:a14="http://schemas.microsoft.com/office/drawing/2010/main" val="0"/>
              </a:ext>
            </a:extLst>
          </a:blip>
          <a:srcRect t="30877" r="50562" b="32072"/>
          <a:stretch>
            <a:fillRect/>
          </a:stretch>
        </p:blipFill>
        <p:spPr bwMode="auto">
          <a:xfrm>
            <a:off x="10681052" y="51234"/>
            <a:ext cx="1397704" cy="646330"/>
          </a:xfrm>
          <a:prstGeom prst="rect">
            <a:avLst/>
          </a:prstGeom>
          <a:ln>
            <a:noFill/>
          </a:ln>
        </p:spPr>
      </p:pic>
      <p:sp>
        <p:nvSpPr>
          <p:cNvPr id="6" name="内容占位符 3"/>
          <p:cNvSpPr txBox="1"/>
          <p:nvPr/>
        </p:nvSpPr>
        <p:spPr>
          <a:xfrm>
            <a:off x="233112" y="3071232"/>
            <a:ext cx="7353758" cy="61668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b="1" i="0" kern="1200" baseline="0">
                <a:solidFill>
                  <a:schemeClr val="tx1"/>
                </a:solidFill>
                <a:latin typeface="Arial" panose="020B0604020202020204" pitchFamily="34" charset="0"/>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b="1" i="0" kern="1200" baseline="0">
                <a:solidFill>
                  <a:schemeClr val="tx1"/>
                </a:solidFill>
                <a:latin typeface="Arial" panose="020B0604020202020204" pitchFamily="34" charset="0"/>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1" i="0" kern="1200" baseline="0">
                <a:solidFill>
                  <a:schemeClr val="tx1"/>
                </a:solidFill>
                <a:latin typeface="Arial" panose="020B0604020202020204" pitchFamily="34" charset="0"/>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1" i="0" kern="1200" baseline="0">
                <a:solidFill>
                  <a:schemeClr val="tx1"/>
                </a:solidFill>
                <a:latin typeface="Arial" panose="020B0604020202020204" pitchFamily="34" charset="0"/>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b="1" i="0" kern="1200" baseline="0">
                <a:solidFill>
                  <a:schemeClr val="tx1"/>
                </a:solidFill>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25000"/>
              </a:lnSpc>
              <a:buFont typeface="Wingdings" panose="05000000000000000000" pitchFamily="2" charset="2"/>
              <a:buChar char="n"/>
            </a:pPr>
            <a:r>
              <a:rPr lang="zh-CN" altLang="en-US" sz="1800" dirty="0"/>
              <a:t>切割板位置：</a:t>
            </a:r>
            <a:r>
              <a:rPr lang="en-US" altLang="zh-CN" sz="1800" dirty="0"/>
              <a:t>13 mm ~ 16 mm</a:t>
            </a:r>
            <a:r>
              <a:rPr lang="zh-CN" altLang="en-US" sz="1800" dirty="0"/>
              <a:t> </a:t>
            </a:r>
            <a:r>
              <a:rPr lang="en-US" altLang="zh-CN" sz="1800" dirty="0"/>
              <a:t>(</a:t>
            </a:r>
            <a:r>
              <a:rPr lang="zh-CN" altLang="en-US" sz="1800" dirty="0"/>
              <a:t>厚度 </a:t>
            </a:r>
            <a:r>
              <a:rPr lang="en-US" altLang="zh-CN" sz="1800" dirty="0"/>
              <a:t>3 mm)</a:t>
            </a:r>
            <a:endParaRPr lang="zh-CN" altLang="en-US" sz="1800" dirty="0"/>
          </a:p>
        </p:txBody>
      </p:sp>
      <p:sp>
        <p:nvSpPr>
          <p:cNvPr id="7" name="内容占位符 3"/>
          <p:cNvSpPr txBox="1"/>
          <p:nvPr/>
        </p:nvSpPr>
        <p:spPr>
          <a:xfrm>
            <a:off x="7747591" y="986028"/>
            <a:ext cx="4040372" cy="160819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b="1" i="0" kern="1200" baseline="0">
                <a:solidFill>
                  <a:schemeClr val="tx1"/>
                </a:solidFill>
                <a:latin typeface="Arial" panose="020B0604020202020204" pitchFamily="34" charset="0"/>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b="1" i="0" kern="1200" baseline="0">
                <a:solidFill>
                  <a:schemeClr val="tx1"/>
                </a:solidFill>
                <a:latin typeface="Arial" panose="020B0604020202020204" pitchFamily="34" charset="0"/>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1" i="0" kern="1200" baseline="0">
                <a:solidFill>
                  <a:schemeClr val="tx1"/>
                </a:solidFill>
                <a:latin typeface="Arial" panose="020B0604020202020204" pitchFamily="34" charset="0"/>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1" i="0" kern="1200" baseline="0">
                <a:solidFill>
                  <a:schemeClr val="tx1"/>
                </a:solidFill>
                <a:latin typeface="Arial" panose="020B0604020202020204" pitchFamily="34" charset="0"/>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b="1" i="0" kern="1200" baseline="0">
                <a:solidFill>
                  <a:schemeClr val="tx1"/>
                </a:solidFill>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25000"/>
              </a:lnSpc>
              <a:buFont typeface="Wingdings" panose="05000000000000000000" pitchFamily="2" charset="2"/>
              <a:buChar char="n"/>
            </a:pPr>
            <a:r>
              <a:rPr lang="zh-CN" altLang="en-US" sz="1800" dirty="0"/>
              <a:t>水平引出切割磁铁：</a:t>
            </a:r>
          </a:p>
          <a:p>
            <a:pPr marL="1028700" lvl="1" indent="-342900">
              <a:lnSpc>
                <a:spcPct val="125000"/>
              </a:lnSpc>
              <a:buFont typeface="Wingdings" panose="05000000000000000000" pitchFamily="2" charset="2"/>
              <a:buChar char="Ø"/>
            </a:pPr>
            <a:r>
              <a:rPr lang="zh-CN" altLang="en-US" sz="1600" b="0" dirty="0"/>
              <a:t>偏转角度：</a:t>
            </a:r>
            <a:r>
              <a:rPr lang="en-US" altLang="zh-CN" sz="1600" b="0" dirty="0"/>
              <a:t>10°</a:t>
            </a:r>
          </a:p>
          <a:p>
            <a:pPr marL="1028700" lvl="1" indent="-342900">
              <a:lnSpc>
                <a:spcPct val="125000"/>
              </a:lnSpc>
              <a:buFont typeface="Wingdings" panose="05000000000000000000" pitchFamily="2" charset="2"/>
              <a:buChar char="Ø"/>
            </a:pPr>
            <a:r>
              <a:rPr lang="zh-CN" altLang="en-US" sz="1600" b="0" dirty="0"/>
              <a:t>有效长度：</a:t>
            </a:r>
            <a:r>
              <a:rPr lang="en-US" altLang="zh-CN" sz="1600" b="0" dirty="0"/>
              <a:t>0.8 m</a:t>
            </a:r>
          </a:p>
          <a:p>
            <a:pPr marL="1028700" lvl="1" indent="-342900">
              <a:lnSpc>
                <a:spcPct val="125000"/>
              </a:lnSpc>
              <a:buFont typeface="Wingdings" panose="05000000000000000000" pitchFamily="2" charset="2"/>
              <a:buChar char="Ø"/>
            </a:pPr>
            <a:r>
              <a:rPr lang="zh-CN" altLang="en-US" sz="1600" b="0" dirty="0"/>
              <a:t>磁场强度：</a:t>
            </a:r>
            <a:r>
              <a:rPr lang="en-US" altLang="zh-CN" sz="1600" b="0" dirty="0"/>
              <a:t>0.73 T</a:t>
            </a:r>
          </a:p>
          <a:p>
            <a:pPr>
              <a:lnSpc>
                <a:spcPct val="125000"/>
              </a:lnSpc>
            </a:pPr>
            <a:endParaRPr lang="zh-CN" altLang="en-US" dirty="0"/>
          </a:p>
        </p:txBody>
      </p:sp>
      <p:sp>
        <p:nvSpPr>
          <p:cNvPr id="8" name="内容占位符 3"/>
          <p:cNvSpPr txBox="1"/>
          <p:nvPr/>
        </p:nvSpPr>
        <p:spPr>
          <a:xfrm>
            <a:off x="7747591" y="2594224"/>
            <a:ext cx="4040372" cy="166955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b="1" i="0" kern="1200" baseline="0">
                <a:solidFill>
                  <a:schemeClr val="tx1"/>
                </a:solidFill>
                <a:latin typeface="Arial" panose="020B0604020202020204" pitchFamily="34" charset="0"/>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b="1" i="0" kern="1200" baseline="0">
                <a:solidFill>
                  <a:schemeClr val="tx1"/>
                </a:solidFill>
                <a:latin typeface="Arial" panose="020B0604020202020204" pitchFamily="34" charset="0"/>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1" i="0" kern="1200" baseline="0">
                <a:solidFill>
                  <a:schemeClr val="tx1"/>
                </a:solidFill>
                <a:latin typeface="Arial" panose="020B0604020202020204" pitchFamily="34" charset="0"/>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1" i="0" kern="1200" baseline="0">
                <a:solidFill>
                  <a:schemeClr val="tx1"/>
                </a:solidFill>
                <a:latin typeface="Arial" panose="020B0604020202020204" pitchFamily="34" charset="0"/>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b="1" i="0" kern="1200" baseline="0">
                <a:solidFill>
                  <a:schemeClr val="tx1"/>
                </a:solidFill>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25000"/>
              </a:lnSpc>
              <a:buFont typeface="Wingdings" panose="05000000000000000000" pitchFamily="2" charset="2"/>
              <a:buChar char="n"/>
            </a:pPr>
            <a:r>
              <a:rPr lang="zh-CN" altLang="en-US" sz="1800" dirty="0"/>
              <a:t>水平引出脉冲磁铁：</a:t>
            </a:r>
          </a:p>
          <a:p>
            <a:pPr marL="1028700" lvl="1" indent="-342900">
              <a:lnSpc>
                <a:spcPct val="125000"/>
              </a:lnSpc>
              <a:buFont typeface="Wingdings" panose="05000000000000000000" pitchFamily="2" charset="2"/>
              <a:buChar char="Ø"/>
            </a:pPr>
            <a:r>
              <a:rPr lang="zh-CN" altLang="en-US" sz="1600" b="0" dirty="0">
                <a:solidFill>
                  <a:srgbClr val="FF0000"/>
                </a:solidFill>
              </a:rPr>
              <a:t>偏转角度：</a:t>
            </a:r>
            <a:r>
              <a:rPr lang="en-US" altLang="zh-CN" sz="1600" b="0" dirty="0">
                <a:solidFill>
                  <a:srgbClr val="FF0000"/>
                </a:solidFill>
              </a:rPr>
              <a:t>10.531 </a:t>
            </a:r>
            <a:r>
              <a:rPr lang="en-US" altLang="zh-CN" sz="1600" b="0" dirty="0" err="1">
                <a:solidFill>
                  <a:srgbClr val="FF0000"/>
                </a:solidFill>
              </a:rPr>
              <a:t>mrad</a:t>
            </a:r>
            <a:endParaRPr lang="en-US" altLang="zh-CN" sz="1600" b="0" dirty="0">
              <a:solidFill>
                <a:srgbClr val="FF0000"/>
              </a:solidFill>
            </a:endParaRPr>
          </a:p>
          <a:p>
            <a:pPr marL="1028700" lvl="1" indent="-342900">
              <a:lnSpc>
                <a:spcPct val="125000"/>
              </a:lnSpc>
              <a:buFont typeface="Wingdings" panose="05000000000000000000" pitchFamily="2" charset="2"/>
              <a:buChar char="Ø"/>
            </a:pPr>
            <a:r>
              <a:rPr lang="zh-CN" altLang="en-US" sz="1600" b="0" dirty="0">
                <a:solidFill>
                  <a:srgbClr val="FF0000"/>
                </a:solidFill>
              </a:rPr>
              <a:t>有效长度：</a:t>
            </a:r>
            <a:r>
              <a:rPr lang="en-US" altLang="zh-CN" sz="1600" b="0" dirty="0">
                <a:solidFill>
                  <a:srgbClr val="FF0000"/>
                </a:solidFill>
              </a:rPr>
              <a:t>1.4 m</a:t>
            </a:r>
          </a:p>
          <a:p>
            <a:pPr marL="1028700" lvl="1" indent="-342900">
              <a:lnSpc>
                <a:spcPct val="125000"/>
              </a:lnSpc>
              <a:buFont typeface="Wingdings" panose="05000000000000000000" pitchFamily="2" charset="2"/>
              <a:buChar char="Ø"/>
            </a:pPr>
            <a:r>
              <a:rPr lang="zh-CN" altLang="en-US" sz="1600" b="0" dirty="0"/>
              <a:t>磁场强度：</a:t>
            </a:r>
            <a:r>
              <a:rPr lang="en-US" altLang="zh-CN" sz="1600" b="0" dirty="0"/>
              <a:t>0.025 T</a:t>
            </a:r>
          </a:p>
          <a:p>
            <a:pPr>
              <a:lnSpc>
                <a:spcPct val="125000"/>
              </a:lnSpc>
            </a:pPr>
            <a:endParaRPr lang="zh-CN" altLang="en-US" dirty="0"/>
          </a:p>
        </p:txBody>
      </p:sp>
    </p:spTree>
    <p:extLst>
      <p:ext uri="{BB962C8B-B14F-4D97-AF65-F5344CB8AC3E}">
        <p14:creationId xmlns:p14="http://schemas.microsoft.com/office/powerpoint/2010/main" val="2313187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2"/>
          <a:srcRect l="5590" r="5590"/>
          <a:stretch/>
        </p:blipFill>
        <p:spPr>
          <a:xfrm>
            <a:off x="1913837" y="3674818"/>
            <a:ext cx="8908869" cy="3239258"/>
          </a:xfrm>
          <a:prstGeom prst="rect">
            <a:avLst/>
          </a:prstGeom>
        </p:spPr>
      </p:pic>
      <p:sp>
        <p:nvSpPr>
          <p:cNvPr id="2" name="灯片编号占位符 1"/>
          <p:cNvSpPr>
            <a:spLocks noGrp="1"/>
          </p:cNvSpPr>
          <p:nvPr>
            <p:ph type="sldNum" sz="quarter" idx="12"/>
          </p:nvPr>
        </p:nvSpPr>
        <p:spPr/>
        <p:txBody>
          <a:bodyPr/>
          <a:lstStyle/>
          <a:p>
            <a:fld id="{C527D314-A2A3-4123-AB0C-DD7768E90F2B}" type="slidenum">
              <a:rPr lang="zh-CN" altLang="en-US" smtClean="0"/>
              <a:t>24</a:t>
            </a:fld>
            <a:endParaRPr lang="zh-CN" altLang="en-US" dirty="0"/>
          </a:p>
        </p:txBody>
      </p:sp>
      <p:sp>
        <p:nvSpPr>
          <p:cNvPr id="3" name="内容占位符 2"/>
          <p:cNvSpPr>
            <a:spLocks noGrp="1"/>
          </p:cNvSpPr>
          <p:nvPr>
            <p:ph sz="quarter" idx="13"/>
          </p:nvPr>
        </p:nvSpPr>
        <p:spPr/>
        <p:txBody>
          <a:bodyPr/>
          <a:lstStyle/>
          <a:p>
            <a:pPr algn="ctr"/>
            <a:r>
              <a:rPr lang="en-US" altLang="zh-CN" dirty="0"/>
              <a:t>3.2 </a:t>
            </a:r>
            <a:r>
              <a:rPr lang="en-US" altLang="zh-CN" sz="2800" b="1" kern="1200" baseline="0" dirty="0">
                <a:solidFill>
                  <a:prstClr val="black"/>
                </a:solidFill>
                <a:latin typeface="Arial" panose="020B0604020202020204" pitchFamily="34" charset="0"/>
                <a:ea typeface="微软雅黑" panose="020B0503020204020204" pitchFamily="34" charset="-122"/>
                <a:cs typeface="+mn-cs"/>
              </a:rPr>
              <a:t>STCF</a:t>
            </a:r>
            <a:r>
              <a:rPr lang="zh-CN" altLang="en-US" sz="2800" b="1" kern="1200" baseline="0" dirty="0">
                <a:solidFill>
                  <a:prstClr val="black"/>
                </a:solidFill>
                <a:latin typeface="Arial" panose="020B0604020202020204" pitchFamily="34" charset="0"/>
                <a:ea typeface="微软雅黑" panose="020B0503020204020204" pitchFamily="34" charset="-122"/>
                <a:cs typeface="+mn-cs"/>
              </a:rPr>
              <a:t>双环注入引出设计</a:t>
            </a:r>
          </a:p>
        </p:txBody>
      </p:sp>
      <mc:AlternateContent xmlns:mc="http://schemas.openxmlformats.org/markup-compatibility/2006" xmlns:a14="http://schemas.microsoft.com/office/drawing/2010/main">
        <mc:Choice Requires="a14">
          <p:sp>
            <p:nvSpPr>
              <p:cNvPr id="4" name="内容占位符 3"/>
              <p:cNvSpPr>
                <a:spLocks noGrp="1"/>
              </p:cNvSpPr>
              <p:nvPr>
                <p:ph sz="quarter" idx="14"/>
              </p:nvPr>
            </p:nvSpPr>
            <p:spPr>
              <a:xfrm>
                <a:off x="233113" y="986028"/>
                <a:ext cx="8016366" cy="3075609"/>
              </a:xfrm>
            </p:spPr>
            <p:txBody>
              <a:bodyPr>
                <a:normAutofit/>
              </a:bodyPr>
              <a:lstStyle/>
              <a:p>
                <a:pPr marL="342900" indent="-342900">
                  <a:lnSpc>
                    <a:spcPct val="114000"/>
                  </a:lnSpc>
                  <a:buFont typeface="Wingdings" panose="05000000000000000000" pitchFamily="2" charset="2"/>
                  <a:buChar char="n"/>
                </a:pPr>
                <a:r>
                  <a:rPr lang="en-US" altLang="zh-CN" sz="1800" dirty="0"/>
                  <a:t>DR</a:t>
                </a:r>
                <a:r>
                  <a:rPr lang="zh-CN" altLang="en-US" sz="1800" dirty="0"/>
                  <a:t>引出束流轨道：</a:t>
                </a:r>
              </a:p>
              <a:p>
                <a:pPr marL="1028700" lvl="1" indent="-342900">
                  <a:lnSpc>
                    <a:spcPct val="114000"/>
                  </a:lnSpc>
                  <a:buFont typeface="Wingdings" panose="05000000000000000000" pitchFamily="2" charset="2"/>
                  <a:buChar char="Ø"/>
                </a:pPr>
                <a14:m>
                  <m:oMath xmlns:m="http://schemas.openxmlformats.org/officeDocument/2006/math">
                    <m:sSub>
                      <m:sSubPr>
                        <m:ctrlPr>
                          <a:rPr lang="en-US" altLang="zh-CN" sz="1800" b="0" i="1" smtClean="0">
                            <a:latin typeface="Cambria Math" panose="02040503050406030204" pitchFamily="18" charset="0"/>
                          </a:rPr>
                        </m:ctrlPr>
                      </m:sSubPr>
                      <m:e>
                        <m:r>
                          <a:rPr lang="en-US" altLang="zh-CN" sz="1800" b="0" i="1" smtClean="0">
                            <a:latin typeface="Cambria Math" panose="02040503050406030204" pitchFamily="18" charset="0"/>
                          </a:rPr>
                          <m:t>𝑑</m:t>
                        </m:r>
                      </m:e>
                      <m:sub>
                        <m:r>
                          <a:rPr lang="en-US" altLang="zh-CN" sz="1800" b="0" i="1" smtClean="0">
                            <a:latin typeface="Cambria Math" panose="02040503050406030204" pitchFamily="18" charset="0"/>
                          </a:rPr>
                          <m:t>1</m:t>
                        </m:r>
                      </m:sub>
                    </m:sSub>
                  </m:oMath>
                </a14:m>
                <a:r>
                  <a:rPr lang="en-US" altLang="zh-CN" sz="1800" b="0" dirty="0"/>
                  <a:t>=29.5 mm (&gt; beam size + septum ~ 12.1 mm)</a:t>
                </a:r>
              </a:p>
              <a:p>
                <a:pPr marL="1485900" lvl="2" indent="-342900">
                  <a:lnSpc>
                    <a:spcPct val="100000"/>
                  </a:lnSpc>
                </a:pPr>
                <a:r>
                  <a:rPr lang="en-US" altLang="zh-CN" sz="1600" b="0" dirty="0"/>
                  <a:t>βy ~</a:t>
                </a:r>
                <a:r>
                  <a:rPr lang="zh-CN" altLang="en-US" sz="1600" b="0" dirty="0"/>
                  <a:t> </a:t>
                </a:r>
                <a:r>
                  <a:rPr lang="en-US" altLang="zh-CN" sz="1600" b="0" dirty="0"/>
                  <a:t>5 m </a:t>
                </a:r>
              </a:p>
              <a:p>
                <a:pPr marL="1485900" lvl="2" indent="-342900">
                  <a:lnSpc>
                    <a:spcPct val="100000"/>
                  </a:lnSpc>
                </a:pPr>
                <a:r>
                  <a:rPr lang="zh-CN" altLang="en-US" sz="1600" b="0" dirty="0"/>
                  <a:t>循环束流发射度： </a:t>
                </a:r>
                <a:r>
                  <a:rPr lang="en-US" altLang="zh-CN" sz="1600" b="0" dirty="0"/>
                  <a:t>1400 </a:t>
                </a:r>
                <a:r>
                  <a:rPr lang="en-US" altLang="zh-CN" sz="1600" b="0" dirty="0" err="1"/>
                  <a:t>nm·rad</a:t>
                </a:r>
                <a:r>
                  <a:rPr lang="en-US" altLang="zh-CN" sz="1600" b="0" dirty="0"/>
                  <a:t> (rms)</a:t>
                </a:r>
              </a:p>
              <a:p>
                <a:pPr marL="1485900" lvl="2" indent="-342900">
                  <a:lnSpc>
                    <a:spcPct val="100000"/>
                  </a:lnSpc>
                </a:pPr>
                <a:r>
                  <a:rPr lang="zh-CN" altLang="en-US" sz="1600" b="0" dirty="0"/>
                  <a:t>引出束流发射度：     </a:t>
                </a:r>
                <a:r>
                  <a:rPr lang="en-US" altLang="zh-CN" sz="1600" b="0" dirty="0"/>
                  <a:t>31 </a:t>
                </a:r>
                <a:r>
                  <a:rPr lang="en-US" altLang="zh-CN" sz="1600" b="0" dirty="0" err="1"/>
                  <a:t>nm·rad</a:t>
                </a:r>
                <a:r>
                  <a:rPr lang="en-US" altLang="zh-CN" sz="1600" b="0" dirty="0"/>
                  <a:t> (rms) @ 4x2 bunch</a:t>
                </a:r>
              </a:p>
              <a:p>
                <a:pPr marL="1485900" lvl="2" indent="-342900">
                  <a:lnSpc>
                    <a:spcPct val="100000"/>
                  </a:lnSpc>
                </a:pPr>
                <a:r>
                  <a:rPr lang="zh-CN" altLang="en-US" sz="1600" b="0" dirty="0"/>
                  <a:t>引出束流发射度：    </a:t>
                </a:r>
                <a:r>
                  <a:rPr lang="en-US" altLang="zh-CN" sz="1600" b="0" dirty="0"/>
                  <a:t>4.7 </a:t>
                </a:r>
                <a:r>
                  <a:rPr lang="en-US" altLang="zh-CN" sz="1600" b="0" dirty="0" err="1"/>
                  <a:t>nm·rad</a:t>
                </a:r>
                <a:r>
                  <a:rPr lang="en-US" altLang="zh-CN" sz="1600" b="0" dirty="0"/>
                  <a:t> (rms) @ 6x2 bunch</a:t>
                </a:r>
              </a:p>
              <a:p>
                <a:pPr marL="1485900" lvl="2" indent="-342900">
                  <a:lnSpc>
                    <a:spcPct val="100000"/>
                  </a:lnSpc>
                </a:pPr>
                <a:r>
                  <a:rPr lang="zh-CN" altLang="en-US" sz="1600" b="0" dirty="0"/>
                  <a:t>循环束流包络：</a:t>
                </a:r>
                <a:r>
                  <a:rPr lang="en-US" altLang="zh-CN" sz="1600" b="0" dirty="0"/>
                  <a:t>7.9 mm (3σ)</a:t>
                </a:r>
              </a:p>
              <a:p>
                <a:pPr marL="1485900" lvl="2" indent="-342900">
                  <a:lnSpc>
                    <a:spcPct val="100000"/>
                  </a:lnSpc>
                </a:pPr>
                <a:r>
                  <a:rPr lang="zh-CN" altLang="en-US" sz="1600" b="0" dirty="0"/>
                  <a:t>引出束流包络：</a:t>
                </a:r>
                <a:r>
                  <a:rPr lang="en-US" altLang="zh-CN" sz="1600" b="0" dirty="0"/>
                  <a:t>1.2 mm (3σ) @ 4x2 bunch</a:t>
                </a:r>
              </a:p>
              <a:p>
                <a:pPr marL="1485900" lvl="2" indent="-342900">
                  <a:lnSpc>
                    <a:spcPct val="100000"/>
                  </a:lnSpc>
                </a:pPr>
                <a:r>
                  <a:rPr lang="zh-CN" altLang="en-US" sz="1600" b="0" dirty="0"/>
                  <a:t>引出束流包络：</a:t>
                </a:r>
                <a:r>
                  <a:rPr lang="en-US" altLang="zh-CN" sz="1600" b="0" dirty="0"/>
                  <a:t>0.5 mm (3σ) @ 6x2 bunch</a:t>
                </a:r>
                <a:endParaRPr lang="zh-CN" altLang="en-US" sz="1600" b="0" dirty="0"/>
              </a:p>
            </p:txBody>
          </p:sp>
        </mc:Choice>
        <mc:Fallback xmlns="">
          <p:sp>
            <p:nvSpPr>
              <p:cNvPr id="4" name="内容占位符 3"/>
              <p:cNvSpPr>
                <a:spLocks noGrp="1" noRot="1" noChangeAspect="1" noMove="1" noResize="1" noEditPoints="1" noAdjustHandles="1" noChangeArrowheads="1" noChangeShapeType="1" noTextEdit="1"/>
              </p:cNvSpPr>
              <p:nvPr>
                <p:ph sz="quarter" idx="14"/>
              </p:nvPr>
            </p:nvSpPr>
            <p:spPr>
              <a:xfrm>
                <a:off x="233113" y="986028"/>
                <a:ext cx="8016366" cy="3075609"/>
              </a:xfrm>
              <a:blipFill>
                <a:blip r:embed="rId3"/>
                <a:stretch>
                  <a:fillRect l="-456" t="-794"/>
                </a:stretch>
              </a:blipFill>
            </p:spPr>
            <p:txBody>
              <a:bodyPr/>
              <a:lstStyle/>
              <a:p>
                <a:r>
                  <a:rPr lang="zh-CN" altLang="en-US">
                    <a:noFill/>
                  </a:rPr>
                  <a:t> </a:t>
                </a:r>
              </a:p>
            </p:txBody>
          </p:sp>
        </mc:Fallback>
      </mc:AlternateContent>
      <p:pic>
        <p:nvPicPr>
          <p:cNvPr id="7" name="图片 6"/>
          <p:cNvPicPr/>
          <p:nvPr/>
        </p:nvPicPr>
        <p:blipFill rotWithShape="1">
          <a:blip r:embed="rId4" cstate="print">
            <a:extLst>
              <a:ext uri="{28A0092B-C50C-407E-A947-70E740481C1C}">
                <a14:useLocalDpi xmlns:a14="http://schemas.microsoft.com/office/drawing/2010/main" val="0"/>
              </a:ext>
            </a:extLst>
          </a:blip>
          <a:srcRect t="30877" r="50562" b="32072"/>
          <a:stretch>
            <a:fillRect/>
          </a:stretch>
        </p:blipFill>
        <p:spPr bwMode="auto">
          <a:xfrm>
            <a:off x="10681052" y="51234"/>
            <a:ext cx="1397704" cy="646330"/>
          </a:xfrm>
          <a:prstGeom prst="rect">
            <a:avLst/>
          </a:prstGeom>
          <a:ln>
            <a:noFill/>
          </a:ln>
        </p:spPr>
      </p:pic>
      <p:sp>
        <p:nvSpPr>
          <p:cNvPr id="9" name="内容占位符 3"/>
          <p:cNvSpPr txBox="1"/>
          <p:nvPr/>
        </p:nvSpPr>
        <p:spPr>
          <a:xfrm>
            <a:off x="8307572" y="986028"/>
            <a:ext cx="4040372" cy="180679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b="1" i="0" kern="1200" baseline="0">
                <a:solidFill>
                  <a:schemeClr val="tx1"/>
                </a:solidFill>
                <a:latin typeface="Arial" panose="020B0604020202020204" pitchFamily="34" charset="0"/>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b="1" i="0" kern="1200" baseline="0">
                <a:solidFill>
                  <a:schemeClr val="tx1"/>
                </a:solidFill>
                <a:latin typeface="Arial" panose="020B0604020202020204" pitchFamily="34" charset="0"/>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1" i="0" kern="1200" baseline="0">
                <a:solidFill>
                  <a:schemeClr val="tx1"/>
                </a:solidFill>
                <a:latin typeface="Arial" panose="020B0604020202020204" pitchFamily="34" charset="0"/>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1" i="0" kern="1200" baseline="0">
                <a:solidFill>
                  <a:schemeClr val="tx1"/>
                </a:solidFill>
                <a:latin typeface="Arial" panose="020B0604020202020204" pitchFamily="34" charset="0"/>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b="1" i="0" kern="1200" baseline="0">
                <a:solidFill>
                  <a:schemeClr val="tx1"/>
                </a:solidFill>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25000"/>
              </a:lnSpc>
              <a:buFont typeface="Wingdings" panose="05000000000000000000" pitchFamily="2" charset="2"/>
              <a:buChar char="n"/>
            </a:pPr>
            <a:r>
              <a:rPr lang="zh-CN" altLang="en-US" sz="1800" dirty="0"/>
              <a:t>引出切割磁铁：</a:t>
            </a:r>
          </a:p>
          <a:p>
            <a:pPr marL="1028700" lvl="1" indent="-342900">
              <a:lnSpc>
                <a:spcPct val="125000"/>
              </a:lnSpc>
              <a:buFont typeface="Wingdings" panose="05000000000000000000" pitchFamily="2" charset="2"/>
              <a:buChar char="Ø"/>
            </a:pPr>
            <a:r>
              <a:rPr lang="zh-CN" altLang="en-US" sz="1600" b="0" dirty="0"/>
              <a:t>偏转角度：</a:t>
            </a:r>
            <a:r>
              <a:rPr lang="en-US" altLang="zh-CN" sz="1600" b="0" dirty="0"/>
              <a:t>13.911°</a:t>
            </a:r>
          </a:p>
          <a:p>
            <a:pPr marL="1028700" lvl="1" indent="-342900">
              <a:lnSpc>
                <a:spcPct val="125000"/>
              </a:lnSpc>
              <a:buFont typeface="Wingdings" panose="05000000000000000000" pitchFamily="2" charset="2"/>
              <a:buChar char="Ø"/>
            </a:pPr>
            <a:r>
              <a:rPr lang="zh-CN" altLang="en-US" sz="1600" b="0" dirty="0"/>
              <a:t>有效长度：</a:t>
            </a:r>
            <a:r>
              <a:rPr lang="en-US" altLang="zh-CN" sz="1600" b="0" dirty="0"/>
              <a:t>1.0 m</a:t>
            </a:r>
          </a:p>
          <a:p>
            <a:pPr marL="1028700" lvl="1" indent="-342900">
              <a:lnSpc>
                <a:spcPct val="125000"/>
              </a:lnSpc>
              <a:buFont typeface="Wingdings" panose="05000000000000000000" pitchFamily="2" charset="2"/>
              <a:buChar char="Ø"/>
            </a:pPr>
            <a:r>
              <a:rPr lang="zh-CN" altLang="en-US" sz="1600" b="0" dirty="0"/>
              <a:t>磁场强度：</a:t>
            </a:r>
            <a:r>
              <a:rPr lang="en-US" altLang="zh-CN" sz="1600" b="0" dirty="0"/>
              <a:t>0.81 T</a:t>
            </a:r>
          </a:p>
        </p:txBody>
      </p:sp>
      <p:sp>
        <p:nvSpPr>
          <p:cNvPr id="10" name="内容占位符 3"/>
          <p:cNvSpPr txBox="1"/>
          <p:nvPr/>
        </p:nvSpPr>
        <p:spPr>
          <a:xfrm>
            <a:off x="8307572" y="2686253"/>
            <a:ext cx="4040372" cy="137538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b="1" i="0" kern="1200" baseline="0">
                <a:solidFill>
                  <a:schemeClr val="tx1"/>
                </a:solidFill>
                <a:latin typeface="Arial" panose="020B0604020202020204" pitchFamily="34" charset="0"/>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b="1" i="0" kern="1200" baseline="0">
                <a:solidFill>
                  <a:schemeClr val="tx1"/>
                </a:solidFill>
                <a:latin typeface="Arial" panose="020B0604020202020204" pitchFamily="34" charset="0"/>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1" i="0" kern="1200" baseline="0">
                <a:solidFill>
                  <a:schemeClr val="tx1"/>
                </a:solidFill>
                <a:latin typeface="Arial" panose="020B0604020202020204" pitchFamily="34" charset="0"/>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1" i="0" kern="1200" baseline="0">
                <a:solidFill>
                  <a:schemeClr val="tx1"/>
                </a:solidFill>
                <a:latin typeface="Arial" panose="020B0604020202020204" pitchFamily="34" charset="0"/>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b="1" i="0" kern="1200" baseline="0">
                <a:solidFill>
                  <a:schemeClr val="tx1"/>
                </a:solidFill>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25000"/>
              </a:lnSpc>
              <a:buFont typeface="Wingdings" panose="05000000000000000000" pitchFamily="2" charset="2"/>
              <a:buChar char="n"/>
            </a:pPr>
            <a:r>
              <a:rPr lang="zh-CN" altLang="en-US" sz="1800" dirty="0"/>
              <a:t>引出脉冲磁铁：</a:t>
            </a:r>
          </a:p>
          <a:p>
            <a:pPr marL="1028700" lvl="1" indent="-342900">
              <a:lnSpc>
                <a:spcPct val="125000"/>
              </a:lnSpc>
              <a:buFont typeface="Wingdings" panose="05000000000000000000" pitchFamily="2" charset="2"/>
              <a:buChar char="Ø"/>
            </a:pPr>
            <a:r>
              <a:rPr lang="zh-CN" altLang="en-US" sz="1600" b="0" dirty="0"/>
              <a:t>偏转角度：</a:t>
            </a:r>
            <a:r>
              <a:rPr lang="en-US" altLang="zh-CN" sz="1600" b="0" dirty="0"/>
              <a:t>10.0 </a:t>
            </a:r>
            <a:r>
              <a:rPr lang="en-US" altLang="zh-CN" sz="1600" b="0" dirty="0" err="1"/>
              <a:t>mrad</a:t>
            </a:r>
            <a:endParaRPr lang="en-US" altLang="zh-CN" sz="1600" b="0" dirty="0"/>
          </a:p>
          <a:p>
            <a:pPr marL="1028700" lvl="1" indent="-342900">
              <a:lnSpc>
                <a:spcPct val="125000"/>
              </a:lnSpc>
              <a:buFont typeface="Wingdings" panose="05000000000000000000" pitchFamily="2" charset="2"/>
              <a:buChar char="Ø"/>
            </a:pPr>
            <a:r>
              <a:rPr lang="zh-CN" altLang="en-US" sz="1600" b="0" dirty="0"/>
              <a:t>有效长度：</a:t>
            </a:r>
            <a:r>
              <a:rPr lang="en-US" altLang="zh-CN" sz="1600" b="0" dirty="0"/>
              <a:t>1.4 m</a:t>
            </a:r>
          </a:p>
        </p:txBody>
      </p:sp>
      <p:sp>
        <p:nvSpPr>
          <p:cNvPr id="13" name="内容占位符 3"/>
          <p:cNvSpPr txBox="1"/>
          <p:nvPr/>
        </p:nvSpPr>
        <p:spPr>
          <a:xfrm>
            <a:off x="233112" y="3827443"/>
            <a:ext cx="6634001" cy="61668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b="1" i="0" kern="1200" baseline="0">
                <a:solidFill>
                  <a:schemeClr val="tx1"/>
                </a:solidFill>
                <a:latin typeface="Arial" panose="020B0604020202020204" pitchFamily="34" charset="0"/>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b="1" i="0" kern="1200" baseline="0">
                <a:solidFill>
                  <a:schemeClr val="tx1"/>
                </a:solidFill>
                <a:latin typeface="Arial" panose="020B0604020202020204" pitchFamily="34" charset="0"/>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1" i="0" kern="1200" baseline="0">
                <a:solidFill>
                  <a:schemeClr val="tx1"/>
                </a:solidFill>
                <a:latin typeface="Arial" panose="020B0604020202020204" pitchFamily="34" charset="0"/>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1" i="0" kern="1200" baseline="0">
                <a:solidFill>
                  <a:schemeClr val="tx1"/>
                </a:solidFill>
                <a:latin typeface="Arial" panose="020B0604020202020204" pitchFamily="34" charset="0"/>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b="1" i="0" kern="1200" baseline="0">
                <a:solidFill>
                  <a:schemeClr val="tx1"/>
                </a:solidFill>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25000"/>
              </a:lnSpc>
              <a:buFont typeface="Wingdings" panose="05000000000000000000" pitchFamily="2" charset="2"/>
              <a:buChar char="n"/>
            </a:pPr>
            <a:r>
              <a:rPr lang="zh-CN" altLang="en-US" sz="1800" dirty="0"/>
              <a:t>引出切割板位置：</a:t>
            </a:r>
            <a:r>
              <a:rPr lang="en-US" altLang="zh-CN" sz="1800" dirty="0"/>
              <a:t>17.2 mm ~ 20.2 mm (</a:t>
            </a:r>
            <a:r>
              <a:rPr lang="zh-CN" altLang="en-US" sz="1800" dirty="0"/>
              <a:t>厚度</a:t>
            </a:r>
            <a:r>
              <a:rPr lang="en-US" altLang="zh-CN" sz="1800" dirty="0"/>
              <a:t>3 mm)</a:t>
            </a:r>
            <a:endParaRPr lang="zh-CN" altLang="en-US" sz="1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C527D314-A2A3-4123-AB0C-DD7768E90F2B}" type="slidenum">
              <a:rPr lang="zh-CN" altLang="en-US" smtClean="0"/>
              <a:t>25</a:t>
            </a:fld>
            <a:endParaRPr lang="zh-CN" altLang="en-US" dirty="0"/>
          </a:p>
        </p:txBody>
      </p:sp>
      <p:sp>
        <p:nvSpPr>
          <p:cNvPr id="3" name="内容占位符 2"/>
          <p:cNvSpPr>
            <a:spLocks noGrp="1"/>
          </p:cNvSpPr>
          <p:nvPr>
            <p:ph sz="quarter" idx="13"/>
          </p:nvPr>
        </p:nvSpPr>
        <p:spPr/>
        <p:txBody>
          <a:bodyPr/>
          <a:lstStyle/>
          <a:p>
            <a:pPr algn="ctr"/>
            <a:r>
              <a:rPr lang="en-US" altLang="zh-CN" dirty="0"/>
              <a:t>3.2 </a:t>
            </a:r>
            <a:r>
              <a:rPr lang="en-US" altLang="zh-CN" sz="2800" b="1" kern="1200" baseline="0" dirty="0">
                <a:solidFill>
                  <a:prstClr val="black"/>
                </a:solidFill>
                <a:latin typeface="Arial" panose="020B0604020202020204" pitchFamily="34" charset="0"/>
                <a:ea typeface="微软雅黑" panose="020B0503020204020204" pitchFamily="34" charset="-122"/>
                <a:cs typeface="+mn-cs"/>
              </a:rPr>
              <a:t>STCF</a:t>
            </a:r>
            <a:r>
              <a:rPr lang="zh-CN" altLang="en-US" sz="2800" b="1" kern="1200" baseline="0" dirty="0">
                <a:solidFill>
                  <a:prstClr val="black"/>
                </a:solidFill>
                <a:latin typeface="Arial" panose="020B0604020202020204" pitchFamily="34" charset="0"/>
                <a:ea typeface="微软雅黑" panose="020B0503020204020204" pitchFamily="34" charset="-122"/>
                <a:cs typeface="+mn-cs"/>
              </a:rPr>
              <a:t>双环注入引出设计</a:t>
            </a:r>
          </a:p>
        </p:txBody>
      </p:sp>
      <p:sp>
        <p:nvSpPr>
          <p:cNvPr id="4" name="内容占位符 3"/>
          <p:cNvSpPr>
            <a:spLocks noGrp="1"/>
          </p:cNvSpPr>
          <p:nvPr>
            <p:ph sz="quarter" idx="14"/>
          </p:nvPr>
        </p:nvSpPr>
        <p:spPr>
          <a:xfrm>
            <a:off x="233112" y="986028"/>
            <a:ext cx="7954099" cy="1114579"/>
          </a:xfrm>
        </p:spPr>
        <p:txBody>
          <a:bodyPr>
            <a:normAutofit lnSpcReduction="10000"/>
          </a:bodyPr>
          <a:lstStyle/>
          <a:p>
            <a:pPr marL="285750" indent="-285750">
              <a:lnSpc>
                <a:spcPct val="125000"/>
              </a:lnSpc>
              <a:buFont typeface="Wingdings" panose="05000000000000000000" pitchFamily="2" charset="2"/>
              <a:buChar char="n"/>
            </a:pPr>
            <a:r>
              <a:rPr lang="en-US" altLang="zh-CN" sz="1800" dirty="0"/>
              <a:t>AR</a:t>
            </a:r>
            <a:r>
              <a:rPr lang="zh-CN" altLang="en-US" sz="1800" dirty="0"/>
              <a:t>注入段束流轨道：</a:t>
            </a:r>
          </a:p>
          <a:p>
            <a:pPr marL="1028700" lvl="1" indent="-342900">
              <a:lnSpc>
                <a:spcPct val="125000"/>
              </a:lnSpc>
              <a:buFont typeface="Wingdings" panose="05000000000000000000" pitchFamily="2" charset="2"/>
              <a:buChar char="Ø"/>
            </a:pPr>
            <a:r>
              <a:rPr lang="zh-CN" altLang="en-US" sz="1600" b="0" dirty="0"/>
              <a:t>阻尼环与累积环参考轨道的垂直距离为 </a:t>
            </a:r>
            <a:r>
              <a:rPr lang="en-US" altLang="zh-CN" sz="1600" b="0" dirty="0"/>
              <a:t>0.8 m</a:t>
            </a:r>
          </a:p>
          <a:p>
            <a:pPr marL="1028700" lvl="1" indent="-342900">
              <a:lnSpc>
                <a:spcPct val="125000"/>
              </a:lnSpc>
              <a:buFont typeface="Wingdings" panose="05000000000000000000" pitchFamily="2" charset="2"/>
              <a:buChar char="Ø"/>
            </a:pPr>
            <a:r>
              <a:rPr lang="zh-CN" altLang="en-US" sz="1600" b="0" dirty="0"/>
              <a:t>累积环注入凸轨 </a:t>
            </a:r>
            <a:r>
              <a:rPr lang="en-US" altLang="zh-CN" sz="1600" b="0" dirty="0"/>
              <a:t>y = -15.0 mm</a:t>
            </a:r>
          </a:p>
        </p:txBody>
      </p:sp>
      <p:pic>
        <p:nvPicPr>
          <p:cNvPr id="5" name="图片 4"/>
          <p:cNvPicPr/>
          <p:nvPr/>
        </p:nvPicPr>
        <p:blipFill rotWithShape="1">
          <a:blip r:embed="rId2" cstate="print">
            <a:extLst>
              <a:ext uri="{28A0092B-C50C-407E-A947-70E740481C1C}">
                <a14:useLocalDpi xmlns:a14="http://schemas.microsoft.com/office/drawing/2010/main" val="0"/>
              </a:ext>
            </a:extLst>
          </a:blip>
          <a:srcRect t="30877" r="50562" b="32072"/>
          <a:stretch>
            <a:fillRect/>
          </a:stretch>
        </p:blipFill>
        <p:spPr bwMode="auto">
          <a:xfrm>
            <a:off x="10681052" y="51234"/>
            <a:ext cx="1397704" cy="646330"/>
          </a:xfrm>
          <a:prstGeom prst="rect">
            <a:avLst/>
          </a:prstGeom>
          <a:ln>
            <a:noFill/>
          </a:ln>
        </p:spPr>
      </p:pic>
      <p:sp>
        <p:nvSpPr>
          <p:cNvPr id="36" name="内容占位符 3"/>
          <p:cNvSpPr txBox="1"/>
          <p:nvPr/>
        </p:nvSpPr>
        <p:spPr>
          <a:xfrm>
            <a:off x="8798830" y="1204723"/>
            <a:ext cx="3232836" cy="162267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b="1" i="0" kern="1200" baseline="0">
                <a:solidFill>
                  <a:schemeClr val="tx1"/>
                </a:solidFill>
                <a:latin typeface="Arial" panose="020B0604020202020204" pitchFamily="34" charset="0"/>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b="1" i="0" kern="1200" baseline="0">
                <a:solidFill>
                  <a:schemeClr val="tx1"/>
                </a:solidFill>
                <a:latin typeface="Arial" panose="020B0604020202020204" pitchFamily="34" charset="0"/>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1" i="0" kern="1200" baseline="0">
                <a:solidFill>
                  <a:schemeClr val="tx1"/>
                </a:solidFill>
                <a:latin typeface="Arial" panose="020B0604020202020204" pitchFamily="34" charset="0"/>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1" i="0" kern="1200" baseline="0">
                <a:solidFill>
                  <a:schemeClr val="tx1"/>
                </a:solidFill>
                <a:latin typeface="Arial" panose="020B0604020202020204" pitchFamily="34" charset="0"/>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b="1" i="0" kern="1200" baseline="0">
                <a:solidFill>
                  <a:schemeClr val="tx1"/>
                </a:solidFill>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25000"/>
              </a:lnSpc>
              <a:buFont typeface="Wingdings" panose="05000000000000000000" pitchFamily="2" charset="2"/>
              <a:buChar char="n"/>
            </a:pPr>
            <a:r>
              <a:rPr lang="en-US" altLang="zh-CN" sz="1800" dirty="0">
                <a:solidFill>
                  <a:prstClr val="black"/>
                </a:solidFill>
              </a:rPr>
              <a:t>AR</a:t>
            </a:r>
            <a:r>
              <a:rPr lang="zh-CN" altLang="en-US" sz="1800" dirty="0">
                <a:solidFill>
                  <a:prstClr val="black"/>
                </a:solidFill>
              </a:rPr>
              <a:t>注入切割磁铁</a:t>
            </a:r>
            <a:r>
              <a:rPr lang="zh-CN" altLang="en-US" sz="1800" dirty="0"/>
              <a:t>：</a:t>
            </a:r>
          </a:p>
          <a:p>
            <a:pPr marL="1028700" lvl="1" indent="-342900">
              <a:lnSpc>
                <a:spcPct val="125000"/>
              </a:lnSpc>
              <a:buFont typeface="Wingdings" panose="05000000000000000000" pitchFamily="2" charset="2"/>
              <a:buChar char="Ø"/>
            </a:pPr>
            <a:r>
              <a:rPr lang="zh-CN" altLang="en-US" sz="1600" b="0" dirty="0"/>
              <a:t>偏转角度：</a:t>
            </a:r>
            <a:r>
              <a:rPr lang="en-US" altLang="zh-CN" sz="1600" b="0" dirty="0"/>
              <a:t>14.144°</a:t>
            </a:r>
          </a:p>
          <a:p>
            <a:pPr marL="1028700" lvl="1" indent="-342900">
              <a:lnSpc>
                <a:spcPct val="125000"/>
              </a:lnSpc>
              <a:buFont typeface="Wingdings" panose="05000000000000000000" pitchFamily="2" charset="2"/>
              <a:buChar char="Ø"/>
            </a:pPr>
            <a:r>
              <a:rPr lang="zh-CN" altLang="en-US" sz="1600" b="0" dirty="0"/>
              <a:t>有效长度：</a:t>
            </a:r>
            <a:r>
              <a:rPr lang="en-US" altLang="zh-CN" sz="1600" b="0" dirty="0"/>
              <a:t>1.0 m</a:t>
            </a:r>
          </a:p>
          <a:p>
            <a:pPr marL="1028700" lvl="1" indent="-342900">
              <a:lnSpc>
                <a:spcPct val="125000"/>
              </a:lnSpc>
              <a:buFont typeface="Wingdings" panose="05000000000000000000" pitchFamily="2" charset="2"/>
              <a:buChar char="Ø"/>
            </a:pPr>
            <a:r>
              <a:rPr lang="zh-CN" altLang="en-US" sz="1600" b="0" dirty="0"/>
              <a:t>磁场强度：</a:t>
            </a:r>
            <a:r>
              <a:rPr lang="en-US" altLang="zh-CN" sz="1600" b="0" dirty="0"/>
              <a:t>0.82 T</a:t>
            </a:r>
          </a:p>
        </p:txBody>
      </p:sp>
      <p:sp>
        <p:nvSpPr>
          <p:cNvPr id="37" name="内容占位符 3"/>
          <p:cNvSpPr txBox="1"/>
          <p:nvPr/>
        </p:nvSpPr>
        <p:spPr>
          <a:xfrm>
            <a:off x="8798829" y="3334553"/>
            <a:ext cx="3410293" cy="338692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b="1" i="0" kern="1200" baseline="0">
                <a:solidFill>
                  <a:schemeClr val="tx1"/>
                </a:solidFill>
                <a:latin typeface="Arial" panose="020B0604020202020204" pitchFamily="34" charset="0"/>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b="1" i="0" kern="1200" baseline="0">
                <a:solidFill>
                  <a:schemeClr val="tx1"/>
                </a:solidFill>
                <a:latin typeface="Arial" panose="020B0604020202020204" pitchFamily="34" charset="0"/>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1" i="0" kern="1200" baseline="0">
                <a:solidFill>
                  <a:schemeClr val="tx1"/>
                </a:solidFill>
                <a:latin typeface="Arial" panose="020B0604020202020204" pitchFamily="34" charset="0"/>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1" i="0" kern="1200" baseline="0">
                <a:solidFill>
                  <a:schemeClr val="tx1"/>
                </a:solidFill>
                <a:latin typeface="Arial" panose="020B0604020202020204" pitchFamily="34" charset="0"/>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b="1" i="0" kern="1200" baseline="0">
                <a:solidFill>
                  <a:schemeClr val="tx1"/>
                </a:solidFill>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25000"/>
              </a:lnSpc>
              <a:buFont typeface="Wingdings" panose="05000000000000000000" pitchFamily="2" charset="2"/>
              <a:buChar char="n"/>
            </a:pPr>
            <a:r>
              <a:rPr lang="en-US" altLang="zh-CN" sz="1800" dirty="0">
                <a:solidFill>
                  <a:prstClr val="black"/>
                </a:solidFill>
              </a:rPr>
              <a:t>AR</a:t>
            </a:r>
            <a:r>
              <a:rPr lang="zh-CN" altLang="en-US" sz="1800" dirty="0">
                <a:solidFill>
                  <a:prstClr val="black"/>
                </a:solidFill>
              </a:rPr>
              <a:t>注入脉冲磁铁</a:t>
            </a:r>
            <a:r>
              <a:rPr lang="zh-CN" altLang="en-US" sz="1800" dirty="0"/>
              <a:t>：</a:t>
            </a:r>
          </a:p>
          <a:p>
            <a:pPr marL="666900" indent="-342900">
              <a:lnSpc>
                <a:spcPct val="150000"/>
              </a:lnSpc>
              <a:spcBef>
                <a:spcPts val="0"/>
              </a:spcBef>
              <a:buFont typeface="Arial" panose="020B0604020202020204" pitchFamily="34" charset="0"/>
              <a:buChar char="•"/>
            </a:pPr>
            <a:r>
              <a:rPr lang="en-US" altLang="zh-CN" sz="1800" b="0" dirty="0"/>
              <a:t>K1 : 5.536 </a:t>
            </a:r>
            <a:r>
              <a:rPr lang="en-US" altLang="zh-CN" sz="1800" b="0" dirty="0" err="1"/>
              <a:t>mrad</a:t>
            </a:r>
            <a:r>
              <a:rPr lang="en-US" altLang="zh-CN" sz="1800" b="0" dirty="0"/>
              <a:t> @ 1.4 m</a:t>
            </a:r>
          </a:p>
          <a:p>
            <a:pPr marL="666900" indent="-342900">
              <a:lnSpc>
                <a:spcPct val="150000"/>
              </a:lnSpc>
              <a:spcBef>
                <a:spcPts val="0"/>
              </a:spcBef>
              <a:buFont typeface="Arial" panose="020B0604020202020204" pitchFamily="34" charset="0"/>
              <a:buChar char="•"/>
            </a:pPr>
            <a:r>
              <a:rPr lang="en-US" altLang="zh-CN" sz="1800" b="0" dirty="0"/>
              <a:t>K2 : 2.257 </a:t>
            </a:r>
            <a:r>
              <a:rPr lang="en-US" altLang="zh-CN" sz="1800" b="0" dirty="0" err="1"/>
              <a:t>mrad</a:t>
            </a:r>
            <a:r>
              <a:rPr lang="en-US" altLang="zh-CN" sz="1800" b="0" dirty="0"/>
              <a:t> @ 0.8 m</a:t>
            </a:r>
          </a:p>
          <a:p>
            <a:pPr marL="666900" indent="-342900" defTabSz="457200">
              <a:lnSpc>
                <a:spcPct val="150000"/>
              </a:lnSpc>
              <a:spcBef>
                <a:spcPts val="0"/>
              </a:spcBef>
              <a:buFont typeface="Arial" panose="020B0604020202020204" pitchFamily="34" charset="0"/>
              <a:buChar char="•"/>
              <a:defRPr/>
            </a:pPr>
            <a:r>
              <a:rPr lang="en-US" altLang="zh-CN" sz="1800" b="0" dirty="0">
                <a:cs typeface="Arial" panose="020B0604020202020204" pitchFamily="34" charset="0"/>
              </a:rPr>
              <a:t>K3</a:t>
            </a:r>
            <a:r>
              <a:rPr kumimoji="0" lang="zh-CN" altLang="en-US" sz="1800" b="0" i="0" u="none" strike="noStrike" kern="1200" cap="none" spc="0" normalizeH="0" baseline="0" noProof="0" dirty="0">
                <a:ln>
                  <a:noFill/>
                </a:ln>
                <a:solidFill>
                  <a:prstClr val="black"/>
                </a:solidFill>
                <a:effectLst/>
                <a:uLnTx/>
                <a:uFillTx/>
                <a:ea typeface="黑体" panose="02010609060101010101" pitchFamily="49" charset="-122"/>
                <a:cs typeface="Arial" panose="020B0604020202020204" pitchFamily="34" charset="0"/>
              </a:rPr>
              <a:t> </a:t>
            </a:r>
            <a:r>
              <a:rPr kumimoji="0" lang="en-US" altLang="zh-CN" sz="1800" b="0" i="0" u="none" strike="noStrike" kern="1200" cap="none" spc="0" normalizeH="0" baseline="0" noProof="0" dirty="0">
                <a:ln>
                  <a:noFill/>
                </a:ln>
                <a:solidFill>
                  <a:prstClr val="black"/>
                </a:solidFill>
                <a:effectLst/>
                <a:uLnTx/>
                <a:uFillTx/>
                <a:ea typeface="黑体" panose="02010609060101010101" pitchFamily="49" charset="-122"/>
                <a:cs typeface="Arial" panose="020B0604020202020204" pitchFamily="34" charset="0"/>
              </a:rPr>
              <a:t>: 1.377 </a:t>
            </a:r>
            <a:r>
              <a:rPr kumimoji="0" lang="en-US" altLang="zh-CN" sz="1800" b="0" i="0" u="none" strike="noStrike" kern="1200" cap="none" spc="0" normalizeH="0" baseline="0" noProof="0" dirty="0" err="1">
                <a:ln>
                  <a:noFill/>
                </a:ln>
                <a:solidFill>
                  <a:prstClr val="black"/>
                </a:solidFill>
                <a:effectLst/>
                <a:uLnTx/>
                <a:uFillTx/>
                <a:ea typeface="黑体" panose="02010609060101010101" pitchFamily="49" charset="-122"/>
                <a:cs typeface="Arial" panose="020B0604020202020204" pitchFamily="34" charset="0"/>
              </a:rPr>
              <a:t>mrad</a:t>
            </a:r>
            <a:r>
              <a:rPr kumimoji="0" lang="en-US" altLang="zh-CN" sz="1800" b="0" i="0" u="none" strike="noStrike" kern="1200" cap="none" spc="0" normalizeH="0" baseline="0" noProof="0" dirty="0">
                <a:ln>
                  <a:noFill/>
                </a:ln>
                <a:solidFill>
                  <a:prstClr val="black"/>
                </a:solidFill>
                <a:effectLst/>
                <a:uLnTx/>
                <a:uFillTx/>
                <a:ea typeface="黑体" panose="02010609060101010101" pitchFamily="49" charset="-122"/>
                <a:cs typeface="Arial" panose="020B0604020202020204" pitchFamily="34" charset="0"/>
              </a:rPr>
              <a:t> @ 0.8 m</a:t>
            </a:r>
          </a:p>
          <a:p>
            <a:pPr marL="666900" indent="-342900" defTabSz="457200">
              <a:lnSpc>
                <a:spcPct val="150000"/>
              </a:lnSpc>
              <a:spcBef>
                <a:spcPts val="0"/>
              </a:spcBef>
              <a:buFont typeface="Arial" panose="020B0604020202020204" pitchFamily="34" charset="0"/>
              <a:buChar char="•"/>
              <a:defRPr/>
            </a:pPr>
            <a:r>
              <a:rPr lang="en-US" altLang="zh-CN" sz="1800" b="0" dirty="0">
                <a:cs typeface="Arial" panose="020B0604020202020204" pitchFamily="34" charset="0"/>
              </a:rPr>
              <a:t>K4 </a:t>
            </a:r>
            <a:r>
              <a:rPr kumimoji="0" lang="en-US" altLang="zh-CN" sz="1800" b="0" i="0" u="none" strike="noStrike" kern="1200" cap="none" spc="0" normalizeH="0" baseline="0" noProof="0" dirty="0">
                <a:ln>
                  <a:noFill/>
                </a:ln>
                <a:solidFill>
                  <a:prstClr val="black"/>
                </a:solidFill>
                <a:effectLst/>
                <a:uLnTx/>
                <a:uFillTx/>
                <a:ea typeface="黑体" panose="02010609060101010101" pitchFamily="49" charset="-122"/>
                <a:cs typeface="Arial" panose="020B0604020202020204" pitchFamily="34" charset="0"/>
              </a:rPr>
              <a:t>: 5.238 </a:t>
            </a:r>
            <a:r>
              <a:rPr kumimoji="0" lang="en-US" altLang="zh-CN" sz="1800" b="0" i="0" u="none" strike="noStrike" kern="1200" cap="none" spc="0" normalizeH="0" baseline="0" noProof="0" dirty="0" err="1">
                <a:ln>
                  <a:noFill/>
                </a:ln>
                <a:solidFill>
                  <a:prstClr val="black"/>
                </a:solidFill>
                <a:effectLst/>
                <a:uLnTx/>
                <a:uFillTx/>
                <a:ea typeface="黑体" panose="02010609060101010101" pitchFamily="49" charset="-122"/>
                <a:cs typeface="Arial" panose="020B0604020202020204" pitchFamily="34" charset="0"/>
              </a:rPr>
              <a:t>mrad</a:t>
            </a:r>
            <a:r>
              <a:rPr kumimoji="0" lang="en-US" altLang="zh-CN" sz="1800" b="0" i="0" u="none" strike="noStrike" kern="1200" cap="none" spc="0" normalizeH="0" baseline="0" noProof="0" dirty="0">
                <a:ln>
                  <a:noFill/>
                </a:ln>
                <a:solidFill>
                  <a:prstClr val="black"/>
                </a:solidFill>
                <a:effectLst/>
                <a:uLnTx/>
                <a:uFillTx/>
                <a:ea typeface="黑体" panose="02010609060101010101" pitchFamily="49" charset="-122"/>
                <a:cs typeface="Arial" panose="020B0604020202020204" pitchFamily="34" charset="0"/>
              </a:rPr>
              <a:t> @ 1.4 m</a:t>
            </a:r>
          </a:p>
        </p:txBody>
      </p:sp>
      <p:pic>
        <p:nvPicPr>
          <p:cNvPr id="7" name="图片 6">
            <a:extLst>
              <a:ext uri="{FF2B5EF4-FFF2-40B4-BE49-F238E27FC236}">
                <a16:creationId xmlns:a16="http://schemas.microsoft.com/office/drawing/2014/main" id="{69F19BA9-EE00-479B-B7E8-1C694885F0E0}"/>
              </a:ext>
            </a:extLst>
          </p:cNvPr>
          <p:cNvPicPr>
            <a:picLocks noChangeAspect="1"/>
          </p:cNvPicPr>
          <p:nvPr/>
        </p:nvPicPr>
        <p:blipFill>
          <a:blip r:embed="rId3"/>
          <a:stretch>
            <a:fillRect/>
          </a:stretch>
        </p:blipFill>
        <p:spPr>
          <a:xfrm>
            <a:off x="391598" y="2342265"/>
            <a:ext cx="8407232" cy="4151306"/>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648FAB4A-FB89-50BB-C533-E162D3B6AB63}"/>
              </a:ext>
            </a:extLst>
          </p:cNvPr>
          <p:cNvSpPr>
            <a:spLocks noGrp="1"/>
          </p:cNvSpPr>
          <p:nvPr>
            <p:ph type="sldNum" sz="quarter" idx="12"/>
          </p:nvPr>
        </p:nvSpPr>
        <p:spPr/>
        <p:txBody>
          <a:bodyPr/>
          <a:lstStyle/>
          <a:p>
            <a:fld id="{C527D314-A2A3-4123-AB0C-DD7768E90F2B}" type="slidenum">
              <a:rPr lang="zh-CN" altLang="en-US" smtClean="0"/>
              <a:t>26</a:t>
            </a:fld>
            <a:endParaRPr lang="zh-CN" altLang="en-US" dirty="0"/>
          </a:p>
        </p:txBody>
      </p:sp>
      <p:sp>
        <p:nvSpPr>
          <p:cNvPr id="3" name="内容占位符 2">
            <a:extLst>
              <a:ext uri="{FF2B5EF4-FFF2-40B4-BE49-F238E27FC236}">
                <a16:creationId xmlns:a16="http://schemas.microsoft.com/office/drawing/2014/main" id="{EE38D019-A42A-81C9-84E0-3D15D16D6BB3}"/>
              </a:ext>
            </a:extLst>
          </p:cNvPr>
          <p:cNvSpPr>
            <a:spLocks noGrp="1"/>
          </p:cNvSpPr>
          <p:nvPr>
            <p:ph sz="quarter" idx="13"/>
          </p:nvPr>
        </p:nvSpPr>
        <p:spPr/>
        <p:txBody>
          <a:bodyPr/>
          <a:lstStyle/>
          <a:p>
            <a:pPr algn="ctr"/>
            <a:r>
              <a:rPr lang="en-US" altLang="zh-CN" dirty="0"/>
              <a:t>3.2 </a:t>
            </a:r>
            <a:r>
              <a:rPr lang="en-US" altLang="zh-CN" sz="2800" b="1" kern="1200" baseline="0" dirty="0">
                <a:solidFill>
                  <a:prstClr val="black"/>
                </a:solidFill>
                <a:latin typeface="Arial" panose="020B0604020202020204" pitchFamily="34" charset="0"/>
                <a:ea typeface="微软雅黑" panose="020B0503020204020204" pitchFamily="34" charset="-122"/>
                <a:cs typeface="+mn-cs"/>
              </a:rPr>
              <a:t>STCF</a:t>
            </a:r>
            <a:r>
              <a:rPr lang="zh-CN" altLang="en-US" sz="2800" b="1" kern="1200" baseline="0" dirty="0">
                <a:solidFill>
                  <a:prstClr val="black"/>
                </a:solidFill>
                <a:latin typeface="Arial" panose="020B0604020202020204" pitchFamily="34" charset="0"/>
                <a:ea typeface="微软雅黑" panose="020B0503020204020204" pitchFamily="34" charset="-122"/>
                <a:cs typeface="+mn-cs"/>
              </a:rPr>
              <a:t>双环注入引出设计</a:t>
            </a:r>
          </a:p>
        </p:txBody>
      </p:sp>
      <p:sp>
        <p:nvSpPr>
          <p:cNvPr id="4" name="内容占位符 3">
            <a:extLst>
              <a:ext uri="{FF2B5EF4-FFF2-40B4-BE49-F238E27FC236}">
                <a16:creationId xmlns:a16="http://schemas.microsoft.com/office/drawing/2014/main" id="{ACC2ADCD-6C1F-8805-48E6-032D12076EED}"/>
              </a:ext>
            </a:extLst>
          </p:cNvPr>
          <p:cNvSpPr>
            <a:spLocks noGrp="1"/>
          </p:cNvSpPr>
          <p:nvPr>
            <p:ph sz="quarter" idx="14"/>
          </p:nvPr>
        </p:nvSpPr>
        <p:spPr>
          <a:xfrm>
            <a:off x="233112" y="986028"/>
            <a:ext cx="11725776" cy="2063391"/>
          </a:xfrm>
        </p:spPr>
        <p:txBody>
          <a:bodyPr>
            <a:normAutofit lnSpcReduction="10000"/>
          </a:bodyPr>
          <a:lstStyle/>
          <a:p>
            <a:pPr marL="342900" marR="0" lvl="0" indent="-342900" algn="l" defTabSz="914400" rtl="0" eaLnBrk="1" fontAlgn="auto" latinLnBrk="0" hangingPunct="1">
              <a:lnSpc>
                <a:spcPct val="125000"/>
              </a:lnSpc>
              <a:spcBef>
                <a:spcPts val="1000"/>
              </a:spcBef>
              <a:spcAft>
                <a:spcPts val="0"/>
              </a:spcAft>
              <a:buClrTx/>
              <a:buSzTx/>
              <a:buFont typeface="Wingdings" panose="05000000000000000000" pitchFamily="2" charset="2"/>
              <a:buChar char="n"/>
              <a:tabLst/>
              <a:defRPr/>
            </a:pPr>
            <a:r>
              <a:rPr kumimoji="0" lang="zh-CN" altLang="en-US" sz="20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rPr>
              <a:t>发射度阻尼过程</a:t>
            </a:r>
            <a:r>
              <a:rPr kumimoji="0" lang="en-US" altLang="zh-CN" sz="20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rPr>
              <a:t>.</a:t>
            </a:r>
            <a:endParaRPr kumimoji="0" lang="zh-CN" altLang="en-US" sz="20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endParaRPr>
          </a:p>
          <a:p>
            <a:pPr marL="1028700" marR="0" lvl="1" indent="-342900" algn="l" defTabSz="914400" rtl="0" eaLnBrk="1" fontAlgn="auto" latinLnBrk="0" hangingPunct="1">
              <a:lnSpc>
                <a:spcPct val="125000"/>
              </a:lnSpc>
              <a:spcBef>
                <a:spcPts val="500"/>
              </a:spcBef>
              <a:spcAft>
                <a:spcPts val="0"/>
              </a:spcAft>
              <a:buClrTx/>
              <a:buSzTx/>
              <a:buFont typeface="Wingdings" panose="05000000000000000000" pitchFamily="2" charset="2"/>
              <a:buChar char="Ø"/>
              <a:tabLst/>
              <a:defRPr/>
            </a:pPr>
            <a:r>
              <a:rPr kumimoji="0" lang="en-US" altLang="zh-CN" sz="1800" b="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mn-cs"/>
              </a:rPr>
              <a:t>DR/AR</a:t>
            </a:r>
            <a:r>
              <a:rPr kumimoji="0" lang="zh-CN" altLang="en-US" sz="1800" b="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mn-cs"/>
              </a:rPr>
              <a:t>的注入频率从</a:t>
            </a:r>
            <a:r>
              <a:rPr kumimoji="0" lang="en-US" altLang="zh-CN" sz="1800" b="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mn-cs"/>
              </a:rPr>
              <a:t> 30 Hz </a:t>
            </a:r>
            <a:r>
              <a:rPr kumimoji="0" lang="zh-CN" altLang="en-US" sz="1800" b="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mn-cs"/>
              </a:rPr>
              <a:t>增加到</a:t>
            </a:r>
            <a:r>
              <a:rPr kumimoji="0" lang="en-US" altLang="zh-CN" sz="1800" b="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mn-cs"/>
              </a:rPr>
              <a:t> </a:t>
            </a:r>
            <a:r>
              <a:rPr kumimoji="0" lang="en-US" altLang="zh-CN" sz="1800" i="0" u="none" strike="noStrike" kern="1200" cap="none" spc="0" normalizeH="0" baseline="0" noProof="0" dirty="0">
                <a:ln>
                  <a:noFill/>
                </a:ln>
                <a:solidFill>
                  <a:srgbClr val="0000FF"/>
                </a:solidFill>
                <a:effectLst/>
                <a:uLnTx/>
                <a:uFillTx/>
                <a:latin typeface="Arial" panose="020B0604020202020204" pitchFamily="34" charset="0"/>
                <a:ea typeface="微软雅黑" panose="020B0503020204020204" pitchFamily="34" charset="-122"/>
                <a:cs typeface="+mn-cs"/>
              </a:rPr>
              <a:t>90 Hz</a:t>
            </a:r>
          </a:p>
          <a:p>
            <a:pPr marL="1028700" marR="0" lvl="1" indent="-342900" algn="l" defTabSz="914400" rtl="0" eaLnBrk="1" fontAlgn="auto" latinLnBrk="0" hangingPunct="1">
              <a:lnSpc>
                <a:spcPct val="125000"/>
              </a:lnSpc>
              <a:spcBef>
                <a:spcPts val="500"/>
              </a:spcBef>
              <a:spcAft>
                <a:spcPts val="0"/>
              </a:spcAft>
              <a:buClrTx/>
              <a:buSzTx/>
              <a:buFont typeface="Wingdings" panose="05000000000000000000" pitchFamily="2" charset="2"/>
              <a:buChar char="Ø"/>
              <a:tabLst/>
              <a:defRPr/>
            </a:pPr>
            <a:r>
              <a:rPr kumimoji="0" lang="en-US" altLang="zh-CN" sz="1800" b="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mn-cs"/>
              </a:rPr>
              <a:t>AR</a:t>
            </a:r>
            <a:r>
              <a:rPr kumimoji="0" lang="zh-CN" altLang="en-US" sz="1800" b="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mn-cs"/>
              </a:rPr>
              <a:t>中每个</a:t>
            </a:r>
            <a:r>
              <a:rPr kumimoji="0" lang="en-US" altLang="zh-CN" sz="1800" b="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mn-cs"/>
              </a:rPr>
              <a:t>bucket</a:t>
            </a:r>
            <a:r>
              <a:rPr kumimoji="0" lang="zh-CN" altLang="en-US" sz="1800" b="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mn-cs"/>
              </a:rPr>
              <a:t>相邻两次累积之间的时间间隔为</a:t>
            </a:r>
            <a:r>
              <a:rPr kumimoji="0" lang="en-US" altLang="zh-CN" sz="1800" i="0" u="none" strike="noStrike" kern="1200" cap="none" spc="0" normalizeH="0" baseline="0" noProof="0" dirty="0">
                <a:ln>
                  <a:noFill/>
                </a:ln>
                <a:solidFill>
                  <a:srgbClr val="0000FF"/>
                </a:solidFill>
                <a:effectLst/>
                <a:uLnTx/>
                <a:uFillTx/>
                <a:latin typeface="Arial" panose="020B0604020202020204" pitchFamily="34" charset="0"/>
                <a:ea typeface="微软雅黑" panose="020B0503020204020204" pitchFamily="34" charset="-122"/>
                <a:cs typeface="+mn-cs"/>
              </a:rPr>
              <a:t>66.6 </a:t>
            </a:r>
            <a:r>
              <a:rPr kumimoji="0" lang="en-US" altLang="zh-CN" sz="1800" i="0" u="none" strike="noStrike" kern="1200" cap="none" spc="0" normalizeH="0" baseline="0" noProof="0" dirty="0" err="1">
                <a:ln>
                  <a:noFill/>
                </a:ln>
                <a:solidFill>
                  <a:srgbClr val="0000FF"/>
                </a:solidFill>
                <a:effectLst/>
                <a:uLnTx/>
                <a:uFillTx/>
                <a:latin typeface="Arial" panose="020B0604020202020204" pitchFamily="34" charset="0"/>
                <a:ea typeface="微软雅黑" panose="020B0503020204020204" pitchFamily="34" charset="-122"/>
                <a:cs typeface="+mn-cs"/>
              </a:rPr>
              <a:t>ms</a:t>
            </a:r>
            <a:endParaRPr kumimoji="0" lang="en-US" altLang="zh-CN" sz="1800" i="0" u="none" strike="noStrike" kern="1200" cap="none" spc="0" normalizeH="0" baseline="0" noProof="0" dirty="0">
              <a:ln>
                <a:noFill/>
              </a:ln>
              <a:solidFill>
                <a:srgbClr val="0000FF"/>
              </a:solidFill>
              <a:effectLst/>
              <a:uLnTx/>
              <a:uFillTx/>
              <a:latin typeface="Arial" panose="020B0604020202020204" pitchFamily="34" charset="0"/>
              <a:ea typeface="微软雅黑" panose="020B0503020204020204" pitchFamily="34" charset="-122"/>
              <a:cs typeface="+mn-cs"/>
            </a:endParaRPr>
          </a:p>
          <a:p>
            <a:pPr marL="1028700" marR="0" lvl="1" indent="-342900" algn="l" defTabSz="914400" rtl="0" eaLnBrk="1" fontAlgn="auto" latinLnBrk="0" hangingPunct="1">
              <a:lnSpc>
                <a:spcPct val="125000"/>
              </a:lnSpc>
              <a:spcBef>
                <a:spcPts val="500"/>
              </a:spcBef>
              <a:spcAft>
                <a:spcPts val="0"/>
              </a:spcAft>
              <a:buClrTx/>
              <a:buSzTx/>
              <a:buFont typeface="Wingdings" panose="05000000000000000000" pitchFamily="2" charset="2"/>
              <a:buChar char="Ø"/>
              <a:tabLst/>
              <a:defRPr/>
            </a:pPr>
            <a:r>
              <a:rPr kumimoji="0" lang="en-US" altLang="zh-CN" sz="1800" b="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mn-cs"/>
              </a:rPr>
              <a:t>AR</a:t>
            </a:r>
            <a:r>
              <a:rPr kumimoji="0" lang="zh-CN" altLang="en-US" sz="1800" b="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mn-cs"/>
              </a:rPr>
              <a:t>引出发射度需求</a:t>
            </a:r>
            <a:r>
              <a:rPr kumimoji="0" lang="en-US" altLang="zh-CN" sz="1800" b="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mn-cs"/>
              </a:rPr>
              <a:t>: </a:t>
            </a:r>
            <a:r>
              <a:rPr kumimoji="0" lang="en-US" altLang="zh-CN" sz="1800" i="0" u="none" strike="noStrike" kern="1200" cap="none" spc="0" normalizeH="0" baseline="0" noProof="0" dirty="0">
                <a:ln>
                  <a:noFill/>
                </a:ln>
                <a:solidFill>
                  <a:srgbClr val="0000FF"/>
                </a:solidFill>
                <a:effectLst/>
                <a:uLnTx/>
                <a:uFillTx/>
                <a:latin typeface="Arial" panose="020B0604020202020204" pitchFamily="34" charset="0"/>
                <a:ea typeface="微软雅黑" panose="020B0503020204020204" pitchFamily="34" charset="-122"/>
                <a:cs typeface="+mn-cs"/>
              </a:rPr>
              <a:t>&lt; 30 </a:t>
            </a:r>
            <a:r>
              <a:rPr kumimoji="0" lang="en-US" altLang="zh-CN" sz="1800" i="0" u="none" strike="noStrike" kern="1200" cap="none" spc="0" normalizeH="0" baseline="0" noProof="0" dirty="0" err="1">
                <a:ln>
                  <a:noFill/>
                </a:ln>
                <a:solidFill>
                  <a:srgbClr val="0000FF"/>
                </a:solidFill>
                <a:effectLst/>
                <a:uLnTx/>
                <a:uFillTx/>
                <a:latin typeface="Arial" panose="020B0604020202020204" pitchFamily="34" charset="0"/>
                <a:ea typeface="微软雅黑" panose="020B0503020204020204" pitchFamily="34" charset="-122"/>
                <a:cs typeface="+mn-cs"/>
              </a:rPr>
              <a:t>nm·rad</a:t>
            </a:r>
            <a:endParaRPr kumimoji="0" lang="en-US" altLang="zh-CN" sz="1800" i="0" u="none" strike="noStrike" kern="1200" cap="none" spc="0" normalizeH="0" baseline="0" noProof="0" dirty="0">
              <a:ln>
                <a:noFill/>
              </a:ln>
              <a:solidFill>
                <a:srgbClr val="0000FF"/>
              </a:solidFill>
              <a:effectLst/>
              <a:uLnTx/>
              <a:uFillTx/>
              <a:latin typeface="Arial" panose="020B0604020202020204" pitchFamily="34" charset="0"/>
              <a:ea typeface="微软雅黑" panose="020B0503020204020204" pitchFamily="34" charset="-122"/>
              <a:cs typeface="+mn-cs"/>
            </a:endParaRPr>
          </a:p>
          <a:p>
            <a:pPr marL="1028700" marR="0" lvl="1" indent="-342900" algn="l" defTabSz="914400" rtl="0" eaLnBrk="1" fontAlgn="auto" latinLnBrk="0" hangingPunct="1">
              <a:lnSpc>
                <a:spcPct val="125000"/>
              </a:lnSpc>
              <a:spcBef>
                <a:spcPts val="500"/>
              </a:spcBef>
              <a:spcAft>
                <a:spcPts val="0"/>
              </a:spcAft>
              <a:buClrTx/>
              <a:buSzTx/>
              <a:buFont typeface="Wingdings" panose="05000000000000000000" pitchFamily="2" charset="2"/>
              <a:buChar char="Ø"/>
              <a:tabLst/>
              <a:defRPr/>
            </a:pPr>
            <a:r>
              <a:rPr lang="zh-CN" altLang="en-US" sz="1800" b="0" dirty="0"/>
              <a:t>当前设计可将</a:t>
            </a:r>
            <a:r>
              <a:rPr lang="en-US" altLang="zh-CN" sz="1800" b="0" dirty="0"/>
              <a:t>AR</a:t>
            </a:r>
            <a:r>
              <a:rPr lang="zh-CN" altLang="en-US" sz="1800" b="0" dirty="0"/>
              <a:t>中束团发射度阻尼至</a:t>
            </a:r>
            <a:r>
              <a:rPr lang="en-US" altLang="zh-CN" sz="1800" b="0" dirty="0"/>
              <a:t> </a:t>
            </a:r>
            <a:r>
              <a:rPr lang="en-US" altLang="zh-CN" sz="1800" dirty="0">
                <a:solidFill>
                  <a:srgbClr val="0000FF"/>
                </a:solidFill>
              </a:rPr>
              <a:t>11 / 5 </a:t>
            </a:r>
            <a:r>
              <a:rPr lang="en-US" altLang="zh-CN" sz="1800" dirty="0" err="1">
                <a:solidFill>
                  <a:srgbClr val="0000FF"/>
                </a:solidFill>
              </a:rPr>
              <a:t>nm·rad</a:t>
            </a:r>
            <a:r>
              <a:rPr lang="en-US" altLang="zh-CN" sz="1800" b="0" dirty="0"/>
              <a:t>, </a:t>
            </a:r>
            <a:r>
              <a:rPr lang="zh-CN" altLang="en-US" sz="1800" b="0" dirty="0"/>
              <a:t>满足发射度需求</a:t>
            </a:r>
            <a:r>
              <a:rPr lang="en-US" altLang="zh-CN" sz="1800" b="0" dirty="0"/>
              <a:t>.</a:t>
            </a:r>
            <a:endParaRPr kumimoji="0" lang="en-US" altLang="zh-CN" sz="1800" i="0" u="none" strike="noStrike" kern="1200" cap="none" spc="0" normalizeH="0" baseline="0" noProof="0" dirty="0">
              <a:ln>
                <a:noFill/>
              </a:ln>
              <a:solidFill>
                <a:srgbClr val="0000FF"/>
              </a:solidFill>
              <a:effectLst/>
              <a:uLnTx/>
              <a:uFillTx/>
              <a:latin typeface="Arial" panose="020B0604020202020204" pitchFamily="34" charset="0"/>
              <a:ea typeface="微软雅黑" panose="020B0503020204020204" pitchFamily="34" charset="-122"/>
              <a:cs typeface="+mn-cs"/>
            </a:endParaRPr>
          </a:p>
        </p:txBody>
      </p:sp>
      <p:pic>
        <p:nvPicPr>
          <p:cNvPr id="5" name="图片 4">
            <a:extLst>
              <a:ext uri="{FF2B5EF4-FFF2-40B4-BE49-F238E27FC236}">
                <a16:creationId xmlns:a16="http://schemas.microsoft.com/office/drawing/2014/main" id="{0567D240-0CE6-F8EE-2A64-7FEB40908FBB}"/>
              </a:ext>
            </a:extLst>
          </p:cNvPr>
          <p:cNvPicPr/>
          <p:nvPr/>
        </p:nvPicPr>
        <p:blipFill rotWithShape="1">
          <a:blip r:embed="rId2" cstate="print">
            <a:extLst>
              <a:ext uri="{28A0092B-C50C-407E-A947-70E740481C1C}">
                <a14:useLocalDpi xmlns:a14="http://schemas.microsoft.com/office/drawing/2010/main" val="0"/>
              </a:ext>
            </a:extLst>
          </a:blip>
          <a:srcRect t="30877" r="50562" b="32072"/>
          <a:stretch>
            <a:fillRect/>
          </a:stretch>
        </p:blipFill>
        <p:spPr bwMode="auto">
          <a:xfrm>
            <a:off x="10681052" y="51234"/>
            <a:ext cx="1397704" cy="646330"/>
          </a:xfrm>
          <a:prstGeom prst="rect">
            <a:avLst/>
          </a:prstGeom>
          <a:ln>
            <a:noFill/>
          </a:ln>
        </p:spPr>
      </p:pic>
      <p:pic>
        <p:nvPicPr>
          <p:cNvPr id="9" name="图片 8">
            <a:extLst>
              <a:ext uri="{FF2B5EF4-FFF2-40B4-BE49-F238E27FC236}">
                <a16:creationId xmlns:a16="http://schemas.microsoft.com/office/drawing/2014/main" id="{B40B0BC1-EAFF-46A2-BBDF-82670E2B57D0}"/>
              </a:ext>
            </a:extLst>
          </p:cNvPr>
          <p:cNvPicPr>
            <a:picLocks noChangeAspect="1"/>
          </p:cNvPicPr>
          <p:nvPr/>
        </p:nvPicPr>
        <p:blipFill>
          <a:blip r:embed="rId3"/>
          <a:srcRect/>
          <a:stretch/>
        </p:blipFill>
        <p:spPr>
          <a:xfrm>
            <a:off x="675859" y="3031667"/>
            <a:ext cx="6291810" cy="3324683"/>
          </a:xfrm>
          <a:prstGeom prst="rect">
            <a:avLst/>
          </a:prstGeom>
        </p:spPr>
      </p:pic>
      <p:graphicFrame>
        <p:nvGraphicFramePr>
          <p:cNvPr id="11" name="表格 11">
            <a:extLst>
              <a:ext uri="{FF2B5EF4-FFF2-40B4-BE49-F238E27FC236}">
                <a16:creationId xmlns:a16="http://schemas.microsoft.com/office/drawing/2014/main" id="{57CE4E37-62B7-4B4A-8D1C-DB63CE4DF30E}"/>
              </a:ext>
            </a:extLst>
          </p:cNvPr>
          <p:cNvGraphicFramePr>
            <a:graphicFrameLocks noGrp="1"/>
          </p:cNvGraphicFramePr>
          <p:nvPr/>
        </p:nvGraphicFramePr>
        <p:xfrm>
          <a:off x="8218457" y="986028"/>
          <a:ext cx="3528000" cy="1483360"/>
        </p:xfrm>
        <a:graphic>
          <a:graphicData uri="http://schemas.openxmlformats.org/drawingml/2006/table">
            <a:tbl>
              <a:tblPr firstRow="1" bandRow="1">
                <a:tableStyleId>{5940675A-B579-460E-94D1-54222C63F5DA}</a:tableStyleId>
              </a:tblPr>
              <a:tblGrid>
                <a:gridCol w="1440000">
                  <a:extLst>
                    <a:ext uri="{9D8B030D-6E8A-4147-A177-3AD203B41FA5}">
                      <a16:colId xmlns:a16="http://schemas.microsoft.com/office/drawing/2014/main" val="3111794032"/>
                    </a:ext>
                  </a:extLst>
                </a:gridCol>
                <a:gridCol w="2088000">
                  <a:extLst>
                    <a:ext uri="{9D8B030D-6E8A-4147-A177-3AD203B41FA5}">
                      <a16:colId xmlns:a16="http://schemas.microsoft.com/office/drawing/2014/main" val="3266184774"/>
                    </a:ext>
                  </a:extLst>
                </a:gridCol>
              </a:tblGrid>
              <a:tr h="370840">
                <a:tc>
                  <a:txBody>
                    <a:bodyPr/>
                    <a:lstStyle/>
                    <a:p>
                      <a:r>
                        <a:rPr lang="en-US" altLang="zh-CN" sz="1600" dirty="0">
                          <a:solidFill>
                            <a:schemeClr val="tx1"/>
                          </a:solidFill>
                          <a:latin typeface="Arial" panose="020B0604020202020204" pitchFamily="34" charset="0"/>
                          <a:ea typeface="黑体" panose="02010609060101010101" pitchFamily="49" charset="-122"/>
                        </a:rPr>
                        <a:t>DR </a:t>
                      </a:r>
                      <a:r>
                        <a:rPr lang="zh-CN" altLang="en-US" sz="1600" dirty="0">
                          <a:solidFill>
                            <a:schemeClr val="tx1"/>
                          </a:solidFill>
                          <a:latin typeface="Arial" panose="020B0604020202020204" pitchFamily="34" charset="0"/>
                          <a:ea typeface="黑体" panose="02010609060101010101" pitchFamily="49" charset="-122"/>
                        </a:rPr>
                        <a:t>注入</a:t>
                      </a:r>
                      <a:r>
                        <a:rPr lang="en-US" altLang="zh-CN" sz="1600" dirty="0">
                          <a:solidFill>
                            <a:schemeClr val="tx1"/>
                          </a:solidFill>
                          <a:latin typeface="Arial" panose="020B0604020202020204" pitchFamily="34" charset="0"/>
                          <a:ea typeface="黑体" panose="02010609060101010101" pitchFamily="49" charset="-122"/>
                        </a:rPr>
                        <a:t> (X/Y)</a:t>
                      </a:r>
                      <a:endParaRPr lang="zh-CN" altLang="en-US" sz="1600" dirty="0">
                        <a:solidFill>
                          <a:schemeClr val="tx1"/>
                        </a:solidFill>
                      </a:endParaRPr>
                    </a:p>
                  </a:txBody>
                  <a:tcPr anchor="ctr"/>
                </a:tc>
                <a:tc>
                  <a:txBody>
                    <a:bodyPr/>
                    <a:lstStyle/>
                    <a:p>
                      <a:pPr algn="r"/>
                      <a:r>
                        <a:rPr lang="en-US" altLang="zh-CN" sz="1600" dirty="0">
                          <a:solidFill>
                            <a:schemeClr val="tx1"/>
                          </a:solidFill>
                          <a:latin typeface="Arial" panose="020B0604020202020204" pitchFamily="34" charset="0"/>
                          <a:ea typeface="黑体" panose="02010609060101010101" pitchFamily="49" charset="-122"/>
                        </a:rPr>
                        <a:t>1400 / 1400 </a:t>
                      </a:r>
                      <a:r>
                        <a:rPr lang="en-US" altLang="zh-CN" sz="1600" dirty="0" err="1">
                          <a:solidFill>
                            <a:schemeClr val="tx1"/>
                          </a:solidFill>
                          <a:latin typeface="Arial" panose="020B0604020202020204" pitchFamily="34" charset="0"/>
                          <a:ea typeface="黑体" panose="02010609060101010101" pitchFamily="49" charset="-122"/>
                        </a:rPr>
                        <a:t>nm·rad</a:t>
                      </a:r>
                      <a:endParaRPr lang="zh-CN" altLang="en-US" sz="1600" dirty="0">
                        <a:solidFill>
                          <a:schemeClr val="tx1"/>
                        </a:solidFill>
                      </a:endParaRPr>
                    </a:p>
                  </a:txBody>
                  <a:tcPr anchor="ctr"/>
                </a:tc>
                <a:extLst>
                  <a:ext uri="{0D108BD9-81ED-4DB2-BD59-A6C34878D82A}">
                    <a16:rowId xmlns:a16="http://schemas.microsoft.com/office/drawing/2014/main" val="3528001445"/>
                  </a:ext>
                </a:extLst>
              </a:tr>
              <a:tr h="370840">
                <a:tc>
                  <a:txBody>
                    <a:bodyPr/>
                    <a:lstStyle/>
                    <a:p>
                      <a:r>
                        <a:rPr lang="en-US" altLang="zh-CN" sz="1600" dirty="0">
                          <a:solidFill>
                            <a:schemeClr val="tx1"/>
                          </a:solidFill>
                          <a:latin typeface="Arial" panose="020B0604020202020204" pitchFamily="34" charset="0"/>
                          <a:ea typeface="黑体" panose="02010609060101010101" pitchFamily="49" charset="-122"/>
                        </a:rPr>
                        <a:t>DR </a:t>
                      </a:r>
                      <a:r>
                        <a:rPr lang="zh-CN" altLang="en-US" sz="1600" dirty="0">
                          <a:solidFill>
                            <a:schemeClr val="tx1"/>
                          </a:solidFill>
                          <a:latin typeface="Arial" panose="020B0604020202020204" pitchFamily="34" charset="0"/>
                          <a:ea typeface="黑体" panose="02010609060101010101" pitchFamily="49" charset="-122"/>
                        </a:rPr>
                        <a:t>引出</a:t>
                      </a:r>
                      <a:r>
                        <a:rPr lang="en-US" altLang="zh-CN" sz="1600" dirty="0">
                          <a:solidFill>
                            <a:schemeClr val="tx1"/>
                          </a:solidFill>
                          <a:latin typeface="Arial" panose="020B0604020202020204" pitchFamily="34" charset="0"/>
                          <a:ea typeface="黑体" panose="02010609060101010101" pitchFamily="49" charset="-122"/>
                        </a:rPr>
                        <a:t> (X/Y)</a:t>
                      </a:r>
                      <a:endParaRPr lang="zh-CN" altLang="en-US" sz="1600" dirty="0">
                        <a:solidFill>
                          <a:schemeClr val="tx1"/>
                        </a:solidFill>
                      </a:endParaRPr>
                    </a:p>
                  </a:txBody>
                  <a:tcPr anchor="ctr"/>
                </a:tc>
                <a:tc>
                  <a:txBody>
                    <a:bodyPr/>
                    <a:lstStyle/>
                    <a:p>
                      <a:pPr algn="r"/>
                      <a:r>
                        <a:rPr lang="en-US" altLang="zh-CN" sz="1600" dirty="0">
                          <a:solidFill>
                            <a:srgbClr val="0000FF"/>
                          </a:solidFill>
                          <a:latin typeface="Arial" panose="020B0604020202020204" pitchFamily="34" charset="0"/>
                          <a:ea typeface="黑体" panose="02010609060101010101" pitchFamily="49" charset="-122"/>
                        </a:rPr>
                        <a:t>60 / 50 </a:t>
                      </a:r>
                      <a:r>
                        <a:rPr lang="en-US" altLang="zh-CN" sz="1600" dirty="0" err="1">
                          <a:solidFill>
                            <a:srgbClr val="0000FF"/>
                          </a:solidFill>
                          <a:latin typeface="Arial" panose="020B0604020202020204" pitchFamily="34" charset="0"/>
                          <a:ea typeface="黑体" panose="02010609060101010101" pitchFamily="49" charset="-122"/>
                        </a:rPr>
                        <a:t>nm·rad</a:t>
                      </a:r>
                      <a:endParaRPr lang="zh-CN" altLang="en-US" sz="1600" dirty="0">
                        <a:solidFill>
                          <a:srgbClr val="0000FF"/>
                        </a:solidFill>
                      </a:endParaRPr>
                    </a:p>
                  </a:txBody>
                  <a:tcPr anchor="ctr"/>
                </a:tc>
                <a:extLst>
                  <a:ext uri="{0D108BD9-81ED-4DB2-BD59-A6C34878D82A}">
                    <a16:rowId xmlns:a16="http://schemas.microsoft.com/office/drawing/2014/main" val="2632629462"/>
                  </a:ext>
                </a:extLst>
              </a:tr>
              <a:tr h="370840">
                <a:tc>
                  <a:txBody>
                    <a:bodyPr/>
                    <a:lstStyle/>
                    <a:p>
                      <a:r>
                        <a:rPr lang="en-US" altLang="zh-CN" sz="1600" dirty="0">
                          <a:solidFill>
                            <a:schemeClr val="tx1"/>
                          </a:solidFill>
                          <a:latin typeface="Arial" panose="020B0604020202020204" pitchFamily="34" charset="0"/>
                          <a:ea typeface="黑体" panose="02010609060101010101" pitchFamily="49" charset="-122"/>
                        </a:rPr>
                        <a:t>AR </a:t>
                      </a:r>
                      <a:r>
                        <a:rPr lang="zh-CN" altLang="en-US" sz="1600" dirty="0">
                          <a:solidFill>
                            <a:schemeClr val="tx1"/>
                          </a:solidFill>
                          <a:latin typeface="Arial" panose="020B0604020202020204" pitchFamily="34" charset="0"/>
                          <a:ea typeface="黑体" panose="02010609060101010101" pitchFamily="49" charset="-122"/>
                        </a:rPr>
                        <a:t>注入</a:t>
                      </a:r>
                      <a:r>
                        <a:rPr lang="en-US" altLang="zh-CN" sz="1600" dirty="0">
                          <a:solidFill>
                            <a:schemeClr val="tx1"/>
                          </a:solidFill>
                          <a:latin typeface="Arial" panose="020B0604020202020204" pitchFamily="34" charset="0"/>
                          <a:ea typeface="黑体" panose="02010609060101010101" pitchFamily="49" charset="-122"/>
                        </a:rPr>
                        <a:t> (X/Y)</a:t>
                      </a:r>
                      <a:endParaRPr lang="zh-CN" altLang="en-US" sz="1600" dirty="0">
                        <a:solidFill>
                          <a:schemeClr val="tx1"/>
                        </a:solidFill>
                      </a:endParaRPr>
                    </a:p>
                  </a:txBody>
                  <a:tcPr anchor="ctr"/>
                </a:tc>
                <a:tc>
                  <a:txBody>
                    <a:bodyPr/>
                    <a:lstStyle/>
                    <a:p>
                      <a:pPr algn="r"/>
                      <a:r>
                        <a:rPr lang="en-US" altLang="zh-CN" sz="1600" dirty="0">
                          <a:solidFill>
                            <a:srgbClr val="0000FF"/>
                          </a:solidFill>
                          <a:latin typeface="Arial" panose="020B0604020202020204" pitchFamily="34" charset="0"/>
                          <a:ea typeface="黑体" panose="02010609060101010101" pitchFamily="49" charset="-122"/>
                        </a:rPr>
                        <a:t>60 / 50 </a:t>
                      </a:r>
                      <a:r>
                        <a:rPr lang="en-US" altLang="zh-CN" sz="1600" dirty="0" err="1">
                          <a:solidFill>
                            <a:srgbClr val="0000FF"/>
                          </a:solidFill>
                          <a:latin typeface="Arial" panose="020B0604020202020204" pitchFamily="34" charset="0"/>
                          <a:ea typeface="黑体" panose="02010609060101010101" pitchFamily="49" charset="-122"/>
                        </a:rPr>
                        <a:t>nm·rad</a:t>
                      </a:r>
                      <a:endParaRPr lang="zh-CN" altLang="en-US" sz="1600" dirty="0">
                        <a:solidFill>
                          <a:srgbClr val="0000FF"/>
                        </a:solidFill>
                      </a:endParaRPr>
                    </a:p>
                  </a:txBody>
                  <a:tcPr anchor="ctr"/>
                </a:tc>
                <a:extLst>
                  <a:ext uri="{0D108BD9-81ED-4DB2-BD59-A6C34878D82A}">
                    <a16:rowId xmlns:a16="http://schemas.microsoft.com/office/drawing/2014/main" val="3277272734"/>
                  </a:ext>
                </a:extLst>
              </a:tr>
              <a:tr h="370840">
                <a:tc>
                  <a:txBody>
                    <a:bodyPr/>
                    <a:lstStyle/>
                    <a:p>
                      <a:r>
                        <a:rPr lang="en-US" altLang="zh-CN" sz="1600" dirty="0">
                          <a:solidFill>
                            <a:schemeClr val="tx1"/>
                          </a:solidFill>
                          <a:latin typeface="Arial" panose="020B0604020202020204" pitchFamily="34" charset="0"/>
                          <a:ea typeface="黑体" panose="02010609060101010101" pitchFamily="49" charset="-122"/>
                        </a:rPr>
                        <a:t>AR </a:t>
                      </a:r>
                      <a:r>
                        <a:rPr lang="zh-CN" altLang="en-US" sz="1600" dirty="0">
                          <a:solidFill>
                            <a:schemeClr val="tx1"/>
                          </a:solidFill>
                          <a:latin typeface="Arial" panose="020B0604020202020204" pitchFamily="34" charset="0"/>
                          <a:ea typeface="黑体" panose="02010609060101010101" pitchFamily="49" charset="-122"/>
                        </a:rPr>
                        <a:t>引出</a:t>
                      </a:r>
                      <a:r>
                        <a:rPr lang="en-US" altLang="zh-CN" sz="1600" dirty="0">
                          <a:solidFill>
                            <a:schemeClr val="tx1"/>
                          </a:solidFill>
                          <a:latin typeface="Arial" panose="020B0604020202020204" pitchFamily="34" charset="0"/>
                          <a:ea typeface="黑体" panose="02010609060101010101" pitchFamily="49" charset="-122"/>
                        </a:rPr>
                        <a:t>  (X/Y)</a:t>
                      </a:r>
                      <a:endParaRPr lang="zh-CN" altLang="en-US" sz="1600" dirty="0">
                        <a:solidFill>
                          <a:schemeClr val="tx1"/>
                        </a:solidFill>
                      </a:endParaRPr>
                    </a:p>
                  </a:txBody>
                  <a:tcPr anchor="ctr"/>
                </a:tc>
                <a:tc>
                  <a:txBody>
                    <a:bodyPr/>
                    <a:lstStyle/>
                    <a:p>
                      <a:pPr algn="r"/>
                      <a:r>
                        <a:rPr lang="en-US" altLang="zh-CN" sz="1600" dirty="0">
                          <a:solidFill>
                            <a:schemeClr val="tx1"/>
                          </a:solidFill>
                          <a:latin typeface="Arial" panose="020B0604020202020204" pitchFamily="34" charset="0"/>
                          <a:ea typeface="黑体" panose="02010609060101010101" pitchFamily="49" charset="-122"/>
                        </a:rPr>
                        <a:t>&lt;  30 / 10 </a:t>
                      </a:r>
                      <a:r>
                        <a:rPr lang="en-US" altLang="zh-CN" sz="1600" dirty="0" err="1">
                          <a:solidFill>
                            <a:schemeClr val="tx1"/>
                          </a:solidFill>
                          <a:latin typeface="Arial" panose="020B0604020202020204" pitchFamily="34" charset="0"/>
                          <a:ea typeface="黑体" panose="02010609060101010101" pitchFamily="49" charset="-122"/>
                        </a:rPr>
                        <a:t>nm·rad</a:t>
                      </a:r>
                      <a:endParaRPr lang="zh-CN" altLang="en-US" sz="1600" dirty="0">
                        <a:solidFill>
                          <a:schemeClr val="tx1"/>
                        </a:solidFill>
                      </a:endParaRPr>
                    </a:p>
                  </a:txBody>
                  <a:tcPr anchor="ctr"/>
                </a:tc>
                <a:extLst>
                  <a:ext uri="{0D108BD9-81ED-4DB2-BD59-A6C34878D82A}">
                    <a16:rowId xmlns:a16="http://schemas.microsoft.com/office/drawing/2014/main" val="3433860595"/>
                  </a:ext>
                </a:extLst>
              </a:tr>
            </a:tbl>
          </a:graphicData>
        </a:graphic>
      </p:graphicFrame>
      <p:pic>
        <p:nvPicPr>
          <p:cNvPr id="8" name="图片 7">
            <a:extLst>
              <a:ext uri="{FF2B5EF4-FFF2-40B4-BE49-F238E27FC236}">
                <a16:creationId xmlns:a16="http://schemas.microsoft.com/office/drawing/2014/main" id="{2BF1EF60-6244-4EE2-8D8C-77F7C08F4B25}"/>
              </a:ext>
            </a:extLst>
          </p:cNvPr>
          <p:cNvPicPr>
            <a:picLocks noChangeAspect="1"/>
          </p:cNvPicPr>
          <p:nvPr/>
        </p:nvPicPr>
        <p:blipFill>
          <a:blip r:embed="rId4"/>
          <a:stretch>
            <a:fillRect/>
          </a:stretch>
        </p:blipFill>
        <p:spPr>
          <a:xfrm>
            <a:off x="7255286" y="3031666"/>
            <a:ext cx="4260854" cy="3324684"/>
          </a:xfrm>
          <a:prstGeom prst="rect">
            <a:avLst/>
          </a:prstGeom>
        </p:spPr>
      </p:pic>
    </p:spTree>
    <p:extLst>
      <p:ext uri="{BB962C8B-B14F-4D97-AF65-F5344CB8AC3E}">
        <p14:creationId xmlns:p14="http://schemas.microsoft.com/office/powerpoint/2010/main" val="23841236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C527D314-A2A3-4123-AB0C-DD7768E90F2B}" type="slidenum">
              <a:rPr lang="zh-CN" altLang="en-US" smtClean="0"/>
              <a:t>27</a:t>
            </a:fld>
            <a:endParaRPr lang="zh-CN" altLang="en-US" dirty="0"/>
          </a:p>
        </p:txBody>
      </p:sp>
      <p:sp>
        <p:nvSpPr>
          <p:cNvPr id="4" name="内容占位符 3"/>
          <p:cNvSpPr>
            <a:spLocks noGrp="1"/>
          </p:cNvSpPr>
          <p:nvPr>
            <p:ph sz="quarter" idx="14"/>
          </p:nvPr>
        </p:nvSpPr>
        <p:spPr>
          <a:xfrm>
            <a:off x="482901" y="941174"/>
            <a:ext cx="11172594" cy="1173947"/>
          </a:xfrm>
        </p:spPr>
        <p:txBody>
          <a:bodyPr>
            <a:normAutofit/>
          </a:bodyPr>
          <a:lstStyle/>
          <a:p>
            <a:pPr marL="342900" indent="-342900">
              <a:lnSpc>
                <a:spcPct val="125000"/>
              </a:lnSpc>
              <a:buFont typeface="Wingdings" panose="05000000000000000000" pitchFamily="2" charset="2"/>
              <a:buChar char="n"/>
            </a:pPr>
            <a:r>
              <a:rPr lang="zh-CN" altLang="en-US" sz="1800" dirty="0">
                <a:ea typeface="黑体" panose="02010609060101010101" pitchFamily="49" charset="-122"/>
              </a:rPr>
              <a:t>阻尼环（</a:t>
            </a:r>
            <a:r>
              <a:rPr lang="en-US" altLang="zh-CN" sz="1800" dirty="0">
                <a:ea typeface="黑体" panose="02010609060101010101" pitchFamily="49" charset="-122"/>
              </a:rPr>
              <a:t>DR</a:t>
            </a:r>
            <a:r>
              <a:rPr lang="zh-CN" altLang="en-US" sz="1800" dirty="0">
                <a:ea typeface="黑体" panose="02010609060101010101" pitchFamily="49" charset="-122"/>
              </a:rPr>
              <a:t>）和累积环（</a:t>
            </a:r>
            <a:r>
              <a:rPr lang="en-US" altLang="zh-CN" sz="1800" dirty="0">
                <a:ea typeface="黑体" panose="02010609060101010101" pitchFamily="49" charset="-122"/>
              </a:rPr>
              <a:t>AR</a:t>
            </a:r>
            <a:r>
              <a:rPr lang="zh-CN" altLang="en-US" sz="1800" dirty="0">
                <a:ea typeface="黑体" panose="02010609060101010101" pitchFamily="49" charset="-122"/>
              </a:rPr>
              <a:t>）</a:t>
            </a:r>
            <a:r>
              <a:rPr lang="en-US" altLang="zh-CN" sz="1800" dirty="0">
                <a:ea typeface="黑体" panose="02010609060101010101" pitchFamily="49" charset="-122"/>
              </a:rPr>
              <a:t>lattice</a:t>
            </a:r>
            <a:r>
              <a:rPr lang="zh-CN" altLang="en-US" sz="1800" dirty="0">
                <a:ea typeface="黑体" panose="02010609060101010101" pitchFamily="49" charset="-122"/>
              </a:rPr>
              <a:t>相同，谐波数</a:t>
            </a:r>
            <a:r>
              <a:rPr lang="en-US" altLang="zh-CN" sz="1800" dirty="0">
                <a:ea typeface="黑体" panose="02010609060101010101" pitchFamily="49" charset="-122"/>
              </a:rPr>
              <a:t>254</a:t>
            </a:r>
            <a:r>
              <a:rPr lang="zh-CN" altLang="en-US" sz="1800" dirty="0">
                <a:ea typeface="黑体" panose="02010609060101010101" pitchFamily="49" charset="-122"/>
              </a:rPr>
              <a:t>；对撞环（</a:t>
            </a:r>
            <a:r>
              <a:rPr lang="en-US" altLang="zh-CN" sz="1800" dirty="0">
                <a:ea typeface="黑体" panose="02010609060101010101" pitchFamily="49" charset="-122"/>
              </a:rPr>
              <a:t>CR</a:t>
            </a:r>
            <a:r>
              <a:rPr lang="zh-CN" altLang="en-US" sz="1800" dirty="0">
                <a:ea typeface="黑体" panose="02010609060101010101" pitchFamily="49" charset="-122"/>
              </a:rPr>
              <a:t>）谐波数</a:t>
            </a:r>
            <a:r>
              <a:rPr lang="en-US" altLang="zh-CN" sz="1800" dirty="0">
                <a:ea typeface="黑体" panose="02010609060101010101" pitchFamily="49" charset="-122"/>
              </a:rPr>
              <a:t>1376</a:t>
            </a:r>
            <a:r>
              <a:rPr lang="zh-CN" altLang="en-US" sz="1800" dirty="0">
                <a:ea typeface="黑体" panose="02010609060101010101" pitchFamily="49" charset="-122"/>
              </a:rPr>
              <a:t>。</a:t>
            </a:r>
            <a:endParaRPr lang="en-US" altLang="zh-CN" sz="1800" dirty="0">
              <a:ea typeface="黑体" panose="02010609060101010101" pitchFamily="49" charset="-122"/>
            </a:endParaRPr>
          </a:p>
          <a:p>
            <a:pPr indent="-360000">
              <a:lnSpc>
                <a:spcPct val="130000"/>
              </a:lnSpc>
              <a:spcBef>
                <a:spcPts val="0"/>
              </a:spcBef>
              <a:buFont typeface="Arial" panose="020B0604020202020204" pitchFamily="34" charset="0"/>
              <a:buChar char="•"/>
            </a:pPr>
            <a:r>
              <a:rPr lang="en-US" altLang="zh-CN" sz="1800" b="0" dirty="0">
                <a:solidFill>
                  <a:srgbClr val="0033CC"/>
                </a:solidFill>
                <a:ea typeface="黑体" panose="02010609060101010101" pitchFamily="49" charset="-122"/>
              </a:rPr>
              <a:t>DR/AR</a:t>
            </a:r>
            <a:r>
              <a:rPr lang="zh-CN" altLang="en-US" sz="1800" b="0" dirty="0">
                <a:solidFill>
                  <a:srgbClr val="0033CC"/>
                </a:solidFill>
                <a:ea typeface="黑体" panose="02010609060101010101" pitchFamily="49" charset="-122"/>
              </a:rPr>
              <a:t>储存束团数可在满足引出发射度要求的前提下任选</a:t>
            </a:r>
            <a:endParaRPr lang="en-US" altLang="zh-CN" sz="1800" b="0" dirty="0">
              <a:solidFill>
                <a:srgbClr val="0033CC"/>
              </a:solidFill>
              <a:ea typeface="黑体" panose="02010609060101010101" pitchFamily="49" charset="-122"/>
            </a:endParaRPr>
          </a:p>
          <a:p>
            <a:pPr indent="-360000">
              <a:lnSpc>
                <a:spcPct val="130000"/>
              </a:lnSpc>
              <a:spcBef>
                <a:spcPts val="0"/>
              </a:spcBef>
              <a:buFont typeface="Arial" panose="020B0604020202020204" pitchFamily="34" charset="0"/>
              <a:buChar char="•"/>
            </a:pPr>
            <a:r>
              <a:rPr lang="en-US" altLang="zh-CN" sz="1800" b="0" dirty="0">
                <a:ea typeface="黑体" panose="02010609060101010101" pitchFamily="49" charset="-122"/>
              </a:rPr>
              <a:t>DR/AR</a:t>
            </a:r>
            <a:r>
              <a:rPr lang="zh-CN" altLang="en-US" sz="1800" b="0" dirty="0">
                <a:ea typeface="黑体" panose="02010609060101010101" pitchFamily="49" charset="-122"/>
              </a:rPr>
              <a:t>各存</a:t>
            </a:r>
            <a:r>
              <a:rPr lang="en-US" altLang="zh-CN" sz="1800" dirty="0">
                <a:solidFill>
                  <a:srgbClr val="C00000"/>
                </a:solidFill>
                <a:ea typeface="黑体" panose="02010609060101010101" pitchFamily="49" charset="-122"/>
              </a:rPr>
              <a:t>12</a:t>
            </a:r>
            <a:r>
              <a:rPr lang="zh-CN" altLang="en-US" sz="1800" dirty="0">
                <a:solidFill>
                  <a:srgbClr val="C00000"/>
                </a:solidFill>
                <a:ea typeface="黑体" panose="02010609060101010101" pitchFamily="49" charset="-122"/>
              </a:rPr>
              <a:t>个束团</a:t>
            </a:r>
            <a:r>
              <a:rPr lang="zh-CN" altLang="en-US" sz="1800" b="0" dirty="0">
                <a:ea typeface="黑体" panose="02010609060101010101" pitchFamily="49" charset="-122"/>
              </a:rPr>
              <a:t>，束团之间谐波间隔</a:t>
            </a:r>
            <a:r>
              <a:rPr lang="en-US" altLang="zh-CN" sz="1800" b="0" dirty="0">
                <a:ea typeface="黑体" panose="02010609060101010101" pitchFamily="49" charset="-122"/>
              </a:rPr>
              <a:t>20</a:t>
            </a:r>
            <a:r>
              <a:rPr lang="zh-CN" altLang="en-US" sz="1800" b="0" dirty="0">
                <a:ea typeface="黑体" panose="02010609060101010101" pitchFamily="49" charset="-122"/>
              </a:rPr>
              <a:t>（最后一个与下一轮第一个之间的谐波间隔为</a:t>
            </a:r>
            <a:r>
              <a:rPr lang="en-US" altLang="zh-CN" sz="1800" b="0" dirty="0">
                <a:ea typeface="黑体" panose="02010609060101010101" pitchFamily="49" charset="-122"/>
              </a:rPr>
              <a:t>34</a:t>
            </a:r>
            <a:r>
              <a:rPr lang="zh-CN" altLang="en-US" sz="1800" b="0" dirty="0">
                <a:ea typeface="黑体" panose="02010609060101010101" pitchFamily="49" charset="-122"/>
              </a:rPr>
              <a:t>）</a:t>
            </a:r>
          </a:p>
          <a:p>
            <a:pPr indent="-360000">
              <a:lnSpc>
                <a:spcPct val="130000"/>
              </a:lnSpc>
              <a:spcBef>
                <a:spcPts val="0"/>
              </a:spcBef>
              <a:buFont typeface="Arial" panose="020B0604020202020204" pitchFamily="34" charset="0"/>
              <a:buChar char="•"/>
            </a:pPr>
            <a:endParaRPr lang="en-US" altLang="zh-CN" sz="1800" b="0" dirty="0">
              <a:ea typeface="黑体" panose="02010609060101010101" pitchFamily="49" charset="-122"/>
            </a:endParaRPr>
          </a:p>
        </p:txBody>
      </p:sp>
      <p:pic>
        <p:nvPicPr>
          <p:cNvPr id="5" name="图片 4"/>
          <p:cNvPicPr/>
          <p:nvPr/>
        </p:nvPicPr>
        <p:blipFill rotWithShape="1">
          <a:blip r:embed="rId2" cstate="print">
            <a:extLst>
              <a:ext uri="{28A0092B-C50C-407E-A947-70E740481C1C}">
                <a14:useLocalDpi xmlns:a14="http://schemas.microsoft.com/office/drawing/2010/main" val="0"/>
              </a:ext>
            </a:extLst>
          </a:blip>
          <a:srcRect t="30877" r="50562" b="32072"/>
          <a:stretch>
            <a:fillRect/>
          </a:stretch>
        </p:blipFill>
        <p:spPr bwMode="auto">
          <a:xfrm>
            <a:off x="10681052" y="51234"/>
            <a:ext cx="1397704" cy="646330"/>
          </a:xfrm>
          <a:prstGeom prst="rect">
            <a:avLst/>
          </a:prstGeom>
          <a:ln>
            <a:noFill/>
          </a:ln>
        </p:spPr>
      </p:pic>
      <p:pic>
        <p:nvPicPr>
          <p:cNvPr id="9" name="图片 8">
            <a:extLst>
              <a:ext uri="{FF2B5EF4-FFF2-40B4-BE49-F238E27FC236}">
                <a16:creationId xmlns:a16="http://schemas.microsoft.com/office/drawing/2014/main" id="{67BEFCEF-7B06-41FA-BC64-8AC0076B8128}"/>
              </a:ext>
            </a:extLst>
          </p:cNvPr>
          <p:cNvPicPr>
            <a:picLocks noChangeAspect="1"/>
          </p:cNvPicPr>
          <p:nvPr/>
        </p:nvPicPr>
        <p:blipFill>
          <a:blip r:embed="rId3"/>
          <a:stretch>
            <a:fillRect/>
          </a:stretch>
        </p:blipFill>
        <p:spPr>
          <a:xfrm>
            <a:off x="3719119" y="2029831"/>
            <a:ext cx="8359637" cy="4776935"/>
          </a:xfrm>
          <a:prstGeom prst="rect">
            <a:avLst/>
          </a:prstGeom>
        </p:spPr>
      </p:pic>
      <p:pic>
        <p:nvPicPr>
          <p:cNvPr id="17" name="图片 16">
            <a:extLst>
              <a:ext uri="{FF2B5EF4-FFF2-40B4-BE49-F238E27FC236}">
                <a16:creationId xmlns:a16="http://schemas.microsoft.com/office/drawing/2014/main" id="{08CB645D-4A3F-457D-8C78-49E65A2651B7}"/>
              </a:ext>
            </a:extLst>
          </p:cNvPr>
          <p:cNvPicPr>
            <a:picLocks noChangeAspect="1"/>
          </p:cNvPicPr>
          <p:nvPr/>
        </p:nvPicPr>
        <p:blipFill>
          <a:blip r:embed="rId4"/>
          <a:stretch>
            <a:fillRect/>
          </a:stretch>
        </p:blipFill>
        <p:spPr>
          <a:xfrm>
            <a:off x="164029" y="2071263"/>
            <a:ext cx="4107311" cy="2347035"/>
          </a:xfrm>
          <a:prstGeom prst="rect">
            <a:avLst/>
          </a:prstGeom>
        </p:spPr>
      </p:pic>
      <p:pic>
        <p:nvPicPr>
          <p:cNvPr id="19" name="图片 18">
            <a:extLst>
              <a:ext uri="{FF2B5EF4-FFF2-40B4-BE49-F238E27FC236}">
                <a16:creationId xmlns:a16="http://schemas.microsoft.com/office/drawing/2014/main" id="{9C2241F5-E83F-4CD3-B471-26620E1D6A2E}"/>
              </a:ext>
            </a:extLst>
          </p:cNvPr>
          <p:cNvPicPr>
            <a:picLocks noChangeAspect="1"/>
          </p:cNvPicPr>
          <p:nvPr/>
        </p:nvPicPr>
        <p:blipFill>
          <a:blip r:embed="rId5"/>
          <a:stretch>
            <a:fillRect/>
          </a:stretch>
        </p:blipFill>
        <p:spPr>
          <a:xfrm>
            <a:off x="202129" y="4418298"/>
            <a:ext cx="4074612" cy="2328350"/>
          </a:xfrm>
          <a:prstGeom prst="rect">
            <a:avLst/>
          </a:prstGeom>
        </p:spPr>
      </p:pic>
      <p:sp>
        <p:nvSpPr>
          <p:cNvPr id="6" name="内容占位符 2">
            <a:extLst>
              <a:ext uri="{FF2B5EF4-FFF2-40B4-BE49-F238E27FC236}">
                <a16:creationId xmlns:a16="http://schemas.microsoft.com/office/drawing/2014/main" id="{4BB25212-E3E4-7376-0B0F-1575C8DF144B}"/>
              </a:ext>
            </a:extLst>
          </p:cNvPr>
          <p:cNvSpPr>
            <a:spLocks noGrp="1"/>
          </p:cNvSpPr>
          <p:nvPr>
            <p:ph sz="quarter" idx="13"/>
          </p:nvPr>
        </p:nvSpPr>
        <p:spPr>
          <a:xfrm>
            <a:off x="233112" y="136525"/>
            <a:ext cx="11725776" cy="475749"/>
          </a:xfrm>
        </p:spPr>
        <p:txBody>
          <a:bodyPr/>
          <a:lstStyle/>
          <a:p>
            <a:pPr algn="ctr"/>
            <a:r>
              <a:rPr lang="en-US" altLang="zh-CN" dirty="0"/>
              <a:t>3.3 STCF</a:t>
            </a:r>
            <a:r>
              <a:rPr lang="zh-CN" altLang="en-US" dirty="0"/>
              <a:t>注入引出时序</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C527D314-A2A3-4123-AB0C-DD7768E90F2B}" type="slidenum">
              <a:rPr lang="zh-CN" altLang="en-US" smtClean="0"/>
              <a:t>28</a:t>
            </a:fld>
            <a:endParaRPr lang="zh-CN" altLang="en-US" dirty="0"/>
          </a:p>
        </p:txBody>
      </p:sp>
      <p:sp>
        <p:nvSpPr>
          <p:cNvPr id="4" name="内容占位符 3"/>
          <p:cNvSpPr>
            <a:spLocks noGrp="1"/>
          </p:cNvSpPr>
          <p:nvPr>
            <p:ph sz="quarter" idx="14"/>
          </p:nvPr>
        </p:nvSpPr>
        <p:spPr>
          <a:xfrm>
            <a:off x="482901" y="941174"/>
            <a:ext cx="11172594" cy="1173947"/>
          </a:xfrm>
        </p:spPr>
        <p:txBody>
          <a:bodyPr>
            <a:normAutofit/>
          </a:bodyPr>
          <a:lstStyle/>
          <a:p>
            <a:pPr marL="342900" indent="-342900">
              <a:lnSpc>
                <a:spcPct val="125000"/>
              </a:lnSpc>
              <a:buFont typeface="Wingdings" panose="05000000000000000000" pitchFamily="2" charset="2"/>
              <a:buChar char="n"/>
            </a:pPr>
            <a:r>
              <a:rPr lang="zh-CN" altLang="en-US" sz="1800" dirty="0">
                <a:ea typeface="黑体" panose="02010609060101010101" pitchFamily="49" charset="-122"/>
              </a:rPr>
              <a:t>阻尼环（</a:t>
            </a:r>
            <a:r>
              <a:rPr lang="en-US" altLang="zh-CN" sz="1800" dirty="0">
                <a:ea typeface="黑体" panose="02010609060101010101" pitchFamily="49" charset="-122"/>
              </a:rPr>
              <a:t>DR</a:t>
            </a:r>
            <a:r>
              <a:rPr lang="zh-CN" altLang="en-US" sz="1800" dirty="0">
                <a:ea typeface="黑体" panose="02010609060101010101" pitchFamily="49" charset="-122"/>
              </a:rPr>
              <a:t>）和累积环（</a:t>
            </a:r>
            <a:r>
              <a:rPr lang="en-US" altLang="zh-CN" sz="1800" dirty="0">
                <a:ea typeface="黑体" panose="02010609060101010101" pitchFamily="49" charset="-122"/>
              </a:rPr>
              <a:t>AR</a:t>
            </a:r>
            <a:r>
              <a:rPr lang="zh-CN" altLang="en-US" sz="1800" dirty="0">
                <a:ea typeface="黑体" panose="02010609060101010101" pitchFamily="49" charset="-122"/>
              </a:rPr>
              <a:t>）</a:t>
            </a:r>
            <a:r>
              <a:rPr lang="en-US" altLang="zh-CN" sz="1800" dirty="0">
                <a:ea typeface="黑体" panose="02010609060101010101" pitchFamily="49" charset="-122"/>
              </a:rPr>
              <a:t>lattice</a:t>
            </a:r>
            <a:r>
              <a:rPr lang="zh-CN" altLang="en-US" sz="1800" dirty="0">
                <a:ea typeface="黑体" panose="02010609060101010101" pitchFamily="49" charset="-122"/>
              </a:rPr>
              <a:t>相同，谐波数</a:t>
            </a:r>
            <a:r>
              <a:rPr lang="en-US" altLang="zh-CN" sz="1800" dirty="0">
                <a:ea typeface="黑体" panose="02010609060101010101" pitchFamily="49" charset="-122"/>
              </a:rPr>
              <a:t>254</a:t>
            </a:r>
            <a:r>
              <a:rPr lang="zh-CN" altLang="en-US" sz="1800" dirty="0">
                <a:ea typeface="黑体" panose="02010609060101010101" pitchFamily="49" charset="-122"/>
              </a:rPr>
              <a:t>；对撞环（</a:t>
            </a:r>
            <a:r>
              <a:rPr lang="en-US" altLang="zh-CN" sz="1800" dirty="0">
                <a:ea typeface="黑体" panose="02010609060101010101" pitchFamily="49" charset="-122"/>
              </a:rPr>
              <a:t>CR</a:t>
            </a:r>
            <a:r>
              <a:rPr lang="zh-CN" altLang="en-US" sz="1800" dirty="0">
                <a:ea typeface="黑体" panose="02010609060101010101" pitchFamily="49" charset="-122"/>
              </a:rPr>
              <a:t>）谐波数</a:t>
            </a:r>
            <a:r>
              <a:rPr lang="en-US" altLang="zh-CN" sz="1800" dirty="0">
                <a:ea typeface="黑体" panose="02010609060101010101" pitchFamily="49" charset="-122"/>
              </a:rPr>
              <a:t>1376</a:t>
            </a:r>
            <a:r>
              <a:rPr lang="zh-CN" altLang="en-US" sz="1800" dirty="0">
                <a:ea typeface="黑体" panose="02010609060101010101" pitchFamily="49" charset="-122"/>
              </a:rPr>
              <a:t>。</a:t>
            </a:r>
            <a:endParaRPr lang="en-US" altLang="zh-CN" sz="1800" dirty="0">
              <a:ea typeface="黑体" panose="02010609060101010101" pitchFamily="49" charset="-122"/>
            </a:endParaRPr>
          </a:p>
          <a:p>
            <a:pPr indent="-360000">
              <a:lnSpc>
                <a:spcPct val="130000"/>
              </a:lnSpc>
              <a:spcBef>
                <a:spcPts val="0"/>
              </a:spcBef>
              <a:buFont typeface="Arial" panose="020B0604020202020204" pitchFamily="34" charset="0"/>
              <a:buChar char="•"/>
            </a:pPr>
            <a:r>
              <a:rPr lang="en-US" altLang="zh-CN" sz="1800" b="0" dirty="0">
                <a:solidFill>
                  <a:srgbClr val="0033CC"/>
                </a:solidFill>
                <a:ea typeface="黑体" panose="02010609060101010101" pitchFamily="49" charset="-122"/>
              </a:rPr>
              <a:t>DR/AR</a:t>
            </a:r>
            <a:r>
              <a:rPr lang="zh-CN" altLang="en-US" sz="1800" b="0" dirty="0">
                <a:solidFill>
                  <a:srgbClr val="0033CC"/>
                </a:solidFill>
                <a:ea typeface="黑体" panose="02010609060101010101" pitchFamily="49" charset="-122"/>
              </a:rPr>
              <a:t>储存束团数可在满足引出发射度要求的前提下任选</a:t>
            </a:r>
            <a:endParaRPr lang="en-US" altLang="zh-CN" sz="1800" b="0" dirty="0">
              <a:solidFill>
                <a:srgbClr val="0033CC"/>
              </a:solidFill>
              <a:ea typeface="黑体" panose="02010609060101010101" pitchFamily="49" charset="-122"/>
            </a:endParaRPr>
          </a:p>
          <a:p>
            <a:pPr indent="-360000">
              <a:lnSpc>
                <a:spcPct val="130000"/>
              </a:lnSpc>
              <a:spcBef>
                <a:spcPts val="0"/>
              </a:spcBef>
              <a:buFont typeface="Arial" panose="020B0604020202020204" pitchFamily="34" charset="0"/>
              <a:buChar char="•"/>
            </a:pPr>
            <a:r>
              <a:rPr lang="en-US" altLang="zh-CN" sz="1800" b="0" dirty="0">
                <a:ea typeface="黑体" panose="02010609060101010101" pitchFamily="49" charset="-122"/>
              </a:rPr>
              <a:t>DR/AR</a:t>
            </a:r>
            <a:r>
              <a:rPr lang="zh-CN" altLang="en-US" sz="1800" b="0" dirty="0">
                <a:ea typeface="黑体" panose="02010609060101010101" pitchFamily="49" charset="-122"/>
              </a:rPr>
              <a:t>各存</a:t>
            </a:r>
            <a:r>
              <a:rPr lang="en-US" altLang="zh-CN" sz="1800" dirty="0">
                <a:solidFill>
                  <a:srgbClr val="C00000"/>
                </a:solidFill>
                <a:ea typeface="黑体" panose="02010609060101010101" pitchFamily="49" charset="-122"/>
              </a:rPr>
              <a:t>2</a:t>
            </a:r>
            <a:r>
              <a:rPr lang="zh-CN" altLang="en-US" sz="1800" dirty="0">
                <a:solidFill>
                  <a:srgbClr val="C00000"/>
                </a:solidFill>
                <a:ea typeface="黑体" panose="02010609060101010101" pitchFamily="49" charset="-122"/>
              </a:rPr>
              <a:t>个束团</a:t>
            </a:r>
            <a:r>
              <a:rPr lang="zh-CN" altLang="en-US" sz="1800" b="0" dirty="0">
                <a:ea typeface="黑体" panose="02010609060101010101" pitchFamily="49" charset="-122"/>
              </a:rPr>
              <a:t>，束团之间谐波间隔</a:t>
            </a:r>
            <a:r>
              <a:rPr lang="en-US" altLang="zh-CN" sz="1800" b="0" dirty="0">
                <a:ea typeface="黑体" panose="02010609060101010101" pitchFamily="49" charset="-122"/>
              </a:rPr>
              <a:t>126</a:t>
            </a:r>
            <a:r>
              <a:rPr lang="zh-CN" altLang="en-US" sz="1800" b="0" dirty="0">
                <a:ea typeface="黑体" panose="02010609060101010101" pitchFamily="49" charset="-122"/>
              </a:rPr>
              <a:t>（最后一个与下一轮第一个之间的谐波间隔为</a:t>
            </a:r>
            <a:r>
              <a:rPr lang="en-US" altLang="zh-CN" sz="1800" b="0" dirty="0">
                <a:ea typeface="黑体" panose="02010609060101010101" pitchFamily="49" charset="-122"/>
              </a:rPr>
              <a:t>128</a:t>
            </a:r>
            <a:r>
              <a:rPr lang="zh-CN" altLang="en-US" sz="1800" b="0" dirty="0">
                <a:ea typeface="黑体" panose="02010609060101010101" pitchFamily="49" charset="-122"/>
              </a:rPr>
              <a:t>）</a:t>
            </a:r>
          </a:p>
          <a:p>
            <a:pPr indent="-360000">
              <a:lnSpc>
                <a:spcPct val="130000"/>
              </a:lnSpc>
              <a:spcBef>
                <a:spcPts val="0"/>
              </a:spcBef>
              <a:buFont typeface="Arial" panose="020B0604020202020204" pitchFamily="34" charset="0"/>
              <a:buChar char="•"/>
            </a:pPr>
            <a:endParaRPr lang="en-US" altLang="zh-CN" sz="1800" b="0" dirty="0">
              <a:ea typeface="黑体" panose="02010609060101010101" pitchFamily="49" charset="-122"/>
            </a:endParaRPr>
          </a:p>
        </p:txBody>
      </p:sp>
      <p:pic>
        <p:nvPicPr>
          <p:cNvPr id="5" name="图片 4"/>
          <p:cNvPicPr/>
          <p:nvPr/>
        </p:nvPicPr>
        <p:blipFill rotWithShape="1">
          <a:blip r:embed="rId2" cstate="print">
            <a:extLst>
              <a:ext uri="{28A0092B-C50C-407E-A947-70E740481C1C}">
                <a14:useLocalDpi xmlns:a14="http://schemas.microsoft.com/office/drawing/2010/main" val="0"/>
              </a:ext>
            </a:extLst>
          </a:blip>
          <a:srcRect t="30877" r="50562" b="32072"/>
          <a:stretch>
            <a:fillRect/>
          </a:stretch>
        </p:blipFill>
        <p:spPr bwMode="auto">
          <a:xfrm>
            <a:off x="10681052" y="51234"/>
            <a:ext cx="1397704" cy="646330"/>
          </a:xfrm>
          <a:prstGeom prst="rect">
            <a:avLst/>
          </a:prstGeom>
          <a:ln>
            <a:noFill/>
          </a:ln>
        </p:spPr>
      </p:pic>
      <p:pic>
        <p:nvPicPr>
          <p:cNvPr id="9" name="图片 8">
            <a:extLst>
              <a:ext uri="{FF2B5EF4-FFF2-40B4-BE49-F238E27FC236}">
                <a16:creationId xmlns:a16="http://schemas.microsoft.com/office/drawing/2014/main" id="{67BEFCEF-7B06-41FA-BC64-8AC0076B8128}"/>
              </a:ext>
            </a:extLst>
          </p:cNvPr>
          <p:cNvPicPr>
            <a:picLocks noChangeAspect="1"/>
          </p:cNvPicPr>
          <p:nvPr/>
        </p:nvPicPr>
        <p:blipFill>
          <a:blip r:embed="rId3"/>
          <a:srcRect/>
          <a:stretch/>
        </p:blipFill>
        <p:spPr>
          <a:xfrm>
            <a:off x="3719121" y="2029831"/>
            <a:ext cx="8359632" cy="4776933"/>
          </a:xfrm>
          <a:prstGeom prst="rect">
            <a:avLst/>
          </a:prstGeom>
        </p:spPr>
      </p:pic>
      <p:pic>
        <p:nvPicPr>
          <p:cNvPr id="17" name="图片 16">
            <a:extLst>
              <a:ext uri="{FF2B5EF4-FFF2-40B4-BE49-F238E27FC236}">
                <a16:creationId xmlns:a16="http://schemas.microsoft.com/office/drawing/2014/main" id="{08CB645D-4A3F-457D-8C78-49E65A2651B7}"/>
              </a:ext>
            </a:extLst>
          </p:cNvPr>
          <p:cNvPicPr>
            <a:picLocks noChangeAspect="1"/>
          </p:cNvPicPr>
          <p:nvPr/>
        </p:nvPicPr>
        <p:blipFill>
          <a:blip r:embed="rId4"/>
          <a:srcRect/>
          <a:stretch/>
        </p:blipFill>
        <p:spPr>
          <a:xfrm>
            <a:off x="164031" y="2071263"/>
            <a:ext cx="4107307" cy="2347032"/>
          </a:xfrm>
          <a:prstGeom prst="rect">
            <a:avLst/>
          </a:prstGeom>
        </p:spPr>
      </p:pic>
      <p:pic>
        <p:nvPicPr>
          <p:cNvPr id="19" name="图片 18">
            <a:extLst>
              <a:ext uri="{FF2B5EF4-FFF2-40B4-BE49-F238E27FC236}">
                <a16:creationId xmlns:a16="http://schemas.microsoft.com/office/drawing/2014/main" id="{9C2241F5-E83F-4CD3-B471-26620E1D6A2E}"/>
              </a:ext>
            </a:extLst>
          </p:cNvPr>
          <p:cNvPicPr>
            <a:picLocks noChangeAspect="1"/>
          </p:cNvPicPr>
          <p:nvPr/>
        </p:nvPicPr>
        <p:blipFill>
          <a:blip r:embed="rId5"/>
          <a:srcRect/>
          <a:stretch/>
        </p:blipFill>
        <p:spPr>
          <a:xfrm>
            <a:off x="202131" y="4418298"/>
            <a:ext cx="4074608" cy="2328347"/>
          </a:xfrm>
          <a:prstGeom prst="rect">
            <a:avLst/>
          </a:prstGeom>
        </p:spPr>
      </p:pic>
      <p:sp>
        <p:nvSpPr>
          <p:cNvPr id="10" name="内容占位符 2">
            <a:extLst>
              <a:ext uri="{FF2B5EF4-FFF2-40B4-BE49-F238E27FC236}">
                <a16:creationId xmlns:a16="http://schemas.microsoft.com/office/drawing/2014/main" id="{66213EED-5C3A-AE20-90BC-A4D565208A07}"/>
              </a:ext>
            </a:extLst>
          </p:cNvPr>
          <p:cNvSpPr>
            <a:spLocks noGrp="1"/>
          </p:cNvSpPr>
          <p:nvPr>
            <p:ph sz="quarter" idx="13"/>
          </p:nvPr>
        </p:nvSpPr>
        <p:spPr>
          <a:xfrm>
            <a:off x="233363" y="136525"/>
            <a:ext cx="11725275" cy="476250"/>
          </a:xfrm>
        </p:spPr>
        <p:txBody>
          <a:bodyPr/>
          <a:lstStyle/>
          <a:p>
            <a:pPr algn="ctr"/>
            <a:r>
              <a:rPr lang="en-US" altLang="zh-CN" dirty="0"/>
              <a:t>3.3 STCF</a:t>
            </a:r>
            <a:r>
              <a:rPr lang="zh-CN" altLang="en-US" dirty="0"/>
              <a:t>注入引出时序</a:t>
            </a:r>
          </a:p>
        </p:txBody>
      </p:sp>
    </p:spTree>
    <p:extLst>
      <p:ext uri="{BB962C8B-B14F-4D97-AF65-F5344CB8AC3E}">
        <p14:creationId xmlns:p14="http://schemas.microsoft.com/office/powerpoint/2010/main" val="14885180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A9944-A09B-F358-36F3-53DFE876F068}"/>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343E0D3C-7B38-2D21-2B97-F3625857DED1}"/>
              </a:ext>
            </a:extLst>
          </p:cNvPr>
          <p:cNvSpPr>
            <a:spLocks noGrp="1"/>
          </p:cNvSpPr>
          <p:nvPr>
            <p:ph type="sldNum" sz="quarter" idx="12"/>
          </p:nvPr>
        </p:nvSpPr>
        <p:spPr/>
        <p:txBody>
          <a:bodyPr/>
          <a:lstStyle/>
          <a:p>
            <a:fld id="{C527D314-A2A3-4123-AB0C-DD7768E90F2B}" type="slidenum">
              <a:rPr lang="zh-CN" altLang="en-US" smtClean="0"/>
              <a:t>29</a:t>
            </a:fld>
            <a:endParaRPr lang="zh-CN" altLang="en-US" dirty="0"/>
          </a:p>
        </p:txBody>
      </p:sp>
      <p:sp>
        <p:nvSpPr>
          <p:cNvPr id="3" name="内容占位符 2">
            <a:extLst>
              <a:ext uri="{FF2B5EF4-FFF2-40B4-BE49-F238E27FC236}">
                <a16:creationId xmlns:a16="http://schemas.microsoft.com/office/drawing/2014/main" id="{AF13DF48-1B86-B30D-741A-88BC68841359}"/>
              </a:ext>
            </a:extLst>
          </p:cNvPr>
          <p:cNvSpPr>
            <a:spLocks noGrp="1"/>
          </p:cNvSpPr>
          <p:nvPr>
            <p:ph sz="quarter" idx="13"/>
          </p:nvPr>
        </p:nvSpPr>
        <p:spPr/>
        <p:txBody>
          <a:bodyPr/>
          <a:lstStyle/>
          <a:p>
            <a:pPr algn="ctr"/>
            <a:r>
              <a:rPr lang="zh-CN" altLang="en-US" dirty="0"/>
              <a:t>目录</a:t>
            </a:r>
          </a:p>
        </p:txBody>
      </p:sp>
      <p:pic>
        <p:nvPicPr>
          <p:cNvPr id="5" name="图片 4">
            <a:extLst>
              <a:ext uri="{FF2B5EF4-FFF2-40B4-BE49-F238E27FC236}">
                <a16:creationId xmlns:a16="http://schemas.microsoft.com/office/drawing/2014/main" id="{A78C1203-C0B0-C4A0-1596-DF503A236A3E}"/>
              </a:ext>
            </a:extLst>
          </p:cNvPr>
          <p:cNvPicPr/>
          <p:nvPr/>
        </p:nvPicPr>
        <p:blipFill rotWithShape="1">
          <a:blip r:embed="rId2" cstate="print">
            <a:extLst>
              <a:ext uri="{28A0092B-C50C-407E-A947-70E740481C1C}">
                <a14:useLocalDpi xmlns:a14="http://schemas.microsoft.com/office/drawing/2010/main" val="0"/>
              </a:ext>
            </a:extLst>
          </a:blip>
          <a:srcRect t="30877" r="50562" b="32072"/>
          <a:stretch>
            <a:fillRect/>
          </a:stretch>
        </p:blipFill>
        <p:spPr bwMode="auto">
          <a:xfrm>
            <a:off x="10681052" y="51234"/>
            <a:ext cx="1397704" cy="646330"/>
          </a:xfrm>
          <a:prstGeom prst="rect">
            <a:avLst/>
          </a:prstGeom>
          <a:ln>
            <a:noFill/>
          </a:ln>
        </p:spPr>
      </p:pic>
      <p:graphicFrame>
        <p:nvGraphicFramePr>
          <p:cNvPr id="6" name="图示 5">
            <a:extLst>
              <a:ext uri="{FF2B5EF4-FFF2-40B4-BE49-F238E27FC236}">
                <a16:creationId xmlns:a16="http://schemas.microsoft.com/office/drawing/2014/main" id="{74ABC7A6-F42E-F798-D738-E106FF1C2594}"/>
              </a:ext>
            </a:extLst>
          </p:cNvPr>
          <p:cNvGraphicFramePr/>
          <p:nvPr>
            <p:extLst>
              <p:ext uri="{D42A27DB-BD31-4B8C-83A1-F6EECF244321}">
                <p14:modId xmlns:p14="http://schemas.microsoft.com/office/powerpoint/2010/main" val="189760922"/>
              </p:ext>
            </p:extLst>
          </p:nvPr>
        </p:nvGraphicFramePr>
        <p:xfrm>
          <a:off x="2994243" y="1535167"/>
          <a:ext cx="6203513" cy="44653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5331765"/>
      </p:ext>
    </p:extLst>
  </p:cSld>
  <p:clrMapOvr>
    <a:masterClrMapping/>
  </p:clrMapOvr>
  <mc:AlternateContent xmlns:mc="http://schemas.openxmlformats.org/markup-compatibility/2006" xmlns:p14="http://schemas.microsoft.com/office/powerpoint/2010/main">
    <mc:Choice Requires="p14">
      <p:transition spd="slow" p14:dur="2000" advTm="385"/>
    </mc:Choice>
    <mc:Fallback xmlns="">
      <p:transition spd="slow" advTm="385"/>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5B5FE3-9432-FD85-0F59-71ABCC95951D}"/>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0D40210E-5D11-DB89-3B2A-0252DECD52C6}"/>
              </a:ext>
            </a:extLst>
          </p:cNvPr>
          <p:cNvSpPr>
            <a:spLocks noGrp="1"/>
          </p:cNvSpPr>
          <p:nvPr>
            <p:ph type="sldNum" sz="quarter" idx="12"/>
          </p:nvPr>
        </p:nvSpPr>
        <p:spPr/>
        <p:txBody>
          <a:bodyPr/>
          <a:lstStyle/>
          <a:p>
            <a:fld id="{C527D314-A2A3-4123-AB0C-DD7768E90F2B}" type="slidenum">
              <a:rPr lang="zh-CN" altLang="en-US" smtClean="0"/>
              <a:t>3</a:t>
            </a:fld>
            <a:endParaRPr lang="zh-CN" altLang="en-US" dirty="0"/>
          </a:p>
        </p:txBody>
      </p:sp>
      <p:sp>
        <p:nvSpPr>
          <p:cNvPr id="3" name="内容占位符 2">
            <a:extLst>
              <a:ext uri="{FF2B5EF4-FFF2-40B4-BE49-F238E27FC236}">
                <a16:creationId xmlns:a16="http://schemas.microsoft.com/office/drawing/2014/main" id="{5D6377EE-73DD-2F28-92F4-25ECC8C38D1C}"/>
              </a:ext>
            </a:extLst>
          </p:cNvPr>
          <p:cNvSpPr>
            <a:spLocks noGrp="1"/>
          </p:cNvSpPr>
          <p:nvPr>
            <p:ph sz="quarter" idx="13"/>
          </p:nvPr>
        </p:nvSpPr>
        <p:spPr/>
        <p:txBody>
          <a:bodyPr/>
          <a:lstStyle/>
          <a:p>
            <a:pPr algn="ctr"/>
            <a:r>
              <a:rPr lang="zh-CN" altLang="en-US" dirty="0"/>
              <a:t>目录</a:t>
            </a:r>
          </a:p>
        </p:txBody>
      </p:sp>
      <p:pic>
        <p:nvPicPr>
          <p:cNvPr id="5" name="图片 4">
            <a:extLst>
              <a:ext uri="{FF2B5EF4-FFF2-40B4-BE49-F238E27FC236}">
                <a16:creationId xmlns:a16="http://schemas.microsoft.com/office/drawing/2014/main" id="{E23FEE22-C0A8-DD0A-FBF1-FF67F7DE8D35}"/>
              </a:ext>
            </a:extLst>
          </p:cNvPr>
          <p:cNvPicPr/>
          <p:nvPr/>
        </p:nvPicPr>
        <p:blipFill rotWithShape="1">
          <a:blip r:embed="rId2" cstate="print">
            <a:extLst>
              <a:ext uri="{28A0092B-C50C-407E-A947-70E740481C1C}">
                <a14:useLocalDpi xmlns:a14="http://schemas.microsoft.com/office/drawing/2010/main" val="0"/>
              </a:ext>
            </a:extLst>
          </a:blip>
          <a:srcRect t="30877" r="50562" b="32072"/>
          <a:stretch>
            <a:fillRect/>
          </a:stretch>
        </p:blipFill>
        <p:spPr bwMode="auto">
          <a:xfrm>
            <a:off x="10681052" y="51234"/>
            <a:ext cx="1397704" cy="646330"/>
          </a:xfrm>
          <a:prstGeom prst="rect">
            <a:avLst/>
          </a:prstGeom>
          <a:ln>
            <a:noFill/>
          </a:ln>
        </p:spPr>
      </p:pic>
      <p:graphicFrame>
        <p:nvGraphicFramePr>
          <p:cNvPr id="6" name="图示 5">
            <a:extLst>
              <a:ext uri="{FF2B5EF4-FFF2-40B4-BE49-F238E27FC236}">
                <a16:creationId xmlns:a16="http://schemas.microsoft.com/office/drawing/2014/main" id="{FC44AD18-AF3A-D292-5A1B-D064C39B9DEE}"/>
              </a:ext>
            </a:extLst>
          </p:cNvPr>
          <p:cNvGraphicFramePr/>
          <p:nvPr>
            <p:extLst>
              <p:ext uri="{D42A27DB-BD31-4B8C-83A1-F6EECF244321}">
                <p14:modId xmlns:p14="http://schemas.microsoft.com/office/powerpoint/2010/main" val="4031145115"/>
              </p:ext>
            </p:extLst>
          </p:nvPr>
        </p:nvGraphicFramePr>
        <p:xfrm>
          <a:off x="2994243" y="1535167"/>
          <a:ext cx="6203513" cy="44653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34522391"/>
      </p:ext>
    </p:extLst>
  </p:cSld>
  <p:clrMapOvr>
    <a:masterClrMapping/>
  </p:clrMapOvr>
  <mc:AlternateContent xmlns:mc="http://schemas.openxmlformats.org/markup-compatibility/2006" xmlns:p14="http://schemas.microsoft.com/office/powerpoint/2010/main">
    <mc:Choice Requires="p14">
      <p:transition spd="slow" p14:dur="2000" advTm="385"/>
    </mc:Choice>
    <mc:Fallback xmlns="">
      <p:transition spd="slow" advTm="385"/>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C527D314-A2A3-4123-AB0C-DD7768E90F2B}" type="slidenum">
              <a:rPr lang="zh-CN" altLang="en-US" smtClean="0"/>
              <a:t>30</a:t>
            </a:fld>
            <a:endParaRPr lang="zh-CN" altLang="en-US" dirty="0"/>
          </a:p>
        </p:txBody>
      </p:sp>
      <p:sp>
        <p:nvSpPr>
          <p:cNvPr id="3" name="内容占位符 2"/>
          <p:cNvSpPr>
            <a:spLocks noGrp="1"/>
          </p:cNvSpPr>
          <p:nvPr>
            <p:ph sz="quarter" idx="13"/>
          </p:nvPr>
        </p:nvSpPr>
        <p:spPr/>
        <p:txBody>
          <a:bodyPr/>
          <a:lstStyle/>
          <a:p>
            <a:pPr algn="ctr"/>
            <a:r>
              <a:rPr lang="en-US" altLang="zh-CN" dirty="0"/>
              <a:t>4. </a:t>
            </a:r>
            <a:r>
              <a:rPr lang="zh-CN" altLang="en-US" dirty="0"/>
              <a:t>总结与下一步计划</a:t>
            </a:r>
          </a:p>
        </p:txBody>
      </p:sp>
      <p:sp>
        <p:nvSpPr>
          <p:cNvPr id="4" name="内容占位符 3"/>
          <p:cNvSpPr>
            <a:spLocks noGrp="1"/>
          </p:cNvSpPr>
          <p:nvPr>
            <p:ph sz="quarter" idx="14"/>
          </p:nvPr>
        </p:nvSpPr>
        <p:spPr>
          <a:xfrm>
            <a:off x="663190" y="986027"/>
            <a:ext cx="11295697" cy="5584893"/>
          </a:xfrm>
        </p:spPr>
        <p:txBody>
          <a:bodyPr>
            <a:normAutofit/>
          </a:bodyPr>
          <a:lstStyle/>
          <a:p>
            <a:pPr>
              <a:lnSpc>
                <a:spcPct val="125000"/>
              </a:lnSpc>
            </a:pPr>
            <a:r>
              <a:rPr lang="zh-CN" altLang="en-US" sz="2000" dirty="0"/>
              <a:t>总结：</a:t>
            </a:r>
            <a:endParaRPr lang="en-US" altLang="zh-CN" sz="2000" dirty="0"/>
          </a:p>
          <a:p>
            <a:pPr marL="342900" indent="-342900">
              <a:lnSpc>
                <a:spcPct val="125000"/>
              </a:lnSpc>
              <a:buFont typeface="Wingdings" panose="05000000000000000000" pitchFamily="2" charset="2"/>
              <a:buChar char="Ø"/>
            </a:pPr>
            <a:r>
              <a:rPr lang="zh-CN" altLang="en-US" sz="2000" b="0" dirty="0"/>
              <a:t>确定正电子环基于反向二极铁方案进行设计</a:t>
            </a:r>
            <a:r>
              <a:rPr lang="zh-CN" altLang="en-US" sz="2000">
                <a:solidFill>
                  <a:srgbClr val="0000FF"/>
                </a:solidFill>
              </a:rPr>
              <a:t>并完成第二版</a:t>
            </a:r>
            <a:r>
              <a:rPr lang="en-US" altLang="zh-CN" sz="2000" dirty="0">
                <a:solidFill>
                  <a:srgbClr val="0000FF"/>
                </a:solidFill>
              </a:rPr>
              <a:t>Lattice</a:t>
            </a:r>
            <a:r>
              <a:rPr lang="zh-CN" altLang="en-US" sz="2000" dirty="0">
                <a:solidFill>
                  <a:srgbClr val="0000FF"/>
                </a:solidFill>
              </a:rPr>
              <a:t>设计</a:t>
            </a:r>
            <a:endParaRPr lang="en-US" altLang="zh-CN" sz="2000" dirty="0">
              <a:solidFill>
                <a:srgbClr val="0000FF"/>
              </a:solidFill>
            </a:endParaRPr>
          </a:p>
          <a:p>
            <a:pPr marL="342900" indent="-342900">
              <a:lnSpc>
                <a:spcPct val="125000"/>
              </a:lnSpc>
              <a:buFont typeface="Wingdings" panose="05000000000000000000" pitchFamily="2" charset="2"/>
              <a:buChar char="Ø"/>
            </a:pPr>
            <a:r>
              <a:rPr lang="zh-CN" altLang="en-US" sz="2000" b="0" dirty="0"/>
              <a:t>对阻尼环进行了误差分析，</a:t>
            </a:r>
            <a:r>
              <a:rPr lang="zh-CN" altLang="en-US" sz="2000" dirty="0">
                <a:solidFill>
                  <a:srgbClr val="0000FF"/>
                </a:solidFill>
              </a:rPr>
              <a:t>成功将全环闭轨校正至</a:t>
            </a:r>
            <a:r>
              <a:rPr lang="en-US" altLang="zh-CN" sz="2000" dirty="0">
                <a:solidFill>
                  <a:srgbClr val="0000FF"/>
                </a:solidFill>
              </a:rPr>
              <a:t>0.8 mm</a:t>
            </a:r>
            <a:r>
              <a:rPr lang="zh-CN" altLang="en-US" sz="2000" dirty="0">
                <a:solidFill>
                  <a:srgbClr val="0000FF"/>
                </a:solidFill>
              </a:rPr>
              <a:t>以下</a:t>
            </a:r>
            <a:r>
              <a:rPr lang="zh-CN" altLang="en-US" sz="2000" b="0" dirty="0"/>
              <a:t>，动力学孔径满足需求</a:t>
            </a:r>
            <a:endParaRPr lang="en-US" altLang="zh-CN" sz="2000" b="0" dirty="0"/>
          </a:p>
          <a:p>
            <a:pPr marL="342900" indent="-342900">
              <a:lnSpc>
                <a:spcPct val="125000"/>
              </a:lnSpc>
              <a:buFont typeface="Wingdings" panose="05000000000000000000" pitchFamily="2" charset="2"/>
              <a:buChar char="Ø"/>
            </a:pPr>
            <a:r>
              <a:rPr lang="zh-CN" altLang="en-US" sz="2000" b="0" dirty="0"/>
              <a:t>基于新版光学</a:t>
            </a:r>
            <a:r>
              <a:rPr lang="zh-CN" altLang="en-US" sz="2000" dirty="0">
                <a:solidFill>
                  <a:srgbClr val="0000FF"/>
                </a:solidFill>
              </a:rPr>
              <a:t>更新</a:t>
            </a:r>
            <a:r>
              <a:rPr lang="zh-CN" altLang="en-US" sz="2000" b="0" dirty="0"/>
              <a:t>了正电子阻尼环与累积环</a:t>
            </a:r>
            <a:r>
              <a:rPr lang="zh-CN" altLang="en-US" sz="2000" dirty="0">
                <a:solidFill>
                  <a:srgbClr val="0000FF"/>
                </a:solidFill>
              </a:rPr>
              <a:t>注引元件参数</a:t>
            </a:r>
            <a:endParaRPr lang="en-US" altLang="zh-CN" sz="2000" dirty="0">
              <a:solidFill>
                <a:srgbClr val="0000FF"/>
              </a:solidFill>
            </a:endParaRPr>
          </a:p>
          <a:p>
            <a:pPr>
              <a:lnSpc>
                <a:spcPct val="125000"/>
              </a:lnSpc>
              <a:spcBef>
                <a:spcPts val="2400"/>
              </a:spcBef>
            </a:pPr>
            <a:endParaRPr lang="en-US" altLang="zh-CN" sz="2000" dirty="0"/>
          </a:p>
          <a:p>
            <a:pPr>
              <a:lnSpc>
                <a:spcPct val="125000"/>
              </a:lnSpc>
              <a:spcBef>
                <a:spcPts val="2400"/>
              </a:spcBef>
            </a:pPr>
            <a:r>
              <a:rPr lang="zh-CN" altLang="en-US" sz="2000" dirty="0"/>
              <a:t>下一步计划：</a:t>
            </a:r>
            <a:endParaRPr lang="en-US" altLang="zh-CN" sz="2000" dirty="0"/>
          </a:p>
          <a:p>
            <a:pPr marL="342900" indent="-342900">
              <a:lnSpc>
                <a:spcPct val="125000"/>
              </a:lnSpc>
              <a:buFont typeface="Wingdings" panose="05000000000000000000" pitchFamily="2" charset="2"/>
              <a:buChar char="p"/>
            </a:pPr>
            <a:r>
              <a:rPr lang="zh-CN" altLang="en-US" sz="2000" b="0" dirty="0"/>
              <a:t>完成</a:t>
            </a:r>
            <a:r>
              <a:rPr lang="en-US" altLang="zh-CN" sz="2000" b="0" dirty="0"/>
              <a:t>TDR</a:t>
            </a:r>
            <a:r>
              <a:rPr lang="zh-CN" altLang="en-US" sz="2000" b="0" dirty="0"/>
              <a:t>部分撰写</a:t>
            </a:r>
            <a:endParaRPr lang="en-US" altLang="zh-CN" sz="2000" b="0" dirty="0"/>
          </a:p>
          <a:p>
            <a:pPr marL="342900" indent="-342900">
              <a:lnSpc>
                <a:spcPct val="125000"/>
              </a:lnSpc>
              <a:buFont typeface="Wingdings" panose="05000000000000000000" pitchFamily="2" charset="2"/>
              <a:buChar char="p"/>
            </a:pPr>
            <a:r>
              <a:rPr lang="zh-CN" altLang="en-US" sz="2000" b="0" dirty="0"/>
              <a:t>与硬件系统进行迭代，尝试优化磁铁数量及元件间距</a:t>
            </a:r>
            <a:endParaRPr lang="en-US" altLang="zh-CN" sz="2000" b="0" dirty="0"/>
          </a:p>
          <a:p>
            <a:pPr marL="342900" indent="-342900">
              <a:lnSpc>
                <a:spcPct val="125000"/>
              </a:lnSpc>
              <a:buFont typeface="Wingdings" panose="05000000000000000000" pitchFamily="2" charset="2"/>
              <a:buChar char="p"/>
            </a:pPr>
            <a:r>
              <a:rPr lang="zh-CN" altLang="en-US" sz="2000" b="0" dirty="0"/>
              <a:t>使用真实粒子分布进行追踪模拟</a:t>
            </a:r>
            <a:endParaRPr lang="en-US" altLang="zh-CN" sz="2000" dirty="0"/>
          </a:p>
        </p:txBody>
      </p:sp>
      <p:pic>
        <p:nvPicPr>
          <p:cNvPr id="5" name="图片 4"/>
          <p:cNvPicPr/>
          <p:nvPr/>
        </p:nvPicPr>
        <p:blipFill rotWithShape="1">
          <a:blip r:embed="rId3" cstate="print">
            <a:extLst>
              <a:ext uri="{28A0092B-C50C-407E-A947-70E740481C1C}">
                <a14:useLocalDpi xmlns:a14="http://schemas.microsoft.com/office/drawing/2010/main" val="0"/>
              </a:ext>
            </a:extLst>
          </a:blip>
          <a:srcRect t="30877" r="50562" b="32072"/>
          <a:stretch>
            <a:fillRect/>
          </a:stretch>
        </p:blipFill>
        <p:spPr bwMode="auto">
          <a:xfrm>
            <a:off x="10681052" y="51234"/>
            <a:ext cx="1397704" cy="646330"/>
          </a:xfrm>
          <a:prstGeom prst="rect">
            <a:avLst/>
          </a:prstGeom>
          <a:ln>
            <a:noFill/>
          </a:ln>
        </p:spPr>
      </p:pic>
      <p:sp>
        <p:nvSpPr>
          <p:cNvPr id="7" name="标题 1">
            <a:extLst>
              <a:ext uri="{FF2B5EF4-FFF2-40B4-BE49-F238E27FC236}">
                <a16:creationId xmlns:a16="http://schemas.microsoft.com/office/drawing/2014/main" id="{6065FF0A-BCC0-C87E-BEEE-9494D785CB83}"/>
              </a:ext>
            </a:extLst>
          </p:cNvPr>
          <p:cNvSpPr txBox="1">
            <a:spLocks/>
          </p:cNvSpPr>
          <p:nvPr/>
        </p:nvSpPr>
        <p:spPr>
          <a:xfrm>
            <a:off x="7391819" y="4131502"/>
            <a:ext cx="4567069" cy="193004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5000"/>
              </a:lnSpc>
            </a:pPr>
            <a:r>
              <a:rPr lang="zh-CN" altLang="en-US" sz="4200" b="1" dirty="0">
                <a:solidFill>
                  <a:schemeClr val="accent1"/>
                </a:solidFill>
              </a:rPr>
              <a:t>谢谢各位老师！</a:t>
            </a:r>
            <a:endParaRPr lang="en-US" altLang="zh-CN" sz="4200" b="1" dirty="0">
              <a:solidFill>
                <a:schemeClr val="accent1"/>
              </a:solidFill>
            </a:endParaRPr>
          </a:p>
          <a:p>
            <a:pPr algn="ctr">
              <a:lnSpc>
                <a:spcPct val="125000"/>
              </a:lnSpc>
            </a:pPr>
            <a:r>
              <a:rPr lang="zh-CN" altLang="en-US" sz="4200" b="1" dirty="0">
                <a:solidFill>
                  <a:schemeClr val="accent1"/>
                </a:solidFill>
              </a:rPr>
              <a:t>欢迎批评指正！</a:t>
            </a:r>
            <a:endParaRPr lang="en-US" altLang="zh-CN" sz="4200" b="1" dirty="0">
              <a:solidFill>
                <a:schemeClr val="accent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50B51A85-7124-D4A2-8A26-0C691C73E811}"/>
              </a:ext>
            </a:extLst>
          </p:cNvPr>
          <p:cNvPicPr>
            <a:picLocks noChangeAspect="1"/>
          </p:cNvPicPr>
          <p:nvPr/>
        </p:nvPicPr>
        <p:blipFill>
          <a:blip r:embed="rId3"/>
          <a:stretch>
            <a:fillRect/>
          </a:stretch>
        </p:blipFill>
        <p:spPr>
          <a:xfrm>
            <a:off x="107787" y="5691039"/>
            <a:ext cx="2010864" cy="1013606"/>
          </a:xfrm>
          <a:prstGeom prst="rect">
            <a:avLst/>
          </a:prstGeom>
        </p:spPr>
      </p:pic>
      <p:sp>
        <p:nvSpPr>
          <p:cNvPr id="2" name="灯片编号占位符 1"/>
          <p:cNvSpPr>
            <a:spLocks noGrp="1"/>
          </p:cNvSpPr>
          <p:nvPr>
            <p:ph type="sldNum" sz="quarter" idx="12"/>
          </p:nvPr>
        </p:nvSpPr>
        <p:spPr/>
        <p:txBody>
          <a:bodyPr/>
          <a:lstStyle/>
          <a:p>
            <a:fld id="{C527D314-A2A3-4123-AB0C-DD7768E90F2B}" type="slidenum">
              <a:rPr lang="zh-CN" altLang="en-US" smtClean="0"/>
              <a:t>4</a:t>
            </a:fld>
            <a:endParaRPr lang="zh-CN" altLang="en-US" dirty="0"/>
          </a:p>
        </p:txBody>
      </p:sp>
      <p:sp>
        <p:nvSpPr>
          <p:cNvPr id="3" name="内容占位符 2"/>
          <p:cNvSpPr>
            <a:spLocks noGrp="1"/>
          </p:cNvSpPr>
          <p:nvPr>
            <p:ph sz="quarter" idx="13"/>
          </p:nvPr>
        </p:nvSpPr>
        <p:spPr/>
        <p:txBody>
          <a:bodyPr/>
          <a:lstStyle/>
          <a:p>
            <a:pPr algn="ctr"/>
            <a:r>
              <a:rPr lang="en-US" altLang="zh-CN" dirty="0"/>
              <a:t>1. STCF</a:t>
            </a:r>
            <a:r>
              <a:rPr lang="zh-CN" altLang="en-US" dirty="0"/>
              <a:t>整体布局</a:t>
            </a:r>
          </a:p>
        </p:txBody>
      </p:sp>
      <mc:AlternateContent xmlns:mc="http://schemas.openxmlformats.org/markup-compatibility/2006">
        <mc:Choice xmlns:a14="http://schemas.microsoft.com/office/drawing/2010/main" Requires="a14">
          <p:sp>
            <p:nvSpPr>
              <p:cNvPr id="4" name="内容占位符 3"/>
              <p:cNvSpPr>
                <a:spLocks noGrp="1"/>
              </p:cNvSpPr>
              <p:nvPr>
                <p:ph sz="quarter" idx="14"/>
              </p:nvPr>
            </p:nvSpPr>
            <p:spPr>
              <a:xfrm>
                <a:off x="233112" y="850591"/>
                <a:ext cx="11958888" cy="1493251"/>
              </a:xfrm>
            </p:spPr>
            <p:txBody>
              <a:bodyPr>
                <a:normAutofit/>
              </a:bodyPr>
              <a:lstStyle/>
              <a:p>
                <a:pPr marL="342900" indent="-342900">
                  <a:lnSpc>
                    <a:spcPct val="110000"/>
                  </a:lnSpc>
                  <a:buFont typeface="Wingdings" panose="05000000000000000000" pitchFamily="2" charset="2"/>
                  <a:buChar char="n"/>
                </a:pPr>
                <a:r>
                  <a:rPr lang="en-US" altLang="zh-CN" sz="2000" b="1" dirty="0"/>
                  <a:t>STCF</a:t>
                </a:r>
                <a:r>
                  <a:rPr lang="zh-CN" altLang="en-US" sz="2000" b="1" dirty="0"/>
                  <a:t>是新一代高亮度正负电子对撞机（能区</a:t>
                </a:r>
                <a:r>
                  <a:rPr lang="en-US" altLang="zh-CN" sz="2000" b="1" dirty="0"/>
                  <a:t>2-7 GeV</a:t>
                </a:r>
                <a:r>
                  <a:rPr lang="zh-CN" altLang="en-US" sz="2000" b="1" dirty="0"/>
                  <a:t>，峰值亮度</a:t>
                </a:r>
                <a:r>
                  <a:rPr lang="en-US" altLang="zh-CN" sz="2000" b="1" dirty="0"/>
                  <a:t>0.5</a:t>
                </a:r>
                <a14:m>
                  <m:oMath xmlns:m="http://schemas.openxmlformats.org/officeDocument/2006/math">
                    <m:r>
                      <a:rPr lang="en-US" altLang="zh-CN" sz="2000" b="1" i="1" smtClean="0">
                        <a:latin typeface="Cambria Math" panose="02040503050406030204" pitchFamily="18" charset="0"/>
                        <a:ea typeface="Cambria Math" panose="02040503050406030204" pitchFamily="18" charset="0"/>
                      </a:rPr>
                      <m:t>×</m:t>
                    </m:r>
                  </m:oMath>
                </a14:m>
                <a:r>
                  <a:rPr lang="en-US" altLang="zh-CN" sz="2000" dirty="0"/>
                  <a:t>10</a:t>
                </a:r>
                <a:r>
                  <a:rPr lang="en-US" altLang="zh-CN" sz="2000" baseline="30000" dirty="0"/>
                  <a:t>35 </a:t>
                </a:r>
                <a:r>
                  <a:rPr lang="en-US" altLang="zh-CN" sz="2000" dirty="0"/>
                  <a:t>cm</a:t>
                </a:r>
                <a:r>
                  <a:rPr lang="en-US" altLang="zh-CN" sz="2000" baseline="30000" dirty="0"/>
                  <a:t>-2</a:t>
                </a:r>
                <a:r>
                  <a:rPr lang="en-US" altLang="zh-CN" sz="2000" dirty="0"/>
                  <a:t>s</a:t>
                </a:r>
                <a:r>
                  <a:rPr lang="en-US" altLang="zh-CN" sz="2000" baseline="30000" dirty="0"/>
                  <a:t>-1 </a:t>
                </a:r>
                <a:r>
                  <a:rPr lang="en-US" altLang="zh-CN" sz="2000" dirty="0"/>
                  <a:t>@ 4 GeV</a:t>
                </a:r>
                <a:r>
                  <a:rPr lang="zh-CN" altLang="en-US" sz="2000" dirty="0"/>
                  <a:t>）</a:t>
                </a:r>
                <a:endParaRPr lang="en-US" altLang="zh-CN" sz="2000" dirty="0"/>
              </a:p>
              <a:p>
                <a:pPr marL="342900" indent="-342900">
                  <a:lnSpc>
                    <a:spcPct val="110000"/>
                  </a:lnSpc>
                  <a:buFont typeface="Wingdings" panose="05000000000000000000" pitchFamily="2" charset="2"/>
                  <a:buChar char="n"/>
                </a:pPr>
                <a:r>
                  <a:rPr lang="zh-CN" altLang="en-US" sz="2000" dirty="0"/>
                  <a:t>在多种强流动力学及非线性等效应影响下，对撞环束流寿命面临严峻挑战（</a:t>
                </a:r>
                <a:r>
                  <a:rPr lang="en-US" altLang="zh-CN" sz="2000" dirty="0"/>
                  <a:t>~300 s</a:t>
                </a:r>
                <a:r>
                  <a:rPr lang="zh-CN" altLang="en-US" sz="2000" dirty="0"/>
                  <a:t>）</a:t>
                </a:r>
                <a:endParaRPr lang="en-US" altLang="zh-CN" sz="2000" dirty="0"/>
              </a:p>
              <a:p>
                <a:pPr marL="342900" indent="-342900">
                  <a:lnSpc>
                    <a:spcPct val="110000"/>
                  </a:lnSpc>
                  <a:buFont typeface="Wingdings" panose="05000000000000000000" pitchFamily="2" charset="2"/>
                  <a:buChar char="n"/>
                </a:pPr>
                <a:r>
                  <a:rPr lang="zh-CN" altLang="en-US" sz="2000" dirty="0"/>
                  <a:t>注入器目标向对撞环提供高品质、高重频正</a:t>
                </a:r>
                <a:r>
                  <a:rPr lang="en-US" altLang="zh-CN" sz="2000" dirty="0"/>
                  <a:t>/</a:t>
                </a:r>
                <a:r>
                  <a:rPr lang="zh-CN" altLang="en-US" sz="2000" dirty="0"/>
                  <a:t>负电子束流（</a:t>
                </a:r>
                <a:r>
                  <a:rPr lang="en-US" altLang="zh-CN" sz="2000" dirty="0"/>
                  <a:t>Phase I </a:t>
                </a:r>
                <a:r>
                  <a:rPr lang="zh-CN" altLang="en-US" sz="2000" dirty="0"/>
                  <a:t>离轴注入 </a:t>
                </a:r>
                <a:r>
                  <a:rPr lang="en-US" altLang="zh-CN" sz="2000" dirty="0"/>
                  <a:t>+ Phase II </a:t>
                </a:r>
                <a:r>
                  <a:rPr lang="zh-CN" altLang="en-US" sz="2000" dirty="0"/>
                  <a:t>置换注入模式）</a:t>
                </a:r>
                <a:endParaRPr lang="en-US" altLang="zh-CN" sz="2000" b="1" dirty="0"/>
              </a:p>
            </p:txBody>
          </p:sp>
        </mc:Choice>
        <mc:Fallback>
          <p:sp>
            <p:nvSpPr>
              <p:cNvPr id="4" name="内容占位符 3"/>
              <p:cNvSpPr>
                <a:spLocks noGrp="1" noRot="1" noChangeAspect="1" noMove="1" noResize="1" noEditPoints="1" noAdjustHandles="1" noChangeArrowheads="1" noChangeShapeType="1" noTextEdit="1"/>
              </p:cNvSpPr>
              <p:nvPr>
                <p:ph sz="quarter" idx="14"/>
              </p:nvPr>
            </p:nvSpPr>
            <p:spPr>
              <a:xfrm>
                <a:off x="233112" y="850591"/>
                <a:ext cx="11958888" cy="1493251"/>
              </a:xfrm>
              <a:blipFill>
                <a:blip r:embed="rId4"/>
                <a:stretch>
                  <a:fillRect l="-459" t="-2049" r="-968"/>
                </a:stretch>
              </a:blipFill>
            </p:spPr>
            <p:txBody>
              <a:bodyPr/>
              <a:lstStyle/>
              <a:p>
                <a:r>
                  <a:rPr lang="zh-CN" altLang="en-US">
                    <a:noFill/>
                  </a:rPr>
                  <a:t> </a:t>
                </a:r>
              </a:p>
            </p:txBody>
          </p:sp>
        </mc:Fallback>
      </mc:AlternateContent>
      <p:pic>
        <p:nvPicPr>
          <p:cNvPr id="7" name="图片 6"/>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407" y="2501427"/>
            <a:ext cx="12062974" cy="4227543"/>
          </a:xfrm>
          <a:prstGeom prst="rect">
            <a:avLst/>
          </a:prstGeom>
          <a:noFill/>
          <a:ln>
            <a:noFill/>
          </a:ln>
        </p:spPr>
      </p:pic>
      <p:sp>
        <p:nvSpPr>
          <p:cNvPr id="10" name="文本框 9"/>
          <p:cNvSpPr txBox="1"/>
          <p:nvPr/>
        </p:nvSpPr>
        <p:spPr>
          <a:xfrm>
            <a:off x="1026598" y="2582316"/>
            <a:ext cx="6923164" cy="646331"/>
          </a:xfrm>
          <a:prstGeom prst="rect">
            <a:avLst/>
          </a:prstGeom>
          <a:noFill/>
        </p:spPr>
        <p:txBody>
          <a:bodyPr wrap="square" rtlCol="0">
            <a:spAutoFit/>
          </a:bodyPr>
          <a:lstStyle/>
          <a:p>
            <a:r>
              <a:rPr lang="zh-CN" altLang="en-US" dirty="0">
                <a:solidFill>
                  <a:srgbClr val="0000FF"/>
                </a:solidFill>
                <a:latin typeface="Arial" panose="020B0604020202020204" pitchFamily="34" charset="0"/>
                <a:ea typeface="微软雅黑" panose="020B0503020204020204" pitchFamily="34" charset="-122"/>
              </a:rPr>
              <a:t>兼容注入方案布局（离轴注入、置换注入均可实现）</a:t>
            </a:r>
            <a:endParaRPr lang="en-US" altLang="zh-CN" dirty="0">
              <a:solidFill>
                <a:srgbClr val="0000FF"/>
              </a:solidFill>
              <a:latin typeface="Arial" panose="020B0604020202020204" pitchFamily="34" charset="0"/>
              <a:ea typeface="微软雅黑" panose="020B0503020204020204" pitchFamily="34" charset="-122"/>
            </a:endParaRPr>
          </a:p>
          <a:p>
            <a:r>
              <a:rPr lang="en-US" altLang="zh-CN" dirty="0">
                <a:solidFill>
                  <a:srgbClr val="0000FF"/>
                </a:solidFill>
                <a:latin typeface="Arial" panose="020B0604020202020204" pitchFamily="34" charset="0"/>
                <a:ea typeface="微软雅黑" panose="020B0503020204020204" pitchFamily="34" charset="-122"/>
              </a:rPr>
              <a:t>(1.5 nc ,</a:t>
            </a:r>
            <a:r>
              <a:rPr lang="en-US" altLang="zh-CN" dirty="0" err="1">
                <a:solidFill>
                  <a:srgbClr val="0000FF"/>
                </a:solidFill>
                <a:latin typeface="Arial" panose="020B0604020202020204" pitchFamily="34" charset="0"/>
                <a:ea typeface="微软雅黑" panose="020B0503020204020204" pitchFamily="34" charset="-122"/>
              </a:rPr>
              <a:t>εx</a:t>
            </a:r>
            <a:r>
              <a:rPr lang="en-US" altLang="zh-CN" dirty="0">
                <a:solidFill>
                  <a:srgbClr val="0000FF"/>
                </a:solidFill>
                <a:latin typeface="Arial" panose="020B0604020202020204" pitchFamily="34" charset="0"/>
                <a:ea typeface="微软雅黑" panose="020B0503020204020204" pitchFamily="34" charset="-122"/>
              </a:rPr>
              <a:t>&lt;11 nm·rad) +(8.5 nc ,</a:t>
            </a:r>
            <a:r>
              <a:rPr lang="en-US" altLang="zh-CN" dirty="0" err="1">
                <a:solidFill>
                  <a:srgbClr val="0000FF"/>
                </a:solidFill>
                <a:latin typeface="Arial" panose="020B0604020202020204" pitchFamily="34" charset="0"/>
                <a:ea typeface="微软雅黑" panose="020B0503020204020204" pitchFamily="34" charset="-122"/>
              </a:rPr>
              <a:t>εx</a:t>
            </a:r>
            <a:r>
              <a:rPr lang="en-US" altLang="zh-CN" dirty="0">
                <a:solidFill>
                  <a:srgbClr val="0000FF"/>
                </a:solidFill>
                <a:latin typeface="Arial" panose="020B0604020202020204" pitchFamily="34" charset="0"/>
                <a:ea typeface="微软雅黑" panose="020B0503020204020204" pitchFamily="34" charset="-122"/>
              </a:rPr>
              <a:t>&lt;30 nm·rad)</a:t>
            </a:r>
            <a:endParaRPr lang="zh-CN" altLang="en-US" dirty="0">
              <a:solidFill>
                <a:srgbClr val="0000FF"/>
              </a:solidFill>
              <a:latin typeface="Arial" panose="020B0604020202020204" pitchFamily="34" charset="0"/>
              <a:ea typeface="微软雅黑" panose="020B0503020204020204" pitchFamily="34" charset="-122"/>
            </a:endParaRPr>
          </a:p>
        </p:txBody>
      </p:sp>
      <p:pic>
        <p:nvPicPr>
          <p:cNvPr id="16" name="图片 15"/>
          <p:cNvPicPr/>
          <p:nvPr/>
        </p:nvPicPr>
        <p:blipFill rotWithShape="1">
          <a:blip r:embed="rId6" cstate="print">
            <a:extLst>
              <a:ext uri="{28A0092B-C50C-407E-A947-70E740481C1C}">
                <a14:useLocalDpi xmlns:a14="http://schemas.microsoft.com/office/drawing/2010/main" val="0"/>
              </a:ext>
            </a:extLst>
          </a:blip>
          <a:srcRect t="30877" r="50562" b="32072"/>
          <a:stretch>
            <a:fillRect/>
          </a:stretch>
        </p:blipFill>
        <p:spPr bwMode="auto">
          <a:xfrm>
            <a:off x="10681052" y="51234"/>
            <a:ext cx="1397704" cy="646330"/>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2000" advTm="34756"/>
    </mc:Choice>
    <mc:Fallback xmlns="">
      <p:transition spd="slow" advTm="34756"/>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C527D314-A2A3-4123-AB0C-DD7768E90F2B}" type="slidenum">
              <a:rPr lang="zh-CN" altLang="en-US" smtClean="0"/>
              <a:t>5</a:t>
            </a:fld>
            <a:endParaRPr lang="zh-CN" altLang="en-US" dirty="0"/>
          </a:p>
        </p:txBody>
      </p:sp>
      <p:sp>
        <p:nvSpPr>
          <p:cNvPr id="3" name="内容占位符 2"/>
          <p:cNvSpPr>
            <a:spLocks noGrp="1"/>
          </p:cNvSpPr>
          <p:nvPr>
            <p:ph sz="quarter" idx="13"/>
          </p:nvPr>
        </p:nvSpPr>
        <p:spPr/>
        <p:txBody>
          <a:bodyPr/>
          <a:lstStyle/>
          <a:p>
            <a:pPr algn="ctr"/>
            <a:r>
              <a:rPr lang="en-US" altLang="zh-CN" dirty="0"/>
              <a:t>1. STCF</a:t>
            </a:r>
            <a:r>
              <a:rPr lang="zh-CN" altLang="en-US" dirty="0"/>
              <a:t>注入器正电子环设计目标</a:t>
            </a:r>
          </a:p>
        </p:txBody>
      </p:sp>
      <p:sp>
        <p:nvSpPr>
          <p:cNvPr id="4" name="内容占位符 3"/>
          <p:cNvSpPr>
            <a:spLocks noGrp="1"/>
          </p:cNvSpPr>
          <p:nvPr>
            <p:ph sz="quarter" idx="14"/>
          </p:nvPr>
        </p:nvSpPr>
        <p:spPr>
          <a:xfrm>
            <a:off x="233112" y="822251"/>
            <a:ext cx="11725776" cy="5310909"/>
          </a:xfrm>
        </p:spPr>
        <p:txBody>
          <a:bodyPr/>
          <a:lstStyle/>
          <a:p>
            <a:pPr marL="342900" indent="-342900">
              <a:lnSpc>
                <a:spcPct val="120000"/>
              </a:lnSpc>
              <a:buFont typeface="Wingdings" panose="05000000000000000000" pitchFamily="2" charset="2"/>
              <a:buChar char="n"/>
            </a:pPr>
            <a:r>
              <a:rPr lang="en-US" altLang="zh-CN" sz="2000" b="1" dirty="0"/>
              <a:t>STCF</a:t>
            </a:r>
            <a:r>
              <a:rPr lang="zh-CN" altLang="en-US" sz="2000" b="1" dirty="0"/>
              <a:t>注入器需要向对撞环提供高品质正</a:t>
            </a:r>
            <a:r>
              <a:rPr lang="en-US" altLang="zh-CN" sz="2000" b="1" dirty="0"/>
              <a:t>/</a:t>
            </a:r>
            <a:r>
              <a:rPr lang="zh-CN" altLang="en-US" sz="2000" b="1" dirty="0"/>
              <a:t>负电子束流，维持对撞环内平均流强在</a:t>
            </a:r>
            <a:r>
              <a:rPr lang="en-US" altLang="zh-CN" sz="2000" b="1" dirty="0"/>
              <a:t>95%</a:t>
            </a:r>
            <a:r>
              <a:rPr lang="zh-CN" altLang="en-US" sz="2000" b="1" dirty="0"/>
              <a:t>以上</a:t>
            </a:r>
            <a:endParaRPr lang="en-US" altLang="zh-CN" sz="1600" b="1" dirty="0"/>
          </a:p>
          <a:p>
            <a:pPr lvl="1">
              <a:lnSpc>
                <a:spcPct val="120000"/>
              </a:lnSpc>
              <a:buFont typeface="Wingdings" panose="05000000000000000000" pitchFamily="2" charset="2"/>
              <a:buChar char="Ø"/>
            </a:pPr>
            <a:r>
              <a:rPr lang="zh-CN" altLang="en-US" sz="1800" b="0" dirty="0"/>
              <a:t>负电子束流由光阴极</a:t>
            </a:r>
            <a:r>
              <a:rPr lang="en-US" altLang="zh-CN" sz="1800" b="0" dirty="0"/>
              <a:t>/</a:t>
            </a:r>
            <a:r>
              <a:rPr lang="zh-CN" altLang="en-US" sz="1800" b="0" dirty="0"/>
              <a:t>热阴极枪产生，经过</a:t>
            </a:r>
            <a:r>
              <a:rPr lang="en-US" altLang="zh-CN" sz="1800" b="0" dirty="0"/>
              <a:t>Linac</a:t>
            </a:r>
            <a:r>
              <a:rPr lang="zh-CN" altLang="en-US" sz="1800" b="0" dirty="0"/>
              <a:t>加速后直接注入到对撞环</a:t>
            </a:r>
            <a:endParaRPr lang="en-US" altLang="zh-CN" sz="1800" b="0" dirty="0"/>
          </a:p>
          <a:p>
            <a:pPr lvl="1">
              <a:lnSpc>
                <a:spcPct val="120000"/>
              </a:lnSpc>
              <a:buFont typeface="Wingdings" panose="05000000000000000000" pitchFamily="2" charset="2"/>
              <a:buChar char="Ø"/>
            </a:pPr>
            <a:r>
              <a:rPr lang="zh-CN" altLang="en-US" sz="1800" b="0" dirty="0"/>
              <a:t>正电子束流由电子束打靶产生，必须</a:t>
            </a:r>
            <a:r>
              <a:rPr lang="zh-CN" altLang="en-US" sz="1800" b="0" dirty="0">
                <a:solidFill>
                  <a:srgbClr val="FF0000"/>
                </a:solidFill>
              </a:rPr>
              <a:t>由正电子环</a:t>
            </a:r>
            <a:r>
              <a:rPr lang="zh-CN" altLang="en-US" sz="1800" b="0" dirty="0"/>
              <a:t>通过同步辐射阻尼</a:t>
            </a:r>
            <a:r>
              <a:rPr lang="zh-CN" altLang="en-US" sz="1800" b="0" dirty="0">
                <a:solidFill>
                  <a:srgbClr val="FF0000"/>
                </a:solidFill>
              </a:rPr>
              <a:t>降低发射度与能散</a:t>
            </a:r>
            <a:r>
              <a:rPr lang="zh-CN" altLang="en-US" sz="1800" b="0" dirty="0"/>
              <a:t>后才能满足对撞环需求</a:t>
            </a:r>
            <a:endParaRPr lang="en-US" altLang="zh-CN" sz="1800" b="0" dirty="0"/>
          </a:p>
          <a:p>
            <a:pPr marL="342900" indent="-342900">
              <a:lnSpc>
                <a:spcPct val="110000"/>
              </a:lnSpc>
              <a:spcBef>
                <a:spcPts val="600"/>
              </a:spcBef>
              <a:buFont typeface="Wingdings" panose="05000000000000000000" pitchFamily="2" charset="2"/>
              <a:buChar char="n"/>
            </a:pPr>
            <a:r>
              <a:rPr lang="zh-CN" altLang="en-US" sz="2000" dirty="0"/>
              <a:t>对撞环有两种注入方案选项：</a:t>
            </a:r>
            <a:r>
              <a:rPr lang="zh-CN" altLang="en-US" sz="2000" dirty="0">
                <a:solidFill>
                  <a:srgbClr val="0000FF"/>
                </a:solidFill>
              </a:rPr>
              <a:t>离轴注入</a:t>
            </a:r>
            <a:r>
              <a:rPr lang="zh-CN" altLang="en-US" sz="2000" dirty="0"/>
              <a:t>与</a:t>
            </a:r>
            <a:r>
              <a:rPr lang="zh-CN" altLang="en-US" sz="2000" dirty="0">
                <a:solidFill>
                  <a:srgbClr val="0000FF"/>
                </a:solidFill>
              </a:rPr>
              <a:t>置换注入</a:t>
            </a:r>
            <a:endParaRPr lang="en-US" altLang="zh-CN" sz="2000" dirty="0">
              <a:solidFill>
                <a:srgbClr val="0000FF"/>
              </a:solidFill>
            </a:endParaRPr>
          </a:p>
          <a:p>
            <a:pPr>
              <a:lnSpc>
                <a:spcPct val="120000"/>
              </a:lnSpc>
              <a:buFont typeface="Wingdings" panose="05000000000000000000" pitchFamily="2" charset="2"/>
              <a:buChar char="Ø"/>
            </a:pPr>
            <a:endParaRPr lang="en-US" altLang="zh-CN" sz="2200" dirty="0"/>
          </a:p>
          <a:p>
            <a:endParaRPr lang="zh-CN" altLang="en-US" dirty="0"/>
          </a:p>
        </p:txBody>
      </p:sp>
      <p:graphicFrame>
        <p:nvGraphicFramePr>
          <p:cNvPr id="5" name="表格 4"/>
          <p:cNvGraphicFramePr>
            <a:graphicFrameLocks noGrp="1"/>
          </p:cNvGraphicFramePr>
          <p:nvPr/>
        </p:nvGraphicFramePr>
        <p:xfrm>
          <a:off x="6450420" y="2255189"/>
          <a:ext cx="5651359" cy="4468635"/>
        </p:xfrm>
        <a:graphic>
          <a:graphicData uri="http://schemas.openxmlformats.org/drawingml/2006/table">
            <a:tbl>
              <a:tblPr firstRow="1" firstCol="1" bandRow="1">
                <a:tableStyleId>{5C22544A-7EE6-4342-B048-85BDC9FD1C3A}</a:tableStyleId>
              </a:tblPr>
              <a:tblGrid>
                <a:gridCol w="2851740">
                  <a:extLst>
                    <a:ext uri="{9D8B030D-6E8A-4147-A177-3AD203B41FA5}">
                      <a16:colId xmlns:a16="http://schemas.microsoft.com/office/drawing/2014/main" val="20000"/>
                    </a:ext>
                  </a:extLst>
                </a:gridCol>
                <a:gridCol w="1034966">
                  <a:extLst>
                    <a:ext uri="{9D8B030D-6E8A-4147-A177-3AD203B41FA5}">
                      <a16:colId xmlns:a16="http://schemas.microsoft.com/office/drawing/2014/main" val="20001"/>
                    </a:ext>
                  </a:extLst>
                </a:gridCol>
                <a:gridCol w="1055374">
                  <a:extLst>
                    <a:ext uri="{9D8B030D-6E8A-4147-A177-3AD203B41FA5}">
                      <a16:colId xmlns:a16="http://schemas.microsoft.com/office/drawing/2014/main" val="20002"/>
                    </a:ext>
                  </a:extLst>
                </a:gridCol>
                <a:gridCol w="709279">
                  <a:extLst>
                    <a:ext uri="{9D8B030D-6E8A-4147-A177-3AD203B41FA5}">
                      <a16:colId xmlns:a16="http://schemas.microsoft.com/office/drawing/2014/main" val="20003"/>
                    </a:ext>
                  </a:extLst>
                </a:gridCol>
              </a:tblGrid>
              <a:tr h="360000">
                <a:tc>
                  <a:txBody>
                    <a:bodyPr/>
                    <a:lstStyle/>
                    <a:p>
                      <a:pPr algn="just">
                        <a:lnSpc>
                          <a:spcPct val="125000"/>
                        </a:lnSpc>
                      </a:pPr>
                      <a:r>
                        <a:rPr lang="zh-CN" sz="1400" kern="0" baseline="0" dirty="0">
                          <a:effectLst/>
                          <a:latin typeface="Arial" panose="020B0604020202020204" pitchFamily="34" charset="0"/>
                          <a:ea typeface="微软雅黑" panose="020B0503020204020204" pitchFamily="34" charset="-122"/>
                        </a:rPr>
                        <a:t>主要参数</a:t>
                      </a:r>
                      <a:endParaRPr lang="zh-CN" sz="1400" kern="100" baseline="0" dirty="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tc>
                  <a:txBody>
                    <a:bodyPr/>
                    <a:lstStyle/>
                    <a:p>
                      <a:pPr algn="ctr">
                        <a:lnSpc>
                          <a:spcPct val="125000"/>
                        </a:lnSpc>
                      </a:pPr>
                      <a:r>
                        <a:rPr lang="zh-CN" sz="1400" kern="0" baseline="0" dirty="0">
                          <a:effectLst/>
                          <a:latin typeface="Arial" panose="020B0604020202020204" pitchFamily="34" charset="0"/>
                          <a:ea typeface="微软雅黑" panose="020B0503020204020204" pitchFamily="34" charset="-122"/>
                        </a:rPr>
                        <a:t>离轴注入</a:t>
                      </a:r>
                      <a:endParaRPr lang="zh-CN" sz="1400" kern="100" baseline="0" dirty="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tc>
                  <a:txBody>
                    <a:bodyPr/>
                    <a:lstStyle/>
                    <a:p>
                      <a:pPr algn="ctr">
                        <a:lnSpc>
                          <a:spcPct val="125000"/>
                        </a:lnSpc>
                      </a:pPr>
                      <a:r>
                        <a:rPr lang="zh-CN" sz="1400" kern="0" baseline="0" dirty="0">
                          <a:effectLst/>
                          <a:latin typeface="Arial" panose="020B0604020202020204" pitchFamily="34" charset="0"/>
                          <a:ea typeface="微软雅黑" panose="020B0503020204020204" pitchFamily="34" charset="-122"/>
                        </a:rPr>
                        <a:t>置换注入</a:t>
                      </a:r>
                      <a:endParaRPr lang="zh-CN" sz="1400" kern="100" baseline="0" dirty="0">
                        <a:effectLst/>
                        <a:latin typeface="Arial" panose="020B0604020202020204" pitchFamily="34" charset="0"/>
                        <a:ea typeface="微软雅黑" panose="020B0503020204020204" pitchFamily="34" charset="-122"/>
                      </a:endParaRPr>
                    </a:p>
                  </a:txBody>
                  <a:tcPr marL="67961" marR="67961" marT="0" marB="0" anchor="ctr"/>
                </a:tc>
                <a:tc>
                  <a:txBody>
                    <a:bodyPr/>
                    <a:lstStyle/>
                    <a:p>
                      <a:pPr algn="ctr">
                        <a:lnSpc>
                          <a:spcPct val="125000"/>
                        </a:lnSpc>
                      </a:pPr>
                      <a:r>
                        <a:rPr lang="zh-CN" sz="1400" kern="0" baseline="0" dirty="0">
                          <a:effectLst/>
                          <a:latin typeface="Arial" panose="020B0604020202020204" pitchFamily="34" charset="0"/>
                          <a:ea typeface="微软雅黑" panose="020B0503020204020204" pitchFamily="34" charset="-122"/>
                        </a:rPr>
                        <a:t>单位</a:t>
                      </a:r>
                      <a:endParaRPr lang="zh-CN" sz="1400" kern="100" baseline="0" dirty="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extLst>
                  <a:ext uri="{0D108BD9-81ED-4DB2-BD59-A6C34878D82A}">
                    <a16:rowId xmlns:a16="http://schemas.microsoft.com/office/drawing/2014/main" val="10000"/>
                  </a:ext>
                </a:extLst>
              </a:tr>
              <a:tr h="360000">
                <a:tc>
                  <a:txBody>
                    <a:bodyPr/>
                    <a:lstStyle/>
                    <a:p>
                      <a:pPr algn="just">
                        <a:lnSpc>
                          <a:spcPct val="125000"/>
                        </a:lnSpc>
                      </a:pPr>
                      <a:r>
                        <a:rPr lang="zh-CN" sz="1400" kern="0" baseline="0" dirty="0">
                          <a:effectLst/>
                          <a:latin typeface="Arial" panose="020B0604020202020204" pitchFamily="34" charset="0"/>
                          <a:ea typeface="微软雅黑" panose="020B0503020204020204" pitchFamily="34" charset="-122"/>
                        </a:rPr>
                        <a:t>对撞环注入正电子束团电荷量</a:t>
                      </a:r>
                      <a:endParaRPr lang="zh-CN" sz="1400" kern="100" baseline="0" dirty="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tc>
                  <a:txBody>
                    <a:bodyPr/>
                    <a:lstStyle/>
                    <a:p>
                      <a:pPr algn="ctr">
                        <a:lnSpc>
                          <a:spcPct val="125000"/>
                        </a:lnSpc>
                      </a:pPr>
                      <a:r>
                        <a:rPr lang="en-US" sz="1400" b="1" kern="0" baseline="0" dirty="0">
                          <a:solidFill>
                            <a:schemeClr val="tx1"/>
                          </a:solidFill>
                          <a:effectLst/>
                          <a:latin typeface="Arial" panose="020B0604020202020204" pitchFamily="34" charset="0"/>
                          <a:ea typeface="微软雅黑" panose="020B0503020204020204" pitchFamily="34" charset="-122"/>
                        </a:rPr>
                        <a:t>1.5</a:t>
                      </a:r>
                      <a:endParaRPr lang="zh-CN" sz="1400" b="1" kern="100" baseline="0" dirty="0">
                        <a:solidFill>
                          <a:schemeClr val="tx1"/>
                        </a:solidFill>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tc>
                  <a:txBody>
                    <a:bodyPr/>
                    <a:lstStyle/>
                    <a:p>
                      <a:pPr algn="ctr">
                        <a:lnSpc>
                          <a:spcPct val="125000"/>
                        </a:lnSpc>
                      </a:pPr>
                      <a:r>
                        <a:rPr lang="en-US" sz="1400" b="1" kern="0" baseline="0" dirty="0">
                          <a:solidFill>
                            <a:srgbClr val="FF0000"/>
                          </a:solidFill>
                          <a:effectLst/>
                          <a:latin typeface="Arial" panose="020B0604020202020204" pitchFamily="34" charset="0"/>
                          <a:ea typeface="微软雅黑" panose="020B0503020204020204" pitchFamily="34" charset="-122"/>
                        </a:rPr>
                        <a:t>8.5</a:t>
                      </a:r>
                      <a:endParaRPr lang="zh-CN" sz="1400" b="1" kern="100" baseline="0" dirty="0">
                        <a:solidFill>
                          <a:srgbClr val="FF0000"/>
                        </a:solidFill>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tc>
                  <a:txBody>
                    <a:bodyPr/>
                    <a:lstStyle/>
                    <a:p>
                      <a:pPr algn="ctr">
                        <a:lnSpc>
                          <a:spcPct val="125000"/>
                        </a:lnSpc>
                      </a:pPr>
                      <a:r>
                        <a:rPr lang="en-US" sz="1400" kern="0" baseline="0" dirty="0" err="1">
                          <a:effectLst/>
                          <a:latin typeface="Arial" panose="020B0604020202020204" pitchFamily="34" charset="0"/>
                          <a:ea typeface="微软雅黑" panose="020B0503020204020204" pitchFamily="34" charset="-122"/>
                        </a:rPr>
                        <a:t>nC</a:t>
                      </a:r>
                      <a:endParaRPr lang="zh-CN" sz="1400" kern="100" baseline="0" dirty="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extLst>
                  <a:ext uri="{0D108BD9-81ED-4DB2-BD59-A6C34878D82A}">
                    <a16:rowId xmlns:a16="http://schemas.microsoft.com/office/drawing/2014/main" val="10001"/>
                  </a:ext>
                </a:extLst>
              </a:tr>
              <a:tr h="360000">
                <a:tc>
                  <a:txBody>
                    <a:bodyPr/>
                    <a:lstStyle/>
                    <a:p>
                      <a:pPr algn="just">
                        <a:lnSpc>
                          <a:spcPct val="125000"/>
                        </a:lnSpc>
                      </a:pPr>
                      <a:r>
                        <a:rPr lang="zh-CN" sz="1400" kern="0" baseline="0" dirty="0">
                          <a:effectLst/>
                          <a:latin typeface="Arial" panose="020B0604020202020204" pitchFamily="34" charset="0"/>
                          <a:ea typeface="微软雅黑" panose="020B0503020204020204" pitchFamily="34" charset="-122"/>
                        </a:rPr>
                        <a:t>对撞环注入束团能量</a:t>
                      </a:r>
                      <a:r>
                        <a:rPr lang="en-US" sz="1400" kern="0" baseline="0" dirty="0">
                          <a:effectLst/>
                          <a:latin typeface="Arial" panose="020B0604020202020204" pitchFamily="34" charset="0"/>
                          <a:ea typeface="微软雅黑" panose="020B0503020204020204" pitchFamily="34" charset="-122"/>
                        </a:rPr>
                        <a:t>/</a:t>
                      </a:r>
                      <a:r>
                        <a:rPr lang="zh-CN" sz="1400" kern="0" baseline="0" dirty="0">
                          <a:effectLst/>
                          <a:latin typeface="Arial" panose="020B0604020202020204" pitchFamily="34" charset="0"/>
                          <a:ea typeface="微软雅黑" panose="020B0503020204020204" pitchFamily="34" charset="-122"/>
                        </a:rPr>
                        <a:t>标称能量</a:t>
                      </a:r>
                      <a:endParaRPr lang="zh-CN" sz="1400" kern="100" baseline="0" dirty="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tc>
                  <a:txBody>
                    <a:bodyPr/>
                    <a:lstStyle/>
                    <a:p>
                      <a:pPr algn="ctr">
                        <a:lnSpc>
                          <a:spcPct val="125000"/>
                        </a:lnSpc>
                      </a:pPr>
                      <a:r>
                        <a:rPr lang="en-US" sz="1400" b="1" kern="0" baseline="0" dirty="0">
                          <a:effectLst/>
                          <a:latin typeface="Arial" panose="020B0604020202020204" pitchFamily="34" charset="0"/>
                          <a:ea typeface="微软雅黑" panose="020B0503020204020204" pitchFamily="34" charset="-122"/>
                        </a:rPr>
                        <a:t>1.0-3.5/2.0</a:t>
                      </a:r>
                      <a:endParaRPr lang="zh-CN" sz="1400" b="1" kern="100" baseline="0" dirty="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tc>
                  <a:txBody>
                    <a:bodyPr/>
                    <a:lstStyle/>
                    <a:p>
                      <a:pPr algn="ctr">
                        <a:lnSpc>
                          <a:spcPct val="125000"/>
                        </a:lnSpc>
                      </a:pPr>
                      <a:r>
                        <a:rPr lang="en-US" sz="1400" b="1" kern="0" baseline="0" dirty="0">
                          <a:effectLst/>
                          <a:latin typeface="Arial" panose="020B0604020202020204" pitchFamily="34" charset="0"/>
                          <a:ea typeface="微软雅黑" panose="020B0503020204020204" pitchFamily="34" charset="-122"/>
                        </a:rPr>
                        <a:t>1.0-3.5/2.0</a:t>
                      </a:r>
                      <a:endParaRPr lang="zh-CN" sz="1400" b="1" kern="100" baseline="0" dirty="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tc>
                  <a:txBody>
                    <a:bodyPr/>
                    <a:lstStyle/>
                    <a:p>
                      <a:pPr algn="ctr">
                        <a:lnSpc>
                          <a:spcPct val="125000"/>
                        </a:lnSpc>
                      </a:pPr>
                      <a:r>
                        <a:rPr lang="en-US" sz="1400" kern="0" baseline="0">
                          <a:effectLst/>
                          <a:latin typeface="Arial" panose="020B0604020202020204" pitchFamily="34" charset="0"/>
                          <a:ea typeface="微软雅黑" panose="020B0503020204020204" pitchFamily="34" charset="-122"/>
                        </a:rPr>
                        <a:t>GeV</a:t>
                      </a:r>
                      <a:endParaRPr lang="zh-CN" sz="1400" kern="100" baseline="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extLst>
                  <a:ext uri="{0D108BD9-81ED-4DB2-BD59-A6C34878D82A}">
                    <a16:rowId xmlns:a16="http://schemas.microsoft.com/office/drawing/2014/main" val="10002"/>
                  </a:ext>
                </a:extLst>
              </a:tr>
              <a:tr h="360000">
                <a:tc>
                  <a:txBody>
                    <a:bodyPr/>
                    <a:lstStyle/>
                    <a:p>
                      <a:pPr algn="just">
                        <a:lnSpc>
                          <a:spcPct val="125000"/>
                        </a:lnSpc>
                      </a:pPr>
                      <a:r>
                        <a:rPr lang="zh-CN" sz="1400" kern="0" baseline="0" dirty="0">
                          <a:effectLst/>
                          <a:latin typeface="Arial" panose="020B0604020202020204" pitchFamily="34" charset="0"/>
                          <a:ea typeface="微软雅黑" panose="020B0503020204020204" pitchFamily="34" charset="-122"/>
                        </a:rPr>
                        <a:t>对撞环注入正电子束团几何发射度（</a:t>
                      </a:r>
                      <a:r>
                        <a:rPr lang="en-US" sz="1400" kern="0" baseline="0" dirty="0">
                          <a:effectLst/>
                          <a:latin typeface="Arial" panose="020B0604020202020204" pitchFamily="34" charset="0"/>
                          <a:ea typeface="微软雅黑" panose="020B0503020204020204" pitchFamily="34" charset="-122"/>
                        </a:rPr>
                        <a:t>X/Y</a:t>
                      </a:r>
                      <a:r>
                        <a:rPr lang="zh-CN" sz="1400" kern="0" baseline="0" dirty="0">
                          <a:effectLst/>
                          <a:latin typeface="Arial" panose="020B0604020202020204" pitchFamily="34" charset="0"/>
                          <a:ea typeface="微软雅黑" panose="020B0503020204020204" pitchFamily="34" charset="-122"/>
                        </a:rPr>
                        <a:t>）</a:t>
                      </a:r>
                      <a:endParaRPr lang="zh-CN" sz="1400" kern="100" baseline="0" dirty="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tc>
                  <a:txBody>
                    <a:bodyPr/>
                    <a:lstStyle/>
                    <a:p>
                      <a:pPr algn="ctr">
                        <a:lnSpc>
                          <a:spcPct val="125000"/>
                        </a:lnSpc>
                      </a:pPr>
                      <a:r>
                        <a:rPr lang="en-US" sz="1400" b="1" kern="0" baseline="0" dirty="0">
                          <a:solidFill>
                            <a:srgbClr val="FF0000"/>
                          </a:solidFill>
                          <a:effectLst/>
                          <a:latin typeface="Arial" panose="020B0604020202020204" pitchFamily="34" charset="0"/>
                          <a:ea typeface="微软雅黑" panose="020B0503020204020204" pitchFamily="34" charset="-122"/>
                        </a:rPr>
                        <a:t>≤6/2</a:t>
                      </a:r>
                      <a:endParaRPr lang="zh-CN" sz="1400" b="1" kern="100" baseline="0" dirty="0">
                        <a:solidFill>
                          <a:srgbClr val="FF0000"/>
                        </a:solidFill>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tc>
                  <a:txBody>
                    <a:bodyPr/>
                    <a:lstStyle/>
                    <a:p>
                      <a:pPr algn="ctr">
                        <a:lnSpc>
                          <a:spcPct val="125000"/>
                        </a:lnSpc>
                      </a:pPr>
                      <a:r>
                        <a:rPr lang="en-US" sz="1400" b="1" kern="0" baseline="0" dirty="0">
                          <a:effectLst/>
                          <a:latin typeface="Arial" panose="020B0604020202020204" pitchFamily="34" charset="0"/>
                          <a:ea typeface="微软雅黑" panose="020B0503020204020204" pitchFamily="34" charset="-122"/>
                        </a:rPr>
                        <a:t>≤30/10</a:t>
                      </a:r>
                      <a:endParaRPr lang="zh-CN" sz="1400" b="1" kern="100" baseline="0" dirty="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tc>
                  <a:txBody>
                    <a:bodyPr/>
                    <a:lstStyle/>
                    <a:p>
                      <a:pPr algn="ctr">
                        <a:lnSpc>
                          <a:spcPct val="125000"/>
                        </a:lnSpc>
                      </a:pPr>
                      <a:r>
                        <a:rPr lang="en-US" sz="1400" kern="0" baseline="0" dirty="0" err="1">
                          <a:effectLst/>
                          <a:latin typeface="Arial" panose="020B0604020202020204" pitchFamily="34" charset="0"/>
                          <a:ea typeface="微软雅黑" panose="020B0503020204020204" pitchFamily="34" charset="-122"/>
                        </a:rPr>
                        <a:t>nm·rad</a:t>
                      </a:r>
                      <a:endParaRPr lang="zh-CN" sz="1400" kern="100" baseline="0" dirty="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extLst>
                  <a:ext uri="{0D108BD9-81ED-4DB2-BD59-A6C34878D82A}">
                    <a16:rowId xmlns:a16="http://schemas.microsoft.com/office/drawing/2014/main" val="10003"/>
                  </a:ext>
                </a:extLst>
              </a:tr>
              <a:tr h="360000">
                <a:tc>
                  <a:txBody>
                    <a:bodyPr/>
                    <a:lstStyle/>
                    <a:p>
                      <a:pPr algn="just">
                        <a:lnSpc>
                          <a:spcPct val="125000"/>
                        </a:lnSpc>
                      </a:pPr>
                      <a:r>
                        <a:rPr lang="zh-CN" sz="1400" kern="0" baseline="0" dirty="0">
                          <a:effectLst/>
                          <a:latin typeface="Arial" panose="020B0604020202020204" pitchFamily="34" charset="0"/>
                          <a:ea typeface="微软雅黑" panose="020B0503020204020204" pitchFamily="34" charset="-122"/>
                        </a:rPr>
                        <a:t>对撞环注入正电子束团重复频率</a:t>
                      </a:r>
                      <a:endParaRPr lang="zh-CN" sz="1400" kern="100" baseline="0" dirty="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tc>
                  <a:txBody>
                    <a:bodyPr/>
                    <a:lstStyle/>
                    <a:p>
                      <a:pPr algn="ctr">
                        <a:lnSpc>
                          <a:spcPct val="125000"/>
                        </a:lnSpc>
                      </a:pPr>
                      <a:r>
                        <a:rPr lang="en-US" sz="1400" b="1" kern="0" baseline="0" dirty="0">
                          <a:effectLst/>
                          <a:latin typeface="Arial" panose="020B0604020202020204" pitchFamily="34" charset="0"/>
                          <a:ea typeface="微软雅黑" panose="020B0503020204020204" pitchFamily="34" charset="-122"/>
                        </a:rPr>
                        <a:t>30</a:t>
                      </a:r>
                      <a:endParaRPr lang="zh-CN" sz="1400" b="1" kern="100" baseline="0" dirty="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tc>
                  <a:txBody>
                    <a:bodyPr/>
                    <a:lstStyle/>
                    <a:p>
                      <a:pPr algn="ctr">
                        <a:lnSpc>
                          <a:spcPct val="125000"/>
                        </a:lnSpc>
                      </a:pPr>
                      <a:r>
                        <a:rPr lang="en-US" sz="1400" b="1" kern="0" baseline="0" dirty="0">
                          <a:effectLst/>
                          <a:latin typeface="Arial" panose="020B0604020202020204" pitchFamily="34" charset="0"/>
                          <a:ea typeface="微软雅黑" panose="020B0503020204020204" pitchFamily="34" charset="-122"/>
                        </a:rPr>
                        <a:t>30</a:t>
                      </a:r>
                      <a:endParaRPr lang="zh-CN" sz="1400" b="1" kern="100" baseline="0" dirty="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tc>
                  <a:txBody>
                    <a:bodyPr/>
                    <a:lstStyle/>
                    <a:p>
                      <a:pPr algn="ctr">
                        <a:lnSpc>
                          <a:spcPct val="125000"/>
                        </a:lnSpc>
                      </a:pPr>
                      <a:r>
                        <a:rPr lang="en-US" sz="1400" kern="0" baseline="0" dirty="0">
                          <a:effectLst/>
                          <a:latin typeface="Arial" panose="020B0604020202020204" pitchFamily="34" charset="0"/>
                          <a:ea typeface="微软雅黑" panose="020B0503020204020204" pitchFamily="34" charset="-122"/>
                        </a:rPr>
                        <a:t>Hz</a:t>
                      </a:r>
                      <a:endParaRPr lang="zh-CN" sz="1400" kern="100" baseline="0" dirty="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extLst>
                  <a:ext uri="{0D108BD9-81ED-4DB2-BD59-A6C34878D82A}">
                    <a16:rowId xmlns:a16="http://schemas.microsoft.com/office/drawing/2014/main" val="10004"/>
                  </a:ext>
                </a:extLst>
              </a:tr>
              <a:tr h="360000">
                <a:tc>
                  <a:txBody>
                    <a:bodyPr/>
                    <a:lstStyle/>
                    <a:p>
                      <a:pPr algn="just">
                        <a:lnSpc>
                          <a:spcPct val="125000"/>
                        </a:lnSpc>
                      </a:pPr>
                      <a:r>
                        <a:rPr lang="zh-CN" sz="1400" kern="0" baseline="0" dirty="0">
                          <a:effectLst/>
                          <a:latin typeface="Arial" panose="020B0604020202020204" pitchFamily="34" charset="0"/>
                          <a:ea typeface="微软雅黑" panose="020B0503020204020204" pitchFamily="34" charset="-122"/>
                        </a:rPr>
                        <a:t>正电子制备环类型</a:t>
                      </a:r>
                      <a:endParaRPr lang="zh-CN" sz="1400" kern="100" baseline="0" dirty="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tc>
                  <a:txBody>
                    <a:bodyPr/>
                    <a:lstStyle/>
                    <a:p>
                      <a:pPr algn="ctr">
                        <a:lnSpc>
                          <a:spcPct val="125000"/>
                        </a:lnSpc>
                      </a:pPr>
                      <a:r>
                        <a:rPr lang="zh-CN" sz="1400" b="1" kern="0" baseline="0" dirty="0">
                          <a:solidFill>
                            <a:srgbClr val="0000FF"/>
                          </a:solidFill>
                          <a:effectLst/>
                          <a:latin typeface="Arial" panose="020B0604020202020204" pitchFamily="34" charset="0"/>
                          <a:ea typeface="微软雅黑" panose="020B0503020204020204" pitchFamily="34" charset="-122"/>
                        </a:rPr>
                        <a:t>阻尼环</a:t>
                      </a:r>
                      <a:endParaRPr lang="zh-CN" sz="1400" b="1" kern="100" baseline="0" dirty="0">
                        <a:solidFill>
                          <a:srgbClr val="0000FF"/>
                        </a:solidFill>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tc>
                  <a:txBody>
                    <a:bodyPr/>
                    <a:lstStyle/>
                    <a:p>
                      <a:pPr algn="ctr">
                        <a:lnSpc>
                          <a:spcPct val="125000"/>
                        </a:lnSpc>
                      </a:pPr>
                      <a:r>
                        <a:rPr lang="zh-CN" sz="1400" b="1" kern="0" baseline="0" dirty="0">
                          <a:solidFill>
                            <a:srgbClr val="0000FF"/>
                          </a:solidFill>
                          <a:effectLst/>
                          <a:latin typeface="Arial" panose="020B0604020202020204" pitchFamily="34" charset="0"/>
                          <a:ea typeface="微软雅黑" panose="020B0503020204020204" pitchFamily="34" charset="-122"/>
                        </a:rPr>
                        <a:t>累积环</a:t>
                      </a:r>
                      <a:endParaRPr lang="zh-CN" sz="1400" b="1" kern="100" baseline="0" dirty="0">
                        <a:solidFill>
                          <a:srgbClr val="0000FF"/>
                        </a:solidFill>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tc>
                  <a:txBody>
                    <a:bodyPr/>
                    <a:lstStyle/>
                    <a:p>
                      <a:pPr algn="ctr">
                        <a:lnSpc>
                          <a:spcPct val="125000"/>
                        </a:lnSpc>
                      </a:pPr>
                      <a:r>
                        <a:rPr lang="en-US" sz="1400" kern="0" baseline="0" dirty="0">
                          <a:effectLst/>
                          <a:latin typeface="Arial" panose="020B0604020202020204" pitchFamily="34" charset="0"/>
                          <a:ea typeface="微软雅黑" panose="020B0503020204020204" pitchFamily="34" charset="-122"/>
                        </a:rPr>
                        <a:t> </a:t>
                      </a:r>
                      <a:endParaRPr lang="zh-CN" sz="1400" kern="100" baseline="0" dirty="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extLst>
                  <a:ext uri="{0D108BD9-81ED-4DB2-BD59-A6C34878D82A}">
                    <a16:rowId xmlns:a16="http://schemas.microsoft.com/office/drawing/2014/main" val="10005"/>
                  </a:ext>
                </a:extLst>
              </a:tr>
              <a:tr h="360000">
                <a:tc>
                  <a:txBody>
                    <a:bodyPr/>
                    <a:lstStyle/>
                    <a:p>
                      <a:pPr algn="just">
                        <a:lnSpc>
                          <a:spcPct val="125000"/>
                        </a:lnSpc>
                      </a:pPr>
                      <a:r>
                        <a:rPr lang="zh-CN" sz="1400" kern="0" baseline="0" dirty="0">
                          <a:effectLst/>
                          <a:latin typeface="Arial" panose="020B0604020202020204" pitchFamily="34" charset="0"/>
                          <a:ea typeface="微软雅黑" panose="020B0503020204020204" pitchFamily="34" charset="-122"/>
                        </a:rPr>
                        <a:t>制备环入口束团电荷量</a:t>
                      </a:r>
                      <a:endParaRPr lang="zh-CN" sz="1400" kern="100" baseline="0" dirty="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tc>
                  <a:txBody>
                    <a:bodyPr/>
                    <a:lstStyle/>
                    <a:p>
                      <a:pPr algn="ctr">
                        <a:lnSpc>
                          <a:spcPct val="125000"/>
                        </a:lnSpc>
                      </a:pPr>
                      <a:r>
                        <a:rPr lang="en-US" sz="1400" b="1" kern="0" baseline="0" dirty="0">
                          <a:effectLst/>
                          <a:latin typeface="Arial" panose="020B0604020202020204" pitchFamily="34" charset="0"/>
                          <a:ea typeface="微软雅黑" panose="020B0503020204020204" pitchFamily="34" charset="-122"/>
                        </a:rPr>
                        <a:t>1.5</a:t>
                      </a:r>
                      <a:endParaRPr lang="zh-CN" sz="1400" b="1" kern="100" baseline="0" dirty="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tc>
                  <a:txBody>
                    <a:bodyPr/>
                    <a:lstStyle/>
                    <a:p>
                      <a:pPr algn="ctr">
                        <a:lnSpc>
                          <a:spcPct val="125000"/>
                        </a:lnSpc>
                      </a:pPr>
                      <a:r>
                        <a:rPr lang="en-US" sz="1400" b="1" kern="0" baseline="0" dirty="0">
                          <a:solidFill>
                            <a:srgbClr val="FF0000"/>
                          </a:solidFill>
                          <a:effectLst/>
                          <a:latin typeface="Arial" panose="020B0604020202020204" pitchFamily="34" charset="0"/>
                          <a:ea typeface="微软雅黑" panose="020B0503020204020204" pitchFamily="34" charset="-122"/>
                        </a:rPr>
                        <a:t>2.9</a:t>
                      </a:r>
                      <a:endParaRPr lang="zh-CN" sz="1400" b="1" kern="100" baseline="0" dirty="0">
                        <a:solidFill>
                          <a:srgbClr val="FF0000"/>
                        </a:solidFill>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tc>
                  <a:txBody>
                    <a:bodyPr/>
                    <a:lstStyle/>
                    <a:p>
                      <a:pPr algn="ctr">
                        <a:lnSpc>
                          <a:spcPct val="125000"/>
                        </a:lnSpc>
                      </a:pPr>
                      <a:r>
                        <a:rPr lang="en-US" sz="1400" kern="0" baseline="0" dirty="0" err="1">
                          <a:effectLst/>
                          <a:latin typeface="Arial" panose="020B0604020202020204" pitchFamily="34" charset="0"/>
                          <a:ea typeface="微软雅黑" panose="020B0503020204020204" pitchFamily="34" charset="-122"/>
                        </a:rPr>
                        <a:t>nC</a:t>
                      </a:r>
                      <a:endParaRPr lang="zh-CN" sz="1400" kern="100" baseline="0" dirty="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extLst>
                  <a:ext uri="{0D108BD9-81ED-4DB2-BD59-A6C34878D82A}">
                    <a16:rowId xmlns:a16="http://schemas.microsoft.com/office/drawing/2014/main" val="10006"/>
                  </a:ext>
                </a:extLst>
              </a:tr>
              <a:tr h="360000">
                <a:tc>
                  <a:txBody>
                    <a:bodyPr/>
                    <a:lstStyle/>
                    <a:p>
                      <a:pPr algn="just">
                        <a:lnSpc>
                          <a:spcPct val="125000"/>
                        </a:lnSpc>
                      </a:pPr>
                      <a:r>
                        <a:rPr lang="zh-CN" altLang="en-US" sz="1400" b="1" kern="0" baseline="0" dirty="0">
                          <a:solidFill>
                            <a:schemeClr val="lt1"/>
                          </a:solidFill>
                          <a:effectLst/>
                          <a:latin typeface="Arial" panose="020B0604020202020204" pitchFamily="34" charset="0"/>
                          <a:ea typeface="微软雅黑" panose="020B0503020204020204" pitchFamily="34" charset="-122"/>
                          <a:cs typeface="+mn-cs"/>
                        </a:rPr>
                        <a:t>制备环</a:t>
                      </a:r>
                      <a:r>
                        <a:rPr lang="zh-CN" altLang="zh-CN" sz="1400" b="1" kern="0" baseline="0" dirty="0">
                          <a:solidFill>
                            <a:schemeClr val="lt1"/>
                          </a:solidFill>
                          <a:effectLst/>
                          <a:latin typeface="Arial" panose="020B0604020202020204" pitchFamily="34" charset="0"/>
                          <a:ea typeface="微软雅黑" panose="020B0503020204020204" pitchFamily="34" charset="-122"/>
                          <a:cs typeface="+mn-cs"/>
                        </a:rPr>
                        <a:t>注入正电子束团</a:t>
                      </a:r>
                      <a:r>
                        <a:rPr lang="zh-CN" altLang="zh-CN" sz="1400" kern="0" baseline="0" dirty="0">
                          <a:effectLst/>
                          <a:latin typeface="Arial" panose="020B0604020202020204" pitchFamily="34" charset="0"/>
                          <a:ea typeface="微软雅黑" panose="020B0503020204020204" pitchFamily="34" charset="-122"/>
                        </a:rPr>
                        <a:t>重复频率</a:t>
                      </a:r>
                      <a:endParaRPr lang="zh-CN" sz="1400" kern="100" baseline="0" dirty="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tc>
                  <a:txBody>
                    <a:bodyPr/>
                    <a:lstStyle/>
                    <a:p>
                      <a:pPr algn="ctr">
                        <a:lnSpc>
                          <a:spcPct val="125000"/>
                        </a:lnSpc>
                      </a:pPr>
                      <a:r>
                        <a:rPr lang="en-US" altLang="zh-CN" sz="1400" b="1" kern="100" baseline="0" dirty="0">
                          <a:effectLst/>
                          <a:latin typeface="Arial" panose="020B0604020202020204" pitchFamily="34" charset="0"/>
                          <a:ea typeface="微软雅黑" panose="020B0503020204020204" pitchFamily="34" charset="-122"/>
                          <a:cs typeface="Times New Roman" panose="02020603050405020304" pitchFamily="18" charset="0"/>
                        </a:rPr>
                        <a:t>30</a:t>
                      </a:r>
                      <a:endParaRPr lang="zh-CN" sz="1400" b="1" kern="100" baseline="0" dirty="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tc>
                  <a:txBody>
                    <a:bodyPr/>
                    <a:lstStyle/>
                    <a:p>
                      <a:pPr algn="ctr">
                        <a:lnSpc>
                          <a:spcPct val="125000"/>
                        </a:lnSpc>
                      </a:pPr>
                      <a:r>
                        <a:rPr lang="en-US" altLang="zh-CN" sz="1400" b="1" kern="100" baseline="0" dirty="0">
                          <a:solidFill>
                            <a:srgbClr val="FF0000"/>
                          </a:solidFill>
                          <a:effectLst/>
                          <a:latin typeface="Arial" panose="020B0604020202020204" pitchFamily="34" charset="0"/>
                          <a:ea typeface="微软雅黑" panose="020B0503020204020204" pitchFamily="34" charset="-122"/>
                          <a:cs typeface="Times New Roman" panose="02020603050405020304" pitchFamily="18" charset="0"/>
                        </a:rPr>
                        <a:t>90</a:t>
                      </a:r>
                      <a:endParaRPr lang="zh-CN" sz="1400" b="1" kern="100" baseline="0" dirty="0">
                        <a:solidFill>
                          <a:srgbClr val="FF0000"/>
                        </a:solidFill>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tc>
                  <a:txBody>
                    <a:bodyPr/>
                    <a:lstStyle/>
                    <a:p>
                      <a:pPr algn="ctr">
                        <a:lnSpc>
                          <a:spcPct val="125000"/>
                        </a:lnSpc>
                      </a:pPr>
                      <a:r>
                        <a:rPr lang="en-US" altLang="zh-CN" sz="1400" kern="100" baseline="0" dirty="0">
                          <a:effectLst/>
                          <a:latin typeface="Arial" panose="020B0604020202020204" pitchFamily="34" charset="0"/>
                          <a:ea typeface="微软雅黑" panose="020B0503020204020204" pitchFamily="34" charset="-122"/>
                          <a:cs typeface="Times New Roman" panose="02020603050405020304" pitchFamily="18" charset="0"/>
                        </a:rPr>
                        <a:t>Hz</a:t>
                      </a:r>
                      <a:endParaRPr lang="zh-CN" sz="1400" kern="100" baseline="0" dirty="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extLst>
                  <a:ext uri="{0D108BD9-81ED-4DB2-BD59-A6C34878D82A}">
                    <a16:rowId xmlns:a16="http://schemas.microsoft.com/office/drawing/2014/main" val="10007"/>
                  </a:ext>
                </a:extLst>
              </a:tr>
              <a:tr h="360000">
                <a:tc>
                  <a:txBody>
                    <a:bodyPr/>
                    <a:lstStyle/>
                    <a:p>
                      <a:pPr algn="l">
                        <a:lnSpc>
                          <a:spcPct val="125000"/>
                        </a:lnSpc>
                      </a:pPr>
                      <a:r>
                        <a:rPr lang="zh-CN" sz="1400" kern="0" baseline="0" dirty="0">
                          <a:effectLst/>
                          <a:latin typeface="Arial" panose="020B0604020202020204" pitchFamily="34" charset="0"/>
                          <a:ea typeface="微软雅黑" panose="020B0503020204020204" pitchFamily="34" charset="-122"/>
                        </a:rPr>
                        <a:t>制备环入口发射度（</a:t>
                      </a:r>
                      <a:r>
                        <a:rPr lang="en-US" sz="1400" kern="0" baseline="0" dirty="0">
                          <a:effectLst/>
                          <a:latin typeface="Arial" panose="020B0604020202020204" pitchFamily="34" charset="0"/>
                          <a:ea typeface="微软雅黑" panose="020B0503020204020204" pitchFamily="34" charset="-122"/>
                        </a:rPr>
                        <a:t>X&amp;Y, 4RMS</a:t>
                      </a:r>
                      <a:r>
                        <a:rPr lang="zh-CN" sz="1400" kern="0" baseline="0" dirty="0">
                          <a:effectLst/>
                          <a:latin typeface="Arial" panose="020B0604020202020204" pitchFamily="34" charset="0"/>
                          <a:ea typeface="微软雅黑" panose="020B0503020204020204" pitchFamily="34" charset="-122"/>
                        </a:rPr>
                        <a:t>）</a:t>
                      </a:r>
                      <a:endParaRPr lang="zh-CN" sz="1400" kern="100" baseline="0" dirty="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tc>
                  <a:txBody>
                    <a:bodyPr/>
                    <a:lstStyle/>
                    <a:p>
                      <a:pPr algn="ctr">
                        <a:lnSpc>
                          <a:spcPct val="125000"/>
                        </a:lnSpc>
                      </a:pPr>
                      <a:r>
                        <a:rPr lang="en-US" sz="1400" b="1" kern="0" baseline="0">
                          <a:effectLst/>
                          <a:latin typeface="Arial" panose="020B0604020202020204" pitchFamily="34" charset="0"/>
                          <a:ea typeface="微软雅黑" panose="020B0503020204020204" pitchFamily="34" charset="-122"/>
                        </a:rPr>
                        <a:t>≤1400</a:t>
                      </a:r>
                      <a:endParaRPr lang="zh-CN" sz="1400" b="1" kern="100" baseline="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tc>
                  <a:txBody>
                    <a:bodyPr/>
                    <a:lstStyle/>
                    <a:p>
                      <a:pPr algn="ctr">
                        <a:lnSpc>
                          <a:spcPct val="125000"/>
                        </a:lnSpc>
                      </a:pPr>
                      <a:r>
                        <a:rPr lang="en-US" sz="1400" b="1" kern="0" baseline="0" dirty="0">
                          <a:effectLst/>
                          <a:latin typeface="Arial" panose="020B0604020202020204" pitchFamily="34" charset="0"/>
                          <a:ea typeface="微软雅黑" panose="020B0503020204020204" pitchFamily="34" charset="-122"/>
                        </a:rPr>
                        <a:t>≤1400</a:t>
                      </a:r>
                      <a:endParaRPr lang="zh-CN" sz="1400" b="1" kern="100" baseline="0" dirty="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tc>
                  <a:txBody>
                    <a:bodyPr/>
                    <a:lstStyle/>
                    <a:p>
                      <a:pPr algn="ctr">
                        <a:lnSpc>
                          <a:spcPct val="125000"/>
                        </a:lnSpc>
                      </a:pPr>
                      <a:r>
                        <a:rPr lang="en-US" sz="1400" kern="0" baseline="0" dirty="0" err="1">
                          <a:effectLst/>
                          <a:latin typeface="Arial" panose="020B0604020202020204" pitchFamily="34" charset="0"/>
                          <a:ea typeface="微软雅黑" panose="020B0503020204020204" pitchFamily="34" charset="-122"/>
                        </a:rPr>
                        <a:t>nm·rad</a:t>
                      </a:r>
                      <a:endParaRPr lang="zh-CN" sz="1400" kern="100" baseline="0" dirty="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extLst>
                  <a:ext uri="{0D108BD9-81ED-4DB2-BD59-A6C34878D82A}">
                    <a16:rowId xmlns:a16="http://schemas.microsoft.com/office/drawing/2014/main" val="10008"/>
                  </a:ext>
                </a:extLst>
              </a:tr>
              <a:tr h="360000">
                <a:tc>
                  <a:txBody>
                    <a:bodyPr/>
                    <a:lstStyle/>
                    <a:p>
                      <a:pPr algn="just">
                        <a:lnSpc>
                          <a:spcPct val="125000"/>
                        </a:lnSpc>
                      </a:pPr>
                      <a:r>
                        <a:rPr lang="zh-CN" sz="1400" kern="0" baseline="0" dirty="0">
                          <a:effectLst/>
                          <a:latin typeface="Arial" panose="020B0604020202020204" pitchFamily="34" charset="0"/>
                          <a:ea typeface="微软雅黑" panose="020B0503020204020204" pitchFamily="34" charset="-122"/>
                        </a:rPr>
                        <a:t>制备环引出发射度（</a:t>
                      </a:r>
                      <a:r>
                        <a:rPr lang="en-US" sz="1400" kern="0" baseline="0" dirty="0">
                          <a:effectLst/>
                          <a:latin typeface="Arial" panose="020B0604020202020204" pitchFamily="34" charset="0"/>
                          <a:ea typeface="微软雅黑" panose="020B0503020204020204" pitchFamily="34" charset="-122"/>
                        </a:rPr>
                        <a:t>X/Y, RMS</a:t>
                      </a:r>
                      <a:r>
                        <a:rPr lang="zh-CN" sz="1400" kern="0" baseline="0" dirty="0">
                          <a:effectLst/>
                          <a:latin typeface="Arial" panose="020B0604020202020204" pitchFamily="34" charset="0"/>
                          <a:ea typeface="微软雅黑" panose="020B0503020204020204" pitchFamily="34" charset="-122"/>
                        </a:rPr>
                        <a:t>）</a:t>
                      </a:r>
                      <a:endParaRPr lang="zh-CN" sz="1400" kern="100" baseline="0" dirty="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tc>
                  <a:txBody>
                    <a:bodyPr/>
                    <a:lstStyle/>
                    <a:p>
                      <a:pPr algn="ctr">
                        <a:lnSpc>
                          <a:spcPct val="125000"/>
                        </a:lnSpc>
                      </a:pPr>
                      <a:r>
                        <a:rPr lang="en-US" sz="1400" b="1" kern="0" baseline="0" dirty="0">
                          <a:solidFill>
                            <a:srgbClr val="FF0000"/>
                          </a:solidFill>
                          <a:effectLst/>
                          <a:latin typeface="Arial" panose="020B0604020202020204" pitchFamily="34" charset="0"/>
                          <a:ea typeface="微软雅黑" panose="020B0503020204020204" pitchFamily="34" charset="-122"/>
                        </a:rPr>
                        <a:t>≤11/0.2</a:t>
                      </a:r>
                      <a:endParaRPr lang="zh-CN" sz="1400" b="1" kern="100" baseline="0" dirty="0">
                        <a:solidFill>
                          <a:srgbClr val="FF0000"/>
                        </a:solidFill>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tc>
                  <a:txBody>
                    <a:bodyPr/>
                    <a:lstStyle/>
                    <a:p>
                      <a:pPr algn="ctr">
                        <a:lnSpc>
                          <a:spcPct val="125000"/>
                        </a:lnSpc>
                      </a:pPr>
                      <a:r>
                        <a:rPr lang="en-US" sz="1400" b="1" kern="0" baseline="0" dirty="0">
                          <a:effectLst/>
                          <a:latin typeface="Arial" panose="020B0604020202020204" pitchFamily="34" charset="0"/>
                          <a:ea typeface="微软雅黑" panose="020B0503020204020204" pitchFamily="34" charset="-122"/>
                        </a:rPr>
                        <a:t>≤30/10</a:t>
                      </a:r>
                      <a:endParaRPr lang="zh-CN" sz="1400" b="1" kern="100" baseline="0" dirty="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tc>
                  <a:txBody>
                    <a:bodyPr/>
                    <a:lstStyle/>
                    <a:p>
                      <a:pPr algn="ctr">
                        <a:lnSpc>
                          <a:spcPct val="125000"/>
                        </a:lnSpc>
                      </a:pPr>
                      <a:r>
                        <a:rPr lang="en-US" sz="1400" kern="0" baseline="0" dirty="0" err="1">
                          <a:effectLst/>
                          <a:latin typeface="Arial" panose="020B0604020202020204" pitchFamily="34" charset="0"/>
                          <a:ea typeface="微软雅黑" panose="020B0503020204020204" pitchFamily="34" charset="-122"/>
                        </a:rPr>
                        <a:t>nm·rad</a:t>
                      </a:r>
                      <a:endParaRPr lang="zh-CN" sz="1400" kern="100" baseline="0" dirty="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extLst>
                  <a:ext uri="{0D108BD9-81ED-4DB2-BD59-A6C34878D82A}">
                    <a16:rowId xmlns:a16="http://schemas.microsoft.com/office/drawing/2014/main" val="10009"/>
                  </a:ext>
                </a:extLst>
              </a:tr>
              <a:tr h="360000">
                <a:tc>
                  <a:txBody>
                    <a:bodyPr/>
                    <a:lstStyle/>
                    <a:p>
                      <a:pPr algn="just">
                        <a:lnSpc>
                          <a:spcPct val="125000"/>
                        </a:lnSpc>
                      </a:pPr>
                      <a:r>
                        <a:rPr lang="zh-CN" sz="1400" kern="0" baseline="0">
                          <a:effectLst/>
                          <a:latin typeface="Arial" panose="020B0604020202020204" pitchFamily="34" charset="0"/>
                          <a:ea typeface="微软雅黑" panose="020B0503020204020204" pitchFamily="34" charset="-122"/>
                        </a:rPr>
                        <a:t>制备环高频频率</a:t>
                      </a:r>
                      <a:endParaRPr lang="zh-CN" sz="1400" kern="100" baseline="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tc>
                  <a:txBody>
                    <a:bodyPr/>
                    <a:lstStyle/>
                    <a:p>
                      <a:pPr algn="ctr">
                        <a:lnSpc>
                          <a:spcPct val="125000"/>
                        </a:lnSpc>
                      </a:pPr>
                      <a:r>
                        <a:rPr lang="en-US" sz="1400" b="1" kern="0" baseline="0">
                          <a:effectLst/>
                          <a:latin typeface="Arial" panose="020B0604020202020204" pitchFamily="34" charset="0"/>
                          <a:ea typeface="微软雅黑" panose="020B0503020204020204" pitchFamily="34" charset="-122"/>
                        </a:rPr>
                        <a:t>499.7</a:t>
                      </a:r>
                      <a:endParaRPr lang="zh-CN" sz="1400" b="1" kern="100" baseline="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tc>
                  <a:txBody>
                    <a:bodyPr/>
                    <a:lstStyle/>
                    <a:p>
                      <a:pPr algn="ctr">
                        <a:lnSpc>
                          <a:spcPct val="125000"/>
                        </a:lnSpc>
                      </a:pPr>
                      <a:r>
                        <a:rPr lang="en-US" sz="1400" b="1" kern="0" baseline="0" dirty="0">
                          <a:effectLst/>
                          <a:latin typeface="Arial" panose="020B0604020202020204" pitchFamily="34" charset="0"/>
                          <a:ea typeface="微软雅黑" panose="020B0503020204020204" pitchFamily="34" charset="-122"/>
                        </a:rPr>
                        <a:t>499.7</a:t>
                      </a:r>
                      <a:endParaRPr lang="zh-CN" sz="1400" b="1" kern="100" baseline="0" dirty="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tc>
                  <a:txBody>
                    <a:bodyPr/>
                    <a:lstStyle/>
                    <a:p>
                      <a:pPr algn="ctr">
                        <a:lnSpc>
                          <a:spcPct val="125000"/>
                        </a:lnSpc>
                      </a:pPr>
                      <a:r>
                        <a:rPr lang="en-US" sz="1400" kern="0" baseline="0" dirty="0">
                          <a:effectLst/>
                          <a:latin typeface="Arial" panose="020B0604020202020204" pitchFamily="34" charset="0"/>
                          <a:ea typeface="微软雅黑" panose="020B0503020204020204" pitchFamily="34" charset="-122"/>
                        </a:rPr>
                        <a:t>MHz</a:t>
                      </a:r>
                      <a:endParaRPr lang="zh-CN" sz="1400" kern="100" baseline="0" dirty="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extLst>
                  <a:ext uri="{0D108BD9-81ED-4DB2-BD59-A6C34878D82A}">
                    <a16:rowId xmlns:a16="http://schemas.microsoft.com/office/drawing/2014/main" val="10010"/>
                  </a:ext>
                </a:extLst>
              </a:tr>
              <a:tr h="360000">
                <a:tc>
                  <a:txBody>
                    <a:bodyPr/>
                    <a:lstStyle/>
                    <a:p>
                      <a:pPr algn="just">
                        <a:lnSpc>
                          <a:spcPct val="125000"/>
                        </a:lnSpc>
                      </a:pPr>
                      <a:r>
                        <a:rPr lang="zh-CN" sz="1400" kern="0" baseline="0" dirty="0">
                          <a:effectLst/>
                          <a:latin typeface="Arial" panose="020B0604020202020204" pitchFamily="34" charset="0"/>
                          <a:ea typeface="微软雅黑" panose="020B0503020204020204" pitchFamily="34" charset="-122"/>
                        </a:rPr>
                        <a:t>制备环束团个数</a:t>
                      </a:r>
                      <a:endParaRPr lang="zh-CN" sz="1400" kern="100" baseline="0" dirty="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tc>
                  <a:txBody>
                    <a:bodyPr/>
                    <a:lstStyle/>
                    <a:p>
                      <a:pPr algn="ctr">
                        <a:lnSpc>
                          <a:spcPct val="125000"/>
                        </a:lnSpc>
                      </a:pPr>
                      <a:r>
                        <a:rPr lang="en-US" sz="1400" b="1" kern="0" baseline="0" dirty="0">
                          <a:effectLst/>
                          <a:latin typeface="Arial" panose="020B0604020202020204" pitchFamily="34" charset="0"/>
                          <a:ea typeface="微软雅黑" panose="020B0503020204020204" pitchFamily="34" charset="-122"/>
                        </a:rPr>
                        <a:t>6 (12)</a:t>
                      </a:r>
                      <a:endParaRPr lang="zh-CN" sz="1400" b="1" kern="100" baseline="0" dirty="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tc>
                  <a:txBody>
                    <a:bodyPr/>
                    <a:lstStyle/>
                    <a:p>
                      <a:pPr algn="ctr">
                        <a:lnSpc>
                          <a:spcPct val="125000"/>
                        </a:lnSpc>
                      </a:pPr>
                      <a:r>
                        <a:rPr lang="en-US" sz="1400" b="1" kern="0" baseline="0" dirty="0">
                          <a:effectLst/>
                          <a:latin typeface="Arial" panose="020B0604020202020204" pitchFamily="34" charset="0"/>
                          <a:ea typeface="微软雅黑" panose="020B0503020204020204" pitchFamily="34" charset="-122"/>
                        </a:rPr>
                        <a:t>5 (12) </a:t>
                      </a:r>
                      <a:endParaRPr lang="zh-CN" sz="1400" b="1" kern="100" baseline="0" dirty="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tc>
                  <a:txBody>
                    <a:bodyPr/>
                    <a:lstStyle/>
                    <a:p>
                      <a:pPr algn="ctr">
                        <a:lnSpc>
                          <a:spcPct val="125000"/>
                        </a:lnSpc>
                      </a:pPr>
                      <a:r>
                        <a:rPr lang="en-US" sz="1400" kern="0" baseline="0" dirty="0">
                          <a:effectLst/>
                          <a:latin typeface="Arial" panose="020B0604020202020204" pitchFamily="34" charset="0"/>
                          <a:ea typeface="微软雅黑" panose="020B0503020204020204" pitchFamily="34" charset="-122"/>
                        </a:rPr>
                        <a:t> </a:t>
                      </a:r>
                      <a:endParaRPr lang="zh-CN" sz="1400" kern="100" baseline="0" dirty="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extLst>
                  <a:ext uri="{0D108BD9-81ED-4DB2-BD59-A6C34878D82A}">
                    <a16:rowId xmlns:a16="http://schemas.microsoft.com/office/drawing/2014/main" val="10011"/>
                  </a:ext>
                </a:extLst>
              </a:tr>
            </a:tbl>
          </a:graphicData>
        </a:graphic>
      </p:graphicFrame>
      <p:graphicFrame>
        <p:nvGraphicFramePr>
          <p:cNvPr id="6" name="表格 5"/>
          <p:cNvGraphicFramePr>
            <a:graphicFrameLocks noGrp="1"/>
          </p:cNvGraphicFramePr>
          <p:nvPr>
            <p:extLst>
              <p:ext uri="{D42A27DB-BD31-4B8C-83A1-F6EECF244321}">
                <p14:modId xmlns:p14="http://schemas.microsoft.com/office/powerpoint/2010/main" val="3341084658"/>
              </p:ext>
            </p:extLst>
          </p:nvPr>
        </p:nvGraphicFramePr>
        <p:xfrm>
          <a:off x="376002" y="2484980"/>
          <a:ext cx="5820226" cy="4240065"/>
        </p:xfrm>
        <a:graphic>
          <a:graphicData uri="http://schemas.openxmlformats.org/drawingml/2006/table">
            <a:tbl>
              <a:tblPr firstRow="1" firstCol="1" bandRow="1">
                <a:tableStyleId>{5C22544A-7EE6-4342-B048-85BDC9FD1C3A}</a:tableStyleId>
              </a:tblPr>
              <a:tblGrid>
                <a:gridCol w="699655">
                  <a:extLst>
                    <a:ext uri="{9D8B030D-6E8A-4147-A177-3AD203B41FA5}">
                      <a16:colId xmlns:a16="http://schemas.microsoft.com/office/drawing/2014/main" val="20000"/>
                    </a:ext>
                  </a:extLst>
                </a:gridCol>
                <a:gridCol w="2493818">
                  <a:extLst>
                    <a:ext uri="{9D8B030D-6E8A-4147-A177-3AD203B41FA5}">
                      <a16:colId xmlns:a16="http://schemas.microsoft.com/office/drawing/2014/main" val="20001"/>
                    </a:ext>
                  </a:extLst>
                </a:gridCol>
                <a:gridCol w="2626753">
                  <a:extLst>
                    <a:ext uri="{9D8B030D-6E8A-4147-A177-3AD203B41FA5}">
                      <a16:colId xmlns:a16="http://schemas.microsoft.com/office/drawing/2014/main" val="20002"/>
                    </a:ext>
                  </a:extLst>
                </a:gridCol>
              </a:tblGrid>
              <a:tr h="371043">
                <a:tc>
                  <a:txBody>
                    <a:bodyPr/>
                    <a:lstStyle/>
                    <a:p>
                      <a:pPr algn="just">
                        <a:lnSpc>
                          <a:spcPct val="125000"/>
                        </a:lnSpc>
                      </a:pPr>
                      <a:endParaRPr lang="zh-CN" sz="1400" b="1" kern="100" baseline="0" dirty="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tc>
                  <a:txBody>
                    <a:bodyPr/>
                    <a:lstStyle/>
                    <a:p>
                      <a:pPr algn="ctr">
                        <a:lnSpc>
                          <a:spcPct val="125000"/>
                        </a:lnSpc>
                      </a:pPr>
                      <a:r>
                        <a:rPr lang="zh-CN" sz="1400" b="1" kern="0" baseline="0" dirty="0">
                          <a:effectLst/>
                          <a:latin typeface="Arial" panose="020B0604020202020204" pitchFamily="34" charset="0"/>
                          <a:ea typeface="微软雅黑" panose="020B0503020204020204" pitchFamily="34" charset="-122"/>
                        </a:rPr>
                        <a:t>离轴注入</a:t>
                      </a:r>
                      <a:endParaRPr lang="zh-CN" sz="1400" b="1" kern="100" baseline="0" dirty="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tc>
                  <a:txBody>
                    <a:bodyPr/>
                    <a:lstStyle/>
                    <a:p>
                      <a:pPr algn="ctr">
                        <a:lnSpc>
                          <a:spcPct val="125000"/>
                        </a:lnSpc>
                      </a:pPr>
                      <a:r>
                        <a:rPr lang="zh-CN" sz="1400" b="1" kern="0" baseline="0" dirty="0">
                          <a:effectLst/>
                          <a:latin typeface="Arial" panose="020B0604020202020204" pitchFamily="34" charset="0"/>
                          <a:ea typeface="微软雅黑" panose="020B0503020204020204" pitchFamily="34" charset="-122"/>
                        </a:rPr>
                        <a:t>置换注入</a:t>
                      </a:r>
                      <a:endParaRPr lang="zh-CN" sz="1400" b="1" kern="100" baseline="0" dirty="0">
                        <a:effectLst/>
                        <a:latin typeface="Arial" panose="020B0604020202020204" pitchFamily="34" charset="0"/>
                        <a:ea typeface="微软雅黑" panose="020B0503020204020204" pitchFamily="34" charset="-122"/>
                      </a:endParaRPr>
                    </a:p>
                  </a:txBody>
                  <a:tcPr marL="67961" marR="67961" marT="0" marB="0" anchor="ctr"/>
                </a:tc>
                <a:extLst>
                  <a:ext uri="{0D108BD9-81ED-4DB2-BD59-A6C34878D82A}">
                    <a16:rowId xmlns:a16="http://schemas.microsoft.com/office/drawing/2014/main" val="10000"/>
                  </a:ext>
                </a:extLst>
              </a:tr>
              <a:tr h="583802">
                <a:tc>
                  <a:txBody>
                    <a:bodyPr/>
                    <a:lstStyle/>
                    <a:p>
                      <a:pPr marL="0" algn="ctr" defTabSz="914400" rtl="0" eaLnBrk="1" latinLnBrk="0" hangingPunct="1">
                        <a:lnSpc>
                          <a:spcPct val="125000"/>
                        </a:lnSpc>
                      </a:pPr>
                      <a:r>
                        <a:rPr lang="zh-CN" altLang="en-US" sz="1400" b="1" kern="0" baseline="0" dirty="0">
                          <a:solidFill>
                            <a:schemeClr val="lt1"/>
                          </a:solidFill>
                          <a:effectLst/>
                          <a:latin typeface="Arial" panose="020B0604020202020204" pitchFamily="34" charset="0"/>
                          <a:ea typeface="微软雅黑" panose="020B0503020204020204" pitchFamily="34" charset="-122"/>
                          <a:cs typeface="+mn-cs"/>
                        </a:rPr>
                        <a:t>方案</a:t>
                      </a:r>
                    </a:p>
                  </a:txBody>
                  <a:tcPr marL="67961" marR="67961" marT="0" marB="0" anchor="ctr"/>
                </a:tc>
                <a:tc>
                  <a:txBody>
                    <a:bodyPr/>
                    <a:lstStyle/>
                    <a:p>
                      <a:pPr marL="0" algn="just" defTabSz="914400" rtl="0" eaLnBrk="1" latinLnBrk="0" hangingPunct="1">
                        <a:lnSpc>
                          <a:spcPct val="125000"/>
                        </a:lnSpc>
                      </a:pPr>
                      <a:r>
                        <a:rPr lang="zh-CN" altLang="en-US" sz="1400" b="1" kern="0" baseline="0" dirty="0">
                          <a:solidFill>
                            <a:schemeClr val="tx1"/>
                          </a:solidFill>
                          <a:effectLst/>
                          <a:latin typeface="Arial" panose="020B0604020202020204" pitchFamily="34" charset="0"/>
                          <a:ea typeface="微软雅黑" panose="020B0503020204020204" pitchFamily="34" charset="-122"/>
                          <a:cs typeface="+mn-cs"/>
                        </a:rPr>
                        <a:t>建造</a:t>
                      </a:r>
                      <a:r>
                        <a:rPr lang="zh-CN" altLang="en-US" sz="1400" b="1" kern="0" baseline="0" dirty="0">
                          <a:solidFill>
                            <a:srgbClr val="0000FF"/>
                          </a:solidFill>
                          <a:effectLst/>
                          <a:latin typeface="Arial" panose="020B0604020202020204" pitchFamily="34" charset="0"/>
                          <a:ea typeface="微软雅黑" panose="020B0503020204020204" pitchFamily="34" charset="-122"/>
                          <a:cs typeface="+mn-cs"/>
                        </a:rPr>
                        <a:t>正电子阻尼环</a:t>
                      </a:r>
                      <a:r>
                        <a:rPr lang="zh-CN" altLang="en-US" sz="1400" b="1" kern="0" baseline="0" dirty="0">
                          <a:solidFill>
                            <a:schemeClr val="tx1"/>
                          </a:solidFill>
                          <a:effectLst/>
                          <a:latin typeface="Arial" panose="020B0604020202020204" pitchFamily="34" charset="0"/>
                          <a:ea typeface="微软雅黑" panose="020B0503020204020204" pitchFamily="34" charset="-122"/>
                          <a:cs typeface="+mn-cs"/>
                        </a:rPr>
                        <a:t>，每次向对撞环中补充约</a:t>
                      </a:r>
                      <a:r>
                        <a:rPr lang="en-US" altLang="zh-CN" sz="1400" b="1" kern="0" baseline="0" dirty="0">
                          <a:solidFill>
                            <a:schemeClr val="tx1"/>
                          </a:solidFill>
                          <a:effectLst/>
                          <a:latin typeface="Arial" panose="020B0604020202020204" pitchFamily="34" charset="0"/>
                          <a:ea typeface="微软雅黑" panose="020B0503020204020204" pitchFamily="34" charset="-122"/>
                          <a:cs typeface="+mn-cs"/>
                        </a:rPr>
                        <a:t>1.5 </a:t>
                      </a:r>
                      <a:r>
                        <a:rPr lang="en-US" altLang="zh-CN" sz="1400" b="1" kern="0" baseline="0" dirty="0" err="1">
                          <a:solidFill>
                            <a:schemeClr val="tx1"/>
                          </a:solidFill>
                          <a:effectLst/>
                          <a:latin typeface="Arial" panose="020B0604020202020204" pitchFamily="34" charset="0"/>
                          <a:ea typeface="微软雅黑" panose="020B0503020204020204" pitchFamily="34" charset="-122"/>
                          <a:cs typeface="+mn-cs"/>
                        </a:rPr>
                        <a:t>nC</a:t>
                      </a:r>
                      <a:r>
                        <a:rPr lang="zh-CN" altLang="en-US" sz="1400" b="1" kern="0" baseline="0" dirty="0">
                          <a:solidFill>
                            <a:schemeClr val="tx1"/>
                          </a:solidFill>
                          <a:effectLst/>
                          <a:latin typeface="Arial" panose="020B0604020202020204" pitchFamily="34" charset="0"/>
                          <a:ea typeface="微软雅黑" panose="020B0503020204020204" pitchFamily="34" charset="-122"/>
                          <a:cs typeface="+mn-cs"/>
                        </a:rPr>
                        <a:t>正</a:t>
                      </a:r>
                      <a:r>
                        <a:rPr lang="en-US" altLang="zh-CN" sz="1400" b="1" kern="0" baseline="0" dirty="0">
                          <a:solidFill>
                            <a:schemeClr val="tx1"/>
                          </a:solidFill>
                          <a:effectLst/>
                          <a:latin typeface="Arial" panose="020B0604020202020204" pitchFamily="34" charset="0"/>
                          <a:ea typeface="微软雅黑" panose="020B0503020204020204" pitchFamily="34" charset="-122"/>
                          <a:cs typeface="+mn-cs"/>
                        </a:rPr>
                        <a:t>/</a:t>
                      </a:r>
                      <a:r>
                        <a:rPr lang="zh-CN" altLang="en-US" sz="1400" b="1" kern="0" baseline="0" dirty="0">
                          <a:solidFill>
                            <a:schemeClr val="tx1"/>
                          </a:solidFill>
                          <a:effectLst/>
                          <a:latin typeface="Arial" panose="020B0604020202020204" pitchFamily="34" charset="0"/>
                          <a:ea typeface="微软雅黑" panose="020B0503020204020204" pitchFamily="34" charset="-122"/>
                          <a:cs typeface="+mn-cs"/>
                        </a:rPr>
                        <a:t>负电子束</a:t>
                      </a:r>
                    </a:p>
                  </a:txBody>
                  <a:tcPr marL="67961" marR="67961" marT="0" marB="0" anchor="ctr"/>
                </a:tc>
                <a:tc>
                  <a:txBody>
                    <a:bodyPr/>
                    <a:lstStyle/>
                    <a:p>
                      <a:pPr marL="0" marR="0" lvl="0" indent="0" algn="just" defTabSz="914400" rtl="0" eaLnBrk="1" fontAlgn="auto" latinLnBrk="0" hangingPunct="1">
                        <a:lnSpc>
                          <a:spcPct val="125000"/>
                        </a:lnSpc>
                        <a:spcBef>
                          <a:spcPts val="0"/>
                        </a:spcBef>
                        <a:spcAft>
                          <a:spcPts val="0"/>
                        </a:spcAft>
                        <a:buClrTx/>
                        <a:buSzTx/>
                        <a:buFontTx/>
                        <a:buNone/>
                        <a:defRPr/>
                      </a:pPr>
                      <a:r>
                        <a:rPr lang="zh-CN" altLang="en-US" sz="1400" b="1" kern="0" baseline="0" dirty="0">
                          <a:solidFill>
                            <a:schemeClr val="tx1"/>
                          </a:solidFill>
                          <a:effectLst/>
                          <a:latin typeface="Arial" panose="020B0604020202020204" pitchFamily="34" charset="0"/>
                          <a:ea typeface="微软雅黑" panose="020B0503020204020204" pitchFamily="34" charset="-122"/>
                          <a:cs typeface="+mn-cs"/>
                        </a:rPr>
                        <a:t>建造</a:t>
                      </a:r>
                      <a:r>
                        <a:rPr lang="zh-CN" altLang="en-US" sz="1400" b="1" kern="0" baseline="0" dirty="0">
                          <a:solidFill>
                            <a:srgbClr val="0000FF"/>
                          </a:solidFill>
                          <a:effectLst/>
                          <a:latin typeface="Arial" panose="020B0604020202020204" pitchFamily="34" charset="0"/>
                          <a:ea typeface="微软雅黑" panose="020B0503020204020204" pitchFamily="34" charset="-122"/>
                          <a:cs typeface="+mn-cs"/>
                        </a:rPr>
                        <a:t>正电子累积环</a:t>
                      </a:r>
                      <a:r>
                        <a:rPr lang="zh-CN" altLang="en-US" sz="1400" b="1" kern="0" baseline="0" dirty="0">
                          <a:solidFill>
                            <a:schemeClr val="tx1"/>
                          </a:solidFill>
                          <a:effectLst/>
                          <a:latin typeface="Arial" panose="020B0604020202020204" pitchFamily="34" charset="0"/>
                          <a:ea typeface="微软雅黑" panose="020B0503020204020204" pitchFamily="34" charset="-122"/>
                          <a:cs typeface="+mn-cs"/>
                        </a:rPr>
                        <a:t>，每次替换对撞环中原有正</a:t>
                      </a:r>
                      <a:r>
                        <a:rPr lang="en-US" altLang="zh-CN" sz="1400" b="1" kern="0" baseline="0" dirty="0">
                          <a:solidFill>
                            <a:schemeClr val="tx1"/>
                          </a:solidFill>
                          <a:effectLst/>
                          <a:latin typeface="Arial" panose="020B0604020202020204" pitchFamily="34" charset="0"/>
                          <a:ea typeface="微软雅黑" panose="020B0503020204020204" pitchFamily="34" charset="-122"/>
                          <a:cs typeface="+mn-cs"/>
                        </a:rPr>
                        <a:t>/</a:t>
                      </a:r>
                      <a:r>
                        <a:rPr lang="zh-CN" altLang="en-US" sz="1400" b="1" kern="0" baseline="0" dirty="0">
                          <a:solidFill>
                            <a:schemeClr val="tx1"/>
                          </a:solidFill>
                          <a:effectLst/>
                          <a:latin typeface="Arial" panose="020B0604020202020204" pitchFamily="34" charset="0"/>
                          <a:ea typeface="微软雅黑" panose="020B0503020204020204" pitchFamily="34" charset="-122"/>
                          <a:cs typeface="+mn-cs"/>
                        </a:rPr>
                        <a:t>负电子束（</a:t>
                      </a:r>
                      <a:r>
                        <a:rPr lang="en-US" altLang="zh-CN" sz="1400" b="1" kern="0" baseline="0" dirty="0">
                          <a:solidFill>
                            <a:schemeClr val="tx1"/>
                          </a:solidFill>
                          <a:effectLst/>
                          <a:latin typeface="Arial" panose="020B0604020202020204" pitchFamily="34" charset="0"/>
                          <a:ea typeface="微软雅黑" panose="020B0503020204020204" pitchFamily="34" charset="-122"/>
                          <a:cs typeface="+mn-cs"/>
                        </a:rPr>
                        <a:t>8.5 </a:t>
                      </a:r>
                      <a:r>
                        <a:rPr lang="en-US" altLang="zh-CN" sz="1400" b="1" kern="0" baseline="0" dirty="0" err="1">
                          <a:solidFill>
                            <a:schemeClr val="tx1"/>
                          </a:solidFill>
                          <a:effectLst/>
                          <a:latin typeface="Arial" panose="020B0604020202020204" pitchFamily="34" charset="0"/>
                          <a:ea typeface="微软雅黑" panose="020B0503020204020204" pitchFamily="34" charset="-122"/>
                          <a:cs typeface="+mn-cs"/>
                        </a:rPr>
                        <a:t>nC</a:t>
                      </a:r>
                      <a:r>
                        <a:rPr lang="zh-CN" altLang="en-US" sz="1400" b="1" kern="0" baseline="0" dirty="0">
                          <a:solidFill>
                            <a:schemeClr val="tx1"/>
                          </a:solidFill>
                          <a:effectLst/>
                          <a:latin typeface="Arial" panose="020B0604020202020204" pitchFamily="34" charset="0"/>
                          <a:ea typeface="微软雅黑" panose="020B0503020204020204" pitchFamily="34" charset="-122"/>
                          <a:cs typeface="+mn-cs"/>
                        </a:rPr>
                        <a:t>）</a:t>
                      </a:r>
                      <a:endParaRPr lang="en-US" altLang="zh-CN" sz="1400" b="1" kern="0" baseline="0" dirty="0">
                        <a:solidFill>
                          <a:schemeClr val="tx1"/>
                        </a:solidFill>
                        <a:effectLst/>
                        <a:latin typeface="Arial" panose="020B0604020202020204" pitchFamily="34" charset="0"/>
                        <a:ea typeface="微软雅黑" panose="020B0503020204020204" pitchFamily="34" charset="-122"/>
                        <a:cs typeface="+mn-cs"/>
                      </a:endParaRPr>
                    </a:p>
                  </a:txBody>
                  <a:tcPr marL="67961" marR="67961" marT="0" marB="0" anchor="ctr"/>
                </a:tc>
                <a:extLst>
                  <a:ext uri="{0D108BD9-81ED-4DB2-BD59-A6C34878D82A}">
                    <a16:rowId xmlns:a16="http://schemas.microsoft.com/office/drawing/2014/main" val="10001"/>
                  </a:ext>
                </a:extLst>
              </a:tr>
              <a:tr h="1452750">
                <a:tc>
                  <a:txBody>
                    <a:bodyPr/>
                    <a:lstStyle/>
                    <a:p>
                      <a:pPr algn="ctr">
                        <a:lnSpc>
                          <a:spcPct val="125000"/>
                        </a:lnSpc>
                      </a:pPr>
                      <a:r>
                        <a:rPr lang="zh-CN" altLang="en-US" sz="1400" b="1" kern="0" baseline="0" dirty="0">
                          <a:effectLst/>
                          <a:latin typeface="Arial" panose="020B0604020202020204" pitchFamily="34" charset="0"/>
                          <a:ea typeface="微软雅黑" panose="020B0503020204020204" pitchFamily="34" charset="-122"/>
                        </a:rPr>
                        <a:t>优点</a:t>
                      </a:r>
                      <a:endParaRPr lang="zh-CN" sz="1400" b="1" kern="100" baseline="0" dirty="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tc>
                  <a:txBody>
                    <a:bodyPr/>
                    <a:lstStyle/>
                    <a:p>
                      <a:pPr marL="0" indent="0" algn="l">
                        <a:lnSpc>
                          <a:spcPct val="125000"/>
                        </a:lnSpc>
                        <a:buFont typeface="Arial" panose="020B0604020202020204" pitchFamily="34" charset="0"/>
                        <a:buNone/>
                      </a:pPr>
                      <a:r>
                        <a:rPr lang="en-US" altLang="zh-CN" sz="1400" b="1" kern="0" baseline="0" dirty="0">
                          <a:solidFill>
                            <a:schemeClr val="tx1"/>
                          </a:solidFill>
                          <a:effectLst/>
                          <a:latin typeface="Arial" panose="020B0604020202020204" pitchFamily="34" charset="0"/>
                          <a:ea typeface="微软雅黑" panose="020B0503020204020204" pitchFamily="34" charset="-122"/>
                        </a:rPr>
                        <a:t>1. </a:t>
                      </a:r>
                      <a:r>
                        <a:rPr lang="zh-CN" altLang="en-US" sz="1400" b="1" kern="0" baseline="0" dirty="0">
                          <a:solidFill>
                            <a:schemeClr val="tx1"/>
                          </a:solidFill>
                          <a:effectLst/>
                          <a:latin typeface="Arial" panose="020B0604020202020204" pitchFamily="34" charset="0"/>
                          <a:ea typeface="微软雅黑" panose="020B0503020204020204" pitchFamily="34" charset="-122"/>
                        </a:rPr>
                        <a:t>束流利用率高</a:t>
                      </a:r>
                      <a:endParaRPr lang="en-US" altLang="zh-CN" sz="1400" b="1" kern="0" baseline="0" dirty="0">
                        <a:solidFill>
                          <a:schemeClr val="tx1"/>
                        </a:solidFill>
                        <a:effectLst/>
                        <a:latin typeface="Arial" panose="020B0604020202020204" pitchFamily="34" charset="0"/>
                        <a:ea typeface="微软雅黑" panose="020B0503020204020204" pitchFamily="34" charset="-122"/>
                      </a:endParaRPr>
                    </a:p>
                    <a:p>
                      <a:pPr marL="0" indent="0" algn="l">
                        <a:lnSpc>
                          <a:spcPct val="125000"/>
                        </a:lnSpc>
                        <a:buFont typeface="Arial" panose="020B0604020202020204" pitchFamily="34" charset="0"/>
                        <a:buNone/>
                      </a:pPr>
                      <a:r>
                        <a:rPr lang="en-US" altLang="zh-CN" sz="1400" b="1" kern="0" baseline="0" dirty="0">
                          <a:solidFill>
                            <a:schemeClr val="tx1"/>
                          </a:solidFill>
                          <a:effectLst/>
                          <a:latin typeface="Arial" panose="020B0604020202020204" pitchFamily="34" charset="0"/>
                          <a:ea typeface="微软雅黑" panose="020B0503020204020204" pitchFamily="34" charset="-122"/>
                        </a:rPr>
                        <a:t>2. </a:t>
                      </a:r>
                      <a:r>
                        <a:rPr lang="zh-CN" altLang="en-US" sz="1400" b="1" kern="0" baseline="0" dirty="0">
                          <a:solidFill>
                            <a:schemeClr val="tx1"/>
                          </a:solidFill>
                          <a:effectLst/>
                          <a:latin typeface="Arial" panose="020B0604020202020204" pitchFamily="34" charset="0"/>
                          <a:ea typeface="微软雅黑" panose="020B0503020204020204" pitchFamily="34" charset="-122"/>
                        </a:rPr>
                        <a:t>对正电子环之前</a:t>
                      </a:r>
                      <a:r>
                        <a:rPr lang="en-US" altLang="zh-CN" sz="1400" b="1" kern="0" baseline="0" dirty="0">
                          <a:solidFill>
                            <a:schemeClr val="tx1"/>
                          </a:solidFill>
                          <a:effectLst/>
                          <a:latin typeface="Arial" panose="020B0604020202020204" pitchFamily="34" charset="0"/>
                          <a:ea typeface="微软雅黑" panose="020B0503020204020204" pitchFamily="34" charset="-122"/>
                        </a:rPr>
                        <a:t>Linac</a:t>
                      </a:r>
                      <a:r>
                        <a:rPr lang="zh-CN" altLang="en-US" sz="1400" b="1" kern="0" baseline="0" dirty="0">
                          <a:solidFill>
                            <a:schemeClr val="tx1"/>
                          </a:solidFill>
                          <a:effectLst/>
                          <a:latin typeface="Arial" panose="020B0604020202020204" pitchFamily="34" charset="0"/>
                          <a:ea typeface="微软雅黑" panose="020B0503020204020204" pitchFamily="34" charset="-122"/>
                        </a:rPr>
                        <a:t>要求低（</a:t>
                      </a:r>
                      <a:r>
                        <a:rPr lang="en-US" altLang="zh-CN" sz="1400" b="1" kern="0" baseline="0" dirty="0">
                          <a:solidFill>
                            <a:schemeClr val="tx1"/>
                          </a:solidFill>
                          <a:effectLst/>
                          <a:latin typeface="Arial" panose="020B0604020202020204" pitchFamily="34" charset="0"/>
                          <a:ea typeface="微软雅黑" panose="020B0503020204020204" pitchFamily="34" charset="-122"/>
                        </a:rPr>
                        <a:t>30 Hz</a:t>
                      </a:r>
                      <a:r>
                        <a:rPr lang="zh-CN" altLang="en-US" sz="1400" b="1" kern="0" baseline="0" dirty="0">
                          <a:solidFill>
                            <a:schemeClr val="tx1"/>
                          </a:solidFill>
                          <a:effectLst/>
                          <a:latin typeface="Arial" panose="020B0604020202020204" pitchFamily="34" charset="0"/>
                          <a:ea typeface="微软雅黑" panose="020B0503020204020204" pitchFamily="34" charset="-122"/>
                        </a:rPr>
                        <a:t>）</a:t>
                      </a:r>
                      <a:endParaRPr lang="en-US" altLang="zh-CN" sz="1400" b="1" kern="0" baseline="0" dirty="0">
                        <a:solidFill>
                          <a:schemeClr val="tx1"/>
                        </a:solidFill>
                        <a:effectLst/>
                        <a:latin typeface="Arial" panose="020B0604020202020204" pitchFamily="34" charset="0"/>
                        <a:ea typeface="微软雅黑" panose="020B0503020204020204" pitchFamily="34" charset="-122"/>
                      </a:endParaRPr>
                    </a:p>
                    <a:p>
                      <a:pPr marL="0" indent="0" algn="l">
                        <a:lnSpc>
                          <a:spcPct val="125000"/>
                        </a:lnSpc>
                        <a:buFont typeface="Arial" panose="020B0604020202020204" pitchFamily="34" charset="0"/>
                        <a:buNone/>
                      </a:pPr>
                      <a:r>
                        <a:rPr lang="en-US" altLang="zh-CN" sz="1400" b="1" kern="0" baseline="0" dirty="0">
                          <a:solidFill>
                            <a:schemeClr val="tx1"/>
                          </a:solidFill>
                          <a:effectLst/>
                          <a:latin typeface="Arial" panose="020B0604020202020204" pitchFamily="34" charset="0"/>
                          <a:ea typeface="微软雅黑" panose="020B0503020204020204" pitchFamily="34" charset="-122"/>
                        </a:rPr>
                        <a:t>3. </a:t>
                      </a:r>
                      <a:r>
                        <a:rPr lang="zh-CN" altLang="en-US" sz="1400" b="1" kern="0" baseline="0" dirty="0">
                          <a:solidFill>
                            <a:schemeClr val="tx1"/>
                          </a:solidFill>
                          <a:effectLst/>
                          <a:latin typeface="Arial" panose="020B0604020202020204" pitchFamily="34" charset="0"/>
                          <a:ea typeface="微软雅黑" panose="020B0503020204020204" pitchFamily="34" charset="-122"/>
                        </a:rPr>
                        <a:t>正电子制备环（阻尼环）设计难度与硬件要求较低</a:t>
                      </a:r>
                      <a:endParaRPr lang="zh-CN" sz="1400" b="1" kern="100" baseline="0" dirty="0">
                        <a:solidFill>
                          <a:schemeClr val="tx1"/>
                        </a:solidFill>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tc>
                  <a:txBody>
                    <a:bodyPr/>
                    <a:lstStyle/>
                    <a:p>
                      <a:pPr algn="l">
                        <a:lnSpc>
                          <a:spcPct val="125000"/>
                        </a:lnSpc>
                      </a:pPr>
                      <a:r>
                        <a:rPr lang="en-US" altLang="zh-CN" sz="1400" b="1" kern="100" baseline="0" dirty="0">
                          <a:solidFill>
                            <a:schemeClr val="tx1"/>
                          </a:solidFill>
                          <a:effectLst/>
                          <a:latin typeface="Arial" panose="020B0604020202020204" pitchFamily="34" charset="0"/>
                          <a:ea typeface="微软雅黑" panose="020B0503020204020204" pitchFamily="34" charset="-122"/>
                          <a:cs typeface="Times New Roman" panose="02020603050405020304" pitchFamily="18" charset="0"/>
                        </a:rPr>
                        <a:t>1. </a:t>
                      </a:r>
                      <a:r>
                        <a:rPr lang="zh-CN" altLang="en-US" sz="1400" b="1" kern="100" baseline="0" dirty="0">
                          <a:solidFill>
                            <a:schemeClr val="tx1"/>
                          </a:solidFill>
                          <a:effectLst/>
                          <a:latin typeface="Arial" panose="020B0604020202020204" pitchFamily="34" charset="0"/>
                          <a:ea typeface="微软雅黑" panose="020B0503020204020204" pitchFamily="34" charset="-122"/>
                          <a:cs typeface="Times New Roman" panose="02020603050405020304" pitchFamily="18" charset="0"/>
                        </a:rPr>
                        <a:t>注入的效率高</a:t>
                      </a:r>
                      <a:endParaRPr lang="en-US" altLang="zh-CN" sz="1400" b="1" kern="100" baseline="0" dirty="0">
                        <a:solidFill>
                          <a:schemeClr val="tx1"/>
                        </a:solidFill>
                        <a:effectLst/>
                        <a:latin typeface="Arial" panose="020B0604020202020204" pitchFamily="34" charset="0"/>
                        <a:ea typeface="微软雅黑" panose="020B0503020204020204" pitchFamily="34" charset="-122"/>
                        <a:cs typeface="Times New Roman" panose="02020603050405020304" pitchFamily="18" charset="0"/>
                      </a:endParaRPr>
                    </a:p>
                    <a:p>
                      <a:pPr algn="l">
                        <a:lnSpc>
                          <a:spcPct val="125000"/>
                        </a:lnSpc>
                      </a:pPr>
                      <a:r>
                        <a:rPr lang="en-US" altLang="zh-CN" sz="1400" b="1" kern="100" baseline="0" dirty="0">
                          <a:solidFill>
                            <a:schemeClr val="tx1"/>
                          </a:solidFill>
                          <a:effectLst/>
                          <a:latin typeface="Arial" panose="020B0604020202020204" pitchFamily="34" charset="0"/>
                          <a:ea typeface="微软雅黑" panose="020B0503020204020204" pitchFamily="34" charset="-122"/>
                          <a:cs typeface="Times New Roman" panose="02020603050405020304" pitchFamily="18" charset="0"/>
                        </a:rPr>
                        <a:t>2. </a:t>
                      </a:r>
                      <a:r>
                        <a:rPr lang="zh-CN" altLang="en-US" sz="1400" b="1" kern="100" baseline="0" dirty="0">
                          <a:solidFill>
                            <a:schemeClr val="tx1"/>
                          </a:solidFill>
                          <a:effectLst/>
                          <a:latin typeface="Arial" panose="020B0604020202020204" pitchFamily="34" charset="0"/>
                          <a:ea typeface="微软雅黑" panose="020B0503020204020204" pitchFamily="34" charset="-122"/>
                          <a:cs typeface="Times New Roman" panose="02020603050405020304" pitchFamily="18" charset="0"/>
                        </a:rPr>
                        <a:t>可以较好地抑制由于注入引入的实验本底噪声</a:t>
                      </a:r>
                      <a:endParaRPr lang="zh-CN" sz="1400" b="1" kern="100" baseline="0" dirty="0">
                        <a:solidFill>
                          <a:schemeClr val="tx1"/>
                        </a:solidFill>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extLst>
                  <a:ext uri="{0D108BD9-81ED-4DB2-BD59-A6C34878D82A}">
                    <a16:rowId xmlns:a16="http://schemas.microsoft.com/office/drawing/2014/main" val="10002"/>
                  </a:ext>
                </a:extLst>
              </a:tr>
              <a:tr h="1640937">
                <a:tc>
                  <a:txBody>
                    <a:bodyPr/>
                    <a:lstStyle/>
                    <a:p>
                      <a:pPr algn="ctr">
                        <a:lnSpc>
                          <a:spcPct val="125000"/>
                        </a:lnSpc>
                      </a:pPr>
                      <a:r>
                        <a:rPr lang="zh-CN" altLang="en-US" sz="1400" b="1" kern="0" baseline="0" dirty="0">
                          <a:effectLst/>
                          <a:latin typeface="Arial" panose="020B0604020202020204" pitchFamily="34" charset="0"/>
                          <a:ea typeface="微软雅黑" panose="020B0503020204020204" pitchFamily="34" charset="-122"/>
                        </a:rPr>
                        <a:t>缺点</a:t>
                      </a:r>
                      <a:endParaRPr lang="zh-CN" sz="1400" b="1" kern="100" baseline="0" dirty="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tc>
                  <a:txBody>
                    <a:bodyPr/>
                    <a:lstStyle/>
                    <a:p>
                      <a:pPr marL="0" marR="0" lvl="0" indent="0" algn="l" defTabSz="914400" rtl="0" eaLnBrk="1" fontAlgn="auto" latinLnBrk="0" hangingPunct="1">
                        <a:lnSpc>
                          <a:spcPct val="125000"/>
                        </a:lnSpc>
                        <a:spcBef>
                          <a:spcPts val="0"/>
                        </a:spcBef>
                        <a:spcAft>
                          <a:spcPts val="0"/>
                        </a:spcAft>
                        <a:buClrTx/>
                        <a:buSzTx/>
                        <a:buFontTx/>
                        <a:buNone/>
                        <a:defRPr/>
                      </a:pPr>
                      <a:r>
                        <a:rPr lang="en-US" altLang="zh-CN" sz="1400" b="1" kern="0" baseline="0" dirty="0">
                          <a:effectLst/>
                          <a:latin typeface="Arial" panose="020B0604020202020204" pitchFamily="34" charset="0"/>
                          <a:ea typeface="微软雅黑" panose="020B0503020204020204" pitchFamily="34" charset="-122"/>
                        </a:rPr>
                        <a:t>1. </a:t>
                      </a:r>
                      <a:r>
                        <a:rPr lang="zh-CN" altLang="en-US" sz="1400" b="1" kern="0" baseline="0" dirty="0">
                          <a:effectLst/>
                          <a:latin typeface="Arial" panose="020B0604020202020204" pitchFamily="34" charset="0"/>
                          <a:ea typeface="微软雅黑" panose="020B0503020204020204" pitchFamily="34" charset="-122"/>
                        </a:rPr>
                        <a:t>对撞环</a:t>
                      </a:r>
                      <a:r>
                        <a:rPr lang="zh-CN" altLang="en-US" sz="1400" b="1" kern="100" baseline="0" dirty="0">
                          <a:solidFill>
                            <a:schemeClr val="tx1"/>
                          </a:solidFill>
                          <a:effectLst/>
                          <a:latin typeface="Arial" panose="020B0604020202020204" pitchFamily="34" charset="0"/>
                          <a:ea typeface="微软雅黑" panose="020B0503020204020204" pitchFamily="34" charset="-122"/>
                          <a:cs typeface="Times New Roman" panose="02020603050405020304" pitchFamily="18" charset="0"/>
                        </a:rPr>
                        <a:t>注入的效率差</a:t>
                      </a:r>
                      <a:endParaRPr lang="en-US" altLang="zh-CN" sz="1400" b="1" kern="0" baseline="0" dirty="0">
                        <a:effectLst/>
                        <a:latin typeface="Arial" panose="020B0604020202020204" pitchFamily="34" charset="0"/>
                        <a:ea typeface="微软雅黑" panose="020B0503020204020204" pitchFamily="34" charset="-122"/>
                      </a:endParaRPr>
                    </a:p>
                    <a:p>
                      <a:pPr algn="l">
                        <a:lnSpc>
                          <a:spcPct val="125000"/>
                        </a:lnSpc>
                      </a:pPr>
                      <a:r>
                        <a:rPr lang="en-US" altLang="zh-CN" sz="1400" b="1" kern="0" baseline="0" dirty="0">
                          <a:effectLst/>
                          <a:latin typeface="Arial" panose="020B0604020202020204" pitchFamily="34" charset="0"/>
                          <a:ea typeface="微软雅黑" panose="020B0503020204020204" pitchFamily="34" charset="-122"/>
                        </a:rPr>
                        <a:t>2. </a:t>
                      </a:r>
                      <a:r>
                        <a:rPr lang="zh-CN" altLang="en-US" sz="1400" b="1" kern="0" baseline="0" dirty="0">
                          <a:effectLst/>
                          <a:latin typeface="Arial" panose="020B0604020202020204" pitchFamily="34" charset="0"/>
                          <a:ea typeface="微软雅黑" panose="020B0503020204020204" pitchFamily="34" charset="-122"/>
                        </a:rPr>
                        <a:t>会给对撞实验引入较大的本底噪声</a:t>
                      </a:r>
                      <a:endParaRPr lang="zh-CN" sz="1400" b="1" kern="100" baseline="0" dirty="0">
                        <a:effectLst/>
                        <a:latin typeface="Arial" panose="020B0604020202020204" pitchFamily="34" charset="0"/>
                        <a:ea typeface="微软雅黑" panose="020B0503020204020204" pitchFamily="34" charset="-122"/>
                        <a:cs typeface="Times New Roman" panose="02020603050405020304" pitchFamily="18" charset="0"/>
                      </a:endParaRPr>
                    </a:p>
                  </a:txBody>
                  <a:tcPr marL="67961" marR="67961" marT="0" marB="0" anchor="ctr"/>
                </a:tc>
                <a:tc>
                  <a:txBody>
                    <a:bodyPr/>
                    <a:lstStyle/>
                    <a:p>
                      <a:pPr algn="l">
                        <a:lnSpc>
                          <a:spcPct val="125000"/>
                        </a:lnSpc>
                      </a:pPr>
                      <a:r>
                        <a:rPr lang="en-US" sz="1400" b="1" kern="0" baseline="0" dirty="0">
                          <a:effectLst/>
                          <a:latin typeface="Arial" panose="020B0604020202020204" pitchFamily="34" charset="0"/>
                          <a:ea typeface="微软雅黑" panose="020B0503020204020204" pitchFamily="34" charset="-122"/>
                        </a:rPr>
                        <a:t>1. </a:t>
                      </a:r>
                      <a:r>
                        <a:rPr lang="zh-CN" altLang="en-US" sz="1400" b="1" kern="0" baseline="0" dirty="0">
                          <a:effectLst/>
                          <a:latin typeface="Arial" panose="020B0604020202020204" pitchFamily="34" charset="0"/>
                          <a:ea typeface="微软雅黑" panose="020B0503020204020204" pitchFamily="34" charset="-122"/>
                        </a:rPr>
                        <a:t>束流利用率低</a:t>
                      </a:r>
                      <a:endParaRPr lang="en-US" altLang="zh-CN" sz="1400" b="1" kern="0" baseline="0" dirty="0">
                        <a:effectLst/>
                        <a:latin typeface="Arial" panose="020B0604020202020204" pitchFamily="34" charset="0"/>
                        <a:ea typeface="微软雅黑" panose="020B0503020204020204" pitchFamily="34" charset="-122"/>
                      </a:endParaRPr>
                    </a:p>
                    <a:p>
                      <a:pPr marL="0" marR="0" lvl="0" indent="0" algn="l" defTabSz="914400" rtl="0" eaLnBrk="1" fontAlgn="auto" latinLnBrk="0" hangingPunct="1">
                        <a:lnSpc>
                          <a:spcPct val="125000"/>
                        </a:lnSpc>
                        <a:spcBef>
                          <a:spcPts val="0"/>
                        </a:spcBef>
                        <a:spcAft>
                          <a:spcPts val="0"/>
                        </a:spcAft>
                        <a:buClrTx/>
                        <a:buSzTx/>
                        <a:buFontTx/>
                        <a:buNone/>
                        <a:defRPr/>
                      </a:pPr>
                      <a:r>
                        <a:rPr lang="en-US" altLang="zh-CN" sz="1400" b="1" kern="0" baseline="0" dirty="0">
                          <a:effectLst/>
                          <a:latin typeface="Arial" panose="020B0604020202020204" pitchFamily="34" charset="0"/>
                          <a:ea typeface="微软雅黑" panose="020B0503020204020204" pitchFamily="34" charset="-122"/>
                          <a:cs typeface="Times New Roman" panose="02020603050405020304" pitchFamily="18" charset="0"/>
                        </a:rPr>
                        <a:t>2.</a:t>
                      </a:r>
                      <a:r>
                        <a:rPr lang="zh-CN" altLang="en-US" sz="1400" b="1" kern="0" baseline="0" dirty="0">
                          <a:solidFill>
                            <a:schemeClr val="tx1"/>
                          </a:solidFill>
                          <a:effectLst/>
                          <a:latin typeface="Arial" panose="020B0604020202020204" pitchFamily="34" charset="0"/>
                          <a:ea typeface="微软雅黑" panose="020B0503020204020204" pitchFamily="34" charset="-122"/>
                        </a:rPr>
                        <a:t>对正电子环之前</a:t>
                      </a:r>
                      <a:r>
                        <a:rPr lang="en-US" altLang="zh-CN" sz="1400" b="1" kern="0" baseline="0" dirty="0">
                          <a:solidFill>
                            <a:schemeClr val="tx1"/>
                          </a:solidFill>
                          <a:effectLst/>
                          <a:latin typeface="Arial" panose="020B0604020202020204" pitchFamily="34" charset="0"/>
                          <a:ea typeface="微软雅黑" panose="020B0503020204020204" pitchFamily="34" charset="-122"/>
                        </a:rPr>
                        <a:t>Linac</a:t>
                      </a:r>
                      <a:r>
                        <a:rPr lang="zh-CN" altLang="en-US" sz="1400" b="1" kern="0" baseline="0" dirty="0">
                          <a:solidFill>
                            <a:schemeClr val="tx1"/>
                          </a:solidFill>
                          <a:effectLst/>
                          <a:latin typeface="Arial" panose="020B0604020202020204" pitchFamily="34" charset="0"/>
                          <a:ea typeface="微软雅黑" panose="020B0503020204020204" pitchFamily="34" charset="-122"/>
                        </a:rPr>
                        <a:t>要求高（</a:t>
                      </a:r>
                      <a:r>
                        <a:rPr lang="en-US" altLang="zh-CN" sz="1400" b="1" kern="0" baseline="0" dirty="0">
                          <a:solidFill>
                            <a:srgbClr val="FF0000"/>
                          </a:solidFill>
                          <a:effectLst/>
                          <a:latin typeface="Arial" panose="020B0604020202020204" pitchFamily="34" charset="0"/>
                          <a:ea typeface="微软雅黑" panose="020B0503020204020204" pitchFamily="34" charset="-122"/>
                        </a:rPr>
                        <a:t>90 Hz</a:t>
                      </a:r>
                      <a:r>
                        <a:rPr lang="zh-CN" altLang="en-US" sz="1400" b="1" kern="0" baseline="0" dirty="0">
                          <a:solidFill>
                            <a:schemeClr val="tx1"/>
                          </a:solidFill>
                          <a:effectLst/>
                          <a:latin typeface="Arial" panose="020B0604020202020204" pitchFamily="34" charset="0"/>
                          <a:ea typeface="微软雅黑" panose="020B0503020204020204" pitchFamily="34" charset="-122"/>
                        </a:rPr>
                        <a:t>，需</a:t>
                      </a:r>
                      <a:r>
                        <a:rPr lang="en-US" altLang="zh-CN" sz="1400" b="1" kern="0" baseline="0" dirty="0">
                          <a:solidFill>
                            <a:schemeClr val="tx1"/>
                          </a:solidFill>
                          <a:effectLst/>
                          <a:latin typeface="Arial" panose="020B0604020202020204" pitchFamily="34" charset="0"/>
                          <a:ea typeface="微软雅黑" panose="020B0503020204020204" pitchFamily="34" charset="-122"/>
                        </a:rPr>
                        <a:t>3</a:t>
                      </a:r>
                      <a:r>
                        <a:rPr lang="zh-CN" altLang="en-US" sz="1400" b="1" kern="0" baseline="0" dirty="0">
                          <a:solidFill>
                            <a:schemeClr val="tx1"/>
                          </a:solidFill>
                          <a:effectLst/>
                          <a:latin typeface="Arial" panose="020B0604020202020204" pitchFamily="34" charset="0"/>
                          <a:ea typeface="微软雅黑" panose="020B0503020204020204" pitchFamily="34" charset="-122"/>
                        </a:rPr>
                        <a:t>次累积才能实现</a:t>
                      </a:r>
                      <a:r>
                        <a:rPr lang="en-US" altLang="zh-CN" sz="1400" b="1" kern="0" baseline="0" dirty="0">
                          <a:solidFill>
                            <a:schemeClr val="tx1"/>
                          </a:solidFill>
                          <a:effectLst/>
                          <a:latin typeface="Arial" panose="020B0604020202020204" pitchFamily="34" charset="0"/>
                          <a:ea typeface="微软雅黑" panose="020B0503020204020204" pitchFamily="34" charset="-122"/>
                        </a:rPr>
                        <a:t>8.5 </a:t>
                      </a:r>
                      <a:r>
                        <a:rPr lang="en-US" altLang="zh-CN" sz="1400" b="1" kern="0" baseline="0" dirty="0" err="1">
                          <a:solidFill>
                            <a:schemeClr val="tx1"/>
                          </a:solidFill>
                          <a:effectLst/>
                          <a:latin typeface="Arial" panose="020B0604020202020204" pitchFamily="34" charset="0"/>
                          <a:ea typeface="微软雅黑" panose="020B0503020204020204" pitchFamily="34" charset="-122"/>
                        </a:rPr>
                        <a:t>nC</a:t>
                      </a:r>
                      <a:r>
                        <a:rPr lang="zh-CN" altLang="en-US" sz="1400" b="1" kern="0" baseline="0" dirty="0">
                          <a:solidFill>
                            <a:schemeClr val="tx1"/>
                          </a:solidFill>
                          <a:effectLst/>
                          <a:latin typeface="Arial" panose="020B0604020202020204" pitchFamily="34" charset="0"/>
                          <a:ea typeface="微软雅黑" panose="020B0503020204020204" pitchFamily="34" charset="-122"/>
                        </a:rPr>
                        <a:t>电荷量）</a:t>
                      </a:r>
                      <a:endParaRPr lang="en-US" altLang="zh-CN" sz="1400" b="1" kern="0" baseline="0" dirty="0">
                        <a:solidFill>
                          <a:schemeClr val="tx1"/>
                        </a:solidFill>
                        <a:effectLst/>
                        <a:latin typeface="Arial" panose="020B0604020202020204" pitchFamily="34" charset="0"/>
                        <a:ea typeface="微软雅黑" panose="020B0503020204020204" pitchFamily="34" charset="-122"/>
                      </a:endParaRPr>
                    </a:p>
                    <a:p>
                      <a:pPr marL="0" marR="0" lvl="0" indent="0" algn="l" defTabSz="914400" rtl="0" eaLnBrk="1" fontAlgn="auto" latinLnBrk="0" hangingPunct="1">
                        <a:lnSpc>
                          <a:spcPct val="125000"/>
                        </a:lnSpc>
                        <a:spcBef>
                          <a:spcPts val="0"/>
                        </a:spcBef>
                        <a:spcAft>
                          <a:spcPts val="0"/>
                        </a:spcAft>
                        <a:buClrTx/>
                        <a:buSzTx/>
                        <a:buFontTx/>
                        <a:buNone/>
                        <a:defRPr/>
                      </a:pPr>
                      <a:r>
                        <a:rPr lang="en-US" altLang="zh-CN" sz="1400" b="1" kern="0" baseline="0" dirty="0">
                          <a:solidFill>
                            <a:schemeClr val="tx1"/>
                          </a:solidFill>
                          <a:effectLst/>
                          <a:latin typeface="Arial" panose="020B0604020202020204" pitchFamily="34" charset="0"/>
                          <a:ea typeface="微软雅黑" panose="020B0503020204020204" pitchFamily="34" charset="-122"/>
                        </a:rPr>
                        <a:t>3. </a:t>
                      </a:r>
                      <a:r>
                        <a:rPr lang="zh-CN" altLang="en-US" sz="1400" b="1" kern="0" baseline="0" dirty="0">
                          <a:solidFill>
                            <a:schemeClr val="tx1"/>
                          </a:solidFill>
                          <a:effectLst/>
                          <a:latin typeface="Arial" panose="020B0604020202020204" pitchFamily="34" charset="0"/>
                          <a:ea typeface="微软雅黑" panose="020B0503020204020204" pitchFamily="34" charset="-122"/>
                        </a:rPr>
                        <a:t>正电子制备环（累积环）设计难度与硬件要求高</a:t>
                      </a:r>
                      <a:endParaRPr lang="en-US" altLang="zh-CN" sz="1400" b="1" kern="0" baseline="0" dirty="0">
                        <a:solidFill>
                          <a:schemeClr val="tx1"/>
                        </a:solidFill>
                        <a:effectLst/>
                        <a:latin typeface="Arial" panose="020B0604020202020204" pitchFamily="34" charset="0"/>
                        <a:ea typeface="微软雅黑" panose="020B0503020204020204" pitchFamily="34" charset="-122"/>
                      </a:endParaRPr>
                    </a:p>
                  </a:txBody>
                  <a:tcPr marL="67961" marR="67961" marT="0" marB="0" anchor="ctr"/>
                </a:tc>
                <a:extLst>
                  <a:ext uri="{0D108BD9-81ED-4DB2-BD59-A6C34878D82A}">
                    <a16:rowId xmlns:a16="http://schemas.microsoft.com/office/drawing/2014/main" val="10003"/>
                  </a:ext>
                </a:extLst>
              </a:tr>
            </a:tbl>
          </a:graphicData>
        </a:graphic>
      </p:graphicFrame>
      <p:pic>
        <p:nvPicPr>
          <p:cNvPr id="7" name="图片 6"/>
          <p:cNvPicPr/>
          <p:nvPr/>
        </p:nvPicPr>
        <p:blipFill rotWithShape="1">
          <a:blip r:embed="rId2" cstate="print">
            <a:extLst>
              <a:ext uri="{28A0092B-C50C-407E-A947-70E740481C1C}">
                <a14:useLocalDpi xmlns:a14="http://schemas.microsoft.com/office/drawing/2010/main" val="0"/>
              </a:ext>
            </a:extLst>
          </a:blip>
          <a:srcRect t="30877" r="50562" b="32072"/>
          <a:stretch>
            <a:fillRect/>
          </a:stretch>
        </p:blipFill>
        <p:spPr bwMode="auto">
          <a:xfrm>
            <a:off x="10681052" y="51234"/>
            <a:ext cx="1397704" cy="646330"/>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2000" advTm="57441"/>
    </mc:Choice>
    <mc:Fallback xmlns="">
      <p:transition spd="slow" advTm="57441"/>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B3A34358-5C4E-FFA0-E24F-7D0B8802570D}"/>
              </a:ext>
            </a:extLst>
          </p:cNvPr>
          <p:cNvSpPr>
            <a:spLocks noGrp="1"/>
          </p:cNvSpPr>
          <p:nvPr>
            <p:ph type="sldNum" sz="quarter" idx="12"/>
          </p:nvPr>
        </p:nvSpPr>
        <p:spPr/>
        <p:txBody>
          <a:bodyPr/>
          <a:lstStyle/>
          <a:p>
            <a:fld id="{C527D314-A2A3-4123-AB0C-DD7768E90F2B}" type="slidenum">
              <a:rPr lang="zh-CN" altLang="en-US" smtClean="0"/>
              <a:t>6</a:t>
            </a:fld>
            <a:endParaRPr lang="zh-CN" altLang="en-US" dirty="0"/>
          </a:p>
        </p:txBody>
      </p:sp>
      <p:sp>
        <p:nvSpPr>
          <p:cNvPr id="3" name="内容占位符 2">
            <a:extLst>
              <a:ext uri="{FF2B5EF4-FFF2-40B4-BE49-F238E27FC236}">
                <a16:creationId xmlns:a16="http://schemas.microsoft.com/office/drawing/2014/main" id="{3EE63E19-A140-E05D-FF7B-3D9DB0C2D417}"/>
              </a:ext>
            </a:extLst>
          </p:cNvPr>
          <p:cNvSpPr>
            <a:spLocks noGrp="1"/>
          </p:cNvSpPr>
          <p:nvPr>
            <p:ph sz="quarter" idx="13"/>
          </p:nvPr>
        </p:nvSpPr>
        <p:spPr/>
        <p:txBody>
          <a:bodyPr/>
          <a:lstStyle/>
          <a:p>
            <a:pPr algn="ctr"/>
            <a:r>
              <a:rPr lang="en-US" altLang="zh-CN" dirty="0"/>
              <a:t>1. </a:t>
            </a:r>
            <a:r>
              <a:rPr lang="zh-CN" altLang="en-US" dirty="0"/>
              <a:t>正电子阻尼环三种光学方案对比</a:t>
            </a:r>
            <a:r>
              <a:rPr lang="en-US" altLang="zh-CN" dirty="0"/>
              <a:t>——</a:t>
            </a:r>
            <a:r>
              <a:rPr lang="zh-CN" altLang="en-US" dirty="0"/>
              <a:t>设计参数</a:t>
            </a:r>
          </a:p>
        </p:txBody>
      </p:sp>
      <p:graphicFrame>
        <p:nvGraphicFramePr>
          <p:cNvPr id="6" name="表格 5">
            <a:extLst>
              <a:ext uri="{FF2B5EF4-FFF2-40B4-BE49-F238E27FC236}">
                <a16:creationId xmlns:a16="http://schemas.microsoft.com/office/drawing/2014/main" id="{C38A83CA-48E5-BFE1-6B3B-85AD775FB9EB}"/>
              </a:ext>
            </a:extLst>
          </p:cNvPr>
          <p:cNvGraphicFramePr>
            <a:graphicFrameLocks noGrp="1"/>
          </p:cNvGraphicFramePr>
          <p:nvPr/>
        </p:nvGraphicFramePr>
        <p:xfrm>
          <a:off x="476831" y="970498"/>
          <a:ext cx="10944753" cy="5757873"/>
        </p:xfrm>
        <a:graphic>
          <a:graphicData uri="http://schemas.openxmlformats.org/drawingml/2006/table">
            <a:tbl>
              <a:tblPr firstRow="1" firstCol="1" bandRow="1"/>
              <a:tblGrid>
                <a:gridCol w="4261845">
                  <a:extLst>
                    <a:ext uri="{9D8B030D-6E8A-4147-A177-3AD203B41FA5}">
                      <a16:colId xmlns:a16="http://schemas.microsoft.com/office/drawing/2014/main" val="1551589103"/>
                    </a:ext>
                  </a:extLst>
                </a:gridCol>
                <a:gridCol w="2227636">
                  <a:extLst>
                    <a:ext uri="{9D8B030D-6E8A-4147-A177-3AD203B41FA5}">
                      <a16:colId xmlns:a16="http://schemas.microsoft.com/office/drawing/2014/main" val="1472096465"/>
                    </a:ext>
                  </a:extLst>
                </a:gridCol>
                <a:gridCol w="2227636">
                  <a:extLst>
                    <a:ext uri="{9D8B030D-6E8A-4147-A177-3AD203B41FA5}">
                      <a16:colId xmlns:a16="http://schemas.microsoft.com/office/drawing/2014/main" val="3380069921"/>
                    </a:ext>
                  </a:extLst>
                </a:gridCol>
                <a:gridCol w="2227636">
                  <a:extLst>
                    <a:ext uri="{9D8B030D-6E8A-4147-A177-3AD203B41FA5}">
                      <a16:colId xmlns:a16="http://schemas.microsoft.com/office/drawing/2014/main" val="2051110126"/>
                    </a:ext>
                  </a:extLst>
                </a:gridCol>
              </a:tblGrid>
              <a:tr h="177061">
                <a:tc>
                  <a:txBody>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lang="en-US" altLang="zh-CN" sz="1400" b="1" kern="100" dirty="0">
                          <a:solidFill>
                            <a:srgbClr val="000000"/>
                          </a:solidFill>
                          <a:effectLst/>
                          <a:latin typeface="+mn-lt"/>
                          <a:ea typeface="+mn-ea"/>
                          <a:cs typeface="Times New Roman" panose="02020603050405020304" pitchFamily="18" charset="0"/>
                        </a:rPr>
                        <a:t>STCF Damping Ring</a:t>
                      </a:r>
                      <a:r>
                        <a:rPr lang="zh-CN" altLang="en-US" sz="1400" b="1" kern="100" dirty="0">
                          <a:solidFill>
                            <a:srgbClr val="000000"/>
                          </a:solidFill>
                          <a:effectLst/>
                          <a:latin typeface="+mn-lt"/>
                          <a:ea typeface="+mn-ea"/>
                          <a:cs typeface="Times New Roman" panose="02020603050405020304" pitchFamily="18" charset="0"/>
                        </a:rPr>
                        <a:t>光学方案</a:t>
                      </a:r>
                      <a:endParaRPr lang="zh-CN" altLang="zh-CN" sz="1400" b="1" kern="100" dirty="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lang="zh-CN" altLang="en-US" sz="1400" b="1" kern="100" dirty="0">
                          <a:effectLst/>
                          <a:latin typeface="+mn-lt"/>
                          <a:ea typeface="+mn-ea"/>
                          <a:cs typeface="Times New Roman" panose="02020603050405020304" pitchFamily="18" charset="0"/>
                        </a:rPr>
                        <a:t>反转二极铁方案</a:t>
                      </a:r>
                      <a:endParaRPr lang="zh-CN" altLang="zh-CN" sz="1400" b="1" kern="100" dirty="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zh-CN" altLang="en-US" sz="1400" b="1" kern="100" dirty="0">
                          <a:effectLst/>
                          <a:latin typeface="+mn-lt"/>
                          <a:ea typeface="+mn-ea"/>
                          <a:cs typeface="Times New Roman" panose="02020603050405020304" pitchFamily="18" charset="0"/>
                        </a:rPr>
                        <a:t>纯</a:t>
                      </a:r>
                      <a:r>
                        <a:rPr lang="en-US" altLang="zh-CN" sz="1400" b="1" kern="100" dirty="0">
                          <a:effectLst/>
                          <a:latin typeface="+mn-lt"/>
                          <a:ea typeface="+mn-ea"/>
                          <a:cs typeface="Times New Roman" panose="02020603050405020304" pitchFamily="18" charset="0"/>
                        </a:rPr>
                        <a:t>FODO</a:t>
                      </a:r>
                      <a:r>
                        <a:rPr lang="zh-CN" altLang="en-US" sz="1400" b="1" kern="100" dirty="0">
                          <a:effectLst/>
                          <a:latin typeface="+mn-lt"/>
                          <a:ea typeface="+mn-ea"/>
                          <a:cs typeface="Times New Roman" panose="02020603050405020304" pitchFamily="18" charset="0"/>
                        </a:rPr>
                        <a:t>方案</a:t>
                      </a:r>
                      <a:endParaRPr lang="zh-CN" sz="1400" b="1" kern="100" dirty="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zh-CN" altLang="en-US" sz="1400" b="1" kern="100" dirty="0">
                          <a:effectLst/>
                          <a:latin typeface="+mn-lt"/>
                          <a:ea typeface="+mn-ea"/>
                          <a:cs typeface="Times New Roman" panose="02020603050405020304" pitchFamily="18" charset="0"/>
                        </a:rPr>
                        <a:t>四六极组合方案</a:t>
                      </a:r>
                      <a:endParaRPr lang="zh-CN" sz="1400" b="1" kern="100" dirty="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69191486"/>
                  </a:ext>
                </a:extLst>
              </a:tr>
              <a:tr h="289425">
                <a:tc>
                  <a:txBody>
                    <a:bodyPr/>
                    <a:lstStyle/>
                    <a:p>
                      <a:pPr algn="l">
                        <a:lnSpc>
                          <a:spcPct val="120000"/>
                        </a:lnSpc>
                        <a:buNone/>
                      </a:pPr>
                      <a:r>
                        <a:rPr lang="zh-CN" sz="1400" b="1" kern="100" dirty="0">
                          <a:solidFill>
                            <a:srgbClr val="000000"/>
                          </a:solidFill>
                          <a:effectLst/>
                          <a:latin typeface="+mn-lt"/>
                          <a:ea typeface="+mn-ea"/>
                          <a:cs typeface="Times New Roman" panose="02020603050405020304" pitchFamily="18" charset="0"/>
                        </a:rPr>
                        <a:t>能量</a:t>
                      </a:r>
                      <a:r>
                        <a:rPr lang="en-US" sz="1400" b="1" kern="100" dirty="0">
                          <a:solidFill>
                            <a:srgbClr val="000000"/>
                          </a:solidFill>
                          <a:effectLst/>
                          <a:latin typeface="+mn-lt"/>
                          <a:ea typeface="+mn-ea"/>
                          <a:cs typeface="Times New Roman" panose="02020603050405020304" pitchFamily="18" charset="0"/>
                        </a:rPr>
                        <a:t>(GeV)</a:t>
                      </a:r>
                      <a:endParaRPr lang="zh-CN" sz="1400" b="1" kern="100" dirty="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3">
                  <a:txBody>
                    <a:bodyPr/>
                    <a:lstStyle/>
                    <a:p>
                      <a:pPr algn="ctr">
                        <a:lnSpc>
                          <a:spcPct val="120000"/>
                        </a:lnSpc>
                        <a:buNone/>
                      </a:pPr>
                      <a:r>
                        <a:rPr lang="en-US" sz="1400" b="1" kern="100" dirty="0">
                          <a:solidFill>
                            <a:srgbClr val="000000"/>
                          </a:solidFill>
                          <a:effectLst/>
                          <a:latin typeface="+mn-lt"/>
                          <a:ea typeface="+mn-ea"/>
                          <a:cs typeface="Times New Roman" panose="02020603050405020304" pitchFamily="18" charset="0"/>
                        </a:rPr>
                        <a:t>1.0</a:t>
                      </a:r>
                      <a:endParaRPr lang="zh-CN" altLang="en-US" sz="1400" b="1" kern="100" dirty="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dirty="0"/>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gn="r">
                        <a:lnSpc>
                          <a:spcPct val="120000"/>
                        </a:lnSpc>
                        <a:buNone/>
                      </a:pPr>
                      <a:endParaRPr lang="zh-CN" sz="1400" b="0" kern="100" dirty="0">
                        <a:effectLst/>
                        <a:latin typeface="+mn-lt"/>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10027533"/>
                  </a:ext>
                </a:extLst>
              </a:tr>
              <a:tr h="289425">
                <a:tc>
                  <a:txBody>
                    <a:bodyPr/>
                    <a:lstStyle/>
                    <a:p>
                      <a:pPr algn="l">
                        <a:lnSpc>
                          <a:spcPct val="120000"/>
                        </a:lnSpc>
                        <a:buNone/>
                      </a:pPr>
                      <a:r>
                        <a:rPr lang="zh-CN" sz="1400" b="1" kern="100">
                          <a:solidFill>
                            <a:srgbClr val="000000"/>
                          </a:solidFill>
                          <a:effectLst/>
                          <a:latin typeface="+mn-lt"/>
                          <a:ea typeface="+mn-ea"/>
                          <a:cs typeface="Times New Roman" panose="02020603050405020304" pitchFamily="18" charset="0"/>
                        </a:rPr>
                        <a:t>周长</a:t>
                      </a:r>
                      <a:r>
                        <a:rPr lang="en-US" sz="1400" b="1" kern="100">
                          <a:solidFill>
                            <a:srgbClr val="000000"/>
                          </a:solidFill>
                          <a:effectLst/>
                          <a:latin typeface="+mn-lt"/>
                          <a:ea typeface="+mn-ea"/>
                          <a:cs typeface="Times New Roman" panose="02020603050405020304" pitchFamily="18" charset="0"/>
                        </a:rPr>
                        <a:t>(m)</a:t>
                      </a:r>
                      <a:endParaRPr lang="zh-CN" sz="1400" b="1" kern="10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spcBef>
                          <a:spcPts val="0"/>
                        </a:spcBef>
                        <a:spcAft>
                          <a:spcPts val="0"/>
                        </a:spcAft>
                        <a:buNone/>
                      </a:pPr>
                      <a:r>
                        <a:rPr lang="en-US" altLang="zh-CN" sz="1400" b="1" spc="120" dirty="0">
                          <a:solidFill>
                            <a:schemeClr val="accent1"/>
                          </a:solidFill>
                          <a:latin typeface="+mn-lt"/>
                          <a:ea typeface="+mn-ea"/>
                        </a:rPr>
                        <a:t>152.4</a:t>
                      </a:r>
                    </a:p>
                  </a:txBody>
                  <a:tcPr marL="177800" marR="177800" marT="6350" marB="63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indent="0" algn="ctr" fontAlgn="b">
                        <a:lnSpc>
                          <a:spcPct val="150000"/>
                        </a:lnSpc>
                        <a:spcBef>
                          <a:spcPts val="600"/>
                        </a:spcBef>
                        <a:spcAft>
                          <a:spcPts val="600"/>
                        </a:spcAft>
                      </a:pPr>
                      <a:r>
                        <a:rPr lang="en-US" altLang="zh-CN" sz="1400" b="1" dirty="0">
                          <a:solidFill>
                            <a:schemeClr val="accent1"/>
                          </a:solidFill>
                          <a:latin typeface="+mn-lt"/>
                          <a:ea typeface="Times New Roman" panose="02020603050405020304"/>
                        </a:rPr>
                        <a:t>143.987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indent="0" algn="ctr" fontAlgn="b">
                        <a:lnSpc>
                          <a:spcPct val="150000"/>
                        </a:lnSpc>
                        <a:spcBef>
                          <a:spcPts val="600"/>
                        </a:spcBef>
                        <a:spcAft>
                          <a:spcPts val="600"/>
                        </a:spcAft>
                      </a:pPr>
                      <a:r>
                        <a:rPr lang="en-US" altLang="zh-CN" sz="1400" b="1" dirty="0">
                          <a:solidFill>
                            <a:schemeClr val="accent1"/>
                          </a:solidFill>
                          <a:latin typeface="+mn-lt"/>
                          <a:ea typeface="Times New Roman" panose="02020603050405020304"/>
                        </a:rPr>
                        <a:t>143.987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24192308"/>
                  </a:ext>
                </a:extLst>
              </a:tr>
              <a:tr h="289425">
                <a:tc>
                  <a:txBody>
                    <a:bodyPr/>
                    <a:lstStyle/>
                    <a:p>
                      <a:pPr algn="l">
                        <a:lnSpc>
                          <a:spcPct val="120000"/>
                        </a:lnSpc>
                        <a:buNone/>
                      </a:pPr>
                      <a:r>
                        <a:rPr lang="zh-CN" sz="1400" b="1" kern="100" dirty="0">
                          <a:solidFill>
                            <a:srgbClr val="000000"/>
                          </a:solidFill>
                          <a:effectLst/>
                          <a:latin typeface="+mn-lt"/>
                          <a:ea typeface="+mn-ea"/>
                          <a:cs typeface="Times New Roman" panose="02020603050405020304" pitchFamily="18" charset="0"/>
                        </a:rPr>
                        <a:t>束团数</a:t>
                      </a:r>
                      <a:endParaRPr lang="zh-CN" sz="1400" b="1" kern="100" dirty="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spcBef>
                          <a:spcPts val="0"/>
                        </a:spcBef>
                        <a:spcAft>
                          <a:spcPts val="0"/>
                        </a:spcAft>
                        <a:buNone/>
                      </a:pPr>
                      <a:r>
                        <a:rPr lang="en-US" altLang="zh-CN" sz="1400" b="1" spc="120" dirty="0">
                          <a:latin typeface="+mn-lt"/>
                          <a:ea typeface="+mn-ea"/>
                        </a:rPr>
                        <a:t>5</a:t>
                      </a:r>
                    </a:p>
                  </a:txBody>
                  <a:tcPr marL="177800" marR="177800" marT="6350" marB="63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en-US" sz="1400" b="1" kern="100" dirty="0">
                          <a:solidFill>
                            <a:srgbClr val="000000"/>
                          </a:solidFill>
                          <a:effectLst/>
                          <a:latin typeface="+mn-lt"/>
                          <a:ea typeface="+mn-ea"/>
                          <a:cs typeface="Times New Roman" panose="02020603050405020304" pitchFamily="18" charset="0"/>
                        </a:rPr>
                        <a:t>6</a:t>
                      </a:r>
                      <a:endParaRPr lang="zh-CN" sz="1400" b="1" kern="100" dirty="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indent="0" algn="ctr" fontAlgn="b">
                        <a:lnSpc>
                          <a:spcPct val="150000"/>
                        </a:lnSpc>
                        <a:spcBef>
                          <a:spcPts val="600"/>
                        </a:spcBef>
                        <a:spcAft>
                          <a:spcPts val="600"/>
                        </a:spcAft>
                      </a:pPr>
                      <a:r>
                        <a:rPr lang="en-US" altLang="zh-CN" sz="1400" b="1" dirty="0">
                          <a:latin typeface="+mn-lt"/>
                          <a:ea typeface="Times New Roman" panose="02020603050405020304"/>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63211888"/>
                  </a:ext>
                </a:extLst>
              </a:tr>
              <a:tr h="289425">
                <a:tc>
                  <a:txBody>
                    <a:bodyPr/>
                    <a:lstStyle/>
                    <a:p>
                      <a:pPr algn="l">
                        <a:lnSpc>
                          <a:spcPct val="120000"/>
                        </a:lnSpc>
                        <a:buNone/>
                      </a:pPr>
                      <a:r>
                        <a:rPr lang="zh-CN" sz="1400" b="1" kern="100" dirty="0">
                          <a:solidFill>
                            <a:srgbClr val="000000"/>
                          </a:solidFill>
                          <a:effectLst/>
                          <a:latin typeface="+mn-lt"/>
                          <a:ea typeface="+mn-ea"/>
                          <a:cs typeface="Times New Roman" panose="02020603050405020304" pitchFamily="18" charset="0"/>
                        </a:rPr>
                        <a:t>最大电荷量</a:t>
                      </a:r>
                      <a:r>
                        <a:rPr lang="en-US" sz="1400" b="1" kern="100" dirty="0">
                          <a:solidFill>
                            <a:srgbClr val="000000"/>
                          </a:solidFill>
                          <a:effectLst/>
                          <a:latin typeface="+mn-lt"/>
                          <a:ea typeface="+mn-ea"/>
                          <a:cs typeface="Times New Roman" panose="02020603050405020304" pitchFamily="18" charset="0"/>
                        </a:rPr>
                        <a:t>/</a:t>
                      </a:r>
                      <a:r>
                        <a:rPr lang="zh-CN" sz="1400" b="1" kern="100" dirty="0">
                          <a:solidFill>
                            <a:srgbClr val="000000"/>
                          </a:solidFill>
                          <a:effectLst/>
                          <a:latin typeface="+mn-lt"/>
                          <a:ea typeface="+mn-ea"/>
                          <a:cs typeface="Times New Roman" panose="02020603050405020304" pitchFamily="18" charset="0"/>
                        </a:rPr>
                        <a:t>束团</a:t>
                      </a:r>
                      <a:r>
                        <a:rPr lang="en-US" sz="1400" b="1" kern="100" dirty="0">
                          <a:solidFill>
                            <a:srgbClr val="000000"/>
                          </a:solidFill>
                          <a:effectLst/>
                          <a:latin typeface="+mn-lt"/>
                          <a:ea typeface="+mn-ea"/>
                          <a:cs typeface="Times New Roman" panose="02020603050405020304" pitchFamily="18" charset="0"/>
                        </a:rPr>
                        <a:t>(</a:t>
                      </a:r>
                      <a:r>
                        <a:rPr lang="en-US" sz="1400" b="1" kern="100" dirty="0" err="1">
                          <a:solidFill>
                            <a:srgbClr val="000000"/>
                          </a:solidFill>
                          <a:effectLst/>
                          <a:latin typeface="+mn-lt"/>
                          <a:ea typeface="+mn-ea"/>
                          <a:cs typeface="Times New Roman" panose="02020603050405020304" pitchFamily="18" charset="0"/>
                        </a:rPr>
                        <a:t>nC</a:t>
                      </a:r>
                      <a:r>
                        <a:rPr lang="en-US" sz="1400" b="1" kern="100" dirty="0">
                          <a:solidFill>
                            <a:srgbClr val="000000"/>
                          </a:solidFill>
                          <a:effectLst/>
                          <a:latin typeface="+mn-lt"/>
                          <a:ea typeface="+mn-ea"/>
                          <a:cs typeface="Times New Roman" panose="02020603050405020304" pitchFamily="18" charset="0"/>
                        </a:rPr>
                        <a:t>)</a:t>
                      </a:r>
                      <a:endParaRPr lang="zh-CN" sz="1400" b="1" kern="100" dirty="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spcBef>
                          <a:spcPts val="0"/>
                        </a:spcBef>
                        <a:spcAft>
                          <a:spcPts val="0"/>
                        </a:spcAft>
                        <a:buNone/>
                      </a:pPr>
                      <a:r>
                        <a:rPr lang="en-US" altLang="zh-CN" sz="1400" b="1" spc="120" dirty="0">
                          <a:latin typeface="+mn-lt"/>
                          <a:ea typeface="+mn-ea"/>
                        </a:rPr>
                        <a:t>1.5</a:t>
                      </a:r>
                    </a:p>
                  </a:txBody>
                  <a:tcPr marL="177800" marR="177800" marT="6350" marB="63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en-US" sz="1400" b="1" kern="100" dirty="0">
                          <a:solidFill>
                            <a:srgbClr val="000000"/>
                          </a:solidFill>
                          <a:effectLst/>
                          <a:latin typeface="+mn-lt"/>
                          <a:ea typeface="+mn-ea"/>
                          <a:cs typeface="Times New Roman" panose="02020603050405020304" pitchFamily="18" charset="0"/>
                        </a:rPr>
                        <a:t>1.5</a:t>
                      </a:r>
                      <a:endParaRPr lang="zh-CN" sz="1400" b="1" kern="100" dirty="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en-US" altLang="zh-CN" sz="1400" b="1" kern="100" dirty="0">
                          <a:effectLst/>
                          <a:latin typeface="+mn-lt"/>
                          <a:ea typeface="+mn-ea"/>
                          <a:cs typeface="Times New Roman" panose="02020603050405020304" pitchFamily="18" charset="0"/>
                        </a:rPr>
                        <a:t>1.5</a:t>
                      </a:r>
                      <a:endParaRPr lang="zh-CN" sz="1400" b="1" kern="100" dirty="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85260049"/>
                  </a:ext>
                </a:extLst>
              </a:tr>
              <a:tr h="289425">
                <a:tc>
                  <a:txBody>
                    <a:bodyPr/>
                    <a:lstStyle/>
                    <a:p>
                      <a:pPr algn="l">
                        <a:lnSpc>
                          <a:spcPct val="120000"/>
                        </a:lnSpc>
                        <a:buNone/>
                      </a:pPr>
                      <a:r>
                        <a:rPr lang="zh-CN" sz="1400" b="1" kern="100" dirty="0">
                          <a:solidFill>
                            <a:srgbClr val="000000"/>
                          </a:solidFill>
                          <a:effectLst/>
                          <a:latin typeface="+mn-lt"/>
                          <a:ea typeface="+mn-ea"/>
                          <a:cs typeface="Times New Roman" panose="02020603050405020304" pitchFamily="18" charset="0"/>
                        </a:rPr>
                        <a:t>弧区</a:t>
                      </a:r>
                      <a:r>
                        <a:rPr lang="en-US" sz="1400" b="1" kern="100" dirty="0">
                          <a:solidFill>
                            <a:srgbClr val="000000"/>
                          </a:solidFill>
                          <a:effectLst/>
                          <a:latin typeface="+mn-lt"/>
                          <a:ea typeface="+mn-ea"/>
                          <a:cs typeface="Times New Roman" panose="02020603050405020304" pitchFamily="18" charset="0"/>
                        </a:rPr>
                        <a:t>FODO</a:t>
                      </a:r>
                      <a:r>
                        <a:rPr lang="zh-CN" sz="1400" b="1" kern="100" dirty="0">
                          <a:solidFill>
                            <a:srgbClr val="000000"/>
                          </a:solidFill>
                          <a:effectLst/>
                          <a:latin typeface="+mn-lt"/>
                          <a:ea typeface="+mn-ea"/>
                          <a:cs typeface="Times New Roman" panose="02020603050405020304" pitchFamily="18" charset="0"/>
                        </a:rPr>
                        <a:t>结构相移</a:t>
                      </a:r>
                      <a:r>
                        <a:rPr lang="en-US" sz="1400" b="1" kern="100" dirty="0">
                          <a:solidFill>
                            <a:srgbClr val="000000"/>
                          </a:solidFill>
                          <a:effectLst/>
                          <a:latin typeface="+mn-lt"/>
                          <a:ea typeface="+mn-ea"/>
                          <a:cs typeface="Times New Roman" panose="02020603050405020304" pitchFamily="18" charset="0"/>
                        </a:rPr>
                        <a:t>x/y</a:t>
                      </a:r>
                      <a:r>
                        <a:rPr lang="zh-CN" sz="1400" b="1" kern="100" dirty="0">
                          <a:solidFill>
                            <a:srgbClr val="000000"/>
                          </a:solidFill>
                          <a:effectLst/>
                          <a:latin typeface="+mn-lt"/>
                          <a:ea typeface="+mn-ea"/>
                          <a:cs typeface="Times New Roman" panose="02020603050405020304" pitchFamily="18" charset="0"/>
                        </a:rPr>
                        <a:t>（</a:t>
                      </a:r>
                      <a:r>
                        <a:rPr lang="zh-CN" altLang="en-US" sz="1400" b="1" kern="100" dirty="0">
                          <a:solidFill>
                            <a:srgbClr val="000000"/>
                          </a:solidFill>
                          <a:effectLst/>
                          <a:latin typeface="+mn-lt"/>
                          <a:ea typeface="+mn-ea"/>
                          <a:cs typeface="Times New Roman" panose="02020603050405020304" pitchFamily="18" charset="0"/>
                        </a:rPr>
                        <a:t>度</a:t>
                      </a:r>
                      <a:r>
                        <a:rPr lang="zh-CN" sz="1400" b="1" kern="100" dirty="0">
                          <a:solidFill>
                            <a:srgbClr val="000000"/>
                          </a:solidFill>
                          <a:effectLst/>
                          <a:latin typeface="+mn-lt"/>
                          <a:ea typeface="+mn-ea"/>
                          <a:cs typeface="Times New Roman" panose="02020603050405020304" pitchFamily="18" charset="0"/>
                        </a:rPr>
                        <a:t>）</a:t>
                      </a:r>
                      <a:endParaRPr lang="zh-CN" sz="1400" b="1" kern="100" dirty="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en-US" altLang="zh-CN" sz="1400" b="1" kern="100" dirty="0">
                          <a:effectLst/>
                          <a:latin typeface="+mn-lt"/>
                          <a:ea typeface="+mn-ea"/>
                          <a:cs typeface="Times New Roman" panose="02020603050405020304" pitchFamily="18" charset="0"/>
                        </a:rPr>
                        <a:t>90 / 90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en-US" sz="1400" b="1" kern="100" dirty="0">
                          <a:solidFill>
                            <a:srgbClr val="000000"/>
                          </a:solidFill>
                          <a:effectLst/>
                          <a:latin typeface="+mn-lt"/>
                          <a:ea typeface="+mn-ea"/>
                          <a:cs typeface="Times New Roman" panose="02020603050405020304" pitchFamily="18" charset="0"/>
                        </a:rPr>
                        <a:t>60/60</a:t>
                      </a:r>
                      <a:endParaRPr lang="zh-CN" sz="1400" b="1" kern="100" dirty="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indent="0" algn="ctr" fontAlgn="b">
                        <a:lnSpc>
                          <a:spcPct val="150000"/>
                        </a:lnSpc>
                        <a:spcBef>
                          <a:spcPts val="600"/>
                        </a:spcBef>
                        <a:spcAft>
                          <a:spcPts val="600"/>
                        </a:spcAft>
                      </a:pPr>
                      <a:r>
                        <a:rPr lang="en-US" altLang="zh-CN" sz="1400" b="1" dirty="0">
                          <a:latin typeface="+mn-lt"/>
                          <a:ea typeface="Times New Roman" panose="02020603050405020304"/>
                        </a:rPr>
                        <a:t>60/60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20870161"/>
                  </a:ext>
                </a:extLst>
              </a:tr>
              <a:tr h="289425">
                <a:tc>
                  <a:txBody>
                    <a:bodyPr/>
                    <a:lstStyle/>
                    <a:p>
                      <a:pPr algn="l">
                        <a:lnSpc>
                          <a:spcPct val="120000"/>
                        </a:lnSpc>
                        <a:buNone/>
                      </a:pPr>
                      <a:r>
                        <a:rPr lang="zh-CN" sz="1400" b="1" kern="100" dirty="0">
                          <a:solidFill>
                            <a:srgbClr val="000000"/>
                          </a:solidFill>
                          <a:effectLst/>
                          <a:latin typeface="+mn-lt"/>
                          <a:ea typeface="+mn-ea"/>
                          <a:cs typeface="Times New Roman" panose="02020603050405020304" pitchFamily="18" charset="0"/>
                        </a:rPr>
                        <a:t>单圈同步辐射能损</a:t>
                      </a:r>
                      <a:r>
                        <a:rPr lang="en-US" sz="1400" b="1" kern="100" dirty="0">
                          <a:solidFill>
                            <a:srgbClr val="000000"/>
                          </a:solidFill>
                          <a:effectLst/>
                          <a:latin typeface="+mn-lt"/>
                          <a:ea typeface="+mn-ea"/>
                          <a:cs typeface="Times New Roman" panose="02020603050405020304" pitchFamily="18" charset="0"/>
                        </a:rPr>
                        <a:t>(keV)</a:t>
                      </a:r>
                      <a:endParaRPr lang="zh-CN" sz="1400" b="1" kern="100" dirty="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en-US" altLang="zh-CN" sz="1400" b="1" kern="100" dirty="0">
                          <a:effectLst/>
                          <a:latin typeface="+mn-lt"/>
                          <a:ea typeface="+mn-ea"/>
                          <a:cs typeface="Times New Roman" panose="02020603050405020304" pitchFamily="18" charset="0"/>
                        </a:rPr>
                        <a:t>43.8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en-US" sz="1400" b="1" kern="100" dirty="0">
                          <a:solidFill>
                            <a:srgbClr val="000000"/>
                          </a:solidFill>
                          <a:effectLst/>
                          <a:latin typeface="+mn-lt"/>
                          <a:ea typeface="+mn-ea"/>
                          <a:cs typeface="Times New Roman" panose="02020603050405020304" pitchFamily="18" charset="0"/>
                        </a:rPr>
                        <a:t>25.733</a:t>
                      </a:r>
                      <a:endParaRPr lang="zh-CN" sz="1400" b="1" kern="100" dirty="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indent="0" algn="ctr" fontAlgn="b">
                        <a:lnSpc>
                          <a:spcPct val="150000"/>
                        </a:lnSpc>
                        <a:spcBef>
                          <a:spcPts val="600"/>
                        </a:spcBef>
                        <a:spcAft>
                          <a:spcPts val="600"/>
                        </a:spcAft>
                      </a:pPr>
                      <a:r>
                        <a:rPr lang="en-US" altLang="zh-CN" sz="1400" b="1" dirty="0">
                          <a:latin typeface="+mn-lt"/>
                          <a:ea typeface="Times New Roman" panose="02020603050405020304"/>
                        </a:rPr>
                        <a:t>25.7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34084561"/>
                  </a:ext>
                </a:extLst>
              </a:tr>
              <a:tr h="289425">
                <a:tc>
                  <a:txBody>
                    <a:bodyPr/>
                    <a:lstStyle/>
                    <a:p>
                      <a:pPr algn="l">
                        <a:lnSpc>
                          <a:spcPct val="120000"/>
                        </a:lnSpc>
                        <a:buNone/>
                      </a:pPr>
                      <a:r>
                        <a:rPr lang="zh-CN" altLang="en-US" sz="1400" b="1" kern="100" dirty="0">
                          <a:effectLst/>
                          <a:latin typeface="+mn-lt"/>
                          <a:ea typeface="+mn-ea"/>
                          <a:cs typeface="Times New Roman" panose="02020603050405020304" pitchFamily="18" charset="0"/>
                        </a:rPr>
                        <a:t>反转二极铁系数</a:t>
                      </a:r>
                      <a:r>
                        <a:rPr lang="en-US" altLang="zh-CN" sz="1400" b="1" kern="100" dirty="0">
                          <a:effectLst/>
                          <a:latin typeface="+mn-lt"/>
                          <a:ea typeface="+mn-ea"/>
                          <a:cs typeface="Times New Roman" panose="02020603050405020304" pitchFamily="18" charset="0"/>
                        </a:rPr>
                        <a:t>r</a:t>
                      </a:r>
                      <a:endParaRPr lang="zh-CN" sz="1400" b="1" kern="100" dirty="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en-US" altLang="zh-CN" sz="1400" b="1" kern="100" dirty="0">
                          <a:effectLst/>
                          <a:latin typeface="+mn-lt"/>
                          <a:ea typeface="+mn-ea"/>
                          <a:cs typeface="Times New Roman" panose="02020603050405020304" pitchFamily="18" charset="0"/>
                        </a:rPr>
                        <a:t>0.3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en-US" altLang="zh-CN" sz="1400" b="1" kern="100" dirty="0">
                          <a:effectLst/>
                          <a:latin typeface="+mn-lt"/>
                          <a:ea typeface="+mn-ea"/>
                          <a:cs typeface="Times New Roman" panose="02020603050405020304" pitchFamily="18" charset="0"/>
                        </a:rPr>
                        <a:t>-</a:t>
                      </a:r>
                      <a:endParaRPr lang="zh-CN" sz="1400" b="1" kern="100" dirty="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en-US" altLang="zh-CN" sz="1400" b="1" kern="100" dirty="0">
                          <a:effectLst/>
                          <a:latin typeface="+mn-lt"/>
                          <a:ea typeface="+mn-ea"/>
                          <a:cs typeface="Times New Roman" panose="02020603050405020304" pitchFamily="18" charset="0"/>
                        </a:rPr>
                        <a:t>-</a:t>
                      </a:r>
                      <a:endParaRPr lang="zh-CN" sz="1400" b="1" kern="100" dirty="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45744311"/>
                  </a:ext>
                </a:extLst>
              </a:tr>
              <a:tr h="289425">
                <a:tc>
                  <a:txBody>
                    <a:bodyPr/>
                    <a:lstStyle/>
                    <a:p>
                      <a:pPr algn="l">
                        <a:lnSpc>
                          <a:spcPct val="120000"/>
                        </a:lnSpc>
                        <a:buNone/>
                      </a:pPr>
                      <a:r>
                        <a:rPr lang="zh-CN" sz="1400" b="1" kern="100">
                          <a:solidFill>
                            <a:srgbClr val="FF0000"/>
                          </a:solidFill>
                          <a:effectLst/>
                          <a:latin typeface="+mn-lt"/>
                          <a:ea typeface="+mn-ea"/>
                          <a:cs typeface="Times New Roman" panose="02020603050405020304" pitchFamily="18" charset="0"/>
                        </a:rPr>
                        <a:t>阻尼时间</a:t>
                      </a:r>
                      <a:r>
                        <a:rPr lang="en-US" sz="1400" b="1" kern="100">
                          <a:solidFill>
                            <a:srgbClr val="FF0000"/>
                          </a:solidFill>
                          <a:effectLst/>
                          <a:latin typeface="+mn-lt"/>
                          <a:ea typeface="+mn-ea"/>
                          <a:cs typeface="Times New Roman" panose="02020603050405020304" pitchFamily="18" charset="0"/>
                        </a:rPr>
                        <a:t>x/y/z(ms)</a:t>
                      </a:r>
                      <a:endParaRPr lang="zh-CN" sz="1400" b="1" kern="100">
                        <a:solidFill>
                          <a:srgbClr val="FF0000"/>
                        </a:solidFill>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en-US" altLang="zh-CN" sz="1400" b="1" kern="100" dirty="0">
                          <a:solidFill>
                            <a:srgbClr val="FF0000"/>
                          </a:solidFill>
                          <a:effectLst/>
                          <a:latin typeface="+mn-lt"/>
                          <a:ea typeface="+mn-ea"/>
                          <a:cs typeface="Times New Roman" panose="02020603050405020304" pitchFamily="18" charset="0"/>
                        </a:rPr>
                        <a:t>23.5/23.2/11.6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en-US" sz="1400" b="1" kern="100" dirty="0">
                          <a:solidFill>
                            <a:srgbClr val="FF0000"/>
                          </a:solidFill>
                          <a:effectLst/>
                          <a:latin typeface="+mn-lt"/>
                          <a:ea typeface="+mn-ea"/>
                          <a:cs typeface="Times New Roman" panose="02020603050405020304" pitchFamily="18" charset="0"/>
                        </a:rPr>
                        <a:t>39.49/37.33/18.17</a:t>
                      </a:r>
                      <a:endParaRPr lang="zh-CN" sz="1400" b="1" kern="100" dirty="0">
                        <a:solidFill>
                          <a:srgbClr val="FF0000"/>
                        </a:solidFill>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indent="0" algn="ctr" fontAlgn="b">
                        <a:lnSpc>
                          <a:spcPct val="150000"/>
                        </a:lnSpc>
                        <a:spcBef>
                          <a:spcPts val="600"/>
                        </a:spcBef>
                        <a:spcAft>
                          <a:spcPts val="600"/>
                        </a:spcAft>
                      </a:pPr>
                      <a:r>
                        <a:rPr lang="en-US" altLang="zh-CN" sz="1400" b="1" dirty="0">
                          <a:solidFill>
                            <a:srgbClr val="FF0000"/>
                          </a:solidFill>
                          <a:latin typeface="+mn-lt"/>
                          <a:ea typeface="Times New Roman" panose="02020603050405020304"/>
                        </a:rPr>
                        <a:t>37.32/37.33/18.67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58494979"/>
                  </a:ext>
                </a:extLst>
              </a:tr>
              <a:tr h="289425">
                <a:tc>
                  <a:txBody>
                    <a:bodyPr/>
                    <a:lstStyle/>
                    <a:p>
                      <a:pPr algn="l">
                        <a:lnSpc>
                          <a:spcPct val="120000"/>
                        </a:lnSpc>
                        <a:buNone/>
                      </a:pPr>
                      <a:r>
                        <a:rPr lang="zh-CN" sz="1400" b="1" kern="100">
                          <a:solidFill>
                            <a:srgbClr val="000000"/>
                          </a:solidFill>
                          <a:effectLst/>
                          <a:latin typeface="+mn-lt"/>
                          <a:ea typeface="+mn-ea"/>
                          <a:cs typeface="Times New Roman" panose="02020603050405020304" pitchFamily="18" charset="0"/>
                        </a:rPr>
                        <a:t>储存时间</a:t>
                      </a:r>
                      <a:r>
                        <a:rPr lang="en-US" sz="1400" b="1" kern="100">
                          <a:solidFill>
                            <a:srgbClr val="000000"/>
                          </a:solidFill>
                          <a:effectLst/>
                          <a:latin typeface="+mn-lt"/>
                          <a:ea typeface="+mn-ea"/>
                          <a:cs typeface="Times New Roman" panose="02020603050405020304" pitchFamily="18" charset="0"/>
                        </a:rPr>
                        <a:t>(ms)</a:t>
                      </a:r>
                      <a:endParaRPr lang="zh-CN" sz="1400" b="1" kern="10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lang="en-US" altLang="zh-CN" sz="1400" b="1" kern="100" dirty="0">
                          <a:solidFill>
                            <a:srgbClr val="000000"/>
                          </a:solidFill>
                          <a:effectLst/>
                          <a:latin typeface="+mn-lt"/>
                          <a:ea typeface="+mn-ea"/>
                          <a:cs typeface="Times New Roman" panose="02020603050405020304" pitchFamily="18" charset="0"/>
                        </a:rPr>
                        <a:t>166.7</a:t>
                      </a:r>
                      <a:endParaRPr lang="zh-CN" altLang="zh-CN" sz="1400" b="1" kern="100" dirty="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en-US" sz="1400" b="1" kern="100" dirty="0">
                          <a:solidFill>
                            <a:srgbClr val="000000"/>
                          </a:solidFill>
                          <a:effectLst/>
                          <a:latin typeface="+mn-lt"/>
                          <a:ea typeface="+mn-ea"/>
                          <a:cs typeface="Times New Roman" panose="02020603050405020304" pitchFamily="18" charset="0"/>
                        </a:rPr>
                        <a:t>200.0</a:t>
                      </a:r>
                      <a:endParaRPr lang="zh-CN" sz="1400" b="1" kern="100" dirty="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indent="0" algn="ctr" fontAlgn="b">
                        <a:lnSpc>
                          <a:spcPct val="150000"/>
                        </a:lnSpc>
                        <a:spcBef>
                          <a:spcPts val="600"/>
                        </a:spcBef>
                        <a:spcAft>
                          <a:spcPts val="600"/>
                        </a:spcAft>
                      </a:pPr>
                      <a:r>
                        <a:rPr lang="en-US" altLang="zh-CN" sz="1400" b="1" dirty="0">
                          <a:latin typeface="+mn-lt"/>
                          <a:ea typeface="Times New Roman" panose="02020603050405020304"/>
                        </a:rPr>
                        <a:t>166.7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80055897"/>
                  </a:ext>
                </a:extLst>
              </a:tr>
              <a:tr h="289425">
                <a:tc>
                  <a:txBody>
                    <a:bodyPr/>
                    <a:lstStyle/>
                    <a:p>
                      <a:pPr algn="l">
                        <a:lnSpc>
                          <a:spcPct val="120000"/>
                        </a:lnSpc>
                        <a:buNone/>
                      </a:pPr>
                      <a:r>
                        <a:rPr lang="zh-CN" sz="1400" b="1" kern="100">
                          <a:solidFill>
                            <a:srgbClr val="FF0000"/>
                          </a:solidFill>
                          <a:effectLst/>
                          <a:latin typeface="+mn-lt"/>
                          <a:ea typeface="+mn-ea"/>
                          <a:cs typeface="Times New Roman" panose="02020603050405020304" pitchFamily="18" charset="0"/>
                        </a:rPr>
                        <a:t>水平自然发射度</a:t>
                      </a:r>
                      <a:r>
                        <a:rPr lang="en-US" sz="1400" b="1" kern="100">
                          <a:solidFill>
                            <a:srgbClr val="FF0000"/>
                          </a:solidFill>
                          <a:effectLst/>
                          <a:latin typeface="+mn-lt"/>
                          <a:ea typeface="+mn-ea"/>
                          <a:cs typeface="Times New Roman" panose="02020603050405020304" pitchFamily="18" charset="0"/>
                        </a:rPr>
                        <a:t>(nm·rad)</a:t>
                      </a:r>
                      <a:endParaRPr lang="zh-CN" sz="1400" b="1" kern="100">
                        <a:solidFill>
                          <a:srgbClr val="FF0000"/>
                        </a:solidFill>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en-US" altLang="zh-CN" sz="1400" b="1" kern="100" dirty="0">
                          <a:solidFill>
                            <a:srgbClr val="FF0000"/>
                          </a:solidFill>
                          <a:effectLst/>
                          <a:latin typeface="+mn-lt"/>
                          <a:ea typeface="+mn-ea"/>
                          <a:cs typeface="Times New Roman" panose="02020603050405020304" pitchFamily="18" charset="0"/>
                        </a:rPr>
                        <a:t>9.64</a:t>
                      </a:r>
                      <a:endParaRPr lang="zh-CN" sz="1400" b="1" kern="100" dirty="0">
                        <a:solidFill>
                          <a:srgbClr val="FF0000"/>
                        </a:solidFill>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en-US" sz="1400" b="1" kern="100" dirty="0">
                          <a:solidFill>
                            <a:srgbClr val="FF0000"/>
                          </a:solidFill>
                          <a:effectLst/>
                          <a:latin typeface="+mn-lt"/>
                          <a:ea typeface="+mn-ea"/>
                          <a:cs typeface="Times New Roman" panose="02020603050405020304" pitchFamily="18" charset="0"/>
                        </a:rPr>
                        <a:t>10.589</a:t>
                      </a:r>
                      <a:endParaRPr lang="zh-CN" sz="1400" b="1" kern="100" dirty="0">
                        <a:solidFill>
                          <a:srgbClr val="FF0000"/>
                        </a:solidFill>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indent="0" algn="ctr" fontAlgn="b">
                        <a:lnSpc>
                          <a:spcPct val="150000"/>
                        </a:lnSpc>
                        <a:spcBef>
                          <a:spcPts val="600"/>
                        </a:spcBef>
                        <a:spcAft>
                          <a:spcPts val="600"/>
                        </a:spcAft>
                      </a:pPr>
                      <a:r>
                        <a:rPr lang="en-US" altLang="zh-CN" sz="1400" b="1" dirty="0">
                          <a:solidFill>
                            <a:srgbClr val="FF0000"/>
                          </a:solidFill>
                          <a:latin typeface="+mn-lt"/>
                          <a:ea typeface="Times New Roman" panose="02020603050405020304"/>
                        </a:rPr>
                        <a:t>10.009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27473792"/>
                  </a:ext>
                </a:extLst>
              </a:tr>
              <a:tr h="319078">
                <a:tc>
                  <a:txBody>
                    <a:bodyPr/>
                    <a:lstStyle/>
                    <a:p>
                      <a:pPr algn="l">
                        <a:lnSpc>
                          <a:spcPct val="120000"/>
                        </a:lnSpc>
                        <a:buNone/>
                      </a:pPr>
                      <a:r>
                        <a:rPr lang="zh-CN" sz="1400" b="1" kern="100" dirty="0">
                          <a:solidFill>
                            <a:srgbClr val="000000"/>
                          </a:solidFill>
                          <a:effectLst/>
                          <a:latin typeface="+mn-lt"/>
                          <a:ea typeface="+mn-ea"/>
                          <a:cs typeface="Times New Roman" panose="02020603050405020304" pitchFamily="18" charset="0"/>
                        </a:rPr>
                        <a:t>水平</a:t>
                      </a:r>
                      <a:r>
                        <a:rPr lang="en-US" altLang="zh-CN" sz="1400" b="1" kern="100" dirty="0">
                          <a:solidFill>
                            <a:srgbClr val="000000"/>
                          </a:solidFill>
                          <a:effectLst/>
                          <a:latin typeface="+mn-lt"/>
                          <a:ea typeface="+mn-ea"/>
                          <a:cs typeface="Times New Roman" panose="02020603050405020304" pitchFamily="18" charset="0"/>
                        </a:rPr>
                        <a:t>/</a:t>
                      </a:r>
                      <a:r>
                        <a:rPr lang="zh-CN" altLang="en-US" sz="1400" b="1" kern="100" dirty="0">
                          <a:solidFill>
                            <a:srgbClr val="000000"/>
                          </a:solidFill>
                          <a:effectLst/>
                          <a:latin typeface="+mn-lt"/>
                          <a:ea typeface="+mn-ea"/>
                          <a:cs typeface="Times New Roman" panose="02020603050405020304" pitchFamily="18" charset="0"/>
                        </a:rPr>
                        <a:t>垂直</a:t>
                      </a:r>
                      <a:r>
                        <a:rPr lang="zh-CN" sz="1400" b="1" kern="100" dirty="0">
                          <a:solidFill>
                            <a:srgbClr val="000000"/>
                          </a:solidFill>
                          <a:effectLst/>
                          <a:latin typeface="+mn-lt"/>
                          <a:ea typeface="+mn-ea"/>
                          <a:cs typeface="Times New Roman" panose="02020603050405020304" pitchFamily="18" charset="0"/>
                        </a:rPr>
                        <a:t>注入发射度</a:t>
                      </a:r>
                      <a:r>
                        <a:rPr lang="en-US" sz="1400" b="1" kern="100" dirty="0">
                          <a:solidFill>
                            <a:srgbClr val="000000"/>
                          </a:solidFill>
                          <a:effectLst/>
                          <a:latin typeface="+mn-lt"/>
                          <a:ea typeface="+mn-ea"/>
                          <a:cs typeface="Times New Roman" panose="02020603050405020304" pitchFamily="18" charset="0"/>
                        </a:rPr>
                        <a:t>(nm·rad)</a:t>
                      </a:r>
                      <a:endParaRPr lang="zh-CN" sz="1400" b="1" kern="100" dirty="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lang="en-US" altLang="zh-CN" sz="1400" b="1" kern="100" dirty="0">
                          <a:solidFill>
                            <a:srgbClr val="000000"/>
                          </a:solidFill>
                          <a:effectLst/>
                          <a:latin typeface="+mn-lt"/>
                          <a:ea typeface="+mn-ea"/>
                          <a:cs typeface="Times New Roman" panose="02020603050405020304" pitchFamily="18" charset="0"/>
                        </a:rPr>
                        <a:t>1400/1400</a:t>
                      </a:r>
                      <a:endParaRPr lang="zh-CN" altLang="zh-CN" sz="1400" b="1" kern="100" dirty="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en-US" sz="1400" b="1" kern="100" dirty="0">
                          <a:solidFill>
                            <a:srgbClr val="000000"/>
                          </a:solidFill>
                          <a:effectLst/>
                          <a:latin typeface="+mn-lt"/>
                          <a:ea typeface="+mn-ea"/>
                          <a:cs typeface="Times New Roman" panose="02020603050405020304" pitchFamily="18" charset="0"/>
                        </a:rPr>
                        <a:t>1400/1400</a:t>
                      </a:r>
                      <a:endParaRPr lang="zh-CN" sz="1400" b="1" kern="100" dirty="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indent="0" algn="ctr" fontAlgn="b">
                        <a:lnSpc>
                          <a:spcPct val="150000"/>
                        </a:lnSpc>
                        <a:spcBef>
                          <a:spcPts val="600"/>
                        </a:spcBef>
                        <a:spcAft>
                          <a:spcPts val="600"/>
                        </a:spcAft>
                      </a:pPr>
                      <a:r>
                        <a:rPr lang="en-US" altLang="zh-CN" sz="1400" b="1" dirty="0">
                          <a:latin typeface="+mn-lt"/>
                          <a:ea typeface="Times New Roman" panose="02020603050405020304"/>
                        </a:rPr>
                        <a:t>1400/1400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31283135"/>
                  </a:ext>
                </a:extLst>
              </a:tr>
              <a:tr h="289425">
                <a:tc>
                  <a:txBody>
                    <a:bodyPr/>
                    <a:lstStyle/>
                    <a:p>
                      <a:pPr algn="l">
                        <a:lnSpc>
                          <a:spcPct val="120000"/>
                        </a:lnSpc>
                        <a:buNone/>
                      </a:pPr>
                      <a:r>
                        <a:rPr lang="zh-CN" sz="1400" b="1" kern="100">
                          <a:solidFill>
                            <a:srgbClr val="FF0000"/>
                          </a:solidFill>
                          <a:effectLst/>
                          <a:latin typeface="+mn-lt"/>
                          <a:ea typeface="+mn-ea"/>
                          <a:cs typeface="Times New Roman" panose="02020603050405020304" pitchFamily="18" charset="0"/>
                        </a:rPr>
                        <a:t>水平引出发射度</a:t>
                      </a:r>
                      <a:r>
                        <a:rPr lang="en-US" sz="1400" b="1" kern="100">
                          <a:solidFill>
                            <a:srgbClr val="FF0000"/>
                          </a:solidFill>
                          <a:effectLst/>
                          <a:latin typeface="+mn-lt"/>
                          <a:ea typeface="+mn-ea"/>
                          <a:cs typeface="Times New Roman" panose="02020603050405020304" pitchFamily="18" charset="0"/>
                        </a:rPr>
                        <a:t>(nm·rad)</a:t>
                      </a:r>
                      <a:endParaRPr lang="zh-CN" sz="1400" b="1" kern="100">
                        <a:solidFill>
                          <a:srgbClr val="FF0000"/>
                        </a:solidFill>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en-US" altLang="zh-CN" sz="1400" b="1" kern="100" dirty="0">
                          <a:solidFill>
                            <a:srgbClr val="FF0000"/>
                          </a:solidFill>
                          <a:effectLst/>
                          <a:latin typeface="+mn-lt"/>
                          <a:ea typeface="+mn-ea"/>
                          <a:cs typeface="Times New Roman" panose="02020603050405020304" pitchFamily="18" charset="0"/>
                        </a:rPr>
                        <a:t>9.641</a:t>
                      </a:r>
                      <a:endParaRPr lang="zh-CN" sz="1400" b="1" kern="100" dirty="0">
                        <a:solidFill>
                          <a:srgbClr val="FF0000"/>
                        </a:solidFill>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en-US" sz="1400" b="1" kern="100" dirty="0">
                          <a:solidFill>
                            <a:srgbClr val="FF0000"/>
                          </a:solidFill>
                          <a:effectLst/>
                          <a:latin typeface="+mn-lt"/>
                          <a:ea typeface="+mn-ea"/>
                          <a:cs typeface="Times New Roman" panose="02020603050405020304" pitchFamily="18" charset="0"/>
                        </a:rPr>
                        <a:t>10.889</a:t>
                      </a:r>
                      <a:endParaRPr lang="zh-CN" sz="1400" b="1" kern="100" dirty="0">
                        <a:solidFill>
                          <a:srgbClr val="FF0000"/>
                        </a:solidFill>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indent="0" algn="ctr" fontAlgn="b">
                        <a:lnSpc>
                          <a:spcPct val="150000"/>
                        </a:lnSpc>
                        <a:spcBef>
                          <a:spcPts val="600"/>
                        </a:spcBef>
                        <a:spcAft>
                          <a:spcPts val="600"/>
                        </a:spcAft>
                      </a:pPr>
                      <a:r>
                        <a:rPr lang="en-US" altLang="zh-CN" sz="1400" b="1" dirty="0">
                          <a:solidFill>
                            <a:srgbClr val="FF0000"/>
                          </a:solidFill>
                          <a:latin typeface="+mn-lt"/>
                          <a:ea typeface="Times New Roman" panose="02020603050405020304"/>
                        </a:rPr>
                        <a:t>10.192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38528074"/>
                  </a:ext>
                </a:extLst>
              </a:tr>
              <a:tr h="289425">
                <a:tc>
                  <a:txBody>
                    <a:bodyPr/>
                    <a:lstStyle/>
                    <a:p>
                      <a:pPr algn="l">
                        <a:lnSpc>
                          <a:spcPct val="120000"/>
                        </a:lnSpc>
                        <a:buNone/>
                      </a:pPr>
                      <a:r>
                        <a:rPr lang="zh-CN" sz="1400" b="1" kern="100" dirty="0">
                          <a:solidFill>
                            <a:srgbClr val="000000"/>
                          </a:solidFill>
                          <a:effectLst/>
                          <a:latin typeface="+mn-lt"/>
                          <a:ea typeface="+mn-ea"/>
                          <a:cs typeface="Times New Roman" panose="02020603050405020304" pitchFamily="18" charset="0"/>
                        </a:rPr>
                        <a:t>自然相对能散</a:t>
                      </a:r>
                      <a:r>
                        <a:rPr lang="en-US" sz="1400" b="1" kern="100" dirty="0">
                          <a:solidFill>
                            <a:srgbClr val="000000"/>
                          </a:solidFill>
                          <a:effectLst/>
                          <a:latin typeface="+mn-lt"/>
                          <a:ea typeface="+mn-ea"/>
                          <a:cs typeface="Times New Roman" panose="02020603050405020304" pitchFamily="18" charset="0"/>
                        </a:rPr>
                        <a:t>(%)</a:t>
                      </a:r>
                      <a:endParaRPr lang="zh-CN" sz="1400" b="1" kern="100" dirty="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en-US" altLang="zh-CN" sz="1400" b="1" kern="100" dirty="0">
                          <a:effectLst/>
                          <a:latin typeface="+mn-lt"/>
                          <a:ea typeface="+mn-ea"/>
                          <a:cs typeface="Times New Roman" panose="02020603050405020304" pitchFamily="18" charset="0"/>
                        </a:rPr>
                        <a:t>0.045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en-US" sz="1400" b="1" kern="100" dirty="0">
                          <a:effectLst/>
                          <a:latin typeface="+mn-lt"/>
                          <a:ea typeface="+mn-ea"/>
                          <a:cs typeface="Times New Roman" panose="02020603050405020304" pitchFamily="18" charset="0"/>
                        </a:rPr>
                        <a:t>0.0462 </a:t>
                      </a:r>
                      <a:endParaRPr lang="zh-CN" sz="1400" b="1" kern="100" dirty="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en-US" altLang="zh-CN" sz="1400" b="1" kern="100">
                          <a:effectLst/>
                          <a:latin typeface="+mn-lt"/>
                          <a:ea typeface="+mn-ea"/>
                          <a:cs typeface="Times New Roman" panose="02020603050405020304" pitchFamily="18" charset="0"/>
                        </a:rPr>
                        <a:t>0.0462</a:t>
                      </a:r>
                      <a:endParaRPr lang="zh-CN" sz="1400" b="1" kern="100" dirty="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9598296"/>
                  </a:ext>
                </a:extLst>
              </a:tr>
              <a:tr h="286541">
                <a:tc>
                  <a:txBody>
                    <a:bodyPr/>
                    <a:lstStyle/>
                    <a:p>
                      <a:pPr algn="l">
                        <a:lnSpc>
                          <a:spcPct val="120000"/>
                        </a:lnSpc>
                        <a:buNone/>
                      </a:pPr>
                      <a:r>
                        <a:rPr lang="zh-CN" sz="1400" b="1" kern="100">
                          <a:solidFill>
                            <a:srgbClr val="000000"/>
                          </a:solidFill>
                          <a:effectLst/>
                          <a:latin typeface="+mn-lt"/>
                          <a:ea typeface="+mn-ea"/>
                          <a:cs typeface="Times New Roman" panose="02020603050405020304" pitchFamily="18" charset="0"/>
                        </a:rPr>
                        <a:t>动量压缩因子</a:t>
                      </a:r>
                      <a:endParaRPr lang="zh-CN" sz="1400" b="1" kern="10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lang="en-US" altLang="zh-CN" sz="1400" b="1" kern="100" dirty="0">
                          <a:solidFill>
                            <a:srgbClr val="000000"/>
                          </a:solidFill>
                          <a:effectLst/>
                          <a:latin typeface="+mn-lt"/>
                          <a:ea typeface="+mn-ea"/>
                          <a:cs typeface="Times New Roman" panose="02020603050405020304" pitchFamily="18" charset="0"/>
                        </a:rPr>
                        <a:t>5.8</a:t>
                      </a:r>
                      <a:r>
                        <a:rPr lang="en-US" altLang="zh-CN" sz="1400" b="1" kern="100" dirty="0">
                          <a:effectLst/>
                          <a:latin typeface="+mn-lt"/>
                          <a:ea typeface="+mn-ea"/>
                          <a:cs typeface="Times New Roman" panose="02020603050405020304" pitchFamily="18" charset="0"/>
                        </a:rPr>
                        <a:t>×10</a:t>
                      </a:r>
                      <a:r>
                        <a:rPr lang="en-US" altLang="zh-CN" sz="1400" b="1" kern="100" baseline="30000" dirty="0">
                          <a:effectLst/>
                          <a:latin typeface="+mn-lt"/>
                          <a:ea typeface="+mn-ea"/>
                          <a:cs typeface="Times New Roman" panose="02020603050405020304" pitchFamily="18" charset="0"/>
                        </a:rPr>
                        <a:t>-3</a:t>
                      </a:r>
                      <a:endParaRPr lang="zh-CN" altLang="zh-CN" sz="1400" b="1" kern="100" dirty="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en-US" sz="1400" b="1" kern="100" dirty="0">
                          <a:solidFill>
                            <a:srgbClr val="000000"/>
                          </a:solidFill>
                          <a:effectLst/>
                          <a:latin typeface="+mn-lt"/>
                          <a:ea typeface="+mn-ea"/>
                          <a:cs typeface="Times New Roman" panose="02020603050405020304" pitchFamily="18" charset="0"/>
                        </a:rPr>
                        <a:t>9.044</a:t>
                      </a:r>
                      <a:r>
                        <a:rPr lang="en-US" sz="1400" b="1" kern="100" dirty="0">
                          <a:effectLst/>
                          <a:latin typeface="+mn-lt"/>
                          <a:ea typeface="+mn-ea"/>
                          <a:cs typeface="Times New Roman" panose="02020603050405020304" pitchFamily="18" charset="0"/>
                        </a:rPr>
                        <a:t>×10</a:t>
                      </a:r>
                      <a:r>
                        <a:rPr lang="en-US" sz="1400" b="1" kern="100" baseline="30000" dirty="0">
                          <a:effectLst/>
                          <a:latin typeface="+mn-lt"/>
                          <a:ea typeface="+mn-ea"/>
                          <a:cs typeface="Times New Roman" panose="02020603050405020304" pitchFamily="18" charset="0"/>
                        </a:rPr>
                        <a:t>-3</a:t>
                      </a:r>
                      <a:endParaRPr lang="zh-CN" sz="1400" b="1" kern="100" dirty="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lang="en-US" altLang="zh-CN" sz="1400" b="1" dirty="0">
                          <a:latin typeface="+mn-lt"/>
                          <a:ea typeface="Times New Roman" panose="02020603050405020304"/>
                        </a:rPr>
                        <a:t>9.076</a:t>
                      </a:r>
                      <a:r>
                        <a:rPr lang="en-US" altLang="zh-CN" sz="1400" b="1" dirty="0">
                          <a:latin typeface="+mn-lt"/>
                          <a:ea typeface="宋体" panose="02010600030101010101" pitchFamily="2" charset="-122"/>
                        </a:rPr>
                        <a:t>×</a:t>
                      </a:r>
                      <a:r>
                        <a:rPr lang="en-US" altLang="zh-CN" sz="1400" b="1" dirty="0">
                          <a:latin typeface="+mn-lt"/>
                          <a:ea typeface="Times New Roman" panose="02020603050405020304"/>
                        </a:rPr>
                        <a:t>10-3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89055802"/>
                  </a:ext>
                </a:extLst>
              </a:tr>
              <a:tr h="289425">
                <a:tc>
                  <a:txBody>
                    <a:bodyPr/>
                    <a:lstStyle/>
                    <a:p>
                      <a:pPr algn="l">
                        <a:lnSpc>
                          <a:spcPct val="120000"/>
                        </a:lnSpc>
                        <a:buNone/>
                      </a:pPr>
                      <a:r>
                        <a:rPr lang="zh-CN" sz="1400" b="1" kern="100">
                          <a:solidFill>
                            <a:srgbClr val="000000"/>
                          </a:solidFill>
                          <a:effectLst/>
                          <a:latin typeface="+mn-lt"/>
                          <a:ea typeface="+mn-ea"/>
                          <a:cs typeface="Times New Roman" panose="02020603050405020304" pitchFamily="18" charset="0"/>
                        </a:rPr>
                        <a:t>高频腔频率</a:t>
                      </a:r>
                      <a:r>
                        <a:rPr lang="en-US" sz="1400" b="1" kern="100">
                          <a:solidFill>
                            <a:srgbClr val="000000"/>
                          </a:solidFill>
                          <a:effectLst/>
                          <a:latin typeface="+mn-lt"/>
                          <a:ea typeface="+mn-ea"/>
                          <a:cs typeface="Times New Roman" panose="02020603050405020304" pitchFamily="18" charset="0"/>
                        </a:rPr>
                        <a:t>(MHz)</a:t>
                      </a:r>
                      <a:endParaRPr lang="zh-CN" sz="1400" b="1" kern="10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en-US" altLang="zh-CN" sz="1400" b="1" kern="100" dirty="0">
                          <a:effectLst/>
                          <a:latin typeface="+mn-lt"/>
                          <a:ea typeface="+mn-ea"/>
                          <a:cs typeface="Times New Roman" panose="02020603050405020304" pitchFamily="18" charset="0"/>
                        </a:rPr>
                        <a:t>499.7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en-US" sz="1400" b="1" kern="100" dirty="0">
                          <a:solidFill>
                            <a:srgbClr val="000000"/>
                          </a:solidFill>
                          <a:effectLst/>
                          <a:latin typeface="+mn-lt"/>
                          <a:ea typeface="+mn-ea"/>
                          <a:cs typeface="Times New Roman" panose="02020603050405020304" pitchFamily="18" charset="0"/>
                        </a:rPr>
                        <a:t>499.7</a:t>
                      </a:r>
                      <a:endParaRPr lang="zh-CN" sz="1400" b="1" kern="100" dirty="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lang="en-US" altLang="zh-CN" sz="1400" b="1" kern="100" dirty="0">
                          <a:solidFill>
                            <a:srgbClr val="000000"/>
                          </a:solidFill>
                          <a:effectLst/>
                          <a:latin typeface="+mn-lt"/>
                          <a:ea typeface="+mn-ea"/>
                          <a:cs typeface="Times New Roman" panose="02020603050405020304" pitchFamily="18" charset="0"/>
                        </a:rPr>
                        <a:t>499.7</a:t>
                      </a:r>
                      <a:endParaRPr lang="zh-CN" altLang="zh-CN" sz="1400" b="1" kern="100" dirty="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21150016"/>
                  </a:ext>
                </a:extLst>
              </a:tr>
              <a:tr h="289425">
                <a:tc>
                  <a:txBody>
                    <a:bodyPr/>
                    <a:lstStyle/>
                    <a:p>
                      <a:pPr algn="l">
                        <a:lnSpc>
                          <a:spcPct val="120000"/>
                        </a:lnSpc>
                        <a:buNone/>
                      </a:pPr>
                      <a:r>
                        <a:rPr lang="zh-CN" sz="1400" b="1" kern="100">
                          <a:solidFill>
                            <a:srgbClr val="000000"/>
                          </a:solidFill>
                          <a:effectLst/>
                          <a:latin typeface="+mn-lt"/>
                          <a:ea typeface="+mn-ea"/>
                          <a:cs typeface="Times New Roman" panose="02020603050405020304" pitchFamily="18" charset="0"/>
                        </a:rPr>
                        <a:t>高频腔电压</a:t>
                      </a:r>
                      <a:r>
                        <a:rPr lang="en-US" sz="1400" b="1" kern="100">
                          <a:solidFill>
                            <a:srgbClr val="000000"/>
                          </a:solidFill>
                          <a:effectLst/>
                          <a:latin typeface="+mn-lt"/>
                          <a:ea typeface="+mn-ea"/>
                          <a:cs typeface="Times New Roman" panose="02020603050405020304" pitchFamily="18" charset="0"/>
                        </a:rPr>
                        <a:t>(MV)</a:t>
                      </a:r>
                      <a:endParaRPr lang="zh-CN" sz="1400" b="1" kern="10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lang="en-US" altLang="zh-CN" sz="1400" b="1" kern="100" dirty="0">
                          <a:solidFill>
                            <a:srgbClr val="000000"/>
                          </a:solidFill>
                          <a:effectLst/>
                          <a:latin typeface="+mn-lt"/>
                          <a:ea typeface="+mn-ea"/>
                          <a:cs typeface="Times New Roman" panose="02020603050405020304" pitchFamily="18" charset="0"/>
                        </a:rPr>
                        <a:t>0.2</a:t>
                      </a:r>
                      <a:endParaRPr lang="zh-CN" altLang="zh-CN" sz="1400" b="1" kern="100" dirty="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en-US" sz="1400" b="1" kern="100" dirty="0">
                          <a:solidFill>
                            <a:srgbClr val="000000"/>
                          </a:solidFill>
                          <a:effectLst/>
                          <a:latin typeface="+mn-lt"/>
                          <a:ea typeface="+mn-ea"/>
                          <a:cs typeface="Times New Roman" panose="02020603050405020304" pitchFamily="18" charset="0"/>
                        </a:rPr>
                        <a:t>0.2</a:t>
                      </a:r>
                      <a:endParaRPr lang="zh-CN" sz="1400" b="1" kern="100" dirty="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lang="en-US" altLang="zh-CN" sz="1400" b="1" kern="100" dirty="0">
                          <a:solidFill>
                            <a:srgbClr val="000000"/>
                          </a:solidFill>
                          <a:effectLst/>
                          <a:latin typeface="+mn-lt"/>
                          <a:ea typeface="+mn-ea"/>
                          <a:cs typeface="Times New Roman" panose="02020603050405020304" pitchFamily="18" charset="0"/>
                        </a:rPr>
                        <a:t>0.7</a:t>
                      </a:r>
                      <a:endParaRPr lang="zh-CN" altLang="zh-CN" sz="1400" b="1" kern="100" dirty="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0282999"/>
                  </a:ext>
                </a:extLst>
              </a:tr>
              <a:tr h="289425">
                <a:tc>
                  <a:txBody>
                    <a:bodyPr/>
                    <a:lstStyle/>
                    <a:p>
                      <a:pPr algn="l">
                        <a:lnSpc>
                          <a:spcPct val="120000"/>
                        </a:lnSpc>
                        <a:buNone/>
                      </a:pPr>
                      <a:r>
                        <a:rPr lang="zh-CN" sz="1400" b="1" kern="100" dirty="0">
                          <a:solidFill>
                            <a:srgbClr val="000000"/>
                          </a:solidFill>
                          <a:effectLst/>
                          <a:latin typeface="+mn-lt"/>
                          <a:ea typeface="+mn-ea"/>
                          <a:cs typeface="Times New Roman" panose="02020603050405020304" pitchFamily="18" charset="0"/>
                        </a:rPr>
                        <a:t>谐波数</a:t>
                      </a:r>
                      <a:endParaRPr lang="zh-CN" sz="1400" b="1" kern="100" dirty="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en-US" altLang="zh-CN" sz="1400" b="1" kern="100" dirty="0">
                          <a:effectLst/>
                          <a:latin typeface="+mn-lt"/>
                          <a:ea typeface="+mn-ea"/>
                          <a:cs typeface="Times New Roman" panose="02020603050405020304" pitchFamily="18" charset="0"/>
                        </a:rPr>
                        <a:t>254</a:t>
                      </a:r>
                      <a:endParaRPr lang="zh-CN" sz="1400" b="1" kern="100" dirty="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en-US" sz="1400" b="1" kern="100" dirty="0">
                          <a:solidFill>
                            <a:srgbClr val="000000"/>
                          </a:solidFill>
                          <a:effectLst/>
                          <a:latin typeface="+mn-lt"/>
                          <a:ea typeface="+mn-ea"/>
                          <a:cs typeface="Times New Roman" panose="02020603050405020304" pitchFamily="18" charset="0"/>
                        </a:rPr>
                        <a:t>240</a:t>
                      </a:r>
                      <a:endParaRPr lang="zh-CN" sz="1400" b="1" kern="100" dirty="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indent="0" algn="ctr" fontAlgn="b">
                        <a:lnSpc>
                          <a:spcPct val="150000"/>
                        </a:lnSpc>
                        <a:spcBef>
                          <a:spcPts val="600"/>
                        </a:spcBef>
                        <a:spcAft>
                          <a:spcPts val="600"/>
                        </a:spcAft>
                      </a:pPr>
                      <a:r>
                        <a:rPr lang="en-US" altLang="zh-CN" sz="1400" b="1" dirty="0">
                          <a:latin typeface="+mn-lt"/>
                          <a:ea typeface="Times New Roman" panose="02020603050405020304"/>
                        </a:rPr>
                        <a:t>240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04362200"/>
                  </a:ext>
                </a:extLst>
              </a:tr>
              <a:tr h="289425">
                <a:tc>
                  <a:txBody>
                    <a:bodyPr/>
                    <a:lstStyle/>
                    <a:p>
                      <a:pPr algn="l">
                        <a:lnSpc>
                          <a:spcPct val="120000"/>
                        </a:lnSpc>
                        <a:buNone/>
                      </a:pPr>
                      <a:r>
                        <a:rPr lang="zh-CN" altLang="en-US" sz="1400" b="1" kern="100" dirty="0">
                          <a:solidFill>
                            <a:srgbClr val="000000"/>
                          </a:solidFill>
                          <a:effectLst/>
                          <a:latin typeface="+mn-lt"/>
                          <a:ea typeface="+mn-ea"/>
                          <a:cs typeface="Times New Roman" panose="02020603050405020304" pitchFamily="18" charset="0"/>
                        </a:rPr>
                        <a:t>自然</a:t>
                      </a:r>
                      <a:r>
                        <a:rPr lang="zh-CN" sz="1400" b="1" kern="100" dirty="0">
                          <a:solidFill>
                            <a:srgbClr val="000000"/>
                          </a:solidFill>
                          <a:effectLst/>
                          <a:latin typeface="+mn-lt"/>
                          <a:ea typeface="+mn-ea"/>
                          <a:cs typeface="Times New Roman" panose="02020603050405020304" pitchFamily="18" charset="0"/>
                        </a:rPr>
                        <a:t>色品</a:t>
                      </a:r>
                      <a:r>
                        <a:rPr lang="en-US" sz="1400" b="1" kern="100" dirty="0">
                          <a:solidFill>
                            <a:srgbClr val="000000"/>
                          </a:solidFill>
                          <a:effectLst/>
                          <a:latin typeface="+mn-lt"/>
                          <a:ea typeface="+mn-ea"/>
                          <a:cs typeface="Times New Roman" panose="02020603050405020304" pitchFamily="18" charset="0"/>
                        </a:rPr>
                        <a:t>x/y</a:t>
                      </a:r>
                      <a:endParaRPr lang="zh-CN" sz="1400" b="1" kern="100" dirty="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en-US" altLang="zh-CN" sz="1400" b="1" kern="100" dirty="0">
                          <a:effectLst/>
                          <a:latin typeface="+mn-lt"/>
                          <a:ea typeface="+mn-ea"/>
                          <a:cs typeface="Times New Roman" panose="02020603050405020304" pitchFamily="18" charset="0"/>
                        </a:rPr>
                        <a:t>-16.7/-15.1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en-US" sz="1400" b="1" kern="100" dirty="0">
                          <a:solidFill>
                            <a:srgbClr val="000000"/>
                          </a:solidFill>
                          <a:effectLst/>
                          <a:latin typeface="+mn-lt"/>
                          <a:ea typeface="+mn-ea"/>
                          <a:cs typeface="Times New Roman" panose="02020603050405020304" pitchFamily="18" charset="0"/>
                        </a:rPr>
                        <a:t>-11.863/-13.050</a:t>
                      </a:r>
                      <a:endParaRPr lang="zh-CN" sz="1400" b="1" kern="100" dirty="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indent="0" algn="ctr" fontAlgn="b">
                        <a:lnSpc>
                          <a:spcPct val="150000"/>
                        </a:lnSpc>
                        <a:spcBef>
                          <a:spcPts val="600"/>
                        </a:spcBef>
                        <a:spcAft>
                          <a:spcPts val="600"/>
                        </a:spcAft>
                      </a:pPr>
                      <a:r>
                        <a:rPr lang="en-US" altLang="zh-CN" sz="1400" b="1" dirty="0">
                          <a:latin typeface="+mn-lt"/>
                          <a:ea typeface="Times New Roman" panose="02020603050405020304"/>
                        </a:rPr>
                        <a:t>-13.159/-12.681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11371747"/>
                  </a:ext>
                </a:extLst>
              </a:tr>
              <a:tr h="289425">
                <a:tc>
                  <a:txBody>
                    <a:bodyPr/>
                    <a:lstStyle/>
                    <a:p>
                      <a:pPr algn="l">
                        <a:lnSpc>
                          <a:spcPct val="120000"/>
                        </a:lnSpc>
                        <a:buNone/>
                      </a:pPr>
                      <a:r>
                        <a:rPr lang="zh-CN" sz="1400" b="1" kern="100" dirty="0">
                          <a:solidFill>
                            <a:srgbClr val="000000"/>
                          </a:solidFill>
                          <a:effectLst/>
                          <a:latin typeface="+mn-lt"/>
                          <a:ea typeface="+mn-ea"/>
                          <a:cs typeface="Times New Roman" panose="02020603050405020304" pitchFamily="18" charset="0"/>
                        </a:rPr>
                        <a:t>工作点</a:t>
                      </a:r>
                      <a:r>
                        <a:rPr lang="en-US" sz="1400" b="1" kern="100" dirty="0">
                          <a:solidFill>
                            <a:srgbClr val="000000"/>
                          </a:solidFill>
                          <a:effectLst/>
                          <a:latin typeface="+mn-lt"/>
                          <a:ea typeface="+mn-ea"/>
                          <a:cs typeface="Times New Roman" panose="02020603050405020304" pitchFamily="18" charset="0"/>
                        </a:rPr>
                        <a:t>x/y</a:t>
                      </a:r>
                      <a:endParaRPr lang="zh-CN" sz="1400" b="1" kern="100" dirty="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en-US" altLang="zh-CN" sz="1400" b="1" kern="100" dirty="0">
                          <a:effectLst/>
                          <a:latin typeface="+mn-lt"/>
                          <a:ea typeface="+mn-ea"/>
                          <a:cs typeface="Times New Roman" panose="02020603050405020304" pitchFamily="18" charset="0"/>
                        </a:rPr>
                        <a:t>12.18/12.23</a:t>
                      </a:r>
                      <a:endParaRPr lang="zh-CN" sz="1400" b="1" kern="100" dirty="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en-US" sz="1400" b="1" kern="100" dirty="0">
                          <a:solidFill>
                            <a:srgbClr val="000000"/>
                          </a:solidFill>
                          <a:effectLst/>
                          <a:latin typeface="+mn-lt"/>
                          <a:ea typeface="+mn-ea"/>
                          <a:cs typeface="Times New Roman" panose="02020603050405020304" pitchFamily="18" charset="0"/>
                        </a:rPr>
                        <a:t>10.302/11.274</a:t>
                      </a:r>
                      <a:endParaRPr lang="zh-CN" sz="1400" b="1" kern="100" dirty="0">
                        <a:effectLst/>
                        <a:latin typeface="+mn-lt"/>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en-US" altLang="zh-CN" sz="1400" b="1" kern="100" dirty="0">
                          <a:effectLst/>
                          <a:latin typeface="+mn-lt"/>
                          <a:ea typeface="+mn-ea"/>
                          <a:cs typeface="Times New Roman" panose="02020603050405020304" pitchFamily="18" charset="0"/>
                        </a:rPr>
                        <a:t>11.406/10.648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18282519"/>
                  </a:ext>
                </a:extLst>
              </a:tr>
            </a:tbl>
          </a:graphicData>
        </a:graphic>
      </p:graphicFrame>
      <p:pic>
        <p:nvPicPr>
          <p:cNvPr id="8" name="图片 7">
            <a:extLst>
              <a:ext uri="{FF2B5EF4-FFF2-40B4-BE49-F238E27FC236}">
                <a16:creationId xmlns:a16="http://schemas.microsoft.com/office/drawing/2014/main" id="{FF8D4EC2-8161-CC07-E92E-A5FBBE0B667C}"/>
              </a:ext>
            </a:extLst>
          </p:cNvPr>
          <p:cNvPicPr/>
          <p:nvPr/>
        </p:nvPicPr>
        <p:blipFill rotWithShape="1">
          <a:blip r:embed="rId2" cstate="print">
            <a:extLst>
              <a:ext uri="{28A0092B-C50C-407E-A947-70E740481C1C}">
                <a14:useLocalDpi xmlns:a14="http://schemas.microsoft.com/office/drawing/2010/main" val="0"/>
              </a:ext>
            </a:extLst>
          </a:blip>
          <a:srcRect t="30877" r="50562" b="32072"/>
          <a:stretch>
            <a:fillRect/>
          </a:stretch>
        </p:blipFill>
        <p:spPr bwMode="auto">
          <a:xfrm>
            <a:off x="10681052" y="51234"/>
            <a:ext cx="1397704" cy="646330"/>
          </a:xfrm>
          <a:prstGeom prst="rect">
            <a:avLst/>
          </a:prstGeom>
          <a:ln>
            <a:noFill/>
          </a:ln>
        </p:spPr>
      </p:pic>
    </p:spTree>
    <p:extLst>
      <p:ext uri="{BB962C8B-B14F-4D97-AF65-F5344CB8AC3E}">
        <p14:creationId xmlns:p14="http://schemas.microsoft.com/office/powerpoint/2010/main" val="1681548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1D8D7DD6-7BDA-0A74-A54E-C2A5F9CDBF98}"/>
              </a:ext>
            </a:extLst>
          </p:cNvPr>
          <p:cNvSpPr>
            <a:spLocks noGrp="1"/>
          </p:cNvSpPr>
          <p:nvPr>
            <p:ph type="sldNum" sz="quarter" idx="12"/>
          </p:nvPr>
        </p:nvSpPr>
        <p:spPr/>
        <p:txBody>
          <a:bodyPr/>
          <a:lstStyle/>
          <a:p>
            <a:fld id="{C527D314-A2A3-4123-AB0C-DD7768E90F2B}" type="slidenum">
              <a:rPr lang="zh-CN" altLang="en-US" smtClean="0"/>
              <a:t>7</a:t>
            </a:fld>
            <a:endParaRPr lang="zh-CN" altLang="en-US" dirty="0"/>
          </a:p>
        </p:txBody>
      </p:sp>
      <p:sp>
        <p:nvSpPr>
          <p:cNvPr id="3" name="内容占位符 2">
            <a:extLst>
              <a:ext uri="{FF2B5EF4-FFF2-40B4-BE49-F238E27FC236}">
                <a16:creationId xmlns:a16="http://schemas.microsoft.com/office/drawing/2014/main" id="{FB849588-82F1-B9F3-64B4-EBF699FF9082}"/>
              </a:ext>
            </a:extLst>
          </p:cNvPr>
          <p:cNvSpPr>
            <a:spLocks noGrp="1"/>
          </p:cNvSpPr>
          <p:nvPr>
            <p:ph sz="quarter" idx="13"/>
          </p:nvPr>
        </p:nvSpPr>
        <p:spPr/>
        <p:txBody>
          <a:bodyPr/>
          <a:lstStyle/>
          <a:p>
            <a:pPr algn="ctr"/>
            <a:r>
              <a:rPr lang="en-US" altLang="zh-CN" dirty="0"/>
              <a:t>1. </a:t>
            </a:r>
            <a:r>
              <a:rPr lang="zh-CN" altLang="en-US" dirty="0"/>
              <a:t>正电子阻尼环三种光学方案对比</a:t>
            </a:r>
            <a:r>
              <a:rPr lang="en-US" altLang="zh-CN" dirty="0"/>
              <a:t>——</a:t>
            </a:r>
            <a:r>
              <a:rPr lang="zh-CN" altLang="en-US" dirty="0"/>
              <a:t>动力学孔径</a:t>
            </a:r>
          </a:p>
        </p:txBody>
      </p:sp>
      <p:pic>
        <p:nvPicPr>
          <p:cNvPr id="14" name="内容占位符 13">
            <a:extLst>
              <a:ext uri="{FF2B5EF4-FFF2-40B4-BE49-F238E27FC236}">
                <a16:creationId xmlns:a16="http://schemas.microsoft.com/office/drawing/2014/main" id="{1527EF77-F798-EF66-7D52-5A6F9866221C}"/>
              </a:ext>
            </a:extLst>
          </p:cNvPr>
          <p:cNvPicPr>
            <a:picLocks noGrp="1" noChangeAspect="1"/>
          </p:cNvPicPr>
          <p:nvPr>
            <p:ph sz="quarter" idx="14"/>
          </p:nvPr>
        </p:nvPicPr>
        <p:blipFill>
          <a:blip r:embed="rId3">
            <a:extLst>
              <a:ext uri="{28A0092B-C50C-407E-A947-70E740481C1C}">
                <a14:useLocalDpi xmlns:a14="http://schemas.microsoft.com/office/drawing/2010/main" val="0"/>
              </a:ext>
            </a:extLst>
          </a:blip>
          <a:stretch>
            <a:fillRect/>
          </a:stretch>
        </p:blipFill>
        <p:spPr>
          <a:xfrm>
            <a:off x="8120986" y="3515919"/>
            <a:ext cx="3800609" cy="2850457"/>
          </a:xfrm>
          <a:prstGeom prst="rect">
            <a:avLst/>
          </a:prstGeom>
        </p:spPr>
      </p:pic>
      <p:pic>
        <p:nvPicPr>
          <p:cNvPr id="5" name="图片 4" descr="动力学孔径">
            <a:extLst>
              <a:ext uri="{FF2B5EF4-FFF2-40B4-BE49-F238E27FC236}">
                <a16:creationId xmlns:a16="http://schemas.microsoft.com/office/drawing/2014/main" id="{0C0D8858-F78A-6D3E-AA63-F7AB4BF8EFE0}"/>
              </a:ext>
            </a:extLst>
          </p:cNvPr>
          <p:cNvPicPr>
            <a:picLocks noChangeAspect="1"/>
          </p:cNvPicPr>
          <p:nvPr/>
        </p:nvPicPr>
        <p:blipFill>
          <a:blip r:embed="rId4"/>
          <a:stretch>
            <a:fillRect/>
          </a:stretch>
        </p:blipFill>
        <p:spPr>
          <a:xfrm>
            <a:off x="233112" y="3444168"/>
            <a:ext cx="3758545" cy="2813020"/>
          </a:xfrm>
          <a:prstGeom prst="rect">
            <a:avLst/>
          </a:prstGeom>
        </p:spPr>
      </p:pic>
      <p:grpSp>
        <p:nvGrpSpPr>
          <p:cNvPr id="9" name="组合 8">
            <a:extLst>
              <a:ext uri="{FF2B5EF4-FFF2-40B4-BE49-F238E27FC236}">
                <a16:creationId xmlns:a16="http://schemas.microsoft.com/office/drawing/2014/main" id="{F7F0A8EF-CFD8-CC3B-83D2-975FBCC35785}"/>
              </a:ext>
            </a:extLst>
          </p:cNvPr>
          <p:cNvGrpSpPr/>
          <p:nvPr/>
        </p:nvGrpSpPr>
        <p:grpSpPr>
          <a:xfrm>
            <a:off x="4180950" y="3444573"/>
            <a:ext cx="3940036" cy="2850457"/>
            <a:chOff x="5740189" y="1534993"/>
            <a:chExt cx="6168623" cy="4468435"/>
          </a:xfrm>
        </p:grpSpPr>
        <p:pic>
          <p:nvPicPr>
            <p:cNvPr id="10" name="图片 9" descr="Figure_1">
              <a:extLst>
                <a:ext uri="{FF2B5EF4-FFF2-40B4-BE49-F238E27FC236}">
                  <a16:creationId xmlns:a16="http://schemas.microsoft.com/office/drawing/2014/main" id="{54E21DDF-6DE8-44DB-0A70-5FF10FCAA25F}"/>
                </a:ext>
              </a:extLst>
            </p:cNvPr>
            <p:cNvPicPr>
              <a:picLocks noChangeAspect="1"/>
            </p:cNvPicPr>
            <p:nvPr/>
          </p:nvPicPr>
          <p:blipFill>
            <a:blip r:embed="rId5"/>
            <a:srcRect r="17142"/>
            <a:stretch>
              <a:fillRect/>
            </a:stretch>
          </p:blipFill>
          <p:spPr>
            <a:xfrm>
              <a:off x="5740189" y="1534993"/>
              <a:ext cx="6168623" cy="4468435"/>
            </a:xfrm>
            <a:prstGeom prst="rect">
              <a:avLst/>
            </a:prstGeom>
          </p:spPr>
        </p:pic>
        <p:sp>
          <p:nvSpPr>
            <p:cNvPr id="11" name="矩形 10">
              <a:extLst>
                <a:ext uri="{FF2B5EF4-FFF2-40B4-BE49-F238E27FC236}">
                  <a16:creationId xmlns:a16="http://schemas.microsoft.com/office/drawing/2014/main" id="{D072D49C-8659-C569-1907-DAAD5FB5B35E}"/>
                </a:ext>
              </a:extLst>
            </p:cNvPr>
            <p:cNvSpPr/>
            <p:nvPr/>
          </p:nvSpPr>
          <p:spPr>
            <a:xfrm>
              <a:off x="8487652" y="3797845"/>
              <a:ext cx="964888" cy="177270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mc:AlternateContent xmlns:mc="http://schemas.openxmlformats.org/markup-compatibility/2006" xmlns:a14="http://schemas.microsoft.com/office/drawing/2010/main">
        <mc:Choice Requires="a14">
          <p:sp>
            <p:nvSpPr>
              <p:cNvPr id="15" name="内容占位符 3">
                <a:extLst>
                  <a:ext uri="{FF2B5EF4-FFF2-40B4-BE49-F238E27FC236}">
                    <a16:creationId xmlns:a16="http://schemas.microsoft.com/office/drawing/2014/main" id="{9DE66B23-113B-A7FF-F103-8427AB71AED3}"/>
                  </a:ext>
                </a:extLst>
              </p:cNvPr>
              <p:cNvSpPr txBox="1">
                <a:spLocks/>
              </p:cNvSpPr>
              <p:nvPr/>
            </p:nvSpPr>
            <p:spPr>
              <a:xfrm>
                <a:off x="233112" y="901878"/>
                <a:ext cx="11725776" cy="269962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b="1" i="0" kern="1200" baseline="0">
                    <a:solidFill>
                      <a:schemeClr val="tx1"/>
                    </a:solidFill>
                    <a:latin typeface="Arial" panose="020B0604020202020204" pitchFamily="34" charset="0"/>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b="1" i="0" kern="1200" baseline="0">
                    <a:solidFill>
                      <a:schemeClr val="tx1"/>
                    </a:solidFill>
                    <a:latin typeface="Arial" panose="020B0604020202020204" pitchFamily="34" charset="0"/>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1" i="0" kern="1200" baseline="0">
                    <a:solidFill>
                      <a:schemeClr val="tx1"/>
                    </a:solidFill>
                    <a:latin typeface="Arial" panose="020B0604020202020204" pitchFamily="34" charset="0"/>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1" i="0" kern="1200" baseline="0">
                    <a:solidFill>
                      <a:schemeClr val="tx1"/>
                    </a:solidFill>
                    <a:latin typeface="Arial" panose="020B0604020202020204" pitchFamily="34" charset="0"/>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b="1" i="0" kern="1200" baseline="0">
                    <a:solidFill>
                      <a:schemeClr val="tx1"/>
                    </a:solidFill>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25000"/>
                  </a:lnSpc>
                  <a:buFont typeface="Wingdings" panose="05000000000000000000" pitchFamily="2" charset="2"/>
                  <a:buChar char="n"/>
                </a:pPr>
                <a:r>
                  <a:rPr lang="zh-CN" altLang="en-US" sz="2000" dirty="0"/>
                  <a:t>动力学孔径：四六极组合 </a:t>
                </a:r>
                <a:r>
                  <a:rPr lang="en-US" altLang="zh-CN" sz="2000" dirty="0"/>
                  <a:t>&gt; </a:t>
                </a:r>
                <a:r>
                  <a:rPr lang="zh-CN" altLang="en-US" sz="2000" dirty="0"/>
                  <a:t>纯</a:t>
                </a:r>
                <a:r>
                  <a:rPr lang="en-US" altLang="zh-CN" sz="2000" dirty="0"/>
                  <a:t>FODO &gt; </a:t>
                </a:r>
                <a:r>
                  <a:rPr lang="zh-CN" altLang="en-US" sz="2000" dirty="0"/>
                  <a:t>反转二极铁</a:t>
                </a:r>
                <a:endParaRPr lang="en-US" altLang="zh-CN" sz="2000" dirty="0"/>
              </a:p>
              <a:p>
                <a:pPr marL="342900" indent="-342900">
                  <a:lnSpc>
                    <a:spcPct val="125000"/>
                  </a:lnSpc>
                  <a:buFont typeface="Wingdings" panose="05000000000000000000" pitchFamily="2" charset="2"/>
                  <a:buChar char="n"/>
                </a:pPr>
                <a:r>
                  <a:rPr lang="zh-CN" altLang="en-US" sz="2000" dirty="0"/>
                  <a:t>在四六极组合方案中能够实现最优的色品校正，因此动力学孔径最大；纯</a:t>
                </a:r>
                <a:r>
                  <a:rPr lang="en-US" altLang="zh-CN" sz="2000" dirty="0"/>
                  <a:t>FODO</a:t>
                </a:r>
                <a:r>
                  <a:rPr lang="zh-CN" altLang="en-US" sz="2000" dirty="0"/>
                  <a:t>方案动力学孔径会变小一点，但六极铁极面场很高；反转二极铁方案动力学孔径最小，但已经满足</a:t>
                </a:r>
                <a14:m>
                  <m:oMath xmlns:m="http://schemas.openxmlformats.org/officeDocument/2006/math">
                    <m:sSub>
                      <m:sSubPr>
                        <m:ctrlPr>
                          <a:rPr lang="en-US" altLang="zh-CN" sz="2000" i="1">
                            <a:latin typeface="Cambria Math" panose="02040503050406030204" pitchFamily="18" charset="0"/>
                          </a:rPr>
                        </m:ctrlPr>
                      </m:sSubPr>
                      <m:e>
                        <m:r>
                          <a:rPr lang="zh-CN" altLang="en-US" sz="2000" i="1">
                            <a:latin typeface="Cambria Math" panose="02040503050406030204" pitchFamily="18" charset="0"/>
                          </a:rPr>
                          <m:t>（</m:t>
                        </m:r>
                        <m:r>
                          <a:rPr lang="en-US" altLang="zh-CN" sz="2000" i="1">
                            <a:latin typeface="Cambria Math" panose="02040503050406030204" pitchFamily="18" charset="0"/>
                          </a:rPr>
                          <m:t>𝟓</m:t>
                        </m:r>
                        <m:r>
                          <a:rPr lang="zh-CN" altLang="en-US" sz="2000" i="1">
                            <a:latin typeface="Cambria Math" panose="02040503050406030204" pitchFamily="18" charset="0"/>
                          </a:rPr>
                          <m:t>𝝈</m:t>
                        </m:r>
                      </m:e>
                      <m:sub>
                        <m:r>
                          <a:rPr lang="en-US" altLang="zh-CN" sz="2000" i="1">
                            <a:latin typeface="Cambria Math" panose="02040503050406030204" pitchFamily="18" charset="0"/>
                          </a:rPr>
                          <m:t>𝒊𝒏𝒋</m:t>
                        </m:r>
                      </m:sub>
                    </m:sSub>
                    <m:r>
                      <a:rPr lang="zh-CN" altLang="en-US" sz="2000" i="1">
                        <a:latin typeface="Cambria Math" panose="02040503050406030204" pitchFamily="18" charset="0"/>
                      </a:rPr>
                      <m:t>）</m:t>
                    </m:r>
                  </m:oMath>
                </a14:m>
                <a:r>
                  <a:rPr lang="zh-CN" altLang="en-US" sz="2000" dirty="0"/>
                  <a:t>以上的动力学孔径，且</a:t>
                </a:r>
                <a:r>
                  <a:rPr lang="zh-CN" altLang="en-US" sz="2000" dirty="0">
                    <a:solidFill>
                      <a:srgbClr val="FF0000"/>
                    </a:solidFill>
                  </a:rPr>
                  <a:t>阻尼时间能缩短</a:t>
                </a:r>
                <a:r>
                  <a:rPr lang="en-US" altLang="zh-CN" sz="2000" dirty="0">
                    <a:solidFill>
                      <a:srgbClr val="FF0000"/>
                    </a:solidFill>
                  </a:rPr>
                  <a:t>40%</a:t>
                </a:r>
                <a:r>
                  <a:rPr lang="zh-CN" altLang="en-US" sz="2000" dirty="0">
                    <a:solidFill>
                      <a:srgbClr val="FF0000"/>
                    </a:solidFill>
                  </a:rPr>
                  <a:t>左右</a:t>
                </a:r>
                <a:endParaRPr lang="en-US" altLang="zh-CN" sz="2000" dirty="0">
                  <a:solidFill>
                    <a:srgbClr val="FF0000"/>
                  </a:solidFill>
                </a:endParaRPr>
              </a:p>
              <a:p>
                <a:pPr marL="342900" indent="-342900">
                  <a:lnSpc>
                    <a:spcPct val="125000"/>
                  </a:lnSpc>
                  <a:buFont typeface="Wingdings" panose="05000000000000000000" pitchFamily="2" charset="2"/>
                  <a:buChar char="n"/>
                </a:pPr>
                <a:r>
                  <a:rPr lang="zh-CN" altLang="en-US" sz="2000" dirty="0"/>
                  <a:t>在</a:t>
                </a:r>
                <a:r>
                  <a:rPr lang="en-US" altLang="zh-CN" sz="2000" dirty="0"/>
                  <a:t>2026.3.30</a:t>
                </a:r>
                <a:r>
                  <a:rPr lang="zh-CN" altLang="en-US" sz="2000" dirty="0"/>
                  <a:t>召开的阻尼环方案评审会议中，最终决定</a:t>
                </a:r>
                <a:r>
                  <a:rPr lang="en-US" altLang="zh-CN" sz="2000" dirty="0"/>
                  <a:t>STCF</a:t>
                </a:r>
                <a:r>
                  <a:rPr lang="zh-CN" altLang="en-US" sz="2000" dirty="0"/>
                  <a:t>阻尼环</a:t>
                </a:r>
                <a:r>
                  <a:rPr lang="zh-CN" altLang="en-US" sz="2000" dirty="0">
                    <a:solidFill>
                      <a:schemeClr val="accent1"/>
                    </a:solidFill>
                  </a:rPr>
                  <a:t>基于反转二极铁方案进行设计优化</a:t>
                </a:r>
                <a:endParaRPr lang="en-US" altLang="zh-CN" sz="2000" dirty="0">
                  <a:solidFill>
                    <a:schemeClr val="accent1"/>
                  </a:solidFill>
                </a:endParaRPr>
              </a:p>
            </p:txBody>
          </p:sp>
        </mc:Choice>
        <mc:Fallback xmlns="">
          <p:sp>
            <p:nvSpPr>
              <p:cNvPr id="15" name="内容占位符 3">
                <a:extLst>
                  <a:ext uri="{FF2B5EF4-FFF2-40B4-BE49-F238E27FC236}">
                    <a16:creationId xmlns:a16="http://schemas.microsoft.com/office/drawing/2014/main" id="{9DE66B23-113B-A7FF-F103-8427AB71AED3}"/>
                  </a:ext>
                </a:extLst>
              </p:cNvPr>
              <p:cNvSpPr txBox="1">
                <a:spLocks noRot="1" noChangeAspect="1" noMove="1" noResize="1" noEditPoints="1" noAdjustHandles="1" noChangeArrowheads="1" noChangeShapeType="1" noTextEdit="1"/>
              </p:cNvSpPr>
              <p:nvPr/>
            </p:nvSpPr>
            <p:spPr>
              <a:xfrm>
                <a:off x="233112" y="901878"/>
                <a:ext cx="11725776" cy="2699624"/>
              </a:xfrm>
              <a:prstGeom prst="rect">
                <a:avLst/>
              </a:prstGeom>
              <a:blipFill>
                <a:blip r:embed="rId6"/>
                <a:stretch>
                  <a:fillRect l="-468" r="-520"/>
                </a:stretch>
              </a:blipFill>
            </p:spPr>
            <p:txBody>
              <a:bodyPr/>
              <a:lstStyle/>
              <a:p>
                <a:r>
                  <a:rPr lang="zh-CN" altLang="en-US">
                    <a:noFill/>
                  </a:rPr>
                  <a:t> </a:t>
                </a:r>
              </a:p>
            </p:txBody>
          </p:sp>
        </mc:Fallback>
      </mc:AlternateContent>
      <p:sp>
        <p:nvSpPr>
          <p:cNvPr id="16" name="文本框 15">
            <a:extLst>
              <a:ext uri="{FF2B5EF4-FFF2-40B4-BE49-F238E27FC236}">
                <a16:creationId xmlns:a16="http://schemas.microsoft.com/office/drawing/2014/main" id="{B4793157-AAC7-008C-20DA-EA339FF99F50}"/>
              </a:ext>
            </a:extLst>
          </p:cNvPr>
          <p:cNvSpPr txBox="1"/>
          <p:nvPr/>
        </p:nvSpPr>
        <p:spPr>
          <a:xfrm>
            <a:off x="942737" y="6302577"/>
            <a:ext cx="2339293" cy="369332"/>
          </a:xfrm>
          <a:prstGeom prst="rect">
            <a:avLst/>
          </a:prstGeom>
          <a:noFill/>
        </p:spPr>
        <p:txBody>
          <a:bodyPr wrap="square" rtlCol="0">
            <a:spAutoFit/>
          </a:bodyPr>
          <a:lstStyle/>
          <a:p>
            <a:pPr algn="ctr"/>
            <a:r>
              <a:rPr lang="zh-CN" altLang="en-US" b="1" dirty="0"/>
              <a:t>反转二极铁方案</a:t>
            </a:r>
          </a:p>
        </p:txBody>
      </p:sp>
      <p:sp>
        <p:nvSpPr>
          <p:cNvPr id="17" name="文本框 16">
            <a:extLst>
              <a:ext uri="{FF2B5EF4-FFF2-40B4-BE49-F238E27FC236}">
                <a16:creationId xmlns:a16="http://schemas.microsoft.com/office/drawing/2014/main" id="{3181C263-91F5-FBB5-8F17-962FEB9828A1}"/>
              </a:ext>
            </a:extLst>
          </p:cNvPr>
          <p:cNvSpPr txBox="1"/>
          <p:nvPr/>
        </p:nvSpPr>
        <p:spPr>
          <a:xfrm>
            <a:off x="5144489" y="6302577"/>
            <a:ext cx="2339293" cy="369332"/>
          </a:xfrm>
          <a:prstGeom prst="rect">
            <a:avLst/>
          </a:prstGeom>
          <a:noFill/>
        </p:spPr>
        <p:txBody>
          <a:bodyPr wrap="square" rtlCol="0">
            <a:spAutoFit/>
          </a:bodyPr>
          <a:lstStyle/>
          <a:p>
            <a:pPr algn="ctr"/>
            <a:r>
              <a:rPr lang="zh-CN" altLang="en-US" b="1" dirty="0"/>
              <a:t>纯</a:t>
            </a:r>
            <a:r>
              <a:rPr lang="en-US" altLang="zh-CN" b="1" dirty="0"/>
              <a:t>FODO</a:t>
            </a:r>
            <a:r>
              <a:rPr lang="zh-CN" altLang="en-US" b="1" dirty="0"/>
              <a:t>方案</a:t>
            </a:r>
          </a:p>
        </p:txBody>
      </p:sp>
      <p:sp>
        <p:nvSpPr>
          <p:cNvPr id="18" name="文本框 17">
            <a:extLst>
              <a:ext uri="{FF2B5EF4-FFF2-40B4-BE49-F238E27FC236}">
                <a16:creationId xmlns:a16="http://schemas.microsoft.com/office/drawing/2014/main" id="{00A085A0-6719-5BC2-7E04-B162EEB54F47}"/>
              </a:ext>
            </a:extLst>
          </p:cNvPr>
          <p:cNvSpPr txBox="1"/>
          <p:nvPr/>
        </p:nvSpPr>
        <p:spPr>
          <a:xfrm>
            <a:off x="8851643" y="6302577"/>
            <a:ext cx="2339293" cy="369332"/>
          </a:xfrm>
          <a:prstGeom prst="rect">
            <a:avLst/>
          </a:prstGeom>
          <a:noFill/>
        </p:spPr>
        <p:txBody>
          <a:bodyPr wrap="square" rtlCol="0">
            <a:spAutoFit/>
          </a:bodyPr>
          <a:lstStyle/>
          <a:p>
            <a:pPr algn="ctr"/>
            <a:r>
              <a:rPr lang="zh-CN" altLang="en-US" b="1" dirty="0"/>
              <a:t>四六极组合方案</a:t>
            </a:r>
          </a:p>
        </p:txBody>
      </p:sp>
      <p:sp>
        <p:nvSpPr>
          <p:cNvPr id="20" name="矩形 19">
            <a:extLst>
              <a:ext uri="{FF2B5EF4-FFF2-40B4-BE49-F238E27FC236}">
                <a16:creationId xmlns:a16="http://schemas.microsoft.com/office/drawing/2014/main" id="{8DA5FFA3-2DCA-F8C4-09CE-166CD89696E8}"/>
              </a:ext>
            </a:extLst>
          </p:cNvPr>
          <p:cNvSpPr/>
          <p:nvPr/>
        </p:nvSpPr>
        <p:spPr>
          <a:xfrm>
            <a:off x="9741193" y="5166640"/>
            <a:ext cx="616295" cy="85130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a:extLst>
              <a:ext uri="{FF2B5EF4-FFF2-40B4-BE49-F238E27FC236}">
                <a16:creationId xmlns:a16="http://schemas.microsoft.com/office/drawing/2014/main" id="{36D324CE-1926-90C4-16A5-F71E582AD3A3}"/>
              </a:ext>
            </a:extLst>
          </p:cNvPr>
          <p:cNvSpPr/>
          <p:nvPr/>
        </p:nvSpPr>
        <p:spPr>
          <a:xfrm>
            <a:off x="1694165" y="4538342"/>
            <a:ext cx="734886" cy="139733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Figure_1">
            <a:extLst>
              <a:ext uri="{FF2B5EF4-FFF2-40B4-BE49-F238E27FC236}">
                <a16:creationId xmlns:a16="http://schemas.microsoft.com/office/drawing/2014/main" id="{43F32941-19C5-28B0-C5AE-80EDD4197222}"/>
              </a:ext>
            </a:extLst>
          </p:cNvPr>
          <p:cNvPicPr>
            <a:picLocks noChangeAspect="1"/>
          </p:cNvPicPr>
          <p:nvPr/>
        </p:nvPicPr>
        <p:blipFill>
          <a:blip r:embed="rId5"/>
          <a:srcRect l="82665" t="6232" r="1246" b="57633"/>
          <a:stretch>
            <a:fillRect/>
          </a:stretch>
        </p:blipFill>
        <p:spPr>
          <a:xfrm>
            <a:off x="7075558" y="3674157"/>
            <a:ext cx="816447" cy="1100626"/>
          </a:xfrm>
          <a:prstGeom prst="rect">
            <a:avLst/>
          </a:prstGeom>
        </p:spPr>
      </p:pic>
      <p:pic>
        <p:nvPicPr>
          <p:cNvPr id="12" name="图片 11">
            <a:extLst>
              <a:ext uri="{FF2B5EF4-FFF2-40B4-BE49-F238E27FC236}">
                <a16:creationId xmlns:a16="http://schemas.microsoft.com/office/drawing/2014/main" id="{97506276-6811-3BF6-10F3-E7E174C4D76B}"/>
              </a:ext>
            </a:extLst>
          </p:cNvPr>
          <p:cNvPicPr/>
          <p:nvPr/>
        </p:nvPicPr>
        <p:blipFill rotWithShape="1">
          <a:blip r:embed="rId7" cstate="print">
            <a:extLst>
              <a:ext uri="{28A0092B-C50C-407E-A947-70E740481C1C}">
                <a14:useLocalDpi xmlns:a14="http://schemas.microsoft.com/office/drawing/2010/main" val="0"/>
              </a:ext>
            </a:extLst>
          </a:blip>
          <a:srcRect t="30877" r="50562" b="32072"/>
          <a:stretch>
            <a:fillRect/>
          </a:stretch>
        </p:blipFill>
        <p:spPr bwMode="auto">
          <a:xfrm>
            <a:off x="10681052" y="51234"/>
            <a:ext cx="1397704" cy="646330"/>
          </a:xfrm>
          <a:prstGeom prst="rect">
            <a:avLst/>
          </a:prstGeom>
          <a:ln>
            <a:noFill/>
          </a:ln>
        </p:spPr>
      </p:pic>
    </p:spTree>
    <p:extLst>
      <p:ext uri="{BB962C8B-B14F-4D97-AF65-F5344CB8AC3E}">
        <p14:creationId xmlns:p14="http://schemas.microsoft.com/office/powerpoint/2010/main" val="23361886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25CDC-C337-F79B-5605-1FB0D3F490F7}"/>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FAC4B189-6DAD-AFCF-95E7-59D3AD833467}"/>
              </a:ext>
            </a:extLst>
          </p:cNvPr>
          <p:cNvSpPr>
            <a:spLocks noGrp="1"/>
          </p:cNvSpPr>
          <p:nvPr>
            <p:ph type="sldNum" sz="quarter" idx="12"/>
          </p:nvPr>
        </p:nvSpPr>
        <p:spPr/>
        <p:txBody>
          <a:bodyPr/>
          <a:lstStyle/>
          <a:p>
            <a:fld id="{C527D314-A2A3-4123-AB0C-DD7768E90F2B}" type="slidenum">
              <a:rPr lang="zh-CN" altLang="en-US" smtClean="0"/>
              <a:t>8</a:t>
            </a:fld>
            <a:endParaRPr lang="zh-CN" altLang="en-US" dirty="0"/>
          </a:p>
        </p:txBody>
      </p:sp>
      <p:sp>
        <p:nvSpPr>
          <p:cNvPr id="3" name="内容占位符 2">
            <a:extLst>
              <a:ext uri="{FF2B5EF4-FFF2-40B4-BE49-F238E27FC236}">
                <a16:creationId xmlns:a16="http://schemas.microsoft.com/office/drawing/2014/main" id="{036D1625-AFB3-6B5D-3065-96C997AE9104}"/>
              </a:ext>
            </a:extLst>
          </p:cNvPr>
          <p:cNvSpPr>
            <a:spLocks noGrp="1"/>
          </p:cNvSpPr>
          <p:nvPr>
            <p:ph sz="quarter" idx="13"/>
          </p:nvPr>
        </p:nvSpPr>
        <p:spPr/>
        <p:txBody>
          <a:bodyPr/>
          <a:lstStyle/>
          <a:p>
            <a:pPr algn="ctr"/>
            <a:r>
              <a:rPr lang="zh-CN" altLang="en-US" dirty="0"/>
              <a:t>目录</a:t>
            </a:r>
          </a:p>
        </p:txBody>
      </p:sp>
      <p:pic>
        <p:nvPicPr>
          <p:cNvPr id="5" name="图片 4">
            <a:extLst>
              <a:ext uri="{FF2B5EF4-FFF2-40B4-BE49-F238E27FC236}">
                <a16:creationId xmlns:a16="http://schemas.microsoft.com/office/drawing/2014/main" id="{06FD269A-AC8E-21DA-E38E-9DD9F003DDE0}"/>
              </a:ext>
            </a:extLst>
          </p:cNvPr>
          <p:cNvPicPr/>
          <p:nvPr/>
        </p:nvPicPr>
        <p:blipFill rotWithShape="1">
          <a:blip r:embed="rId2" cstate="print">
            <a:extLst>
              <a:ext uri="{28A0092B-C50C-407E-A947-70E740481C1C}">
                <a14:useLocalDpi xmlns:a14="http://schemas.microsoft.com/office/drawing/2010/main" val="0"/>
              </a:ext>
            </a:extLst>
          </a:blip>
          <a:srcRect t="30877" r="50562" b="32072"/>
          <a:stretch>
            <a:fillRect/>
          </a:stretch>
        </p:blipFill>
        <p:spPr bwMode="auto">
          <a:xfrm>
            <a:off x="10681052" y="51234"/>
            <a:ext cx="1397704" cy="646330"/>
          </a:xfrm>
          <a:prstGeom prst="rect">
            <a:avLst/>
          </a:prstGeom>
          <a:ln>
            <a:noFill/>
          </a:ln>
        </p:spPr>
      </p:pic>
      <p:graphicFrame>
        <p:nvGraphicFramePr>
          <p:cNvPr id="6" name="图示 5">
            <a:extLst>
              <a:ext uri="{FF2B5EF4-FFF2-40B4-BE49-F238E27FC236}">
                <a16:creationId xmlns:a16="http://schemas.microsoft.com/office/drawing/2014/main" id="{400B330C-91F2-3407-44DE-758BBC2C170E}"/>
              </a:ext>
            </a:extLst>
          </p:cNvPr>
          <p:cNvGraphicFramePr/>
          <p:nvPr>
            <p:extLst>
              <p:ext uri="{D42A27DB-BD31-4B8C-83A1-F6EECF244321}">
                <p14:modId xmlns:p14="http://schemas.microsoft.com/office/powerpoint/2010/main" val="1600133611"/>
              </p:ext>
            </p:extLst>
          </p:nvPr>
        </p:nvGraphicFramePr>
        <p:xfrm>
          <a:off x="2994243" y="1535167"/>
          <a:ext cx="6203513" cy="44653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81614049"/>
      </p:ext>
    </p:extLst>
  </p:cSld>
  <p:clrMapOvr>
    <a:masterClrMapping/>
  </p:clrMapOvr>
  <mc:AlternateContent xmlns:mc="http://schemas.openxmlformats.org/markup-compatibility/2006" xmlns:p14="http://schemas.microsoft.com/office/powerpoint/2010/main">
    <mc:Choice Requires="p14">
      <p:transition spd="slow" p14:dur="2000" advTm="385"/>
    </mc:Choice>
    <mc:Fallback xmlns="">
      <p:transition spd="slow" advTm="385"/>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5D93EF2B-9A37-1F29-1A1C-DB622B47F55C}"/>
              </a:ext>
            </a:extLst>
          </p:cNvPr>
          <p:cNvSpPr>
            <a:spLocks noGrp="1"/>
          </p:cNvSpPr>
          <p:nvPr>
            <p:ph type="sldNum" sz="quarter" idx="12"/>
          </p:nvPr>
        </p:nvSpPr>
        <p:spPr/>
        <p:txBody>
          <a:bodyPr/>
          <a:lstStyle/>
          <a:p>
            <a:fld id="{C527D314-A2A3-4123-AB0C-DD7768E90F2B}" type="slidenum">
              <a:rPr lang="zh-CN" altLang="en-US" smtClean="0"/>
              <a:t>9</a:t>
            </a:fld>
            <a:endParaRPr lang="zh-CN" altLang="en-US" dirty="0"/>
          </a:p>
        </p:txBody>
      </p:sp>
      <p:sp>
        <p:nvSpPr>
          <p:cNvPr id="3" name="内容占位符 2">
            <a:extLst>
              <a:ext uri="{FF2B5EF4-FFF2-40B4-BE49-F238E27FC236}">
                <a16:creationId xmlns:a16="http://schemas.microsoft.com/office/drawing/2014/main" id="{A7912A91-4A18-FFAB-E454-62219ED2A0A2}"/>
              </a:ext>
            </a:extLst>
          </p:cNvPr>
          <p:cNvSpPr>
            <a:spLocks noGrp="1"/>
          </p:cNvSpPr>
          <p:nvPr>
            <p:ph sz="quarter" idx="13"/>
          </p:nvPr>
        </p:nvSpPr>
        <p:spPr/>
        <p:txBody>
          <a:bodyPr/>
          <a:lstStyle/>
          <a:p>
            <a:pPr algn="ctr"/>
            <a:r>
              <a:rPr lang="en-US" altLang="zh-CN" dirty="0"/>
              <a:t>2.1 STCF</a:t>
            </a:r>
            <a:r>
              <a:rPr lang="zh-CN" altLang="en-US" dirty="0"/>
              <a:t>正电子阻尼环光学设计</a:t>
            </a:r>
          </a:p>
        </p:txBody>
      </p:sp>
      <p:sp>
        <p:nvSpPr>
          <p:cNvPr id="4" name="内容占位符 3">
            <a:extLst>
              <a:ext uri="{FF2B5EF4-FFF2-40B4-BE49-F238E27FC236}">
                <a16:creationId xmlns:a16="http://schemas.microsoft.com/office/drawing/2014/main" id="{F32F4171-A5E2-9B04-AD78-04D845CD50ED}"/>
              </a:ext>
            </a:extLst>
          </p:cNvPr>
          <p:cNvSpPr>
            <a:spLocks noGrp="1"/>
          </p:cNvSpPr>
          <p:nvPr>
            <p:ph sz="quarter" idx="14"/>
          </p:nvPr>
        </p:nvSpPr>
        <p:spPr>
          <a:xfrm>
            <a:off x="233112" y="922527"/>
            <a:ext cx="11725776" cy="1509521"/>
          </a:xfrm>
        </p:spPr>
        <p:txBody>
          <a:bodyPr>
            <a:normAutofit/>
          </a:bodyPr>
          <a:lstStyle/>
          <a:p>
            <a:pPr marL="342900" indent="-342900">
              <a:lnSpc>
                <a:spcPct val="125000"/>
              </a:lnSpc>
              <a:buFont typeface="Wingdings" panose="05000000000000000000" pitchFamily="2" charset="2"/>
              <a:buChar char="n"/>
            </a:pPr>
            <a:r>
              <a:rPr lang="zh-CN" altLang="en-US" sz="2000" dirty="0"/>
              <a:t>阻尼环采用跑道型布局，由</a:t>
            </a:r>
            <a:r>
              <a:rPr lang="en-US" altLang="zh-CN" sz="2000" dirty="0"/>
              <a:t>2</a:t>
            </a:r>
            <a:r>
              <a:rPr lang="zh-CN" altLang="en-US" sz="2000" dirty="0"/>
              <a:t>个</a:t>
            </a:r>
            <a:r>
              <a:rPr lang="en-US" altLang="zh-CN" sz="2000" dirty="0"/>
              <a:t>180</a:t>
            </a:r>
            <a:r>
              <a:rPr lang="zh-CN" altLang="en-US" sz="2000" dirty="0"/>
              <a:t>度弧区及</a:t>
            </a:r>
            <a:r>
              <a:rPr lang="en-US" altLang="zh-CN" sz="2000" dirty="0"/>
              <a:t>2</a:t>
            </a:r>
            <a:r>
              <a:rPr lang="zh-CN" altLang="en-US" sz="2000" dirty="0"/>
              <a:t>个长直线节构成</a:t>
            </a:r>
            <a:endParaRPr lang="en-US" altLang="zh-CN" sz="2000" dirty="0"/>
          </a:p>
          <a:p>
            <a:pPr marL="1028700" lvl="1" indent="-342900">
              <a:lnSpc>
                <a:spcPct val="125000"/>
              </a:lnSpc>
              <a:buFont typeface="Wingdings" panose="05000000000000000000" pitchFamily="2" charset="2"/>
              <a:buChar char="Ø"/>
            </a:pPr>
            <a:r>
              <a:rPr lang="zh-CN" altLang="en-US" dirty="0"/>
              <a:t>直线节</a:t>
            </a:r>
            <a:r>
              <a:rPr lang="en-US" altLang="zh-CN" dirty="0"/>
              <a:t>1</a:t>
            </a:r>
            <a:r>
              <a:rPr lang="zh-CN" altLang="en-US" dirty="0"/>
              <a:t>用于阻尼环水平注入及阻尼环向累积环垂直引出元件放置</a:t>
            </a:r>
            <a:endParaRPr lang="en-US" altLang="zh-CN" dirty="0"/>
          </a:p>
          <a:p>
            <a:pPr marL="1028700" lvl="1" indent="-342900">
              <a:lnSpc>
                <a:spcPct val="125000"/>
              </a:lnSpc>
              <a:buFont typeface="Wingdings" panose="05000000000000000000" pitchFamily="2" charset="2"/>
              <a:buChar char="Ø"/>
            </a:pPr>
            <a:r>
              <a:rPr lang="zh-CN" altLang="en-US" dirty="0"/>
              <a:t>直线节</a:t>
            </a:r>
            <a:r>
              <a:rPr lang="en-US" altLang="zh-CN" dirty="0"/>
              <a:t>2</a:t>
            </a:r>
            <a:r>
              <a:rPr lang="zh-CN" altLang="en-US" dirty="0"/>
              <a:t>用于阻尼环水平引出元件及高频腔等元件放置</a:t>
            </a:r>
          </a:p>
        </p:txBody>
      </p:sp>
      <p:pic>
        <p:nvPicPr>
          <p:cNvPr id="6" name="图片 5">
            <a:extLst>
              <a:ext uri="{FF2B5EF4-FFF2-40B4-BE49-F238E27FC236}">
                <a16:creationId xmlns:a16="http://schemas.microsoft.com/office/drawing/2014/main" id="{3833BBF9-904D-E549-AF7D-C6F5096D92A9}"/>
              </a:ext>
            </a:extLst>
          </p:cNvPr>
          <p:cNvPicPr>
            <a:picLocks noChangeAspect="1"/>
          </p:cNvPicPr>
          <p:nvPr/>
        </p:nvPicPr>
        <p:blipFill>
          <a:blip r:embed="rId2"/>
          <a:srcRect t="434"/>
          <a:stretch>
            <a:fillRect/>
          </a:stretch>
        </p:blipFill>
        <p:spPr>
          <a:xfrm>
            <a:off x="306737" y="2413817"/>
            <a:ext cx="6258834" cy="3942794"/>
          </a:xfrm>
          <a:prstGeom prst="rect">
            <a:avLst/>
          </a:prstGeom>
        </p:spPr>
      </p:pic>
      <p:sp>
        <p:nvSpPr>
          <p:cNvPr id="8" name="文本框 7">
            <a:extLst>
              <a:ext uri="{FF2B5EF4-FFF2-40B4-BE49-F238E27FC236}">
                <a16:creationId xmlns:a16="http://schemas.microsoft.com/office/drawing/2014/main" id="{A5778133-F8EB-353E-5071-F9BC899D5C39}"/>
              </a:ext>
            </a:extLst>
          </p:cNvPr>
          <p:cNvSpPr txBox="1"/>
          <p:nvPr/>
        </p:nvSpPr>
        <p:spPr>
          <a:xfrm>
            <a:off x="7496776" y="6452057"/>
            <a:ext cx="3854449" cy="485172"/>
          </a:xfrm>
          <a:prstGeom prst="rect">
            <a:avLst/>
          </a:prstGeom>
          <a:noFill/>
        </p:spPr>
        <p:txBody>
          <a:bodyPr wrap="square" rtlCol="0">
            <a:noAutofit/>
          </a:bodyPr>
          <a:lstStyle/>
          <a:p>
            <a:pPr algn="ctr"/>
            <a:r>
              <a:rPr lang="zh-CN" altLang="en-US" dirty="0"/>
              <a:t>工作点（</a:t>
            </a:r>
            <a:r>
              <a:rPr lang="en-US" altLang="zh-CN" dirty="0"/>
              <a:t>x/y</a:t>
            </a:r>
            <a:r>
              <a:rPr lang="zh-CN" altLang="en-US" dirty="0"/>
              <a:t>）：</a:t>
            </a:r>
            <a:r>
              <a:rPr lang="en-US" altLang="zh-CN" dirty="0"/>
              <a:t>12.220/12.181</a:t>
            </a:r>
          </a:p>
        </p:txBody>
      </p:sp>
      <p:pic>
        <p:nvPicPr>
          <p:cNvPr id="12" name="图片 11">
            <a:extLst>
              <a:ext uri="{FF2B5EF4-FFF2-40B4-BE49-F238E27FC236}">
                <a16:creationId xmlns:a16="http://schemas.microsoft.com/office/drawing/2014/main" id="{FA61AA26-4630-929E-18F2-7758A1B6B82B}"/>
              </a:ext>
            </a:extLst>
          </p:cNvPr>
          <p:cNvPicPr>
            <a:picLocks noChangeAspect="1"/>
          </p:cNvPicPr>
          <p:nvPr/>
        </p:nvPicPr>
        <p:blipFill>
          <a:blip r:embed="rId3"/>
          <a:stretch>
            <a:fillRect/>
          </a:stretch>
        </p:blipFill>
        <p:spPr>
          <a:xfrm>
            <a:off x="7085773" y="2297802"/>
            <a:ext cx="4873115" cy="4058809"/>
          </a:xfrm>
          <a:prstGeom prst="rect">
            <a:avLst/>
          </a:prstGeom>
        </p:spPr>
      </p:pic>
      <p:cxnSp>
        <p:nvCxnSpPr>
          <p:cNvPr id="16" name="直接连接符 15">
            <a:extLst>
              <a:ext uri="{FF2B5EF4-FFF2-40B4-BE49-F238E27FC236}">
                <a16:creationId xmlns:a16="http://schemas.microsoft.com/office/drawing/2014/main" id="{87C8B5F9-00E5-C7DF-EC0C-801183F661AC}"/>
              </a:ext>
            </a:extLst>
          </p:cNvPr>
          <p:cNvCxnSpPr/>
          <p:nvPr/>
        </p:nvCxnSpPr>
        <p:spPr>
          <a:xfrm>
            <a:off x="306737" y="6305811"/>
            <a:ext cx="6258834" cy="0"/>
          </a:xfrm>
          <a:prstGeom prst="line">
            <a:avLst/>
          </a:prstGeom>
          <a:ln>
            <a:solidFill>
              <a:srgbClr val="DFDFDF"/>
            </a:solidFill>
          </a:ln>
        </p:spPr>
        <p:style>
          <a:lnRef idx="1">
            <a:schemeClr val="accent1"/>
          </a:lnRef>
          <a:fillRef idx="0">
            <a:schemeClr val="accent1"/>
          </a:fillRef>
          <a:effectRef idx="0">
            <a:schemeClr val="accent1"/>
          </a:effectRef>
          <a:fontRef idx="minor">
            <a:schemeClr val="tx1"/>
          </a:fontRef>
        </p:style>
      </p:cxnSp>
      <p:sp>
        <p:nvSpPr>
          <p:cNvPr id="18" name="文本框 17">
            <a:extLst>
              <a:ext uri="{FF2B5EF4-FFF2-40B4-BE49-F238E27FC236}">
                <a16:creationId xmlns:a16="http://schemas.microsoft.com/office/drawing/2014/main" id="{3B39CAC1-ACF4-EDC1-B130-B7FCFABB253D}"/>
              </a:ext>
            </a:extLst>
          </p:cNvPr>
          <p:cNvSpPr txBox="1"/>
          <p:nvPr/>
        </p:nvSpPr>
        <p:spPr>
          <a:xfrm>
            <a:off x="1394426" y="6452057"/>
            <a:ext cx="3854449" cy="485172"/>
          </a:xfrm>
          <a:prstGeom prst="rect">
            <a:avLst/>
          </a:prstGeom>
          <a:noFill/>
        </p:spPr>
        <p:txBody>
          <a:bodyPr wrap="square" rtlCol="0">
            <a:noAutofit/>
          </a:bodyPr>
          <a:lstStyle/>
          <a:p>
            <a:pPr algn="ctr"/>
            <a:r>
              <a:rPr lang="zh-CN" altLang="en-US" dirty="0"/>
              <a:t>阻尼环整体布局</a:t>
            </a:r>
            <a:endParaRPr lang="en-US" altLang="zh-CN" dirty="0"/>
          </a:p>
        </p:txBody>
      </p:sp>
      <p:pic>
        <p:nvPicPr>
          <p:cNvPr id="20" name="图片 19">
            <a:extLst>
              <a:ext uri="{FF2B5EF4-FFF2-40B4-BE49-F238E27FC236}">
                <a16:creationId xmlns:a16="http://schemas.microsoft.com/office/drawing/2014/main" id="{E781906E-5CFF-BE0F-7153-30480000B385}"/>
              </a:ext>
            </a:extLst>
          </p:cNvPr>
          <p:cNvPicPr/>
          <p:nvPr/>
        </p:nvPicPr>
        <p:blipFill rotWithShape="1">
          <a:blip r:embed="rId4" cstate="print">
            <a:extLst>
              <a:ext uri="{28A0092B-C50C-407E-A947-70E740481C1C}">
                <a14:useLocalDpi xmlns:a14="http://schemas.microsoft.com/office/drawing/2010/main" val="0"/>
              </a:ext>
            </a:extLst>
          </a:blip>
          <a:srcRect t="30877" r="50562" b="32072"/>
          <a:stretch>
            <a:fillRect/>
          </a:stretch>
        </p:blipFill>
        <p:spPr bwMode="auto">
          <a:xfrm>
            <a:off x="10681052" y="51234"/>
            <a:ext cx="1397704" cy="646330"/>
          </a:xfrm>
          <a:prstGeom prst="rect">
            <a:avLst/>
          </a:prstGeom>
          <a:ln>
            <a:noFill/>
          </a:ln>
        </p:spPr>
      </p:pic>
    </p:spTree>
    <p:extLst>
      <p:ext uri="{BB962C8B-B14F-4D97-AF65-F5344CB8AC3E}">
        <p14:creationId xmlns:p14="http://schemas.microsoft.com/office/powerpoint/2010/main" val="117714823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ABLE_ENDDRAG_ORIGIN_RECT" val="489*126"/>
  <p:tag name="TABLE_ENDDRAG_RECT" val="205*362*489*126"/>
</p:tagLst>
</file>

<file path=ppt/tags/tag2.xml><?xml version="1.0" encoding="utf-8"?>
<p:tagLst xmlns:a="http://schemas.openxmlformats.org/drawingml/2006/main" xmlns:r="http://schemas.openxmlformats.org/officeDocument/2006/relationships" xmlns:p="http://schemas.openxmlformats.org/presentationml/2006/main">
  <p:tag name="TABLE_ENDDRAG_ORIGIN_RECT" val="396*132"/>
  <p:tag name="TABLE_ENDDRAG_RECT" val="509*129*397*132"/>
</p:tagLst>
</file>

<file path=ppt/tags/tag3.xml><?xml version="1.0" encoding="utf-8"?>
<p:tagLst xmlns:a="http://schemas.openxmlformats.org/drawingml/2006/main" xmlns:r="http://schemas.openxmlformats.org/officeDocument/2006/relationships" xmlns:p="http://schemas.openxmlformats.org/presentationml/2006/main">
  <p:tag name="TABLE_ENDDRAG_ORIGIN_RECT" val="435*163"/>
  <p:tag name="TABLE_ENDDRAG_RECT" val="463*332*435*163"/>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3">
      <a:majorFont>
        <a:latin typeface="微软雅黑"/>
        <a:ea typeface="微软雅黑"/>
        <a:cs typeface=""/>
      </a:majorFont>
      <a:minorFont>
        <a:latin typeface="微软雅黑"/>
        <a:ea typeface="黑体"/>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1623</TotalTime>
  <Words>3189</Words>
  <Application>Microsoft Office PowerPoint</Application>
  <PresentationFormat>宽屏</PresentationFormat>
  <Paragraphs>624</Paragraphs>
  <Slides>30</Slides>
  <Notes>6</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30</vt:i4>
      </vt:variant>
    </vt:vector>
  </HeadingPairs>
  <TitlesOfParts>
    <vt:vector size="39" baseType="lpstr">
      <vt:lpstr>Arial Unicode MS</vt:lpstr>
      <vt:lpstr>等线</vt:lpstr>
      <vt:lpstr>黑体</vt:lpstr>
      <vt:lpstr>微软雅黑</vt:lpstr>
      <vt:lpstr>Arial</vt:lpstr>
      <vt:lpstr>Cambria Math</vt:lpstr>
      <vt:lpstr>Freestyle Script</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铭轩 常</dc:creator>
  <cp:lastModifiedBy>铭轩 常</cp:lastModifiedBy>
  <cp:revision>154</cp:revision>
  <dcterms:created xsi:type="dcterms:W3CDTF">2019-11-13T01:40:00Z</dcterms:created>
  <dcterms:modified xsi:type="dcterms:W3CDTF">2026-07-01T23:28:28Z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6C18F3092F4F43C284C8A2351768511E_12</vt:lpwstr>
  </property>
  <property fmtid="{D5CDD505-2E9C-101B-9397-08002B2CF9AE}" pid="3" name="KSOProductBuildVer">
    <vt:lpwstr>2052-12.1.0.21915</vt:lpwstr>
  </property>
</Properties>
</file>