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xlsx" ContentType="application/vnd.openxmlformats-officedocument.spreadsheetml.sheet"/>
  <Default Extension="bin" ContentType="application/vnd.openxmlformats-officedocument.oleObject"/>
  <Default Extension="emf" ContentType="image/x-emf"/>
  <Default Extension="png" ContentType="image/png"/>
  <Default Extension="wmf" ContentType="image/x-w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 showSpecialPlsOnTitleSld="0">
  <p:sldMasterIdLst>
    <p:sldMasterId id="2147483648" r:id="rId1"/>
    <p:sldMasterId id="2147483653" r:id="rId3"/>
    <p:sldMasterId id="2147483658" r:id="rId4"/>
  </p:sldMasterIdLst>
  <p:notesMasterIdLst>
    <p:notesMasterId r:id="rId6"/>
  </p:notesMasterIdLst>
  <p:handoutMasterIdLst>
    <p:handoutMasterId r:id="rId30"/>
  </p:handoutMasterIdLst>
  <p:sldIdLst>
    <p:sldId id="2475" r:id="rId5"/>
    <p:sldId id="1945" r:id="rId7"/>
    <p:sldId id="2548" r:id="rId8"/>
    <p:sldId id="16672307" r:id="rId9"/>
    <p:sldId id="16672282" r:id="rId10"/>
    <p:sldId id="2628" r:id="rId11"/>
    <p:sldId id="2703" r:id="rId12"/>
    <p:sldId id="2641" r:id="rId13"/>
    <p:sldId id="16672283" r:id="rId14"/>
    <p:sldId id="1989" r:id="rId15"/>
    <p:sldId id="16672304" r:id="rId16"/>
    <p:sldId id="16672305" r:id="rId17"/>
    <p:sldId id="16672284" r:id="rId18"/>
    <p:sldId id="16672285" r:id="rId19"/>
    <p:sldId id="16672287" r:id="rId20"/>
    <p:sldId id="1991" r:id="rId21"/>
    <p:sldId id="16672302" r:id="rId22"/>
    <p:sldId id="16672303" r:id="rId23"/>
    <p:sldId id="16672309" r:id="rId24"/>
    <p:sldId id="16672286" r:id="rId25"/>
    <p:sldId id="2567" r:id="rId26"/>
    <p:sldId id="1995" r:id="rId27"/>
    <p:sldId id="1996" r:id="rId28"/>
    <p:sldId id="16672290" r:id="rId29"/>
  </p:sldIdLst>
  <p:sldSz cx="12192000" cy="6858000"/>
  <p:notesSz cx="6797675" cy="9928225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92D9B31-3FCE-45BC-BE46-69D6BB95987B}">
          <p14:sldIdLst>
            <p14:sldId id="2475"/>
            <p14:sldId id="1945"/>
            <p14:sldId id="2548"/>
            <p14:sldId id="16672307"/>
            <p14:sldId id="16672282"/>
            <p14:sldId id="2628"/>
            <p14:sldId id="2703"/>
            <p14:sldId id="2641"/>
            <p14:sldId id="16672283"/>
            <p14:sldId id="1989"/>
            <p14:sldId id="16672304"/>
            <p14:sldId id="16672305"/>
            <p14:sldId id="16672284"/>
            <p14:sldId id="16672285"/>
            <p14:sldId id="16672287"/>
            <p14:sldId id="1991"/>
            <p14:sldId id="16672302"/>
            <p14:sldId id="16672303"/>
            <p14:sldId id="16672309"/>
            <p14:sldId id="16672286"/>
            <p14:sldId id="2567"/>
            <p14:sldId id="1995"/>
            <p14:sldId id="1996"/>
            <p14:sldId id="16672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1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ny Welle" initials="D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000"/>
    <a:srgbClr val="5B9BD5"/>
    <a:srgbClr val="41719C"/>
    <a:srgbClr val="F9FF01"/>
    <a:srgbClr val="F0FE68"/>
    <a:srgbClr val="DBEEF3"/>
    <a:srgbClr val="000098"/>
    <a:srgbClr val="1B488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41" autoAdjust="0"/>
    <p:restoredTop sz="92076" autoAdjust="0"/>
  </p:normalViewPr>
  <p:slideViewPr>
    <p:cSldViewPr snapToGrid="0" showGuides="1">
      <p:cViewPr varScale="1">
        <p:scale>
          <a:sx n="98" d="100"/>
          <a:sy n="98" d="100"/>
        </p:scale>
        <p:origin x="1176" y="72"/>
      </p:cViewPr>
      <p:guideLst>
        <p:guide orient="horz" pos="221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402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5" Type="http://schemas.openxmlformats.org/officeDocument/2006/relationships/tags" Target="tags/tag230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4" Type="http://schemas.microsoft.com/office/2011/relationships/chartColorStyle" Target="colors1.xml"/><Relationship Id="rId3" Type="http://schemas.microsoft.com/office/2011/relationships/chartStyle" Target="style1.xml"/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3699093917499"/>
          <c:y val="0.134814789652533"/>
          <c:w val="0.808540301666282"/>
          <c:h val="0.74422434636815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Jc @ Tcs = 6.7 K</c:f>
              <c:strCache>
                <c:ptCount val="1"/>
                <c:pt idx="0">
                  <c:v>Jc @ Tcs = 6.7 K</c:v>
                </c:pt>
              </c:strCache>
            </c:strRef>
          </c:tx>
          <c:spPr>
            <a:ln w="19050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dLbls>
            <c:delete val="1"/>
          </c:dLbls>
          <c:xVal>
            <c:numRef>
              <c:f>Sheet2!$B$1:$N$1</c:f>
              <c:numCache>
                <c:formatCode>General</c:formatCode>
                <c:ptCount val="13"/>
                <c:pt idx="0">
                  <c:v>0</c:v>
                </c:pt>
                <c:pt idx="1">
                  <c:v>1</c:v>
                </c:pt>
                <c:pt idx="2">
                  <c:v>1.2</c:v>
                </c:pt>
                <c:pt idx="3">
                  <c:v>2</c:v>
                </c:pt>
                <c:pt idx="4">
                  <c:v>2.4</c:v>
                </c:pt>
                <c:pt idx="5">
                  <c:v>2.6</c:v>
                </c:pt>
                <c:pt idx="6">
                  <c:v>3</c:v>
                </c:pt>
                <c:pt idx="7">
                  <c:v>4</c:v>
                </c:pt>
                <c:pt idx="8">
                  <c:v>5</c:v>
                </c:pt>
                <c:pt idx="9">
                  <c:v>6</c:v>
                </c:pt>
                <c:pt idx="10">
                  <c:v>7</c:v>
                </c:pt>
                <c:pt idx="11">
                  <c:v>8</c:v>
                </c:pt>
                <c:pt idx="12">
                  <c:v>9</c:v>
                </c:pt>
              </c:numCache>
            </c:numRef>
          </c:xVal>
          <c:yVal>
            <c:numRef>
              <c:f>Sheet2!$B$2:$N$2</c:f>
              <c:numCache>
                <c:formatCode>General</c:formatCode>
                <c:ptCount val="13"/>
                <c:pt idx="0">
                  <c:v>4000</c:v>
                </c:pt>
                <c:pt idx="1">
                  <c:v>3500</c:v>
                </c:pt>
                <c:pt idx="2">
                  <c:v>2900</c:v>
                </c:pt>
                <c:pt idx="3">
                  <c:v>2000</c:v>
                </c:pt>
                <c:pt idx="4">
                  <c:v>1650</c:v>
                </c:pt>
                <c:pt idx="5">
                  <c:v>1500</c:v>
                </c:pt>
                <c:pt idx="6">
                  <c:v>1200</c:v>
                </c:pt>
                <c:pt idx="7">
                  <c:v>500</c:v>
                </c:pt>
                <c:pt idx="8">
                  <c:v>0</c:v>
                </c:pt>
                <c:pt idx="9">
                  <c:v>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Jc @ Top = 4.5 K</c:f>
              <c:strCache>
                <c:ptCount val="1"/>
                <c:pt idx="0">
                  <c:v>Jc @ Top = 4.5 K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xVal>
            <c:numRef>
              <c:f>Sheet2!$B$1:$N$1</c:f>
              <c:numCache>
                <c:formatCode>General</c:formatCode>
                <c:ptCount val="13"/>
                <c:pt idx="0">
                  <c:v>0</c:v>
                </c:pt>
                <c:pt idx="1">
                  <c:v>1</c:v>
                </c:pt>
                <c:pt idx="2">
                  <c:v>1.2</c:v>
                </c:pt>
                <c:pt idx="3">
                  <c:v>2</c:v>
                </c:pt>
                <c:pt idx="4">
                  <c:v>2.4</c:v>
                </c:pt>
                <c:pt idx="5">
                  <c:v>2.6</c:v>
                </c:pt>
                <c:pt idx="6">
                  <c:v>3</c:v>
                </c:pt>
                <c:pt idx="7">
                  <c:v>4</c:v>
                </c:pt>
                <c:pt idx="8">
                  <c:v>5</c:v>
                </c:pt>
                <c:pt idx="9">
                  <c:v>6</c:v>
                </c:pt>
                <c:pt idx="10">
                  <c:v>7</c:v>
                </c:pt>
                <c:pt idx="11">
                  <c:v>8</c:v>
                </c:pt>
                <c:pt idx="12">
                  <c:v>9</c:v>
                </c:pt>
              </c:numCache>
            </c:numRef>
          </c:xVal>
          <c:yVal>
            <c:numRef>
              <c:f>Sheet2!$B$3:$N$3</c:f>
              <c:numCache>
                <c:formatCode>General</c:formatCode>
                <c:ptCount val="13"/>
                <c:pt idx="0">
                  <c:v>20000</c:v>
                </c:pt>
                <c:pt idx="1">
                  <c:v>8000</c:v>
                </c:pt>
                <c:pt idx="2">
                  <c:v>6000</c:v>
                </c:pt>
                <c:pt idx="3">
                  <c:v>5000</c:v>
                </c:pt>
                <c:pt idx="4">
                  <c:v>4150</c:v>
                </c:pt>
                <c:pt idx="5">
                  <c:v>3900</c:v>
                </c:pt>
                <c:pt idx="6">
                  <c:v>3700</c:v>
                </c:pt>
                <c:pt idx="7">
                  <c:v>2800</c:v>
                </c:pt>
                <c:pt idx="8">
                  <c:v>2100</c:v>
                </c:pt>
                <c:pt idx="9">
                  <c:v>1550</c:v>
                </c:pt>
                <c:pt idx="10">
                  <c:v>1100</c:v>
                </c:pt>
                <c:pt idx="11">
                  <c:v>850</c:v>
                </c:pt>
                <c:pt idx="12">
                  <c:v>300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Load line</c:f>
              <c:strCache>
                <c:ptCount val="1"/>
                <c:pt idx="0">
                  <c:v>Load line</c:v>
                </c:pt>
              </c:strCache>
            </c:strRef>
          </c:tx>
          <c:spPr>
            <a:ln w="19050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dLbls>
            <c:delete val="1"/>
          </c:dLbls>
          <c:xVal>
            <c:numRef>
              <c:f>Sheet2!$B$1:$N$1</c:f>
              <c:numCache>
                <c:formatCode>General</c:formatCode>
                <c:ptCount val="13"/>
                <c:pt idx="0">
                  <c:v>0</c:v>
                </c:pt>
                <c:pt idx="1">
                  <c:v>1</c:v>
                </c:pt>
                <c:pt idx="2">
                  <c:v>1.2</c:v>
                </c:pt>
                <c:pt idx="3">
                  <c:v>2</c:v>
                </c:pt>
                <c:pt idx="4">
                  <c:v>2.4</c:v>
                </c:pt>
                <c:pt idx="5">
                  <c:v>2.6</c:v>
                </c:pt>
                <c:pt idx="6">
                  <c:v>3</c:v>
                </c:pt>
                <c:pt idx="7">
                  <c:v>4</c:v>
                </c:pt>
                <c:pt idx="8">
                  <c:v>5</c:v>
                </c:pt>
                <c:pt idx="9">
                  <c:v>6</c:v>
                </c:pt>
                <c:pt idx="10">
                  <c:v>7</c:v>
                </c:pt>
                <c:pt idx="11">
                  <c:v>8</c:v>
                </c:pt>
                <c:pt idx="12">
                  <c:v>9</c:v>
                </c:pt>
              </c:numCache>
            </c:numRef>
          </c:xVal>
          <c:yVal>
            <c:numRef>
              <c:f>Sheet2!$B$4:$N$4</c:f>
              <c:numCache>
                <c:formatCode>General</c:formatCode>
                <c:ptCount val="13"/>
                <c:pt idx="0">
                  <c:v>0</c:v>
                </c:pt>
                <c:pt idx="1">
                  <c:v>576.923076923077</c:v>
                </c:pt>
                <c:pt idx="2">
                  <c:v>692.307692307692</c:v>
                </c:pt>
                <c:pt idx="3">
                  <c:v>1153.84615384615</c:v>
                </c:pt>
                <c:pt idx="4">
                  <c:v>1384.61538461538</c:v>
                </c:pt>
                <c:pt idx="5">
                  <c:v>1500</c:v>
                </c:pt>
                <c:pt idx="6">
                  <c:v>1730.76923076923</c:v>
                </c:pt>
                <c:pt idx="7">
                  <c:v>2307.69230769231</c:v>
                </c:pt>
                <c:pt idx="8">
                  <c:v>2884.61538461538</c:v>
                </c:pt>
                <c:pt idx="9">
                  <c:v>3461.53846153846</c:v>
                </c:pt>
                <c:pt idx="10">
                  <c:v>4038.46153846154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8437288"/>
        <c:axId val="892204824"/>
      </c:scatterChart>
      <c:valAx>
        <c:axId val="888437288"/>
        <c:scaling>
          <c:orientation val="minMax"/>
          <c:max val="7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en-U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B (T)</a:t>
                </a:r>
                <a:endParaRPr lang="en-US" altLang="en-U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458411699850833"/>
              <c:y val="0.9187554805433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low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ln w="3175">
                  <a:solidFill>
                    <a:schemeClr val="tx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892204824"/>
        <c:crosses val="autoZero"/>
        <c:crossBetween val="midCat"/>
        <c:majorUnit val="2"/>
      </c:valAx>
      <c:valAx>
        <c:axId val="892204824"/>
        <c:scaling>
          <c:orientation val="minMax"/>
          <c:max val="3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J (A/mm²)</a:t>
                </a:r>
                <a:endParaRPr lang="en-US" alt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0130325810421303"/>
              <c:y val="0.39097655472822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ln w="3175"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888437288"/>
        <c:crossesAt val="0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3595793780647"/>
          <c:y val="0.164389547969111"/>
          <c:w val="0.258593499225434"/>
          <c:h val="0.2059873724437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9570287f-63d8-4aa4-98a6-65cab527c90b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7CD93-D958-0242-B8B1-AE96C2B3071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F88D0-6366-D446-879C-E73E5AD47FB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C1598-FE66-49D8-9F3D-1237217EE1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BB660-B7B4-4DD0-A819-51D710535C9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BB660-B7B4-4DD0-A819-51D710535C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latin typeface="Arial" panose="020B0604020202020204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anose="020B0604020202020204" pitchFamily="34" charset="0"/>
              </a:rPr>
            </a:fld>
            <a:endParaRPr lang="de-D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BB660-B7B4-4DD0-A819-51D710535C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latin typeface="Arial" panose="020B0604020202020204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anose="020B0604020202020204" pitchFamily="34" charset="0"/>
              </a:rPr>
            </a:fld>
            <a:endParaRPr lang="de-D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latin typeface="Arial" panose="020B0604020202020204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anose="020B0604020202020204" pitchFamily="34" charset="0"/>
              </a:rPr>
            </a:fld>
            <a:endParaRPr lang="de-D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latin typeface="Arial" panose="020B0604020202020204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anose="020B0604020202020204" pitchFamily="34" charset="0"/>
              </a:rPr>
            </a:fld>
            <a:endParaRPr lang="de-D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BB660-B7B4-4DD0-A819-51D710535C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BB660-B7B4-4DD0-A819-51D710535C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BB660-B7B4-4DD0-A819-51D710535C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latin typeface="Arial" panose="020B0604020202020204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anose="020B0604020202020204" pitchFamily="34" charset="0"/>
              </a:rPr>
            </a:fld>
            <a:endParaRPr lang="de-D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image" Target="../media/image7.png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tags" Target="../tags/tag12.xml"/><Relationship Id="rId3" Type="http://schemas.openxmlformats.org/officeDocument/2006/relationships/image" Target="../media/image7.png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E8DD640C-7723-4895-85B2-537690824351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0293A8B-7656-41F7-B47F-4F4E036E5275}" type="slidenum">
              <a:rPr lang="en-US" altLang="zh-CN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066016" y="232573"/>
            <a:ext cx="3600000" cy="606511"/>
            <a:chOff x="8066016" y="232573"/>
            <a:chExt cx="3600000" cy="606511"/>
          </a:xfrm>
        </p:grpSpPr>
        <p:sp>
          <p:nvSpPr>
            <p:cNvPr id="10" name="圆角矩形 9"/>
            <p:cNvSpPr/>
            <p:nvPr userDrawn="1"/>
          </p:nvSpPr>
          <p:spPr>
            <a:xfrm>
              <a:off x="9577784" y="232573"/>
              <a:ext cx="18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圆角矩形 10"/>
            <p:cNvSpPr/>
            <p:nvPr userDrawn="1"/>
          </p:nvSpPr>
          <p:spPr>
            <a:xfrm>
              <a:off x="9145736" y="405679"/>
              <a:ext cx="216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圆角矩形 11"/>
            <p:cNvSpPr/>
            <p:nvPr userDrawn="1"/>
          </p:nvSpPr>
          <p:spPr>
            <a:xfrm>
              <a:off x="8569592" y="578785"/>
              <a:ext cx="288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圆角矩形 12"/>
            <p:cNvSpPr/>
            <p:nvPr userDrawn="1"/>
          </p:nvSpPr>
          <p:spPr>
            <a:xfrm>
              <a:off x="8066016" y="751892"/>
              <a:ext cx="36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1159289" y="146480"/>
            <a:ext cx="673773" cy="6927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635" y="-25400"/>
            <a:ext cx="12197080" cy="789305"/>
          </a:xfrm>
          <a:prstGeom prst="rect">
            <a:avLst/>
          </a:pr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123111"/>
          <p:cNvPicPr>
            <a:picLocks noChangeAspect="1"/>
          </p:cNvPicPr>
          <p:nvPr userDrawn="1"/>
        </p:nvPicPr>
        <p:blipFill>
          <a:blip r:embed="rId2" cstate="print"/>
          <a:srcRect b="-37838"/>
          <a:stretch>
            <a:fillRect/>
          </a:stretch>
        </p:blipFill>
        <p:spPr>
          <a:xfrm>
            <a:off x="10640209" y="101969"/>
            <a:ext cx="1281430" cy="749935"/>
          </a:xfrm>
          <a:prstGeom prst="rect">
            <a:avLst/>
          </a:prstGeom>
        </p:spPr>
      </p:pic>
      <p:sp>
        <p:nvSpPr>
          <p:cNvPr id="9" name="Slide Number Placeholder 5"/>
          <p:cNvSpPr txBox="1"/>
          <p:nvPr userDrawn="1"/>
        </p:nvSpPr>
        <p:spPr>
          <a:xfrm>
            <a:off x="9221639" y="6262435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b="1" kern="1200" baseline="0">
                <a:solidFill>
                  <a:srgbClr val="F6FB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18485"/>
            <a:ext cx="10515600" cy="705600"/>
          </a:xfrm>
        </p:spPr>
        <p:txBody>
          <a:bodyPr vert="horz" lIns="90000" tIns="46800" rIns="90000" bIns="46800" rtlCol="0" anchor="ctr" anchorCtr="0">
            <a:noAutofit/>
          </a:bodyPr>
          <a:lstStyle>
            <a:lvl1pPr>
              <a:defRPr sz="4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" name="椭圆 16"/>
          <p:cNvSpPr>
            <a:spLocks noChangeAspect="1"/>
          </p:cNvSpPr>
          <p:nvPr userDrawn="1"/>
        </p:nvSpPr>
        <p:spPr>
          <a:xfrm>
            <a:off x="11582400" y="6248400"/>
            <a:ext cx="360000" cy="359410"/>
          </a:xfrm>
          <a:prstGeom prst="ellipse">
            <a:avLst/>
          </a:pr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3" name="Slide Number Placeholder 5"/>
          <p:cNvSpPr txBox="1"/>
          <p:nvPr userDrawn="1"/>
        </p:nvSpPr>
        <p:spPr>
          <a:xfrm>
            <a:off x="11533200" y="6264975"/>
            <a:ext cx="4584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b="1" kern="1200" baseline="0">
                <a:solidFill>
                  <a:srgbClr val="F6FB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AE70B2-8BF9-45C0-BB95-33D1B9D3A854}" type="slidenum">
              <a:rPr lang="zh-CN" altLang="en-US" sz="1400" smtClean="0"/>
            </a:fld>
            <a:endParaRPr lang="zh-CN" altLang="en-US" sz="140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635" y="6581775"/>
            <a:ext cx="12200890" cy="295910"/>
            <a:chOff x="-1" y="10365"/>
            <a:chExt cx="19214" cy="466"/>
          </a:xfrm>
          <a:solidFill>
            <a:srgbClr val="0E3272"/>
          </a:solidFill>
        </p:grpSpPr>
        <p:sp>
          <p:nvSpPr>
            <p:cNvPr id="22" name="矩形 21"/>
            <p:cNvSpPr/>
            <p:nvPr/>
          </p:nvSpPr>
          <p:spPr>
            <a:xfrm>
              <a:off x="-1" y="10461"/>
              <a:ext cx="19214" cy="3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0" y="10365"/>
              <a:ext cx="4641" cy="370"/>
            </a:xfrm>
            <a:custGeom>
              <a:avLst/>
              <a:gdLst>
                <a:gd name="connsiteX0" fmla="*/ 0 w 2626"/>
                <a:gd name="connsiteY0" fmla="*/ 0 h 227"/>
                <a:gd name="connsiteX1" fmla="*/ 2458 w 2626"/>
                <a:gd name="connsiteY1" fmla="*/ 3 h 227"/>
                <a:gd name="connsiteX2" fmla="*/ 2626 w 2626"/>
                <a:gd name="connsiteY2" fmla="*/ 227 h 227"/>
                <a:gd name="connsiteX3" fmla="*/ 0 w 2626"/>
                <a:gd name="connsiteY3" fmla="*/ 227 h 227"/>
                <a:gd name="connsiteX4" fmla="*/ 0 w 2626"/>
                <a:gd name="connsiteY4" fmla="*/ 0 h 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6" h="227">
                  <a:moveTo>
                    <a:pt x="0" y="0"/>
                  </a:moveTo>
                  <a:lnTo>
                    <a:pt x="2458" y="3"/>
                  </a:lnTo>
                  <a:lnTo>
                    <a:pt x="2626" y="227"/>
                  </a:lnTo>
                  <a:lnTo>
                    <a:pt x="0" y="22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-24765" y="0"/>
            <a:ext cx="12216130" cy="730250"/>
            <a:chOff x="-39" y="0"/>
            <a:chExt cx="19238" cy="1150"/>
          </a:xfrm>
          <a:solidFill>
            <a:srgbClr val="0E3272"/>
          </a:solidFill>
        </p:grpSpPr>
        <p:sp>
          <p:nvSpPr>
            <p:cNvPr id="24" name="矩形 23"/>
            <p:cNvSpPr/>
            <p:nvPr/>
          </p:nvSpPr>
          <p:spPr>
            <a:xfrm>
              <a:off x="-39" y="0"/>
              <a:ext cx="19239" cy="10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0800000">
              <a:off x="14559" y="1006"/>
              <a:ext cx="4641" cy="144"/>
            </a:xfrm>
            <a:custGeom>
              <a:avLst/>
              <a:gdLst>
                <a:gd name="connsiteX0" fmla="*/ 0 w 2626"/>
                <a:gd name="connsiteY0" fmla="*/ 0 h 227"/>
                <a:gd name="connsiteX1" fmla="*/ 2458 w 2626"/>
                <a:gd name="connsiteY1" fmla="*/ 3 h 227"/>
                <a:gd name="connsiteX2" fmla="*/ 2626 w 2626"/>
                <a:gd name="connsiteY2" fmla="*/ 227 h 227"/>
                <a:gd name="connsiteX3" fmla="*/ 0 w 2626"/>
                <a:gd name="connsiteY3" fmla="*/ 227 h 227"/>
                <a:gd name="connsiteX4" fmla="*/ 0 w 2626"/>
                <a:gd name="connsiteY4" fmla="*/ 0 h 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6" h="227">
                  <a:moveTo>
                    <a:pt x="0" y="0"/>
                  </a:moveTo>
                  <a:lnTo>
                    <a:pt x="2458" y="3"/>
                  </a:lnTo>
                  <a:lnTo>
                    <a:pt x="2626" y="227"/>
                  </a:lnTo>
                  <a:lnTo>
                    <a:pt x="0" y="22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椭圆 16"/>
          <p:cNvSpPr>
            <a:spLocks noChangeAspect="1"/>
          </p:cNvSpPr>
          <p:nvPr userDrawn="1"/>
        </p:nvSpPr>
        <p:spPr>
          <a:xfrm>
            <a:off x="11582400" y="6248400"/>
            <a:ext cx="360000" cy="359410"/>
          </a:xfrm>
          <a:prstGeom prst="ellipse">
            <a:avLst/>
          </a:pr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3" name="Slide Number Placeholder 5"/>
          <p:cNvSpPr txBox="1"/>
          <p:nvPr userDrawn="1"/>
        </p:nvSpPr>
        <p:spPr>
          <a:xfrm>
            <a:off x="11533200" y="6264975"/>
            <a:ext cx="4584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b="1" kern="1200" baseline="0">
                <a:solidFill>
                  <a:srgbClr val="F6FB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AE70B2-8BF9-45C0-BB95-33D1B9D3A854}" type="slidenum">
              <a:rPr lang="zh-CN" altLang="en-US" sz="1400" smtClean="0"/>
            </a:fld>
            <a:endParaRPr lang="zh-CN" altLang="en-US" sz="1400" dirty="0"/>
          </a:p>
        </p:txBody>
      </p:sp>
      <p:pic>
        <p:nvPicPr>
          <p:cNvPr id="4" name="图片 9" descr="1231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08940" y="117475"/>
            <a:ext cx="2247265" cy="438785"/>
          </a:xfrm>
          <a:prstGeom prst="rect">
            <a:avLst/>
          </a:prstGeom>
        </p:spPr>
      </p:pic>
      <p:sp>
        <p:nvSpPr>
          <p:cNvPr id="5" name="副标题 2"/>
          <p:cNvSpPr txBox="1"/>
          <p:nvPr userDrawn="1">
            <p:custDataLst>
              <p:tags r:id="rId3"/>
            </p:custDataLst>
          </p:nvPr>
        </p:nvSpPr>
        <p:spPr bwMode="auto">
          <a:xfrm>
            <a:off x="381000" y="1639961"/>
            <a:ext cx="3007043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8800" b="1" dirty="0">
                <a:solidFill>
                  <a:srgbClr val="0B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目录</a:t>
            </a:r>
            <a:r>
              <a:rPr lang="en-US" altLang="zh-CN" sz="8000" dirty="0">
                <a:solidFill>
                  <a:srgbClr val="0B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8000" dirty="0">
              <a:solidFill>
                <a:srgbClr val="0B3A7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10"/>
          <p:cNvSpPr txBox="1"/>
          <p:nvPr userDrawn="1"/>
        </p:nvSpPr>
        <p:spPr>
          <a:xfrm>
            <a:off x="1782128" y="3402418"/>
            <a:ext cx="160591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sym typeface="+mn-ea"/>
              </a:rPr>
              <a:t>CONTENTS</a:t>
            </a:r>
            <a:endParaRPr lang="zh-CN" altLang="en-US" sz="2000" dirty="0">
              <a:solidFill>
                <a:schemeClr val="bg1">
                  <a:lumMod val="75000"/>
                </a:schemeClr>
              </a:solidFill>
              <a:sym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635" y="-25400"/>
            <a:ext cx="12197080" cy="6883400"/>
          </a:xfrm>
          <a:prstGeom prst="rect">
            <a:avLst/>
          </a:pr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123111"/>
          <p:cNvPicPr>
            <a:picLocks noChangeAspect="1"/>
          </p:cNvPicPr>
          <p:nvPr userDrawn="1"/>
        </p:nvPicPr>
        <p:blipFill>
          <a:blip r:embed="rId2" cstate="print">
            <a:alphaModFix amt="11000"/>
          </a:blip>
          <a:srcRect b="-37838"/>
          <a:stretch>
            <a:fillRect/>
          </a:stretch>
        </p:blipFill>
        <p:spPr>
          <a:xfrm>
            <a:off x="2244725" y="1528445"/>
            <a:ext cx="8295640" cy="4855210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161665" y="2504440"/>
            <a:ext cx="5773420" cy="1734820"/>
          </a:xfrm>
        </p:spPr>
        <p:txBody>
          <a:bodyPr vert="horz" lIns="90000" tIns="46800" rIns="90000" bIns="46800" rtlCol="0" anchor="ctr" anchorCtr="0">
            <a:no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" name="Slide Number Placeholder 5"/>
          <p:cNvSpPr txBox="1"/>
          <p:nvPr userDrawn="1"/>
        </p:nvSpPr>
        <p:spPr>
          <a:xfrm>
            <a:off x="11533200" y="6264975"/>
            <a:ext cx="4584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b="1" kern="1200" baseline="0">
                <a:solidFill>
                  <a:srgbClr val="F6FB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AE70B2-8BF9-45C0-BB95-33D1B9D3A854}" type="slidenum">
              <a:rPr lang="zh-CN" altLang="en-US" sz="1400" smtClean="0"/>
            </a:fld>
            <a:endParaRPr lang="zh-CN" altLang="en-US" sz="140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635" y="6581775"/>
            <a:ext cx="12200890" cy="295910"/>
            <a:chOff x="-1" y="10365"/>
            <a:chExt cx="19214" cy="466"/>
          </a:xfrm>
          <a:solidFill>
            <a:srgbClr val="0E3272"/>
          </a:solidFill>
        </p:grpSpPr>
        <p:sp>
          <p:nvSpPr>
            <p:cNvPr id="22" name="矩形 21"/>
            <p:cNvSpPr/>
            <p:nvPr/>
          </p:nvSpPr>
          <p:spPr>
            <a:xfrm>
              <a:off x="-1" y="10461"/>
              <a:ext cx="19214" cy="3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0" y="10365"/>
              <a:ext cx="4641" cy="370"/>
            </a:xfrm>
            <a:custGeom>
              <a:avLst/>
              <a:gdLst>
                <a:gd name="connsiteX0" fmla="*/ 0 w 2626"/>
                <a:gd name="connsiteY0" fmla="*/ 0 h 227"/>
                <a:gd name="connsiteX1" fmla="*/ 2458 w 2626"/>
                <a:gd name="connsiteY1" fmla="*/ 3 h 227"/>
                <a:gd name="connsiteX2" fmla="*/ 2626 w 2626"/>
                <a:gd name="connsiteY2" fmla="*/ 227 h 227"/>
                <a:gd name="connsiteX3" fmla="*/ 0 w 2626"/>
                <a:gd name="connsiteY3" fmla="*/ 227 h 227"/>
                <a:gd name="connsiteX4" fmla="*/ 0 w 2626"/>
                <a:gd name="connsiteY4" fmla="*/ 0 h 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6" h="227">
                  <a:moveTo>
                    <a:pt x="0" y="0"/>
                  </a:moveTo>
                  <a:lnTo>
                    <a:pt x="2458" y="3"/>
                  </a:lnTo>
                  <a:lnTo>
                    <a:pt x="2626" y="227"/>
                  </a:lnTo>
                  <a:lnTo>
                    <a:pt x="0" y="22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-24765" y="0"/>
            <a:ext cx="12216130" cy="730250"/>
            <a:chOff x="-39" y="0"/>
            <a:chExt cx="19238" cy="1150"/>
          </a:xfrm>
          <a:solidFill>
            <a:srgbClr val="0E3272"/>
          </a:solidFill>
        </p:grpSpPr>
        <p:sp>
          <p:nvSpPr>
            <p:cNvPr id="24" name="矩形 23"/>
            <p:cNvSpPr/>
            <p:nvPr/>
          </p:nvSpPr>
          <p:spPr>
            <a:xfrm>
              <a:off x="-39" y="0"/>
              <a:ext cx="19239" cy="10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0800000">
              <a:off x="14559" y="1006"/>
              <a:ext cx="4641" cy="144"/>
            </a:xfrm>
            <a:custGeom>
              <a:avLst/>
              <a:gdLst>
                <a:gd name="connsiteX0" fmla="*/ 0 w 2626"/>
                <a:gd name="connsiteY0" fmla="*/ 0 h 227"/>
                <a:gd name="connsiteX1" fmla="*/ 2458 w 2626"/>
                <a:gd name="connsiteY1" fmla="*/ 3 h 227"/>
                <a:gd name="connsiteX2" fmla="*/ 2626 w 2626"/>
                <a:gd name="connsiteY2" fmla="*/ 227 h 227"/>
                <a:gd name="connsiteX3" fmla="*/ 0 w 2626"/>
                <a:gd name="connsiteY3" fmla="*/ 227 h 227"/>
                <a:gd name="connsiteX4" fmla="*/ 0 w 2626"/>
                <a:gd name="connsiteY4" fmla="*/ 0 h 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6" h="227">
                  <a:moveTo>
                    <a:pt x="0" y="0"/>
                  </a:moveTo>
                  <a:lnTo>
                    <a:pt x="2458" y="3"/>
                  </a:lnTo>
                  <a:lnTo>
                    <a:pt x="2626" y="227"/>
                  </a:lnTo>
                  <a:lnTo>
                    <a:pt x="0" y="22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椭圆 16"/>
          <p:cNvSpPr>
            <a:spLocks noChangeAspect="1"/>
          </p:cNvSpPr>
          <p:nvPr userDrawn="1"/>
        </p:nvSpPr>
        <p:spPr>
          <a:xfrm>
            <a:off x="11582400" y="6248400"/>
            <a:ext cx="360000" cy="359410"/>
          </a:xfrm>
          <a:prstGeom prst="ellipse">
            <a:avLst/>
          </a:pr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3" name="Slide Number Placeholder 5"/>
          <p:cNvSpPr txBox="1"/>
          <p:nvPr userDrawn="1"/>
        </p:nvSpPr>
        <p:spPr>
          <a:xfrm>
            <a:off x="11533200" y="6264975"/>
            <a:ext cx="4584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b="1" kern="1200" baseline="0">
                <a:solidFill>
                  <a:srgbClr val="F6FB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AE70B2-8BF9-45C0-BB95-33D1B9D3A854}" type="slidenum">
              <a:rPr lang="zh-CN" altLang="en-US" sz="1400" smtClean="0"/>
            </a:fld>
            <a:endParaRPr lang="zh-CN" altLang="en-US" sz="1400" dirty="0"/>
          </a:p>
        </p:txBody>
      </p:sp>
      <p:pic>
        <p:nvPicPr>
          <p:cNvPr id="4" name="图片 9" descr="1231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08940" y="117475"/>
            <a:ext cx="2247265" cy="4387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635" y="-25400"/>
            <a:ext cx="12197080" cy="789305"/>
          </a:xfrm>
          <a:prstGeom prst="rect">
            <a:avLst/>
          </a:pr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7044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7044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18485"/>
            <a:ext cx="10640209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椭圆 16"/>
          <p:cNvSpPr>
            <a:spLocks noChangeAspect="1"/>
          </p:cNvSpPr>
          <p:nvPr userDrawn="1"/>
        </p:nvSpPr>
        <p:spPr>
          <a:xfrm>
            <a:off x="11582400" y="6248400"/>
            <a:ext cx="360000" cy="359410"/>
          </a:xfrm>
          <a:prstGeom prst="ellipse">
            <a:avLst/>
          </a:pr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11533200" y="6264975"/>
            <a:ext cx="4584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b="1" kern="1200" baseline="0">
                <a:solidFill>
                  <a:srgbClr val="F6FB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AE70B2-8BF9-45C0-BB95-33D1B9D3A854}" type="slidenum">
              <a:rPr lang="zh-CN" altLang="en-US" sz="1400" smtClean="0"/>
            </a:fld>
            <a:endParaRPr lang="zh-CN" altLang="en-US" sz="1400" dirty="0"/>
          </a:p>
        </p:txBody>
      </p:sp>
      <p:pic>
        <p:nvPicPr>
          <p:cNvPr id="13" name="图片 4" descr="123111"/>
          <p:cNvPicPr>
            <a:picLocks noChangeAspect="1"/>
          </p:cNvPicPr>
          <p:nvPr userDrawn="1"/>
        </p:nvPicPr>
        <p:blipFill>
          <a:blip r:embed="rId5" cstate="print"/>
          <a:srcRect b="-37838"/>
          <a:stretch>
            <a:fillRect/>
          </a:stretch>
        </p:blipFill>
        <p:spPr>
          <a:xfrm>
            <a:off x="10640209" y="101969"/>
            <a:ext cx="1281430" cy="7499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2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矩形 5"/>
          <p:cNvSpPr/>
          <p:nvPr userDrawn="1"/>
        </p:nvSpPr>
        <p:spPr>
          <a:xfrm>
            <a:off x="635" y="-25400"/>
            <a:ext cx="12197080" cy="789305"/>
          </a:xfrm>
          <a:prstGeom prst="rect">
            <a:avLst/>
          </a:pr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123111"/>
          <p:cNvPicPr>
            <a:picLocks noChangeAspect="1"/>
          </p:cNvPicPr>
          <p:nvPr userDrawn="1"/>
        </p:nvPicPr>
        <p:blipFill>
          <a:blip r:embed="rId3" cstate="print"/>
          <a:srcRect b="-37838"/>
          <a:stretch>
            <a:fillRect/>
          </a:stretch>
        </p:blipFill>
        <p:spPr>
          <a:xfrm>
            <a:off x="10287000" y="85090"/>
            <a:ext cx="1281430" cy="749935"/>
          </a:xfrm>
          <a:prstGeom prst="rect">
            <a:avLst/>
          </a:prstGeom>
        </p:spPr>
      </p:pic>
      <p:sp>
        <p:nvSpPr>
          <p:cNvPr id="17" name="椭圆 16"/>
          <p:cNvSpPr/>
          <p:nvPr userDrawn="1"/>
        </p:nvSpPr>
        <p:spPr>
          <a:xfrm>
            <a:off x="11569700" y="6280785"/>
            <a:ext cx="298450" cy="298450"/>
          </a:xfrm>
          <a:prstGeom prst="ellipse">
            <a:avLst/>
          </a:pr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9221639" y="6262435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b="1" kern="1200" baseline="0">
                <a:solidFill>
                  <a:srgbClr val="F6FB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标题 9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10610" y="18485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635" y="-25400"/>
            <a:ext cx="12197080" cy="6883400"/>
          </a:xfrm>
          <a:prstGeom prst="rect">
            <a:avLst/>
          </a:pr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123111"/>
          <p:cNvPicPr>
            <a:picLocks noChangeAspect="1"/>
          </p:cNvPicPr>
          <p:nvPr userDrawn="1"/>
        </p:nvPicPr>
        <p:blipFill>
          <a:blip r:embed="rId2" cstate="print">
            <a:alphaModFix amt="11000"/>
          </a:blip>
          <a:srcRect b="-37838"/>
          <a:stretch>
            <a:fillRect/>
          </a:stretch>
        </p:blipFill>
        <p:spPr>
          <a:xfrm>
            <a:off x="1670685" y="1571625"/>
            <a:ext cx="8850630" cy="5180330"/>
          </a:xfrm>
          <a:prstGeom prst="rect">
            <a:avLst/>
          </a:prstGeom>
        </p:spPr>
      </p:pic>
      <p:pic>
        <p:nvPicPr>
          <p:cNvPr id="9" name="图片 8" descr="12311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23240" y="339725"/>
            <a:ext cx="2247265" cy="43878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4972050" y="5651500"/>
            <a:ext cx="16446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altLang="zh-CN" sz="1400" b="1">
                <a:solidFill>
                  <a:schemeClr val="bg2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  <a:sym typeface="+mn-ea"/>
              </a:rPr>
              <a:t> </a:t>
            </a:r>
            <a:endParaRPr lang="en-US" altLang="zh-CN" sz="1400" b="1">
              <a:solidFill>
                <a:schemeClr val="bg2"/>
              </a:solidFill>
              <a:latin typeface="思源宋体 CN Heavy" panose="02020900000000000000" charset="-122"/>
              <a:ea typeface="思源宋体 CN Heavy" panose="02020900000000000000" charset="-122"/>
              <a:cs typeface="思源宋体 CN Heavy" panose="02020900000000000000" charset="-122"/>
              <a:sym typeface="+mn-ea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idx="12" hasCustomPrompt="1"/>
          </p:nvPr>
        </p:nvSpPr>
        <p:spPr>
          <a:xfrm>
            <a:off x="808990" y="1860550"/>
            <a:ext cx="10795000" cy="3136900"/>
          </a:xfrm>
        </p:spPr>
        <p:txBody>
          <a:bodyPr/>
          <a:lstStyle>
            <a:lvl1pPr marL="0" indent="0" algn="ctr">
              <a:buNone/>
              <a:defRPr sz="5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algn="ctr">
              <a:lnSpc>
                <a:spcPct val="110000"/>
              </a:lnSpc>
            </a:pPr>
            <a:r>
              <a:rPr lang="zh-CN" altLang="en-US" b="1">
                <a:sym typeface="+mn-ea"/>
              </a:rPr>
              <a:t>衷心感谢大家的长期支持！</a:t>
            </a:r>
            <a:br>
              <a:rPr lang="zh-CN" altLang="en-US" b="1">
                <a:sym typeface="+mn-ea"/>
              </a:rPr>
            </a:br>
            <a:r>
              <a:rPr lang="zh-CN" altLang="en-US" b="1">
                <a:sym typeface="+mn-ea"/>
              </a:rPr>
              <a:t>请批评指正！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3" hasCustomPrompt="1"/>
          </p:nvPr>
        </p:nvSpPr>
        <p:spPr>
          <a:xfrm>
            <a:off x="2193290" y="5173345"/>
            <a:ext cx="7734300" cy="13208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zh-CN" b="1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2024</a:t>
            </a:r>
            <a:r>
              <a:rPr lang="zh-CN" altLang="en-US" b="1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b="1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</a:t>
            </a:r>
            <a:r>
              <a:rPr lang="zh-CN" altLang="en-US" b="1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b="1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04</a:t>
            </a:r>
            <a:r>
              <a:rPr lang="zh-CN" altLang="en-US" b="1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panose="020B0600070205080204" charset="-128"/>
            </a:endParaRPr>
          </a:p>
        </p:txBody>
      </p:sp>
      <p:sp>
        <p:nvSpPr>
          <p:cNvPr id="4" name="Rectangle 8"/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panose="020B0600070205080204" charset="-128"/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fld id="{C34E1AA7-BBE3-4066-9647-AD26786FD079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lang="de-DE" sz="4400" b="1" kern="1200" dirty="0">
                <a:solidFill>
                  <a:schemeClr val="bg1"/>
                </a:solidFill>
                <a:effectLst/>
                <a:latin typeface="+mj-ea"/>
                <a:ea typeface="+mj-ea"/>
                <a:cs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kumimoji="1" lang="de-DE" sz="4000" b="1" kern="12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E8DD640C-7723-4895-85B2-537690824351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643659" y="6492875"/>
            <a:ext cx="548341" cy="3651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0293A8B-7656-41F7-B47F-4F4E036E5275}" type="slidenum">
              <a:rPr lang="en-US" altLang="zh-CN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066016" y="232573"/>
            <a:ext cx="3600000" cy="606511"/>
            <a:chOff x="8066016" y="232573"/>
            <a:chExt cx="3600000" cy="606511"/>
          </a:xfrm>
        </p:grpSpPr>
        <p:sp>
          <p:nvSpPr>
            <p:cNvPr id="10" name="圆角矩形 9"/>
            <p:cNvSpPr/>
            <p:nvPr userDrawn="1"/>
          </p:nvSpPr>
          <p:spPr>
            <a:xfrm>
              <a:off x="9577784" y="232573"/>
              <a:ext cx="18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圆角矩形 10"/>
            <p:cNvSpPr/>
            <p:nvPr userDrawn="1"/>
          </p:nvSpPr>
          <p:spPr>
            <a:xfrm>
              <a:off x="9145736" y="405679"/>
              <a:ext cx="216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圆角矩形 11"/>
            <p:cNvSpPr/>
            <p:nvPr userDrawn="1"/>
          </p:nvSpPr>
          <p:spPr>
            <a:xfrm>
              <a:off x="8569592" y="578785"/>
              <a:ext cx="288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圆角矩形 12"/>
            <p:cNvSpPr/>
            <p:nvPr userDrawn="1"/>
          </p:nvSpPr>
          <p:spPr>
            <a:xfrm>
              <a:off x="8066016" y="751892"/>
              <a:ext cx="36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1159289" y="146480"/>
            <a:ext cx="673773" cy="6927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1414" y="217133"/>
            <a:ext cx="11566205" cy="644004"/>
          </a:xfrm>
          <a:prstGeom prst="rect">
            <a:avLst/>
          </a:prstGeom>
        </p:spPr>
        <p:txBody>
          <a:bodyPr tIns="72000" bIns="72000" anchor="ctr" anchorCtr="0"/>
          <a:lstStyle>
            <a:lvl1pPr>
              <a:defRPr sz="32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742D0ED-DE49-440F-B079-143A973E8C8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0293A8B-7656-41F7-B47F-4F4E036E5275}" type="slidenum">
              <a:rPr lang="en-US" altLang="zh-CN" smtClean="0"/>
            </a:fld>
            <a:endParaRPr lang="zh-CN" altLang="en-US"/>
          </a:p>
        </p:txBody>
      </p:sp>
      <p:sp>
        <p:nvSpPr>
          <p:cNvPr id="12" name="文本占位符 2"/>
          <p:cNvSpPr>
            <a:spLocks noGrp="1"/>
          </p:cNvSpPr>
          <p:nvPr>
            <p:ph idx="1" hasCustomPrompt="1"/>
          </p:nvPr>
        </p:nvSpPr>
        <p:spPr>
          <a:xfrm>
            <a:off x="480060" y="1036321"/>
            <a:ext cx="11163599" cy="5147342"/>
          </a:xfrm>
          <a:custGeom>
            <a:avLst/>
            <a:gdLst>
              <a:gd name="connsiteX0" fmla="*/ 0 w 10857753"/>
              <a:gd name="connsiteY0" fmla="*/ 0 h 5136439"/>
              <a:gd name="connsiteX1" fmla="*/ 10857753 w 10857753"/>
              <a:gd name="connsiteY1" fmla="*/ 0 h 5136439"/>
              <a:gd name="connsiteX2" fmla="*/ 10857753 w 10857753"/>
              <a:gd name="connsiteY2" fmla="*/ 5136439 h 5136439"/>
              <a:gd name="connsiteX3" fmla="*/ 0 w 10857753"/>
              <a:gd name="connsiteY3" fmla="*/ 5136439 h 5136439"/>
              <a:gd name="connsiteX4" fmla="*/ 0 w 10857753"/>
              <a:gd name="connsiteY4" fmla="*/ 0 h 5136439"/>
              <a:gd name="connsiteX0-1" fmla="*/ 0 w 10857753"/>
              <a:gd name="connsiteY0-2" fmla="*/ 0 h 5136439"/>
              <a:gd name="connsiteX1-3" fmla="*/ 10857753 w 10857753"/>
              <a:gd name="connsiteY1-4" fmla="*/ 0 h 5136439"/>
              <a:gd name="connsiteX2-5" fmla="*/ 10855126 w 10857753"/>
              <a:gd name="connsiteY2-6" fmla="*/ 4956679 h 5136439"/>
              <a:gd name="connsiteX3-7" fmla="*/ 10857753 w 10857753"/>
              <a:gd name="connsiteY3-8" fmla="*/ 5136439 h 5136439"/>
              <a:gd name="connsiteX4-9" fmla="*/ 0 w 10857753"/>
              <a:gd name="connsiteY4-10" fmla="*/ 5136439 h 5136439"/>
              <a:gd name="connsiteX5" fmla="*/ 0 w 10857753"/>
              <a:gd name="connsiteY5" fmla="*/ 0 h 5136439"/>
              <a:gd name="connsiteX0-11" fmla="*/ 0 w 10857753"/>
              <a:gd name="connsiteY0-12" fmla="*/ 0 h 5142745"/>
              <a:gd name="connsiteX1-13" fmla="*/ 10857753 w 10857753"/>
              <a:gd name="connsiteY1-14" fmla="*/ 0 h 5142745"/>
              <a:gd name="connsiteX2-15" fmla="*/ 10855126 w 10857753"/>
              <a:gd name="connsiteY2-16" fmla="*/ 4956679 h 5142745"/>
              <a:gd name="connsiteX3-17" fmla="*/ 10687486 w 10857753"/>
              <a:gd name="connsiteY3-18" fmla="*/ 5142745 h 5142745"/>
              <a:gd name="connsiteX4-19" fmla="*/ 0 w 10857753"/>
              <a:gd name="connsiteY4-20" fmla="*/ 5136439 h 5142745"/>
              <a:gd name="connsiteX5-21" fmla="*/ 0 w 10857753"/>
              <a:gd name="connsiteY5-22" fmla="*/ 0 h 5142745"/>
              <a:gd name="connsiteX0-23" fmla="*/ 0 w 10857753"/>
              <a:gd name="connsiteY0-24" fmla="*/ 0 h 5142745"/>
              <a:gd name="connsiteX1-25" fmla="*/ 10857753 w 10857753"/>
              <a:gd name="connsiteY1-26" fmla="*/ 0 h 5142745"/>
              <a:gd name="connsiteX2-27" fmla="*/ 10855126 w 10857753"/>
              <a:gd name="connsiteY2-28" fmla="*/ 4956679 h 5142745"/>
              <a:gd name="connsiteX3-29" fmla="*/ 10687486 w 10857753"/>
              <a:gd name="connsiteY3-30" fmla="*/ 5142745 h 5142745"/>
              <a:gd name="connsiteX4-31" fmla="*/ 0 w 10857753"/>
              <a:gd name="connsiteY4-32" fmla="*/ 5136439 h 5142745"/>
              <a:gd name="connsiteX5-33" fmla="*/ 0 w 10857753"/>
              <a:gd name="connsiteY5-34" fmla="*/ 0 h 5142745"/>
              <a:gd name="connsiteX0-35" fmla="*/ 0 w 10857753"/>
              <a:gd name="connsiteY0-36" fmla="*/ 0 h 5142747"/>
              <a:gd name="connsiteX1-37" fmla="*/ 10857753 w 10857753"/>
              <a:gd name="connsiteY1-38" fmla="*/ 0 h 5142747"/>
              <a:gd name="connsiteX2-39" fmla="*/ 10855126 w 10857753"/>
              <a:gd name="connsiteY2-40" fmla="*/ 4956679 h 5142747"/>
              <a:gd name="connsiteX3-41" fmla="*/ 10687486 w 10857753"/>
              <a:gd name="connsiteY3-42" fmla="*/ 5142745 h 5142747"/>
              <a:gd name="connsiteX4-43" fmla="*/ 0 w 10857753"/>
              <a:gd name="connsiteY4-44" fmla="*/ 5136439 h 5142747"/>
              <a:gd name="connsiteX5-45" fmla="*/ 0 w 10857753"/>
              <a:gd name="connsiteY5-46" fmla="*/ 0 h 5142747"/>
              <a:gd name="connsiteX0-47" fmla="*/ 0 w 10857753"/>
              <a:gd name="connsiteY0-48" fmla="*/ 0 h 5142903"/>
              <a:gd name="connsiteX1-49" fmla="*/ 10857753 w 10857753"/>
              <a:gd name="connsiteY1-50" fmla="*/ 0 h 5142903"/>
              <a:gd name="connsiteX2-51" fmla="*/ 10855126 w 10857753"/>
              <a:gd name="connsiteY2-52" fmla="*/ 4956679 h 5142903"/>
              <a:gd name="connsiteX3-53" fmla="*/ 10687486 w 10857753"/>
              <a:gd name="connsiteY3-54" fmla="*/ 5142745 h 5142903"/>
              <a:gd name="connsiteX4-55" fmla="*/ 0 w 10857753"/>
              <a:gd name="connsiteY4-56" fmla="*/ 5136439 h 5142903"/>
              <a:gd name="connsiteX5-57" fmla="*/ 0 w 10857753"/>
              <a:gd name="connsiteY5-58" fmla="*/ 0 h 5142903"/>
              <a:gd name="connsiteX0-59" fmla="*/ 0 w 10857753"/>
              <a:gd name="connsiteY0-60" fmla="*/ 0 h 5142823"/>
              <a:gd name="connsiteX1-61" fmla="*/ 10857753 w 10857753"/>
              <a:gd name="connsiteY1-62" fmla="*/ 0 h 5142823"/>
              <a:gd name="connsiteX2-63" fmla="*/ 10855126 w 10857753"/>
              <a:gd name="connsiteY2-64" fmla="*/ 4956679 h 5142823"/>
              <a:gd name="connsiteX3-65" fmla="*/ 10687486 w 10857753"/>
              <a:gd name="connsiteY3-66" fmla="*/ 5142745 h 5142823"/>
              <a:gd name="connsiteX4-67" fmla="*/ 0 w 10857753"/>
              <a:gd name="connsiteY4-68" fmla="*/ 5136439 h 5142823"/>
              <a:gd name="connsiteX5-69" fmla="*/ 0 w 10857753"/>
              <a:gd name="connsiteY5-70" fmla="*/ 0 h 5142823"/>
              <a:gd name="connsiteX0-71" fmla="*/ 0 w 10857753"/>
              <a:gd name="connsiteY0-72" fmla="*/ 0 h 5142926"/>
              <a:gd name="connsiteX1-73" fmla="*/ 10857753 w 10857753"/>
              <a:gd name="connsiteY1-74" fmla="*/ 0 h 5142926"/>
              <a:gd name="connsiteX2-75" fmla="*/ 10855126 w 10857753"/>
              <a:gd name="connsiteY2-76" fmla="*/ 4956679 h 5142926"/>
              <a:gd name="connsiteX3-77" fmla="*/ 10687486 w 10857753"/>
              <a:gd name="connsiteY3-78" fmla="*/ 5142745 h 5142926"/>
              <a:gd name="connsiteX4-79" fmla="*/ 0 w 10857753"/>
              <a:gd name="connsiteY4-80" fmla="*/ 5136439 h 5142926"/>
              <a:gd name="connsiteX5-81" fmla="*/ 0 w 10857753"/>
              <a:gd name="connsiteY5-82" fmla="*/ 0 h 5142926"/>
              <a:gd name="connsiteX0-83" fmla="*/ 0 w 10857753"/>
              <a:gd name="connsiteY0-84" fmla="*/ 0 h 5142954"/>
              <a:gd name="connsiteX1-85" fmla="*/ 10857753 w 10857753"/>
              <a:gd name="connsiteY1-86" fmla="*/ 0 h 5142954"/>
              <a:gd name="connsiteX2-87" fmla="*/ 10855126 w 10857753"/>
              <a:gd name="connsiteY2-88" fmla="*/ 4963817 h 5142954"/>
              <a:gd name="connsiteX3-89" fmla="*/ 10687486 w 10857753"/>
              <a:gd name="connsiteY3-90" fmla="*/ 5142745 h 5142954"/>
              <a:gd name="connsiteX4-91" fmla="*/ 0 w 10857753"/>
              <a:gd name="connsiteY4-92" fmla="*/ 5136439 h 5142954"/>
              <a:gd name="connsiteX5-93" fmla="*/ 0 w 10857753"/>
              <a:gd name="connsiteY5-94" fmla="*/ 0 h 5142954"/>
              <a:gd name="connsiteX0-95" fmla="*/ 0 w 10857753"/>
              <a:gd name="connsiteY0-96" fmla="*/ 0 h 5142954"/>
              <a:gd name="connsiteX1-97" fmla="*/ 10857753 w 10857753"/>
              <a:gd name="connsiteY1-98" fmla="*/ 0 h 5142954"/>
              <a:gd name="connsiteX2-99" fmla="*/ 10855126 w 10857753"/>
              <a:gd name="connsiteY2-100" fmla="*/ 4963817 h 5142954"/>
              <a:gd name="connsiteX3-101" fmla="*/ 10687486 w 10857753"/>
              <a:gd name="connsiteY3-102" fmla="*/ 5142745 h 5142954"/>
              <a:gd name="connsiteX4-103" fmla="*/ 0 w 10857753"/>
              <a:gd name="connsiteY4-104" fmla="*/ 5136439 h 5142954"/>
              <a:gd name="connsiteX5-105" fmla="*/ 0 w 10857753"/>
              <a:gd name="connsiteY5-106" fmla="*/ 0 h 5142954"/>
              <a:gd name="connsiteX0-107" fmla="*/ 0 w 10857753"/>
              <a:gd name="connsiteY0-108" fmla="*/ 0 h 5143138"/>
              <a:gd name="connsiteX1-109" fmla="*/ 10857753 w 10857753"/>
              <a:gd name="connsiteY1-110" fmla="*/ 0 h 5143138"/>
              <a:gd name="connsiteX2-111" fmla="*/ 10855126 w 10857753"/>
              <a:gd name="connsiteY2-112" fmla="*/ 4963817 h 5143138"/>
              <a:gd name="connsiteX3-113" fmla="*/ 10687486 w 10857753"/>
              <a:gd name="connsiteY3-114" fmla="*/ 5142745 h 5143138"/>
              <a:gd name="connsiteX4-115" fmla="*/ 0 w 10857753"/>
              <a:gd name="connsiteY4-116" fmla="*/ 5136439 h 5143138"/>
              <a:gd name="connsiteX5-117" fmla="*/ 0 w 10857753"/>
              <a:gd name="connsiteY5-118" fmla="*/ 0 h 51431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0857753" h="5143138">
                <a:moveTo>
                  <a:pt x="0" y="0"/>
                </a:moveTo>
                <a:lnTo>
                  <a:pt x="10857753" y="0"/>
                </a:lnTo>
                <a:cubicBezTo>
                  <a:pt x="10856877" y="1652226"/>
                  <a:pt x="10856002" y="4910484"/>
                  <a:pt x="10855126" y="4963817"/>
                </a:cubicBezTo>
                <a:cubicBezTo>
                  <a:pt x="10840364" y="5128486"/>
                  <a:pt x="10747038" y="5146323"/>
                  <a:pt x="10687486" y="5142745"/>
                </a:cubicBezTo>
                <a:lnTo>
                  <a:pt x="0" y="5136439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/>
            <a:tailEnd type="oval"/>
          </a:ln>
          <a:effectLst/>
        </p:spPr>
        <p:txBody>
          <a:bodyPr>
            <a:normAutofit lnSpcReduction="10000"/>
          </a:bodyPr>
          <a:lstStyle>
            <a:lvl1pPr>
              <a:lnSpc>
                <a:spcPct val="14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4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>
              <a:lnSpc>
                <a:spcPct val="170000"/>
              </a:lnSpc>
            </a:pPr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F9B8-34EA-4DFE-BC0B-DA8A15EF965C}" type="datetimeFigureOut">
              <a:rPr lang="de-DE" smtClean="0"/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451A-B81F-4274-AC0E-417BBFD1512B}" type="slidenum">
              <a:rPr lang="de-DE" smtClean="0"/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4380" y="113334"/>
            <a:ext cx="11493240" cy="838081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8066016" y="232573"/>
            <a:ext cx="3600000" cy="606511"/>
            <a:chOff x="8066016" y="232573"/>
            <a:chExt cx="3600000" cy="606511"/>
          </a:xfrm>
        </p:grpSpPr>
        <p:sp>
          <p:nvSpPr>
            <p:cNvPr id="10" name="圆角矩形 9"/>
            <p:cNvSpPr/>
            <p:nvPr userDrawn="1"/>
          </p:nvSpPr>
          <p:spPr>
            <a:xfrm>
              <a:off x="9577784" y="232573"/>
              <a:ext cx="18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圆角矩形 10"/>
            <p:cNvSpPr/>
            <p:nvPr userDrawn="1"/>
          </p:nvSpPr>
          <p:spPr>
            <a:xfrm>
              <a:off x="9145736" y="405679"/>
              <a:ext cx="216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圆角矩形 12"/>
            <p:cNvSpPr/>
            <p:nvPr userDrawn="1"/>
          </p:nvSpPr>
          <p:spPr>
            <a:xfrm>
              <a:off x="8569592" y="578785"/>
              <a:ext cx="288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圆角矩形 13"/>
            <p:cNvSpPr/>
            <p:nvPr userDrawn="1"/>
          </p:nvSpPr>
          <p:spPr>
            <a:xfrm>
              <a:off x="8066016" y="751892"/>
              <a:ext cx="36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17133"/>
            <a:ext cx="11409419" cy="644004"/>
          </a:xfrm>
          <a:prstGeom prst="rect">
            <a:avLst/>
          </a:prstGeom>
        </p:spPr>
        <p:txBody>
          <a:bodyPr tIns="72000" bIns="72000" anchor="ctr" anchorCtr="0"/>
          <a:lstStyle>
            <a:lvl1pPr>
              <a:defRPr sz="32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FF42B40-922E-49E2-B461-C1D73F05379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0293A8B-7656-41F7-B47F-4F4E036E5275}" type="slidenum">
              <a:rPr lang="en-US" altLang="zh-CN" smtClean="0"/>
            </a:fld>
            <a:endParaRPr lang="zh-CN" altLang="en-US"/>
          </a:p>
        </p:txBody>
      </p:sp>
      <p:sp>
        <p:nvSpPr>
          <p:cNvPr id="12" name="文本占位符 2"/>
          <p:cNvSpPr>
            <a:spLocks noGrp="1"/>
          </p:cNvSpPr>
          <p:nvPr>
            <p:ph idx="1" hasCustomPrompt="1"/>
          </p:nvPr>
        </p:nvSpPr>
        <p:spPr>
          <a:xfrm>
            <a:off x="480060" y="1036321"/>
            <a:ext cx="11163599" cy="5147342"/>
          </a:xfrm>
          <a:custGeom>
            <a:avLst/>
            <a:gdLst>
              <a:gd name="connsiteX0" fmla="*/ 0 w 10857753"/>
              <a:gd name="connsiteY0" fmla="*/ 0 h 5136439"/>
              <a:gd name="connsiteX1" fmla="*/ 10857753 w 10857753"/>
              <a:gd name="connsiteY1" fmla="*/ 0 h 5136439"/>
              <a:gd name="connsiteX2" fmla="*/ 10857753 w 10857753"/>
              <a:gd name="connsiteY2" fmla="*/ 5136439 h 5136439"/>
              <a:gd name="connsiteX3" fmla="*/ 0 w 10857753"/>
              <a:gd name="connsiteY3" fmla="*/ 5136439 h 5136439"/>
              <a:gd name="connsiteX4" fmla="*/ 0 w 10857753"/>
              <a:gd name="connsiteY4" fmla="*/ 0 h 5136439"/>
              <a:gd name="connsiteX0-1" fmla="*/ 0 w 10857753"/>
              <a:gd name="connsiteY0-2" fmla="*/ 0 h 5136439"/>
              <a:gd name="connsiteX1-3" fmla="*/ 10857753 w 10857753"/>
              <a:gd name="connsiteY1-4" fmla="*/ 0 h 5136439"/>
              <a:gd name="connsiteX2-5" fmla="*/ 10855126 w 10857753"/>
              <a:gd name="connsiteY2-6" fmla="*/ 4956679 h 5136439"/>
              <a:gd name="connsiteX3-7" fmla="*/ 10857753 w 10857753"/>
              <a:gd name="connsiteY3-8" fmla="*/ 5136439 h 5136439"/>
              <a:gd name="connsiteX4-9" fmla="*/ 0 w 10857753"/>
              <a:gd name="connsiteY4-10" fmla="*/ 5136439 h 5136439"/>
              <a:gd name="connsiteX5" fmla="*/ 0 w 10857753"/>
              <a:gd name="connsiteY5" fmla="*/ 0 h 5136439"/>
              <a:gd name="connsiteX0-11" fmla="*/ 0 w 10857753"/>
              <a:gd name="connsiteY0-12" fmla="*/ 0 h 5142745"/>
              <a:gd name="connsiteX1-13" fmla="*/ 10857753 w 10857753"/>
              <a:gd name="connsiteY1-14" fmla="*/ 0 h 5142745"/>
              <a:gd name="connsiteX2-15" fmla="*/ 10855126 w 10857753"/>
              <a:gd name="connsiteY2-16" fmla="*/ 4956679 h 5142745"/>
              <a:gd name="connsiteX3-17" fmla="*/ 10687486 w 10857753"/>
              <a:gd name="connsiteY3-18" fmla="*/ 5142745 h 5142745"/>
              <a:gd name="connsiteX4-19" fmla="*/ 0 w 10857753"/>
              <a:gd name="connsiteY4-20" fmla="*/ 5136439 h 5142745"/>
              <a:gd name="connsiteX5-21" fmla="*/ 0 w 10857753"/>
              <a:gd name="connsiteY5-22" fmla="*/ 0 h 5142745"/>
              <a:gd name="connsiteX0-23" fmla="*/ 0 w 10857753"/>
              <a:gd name="connsiteY0-24" fmla="*/ 0 h 5142745"/>
              <a:gd name="connsiteX1-25" fmla="*/ 10857753 w 10857753"/>
              <a:gd name="connsiteY1-26" fmla="*/ 0 h 5142745"/>
              <a:gd name="connsiteX2-27" fmla="*/ 10855126 w 10857753"/>
              <a:gd name="connsiteY2-28" fmla="*/ 4956679 h 5142745"/>
              <a:gd name="connsiteX3-29" fmla="*/ 10687486 w 10857753"/>
              <a:gd name="connsiteY3-30" fmla="*/ 5142745 h 5142745"/>
              <a:gd name="connsiteX4-31" fmla="*/ 0 w 10857753"/>
              <a:gd name="connsiteY4-32" fmla="*/ 5136439 h 5142745"/>
              <a:gd name="connsiteX5-33" fmla="*/ 0 w 10857753"/>
              <a:gd name="connsiteY5-34" fmla="*/ 0 h 5142745"/>
              <a:gd name="connsiteX0-35" fmla="*/ 0 w 10857753"/>
              <a:gd name="connsiteY0-36" fmla="*/ 0 h 5142747"/>
              <a:gd name="connsiteX1-37" fmla="*/ 10857753 w 10857753"/>
              <a:gd name="connsiteY1-38" fmla="*/ 0 h 5142747"/>
              <a:gd name="connsiteX2-39" fmla="*/ 10855126 w 10857753"/>
              <a:gd name="connsiteY2-40" fmla="*/ 4956679 h 5142747"/>
              <a:gd name="connsiteX3-41" fmla="*/ 10687486 w 10857753"/>
              <a:gd name="connsiteY3-42" fmla="*/ 5142745 h 5142747"/>
              <a:gd name="connsiteX4-43" fmla="*/ 0 w 10857753"/>
              <a:gd name="connsiteY4-44" fmla="*/ 5136439 h 5142747"/>
              <a:gd name="connsiteX5-45" fmla="*/ 0 w 10857753"/>
              <a:gd name="connsiteY5-46" fmla="*/ 0 h 5142747"/>
              <a:gd name="connsiteX0-47" fmla="*/ 0 w 10857753"/>
              <a:gd name="connsiteY0-48" fmla="*/ 0 h 5142903"/>
              <a:gd name="connsiteX1-49" fmla="*/ 10857753 w 10857753"/>
              <a:gd name="connsiteY1-50" fmla="*/ 0 h 5142903"/>
              <a:gd name="connsiteX2-51" fmla="*/ 10855126 w 10857753"/>
              <a:gd name="connsiteY2-52" fmla="*/ 4956679 h 5142903"/>
              <a:gd name="connsiteX3-53" fmla="*/ 10687486 w 10857753"/>
              <a:gd name="connsiteY3-54" fmla="*/ 5142745 h 5142903"/>
              <a:gd name="connsiteX4-55" fmla="*/ 0 w 10857753"/>
              <a:gd name="connsiteY4-56" fmla="*/ 5136439 h 5142903"/>
              <a:gd name="connsiteX5-57" fmla="*/ 0 w 10857753"/>
              <a:gd name="connsiteY5-58" fmla="*/ 0 h 5142903"/>
              <a:gd name="connsiteX0-59" fmla="*/ 0 w 10857753"/>
              <a:gd name="connsiteY0-60" fmla="*/ 0 h 5142823"/>
              <a:gd name="connsiteX1-61" fmla="*/ 10857753 w 10857753"/>
              <a:gd name="connsiteY1-62" fmla="*/ 0 h 5142823"/>
              <a:gd name="connsiteX2-63" fmla="*/ 10855126 w 10857753"/>
              <a:gd name="connsiteY2-64" fmla="*/ 4956679 h 5142823"/>
              <a:gd name="connsiteX3-65" fmla="*/ 10687486 w 10857753"/>
              <a:gd name="connsiteY3-66" fmla="*/ 5142745 h 5142823"/>
              <a:gd name="connsiteX4-67" fmla="*/ 0 w 10857753"/>
              <a:gd name="connsiteY4-68" fmla="*/ 5136439 h 5142823"/>
              <a:gd name="connsiteX5-69" fmla="*/ 0 w 10857753"/>
              <a:gd name="connsiteY5-70" fmla="*/ 0 h 5142823"/>
              <a:gd name="connsiteX0-71" fmla="*/ 0 w 10857753"/>
              <a:gd name="connsiteY0-72" fmla="*/ 0 h 5142926"/>
              <a:gd name="connsiteX1-73" fmla="*/ 10857753 w 10857753"/>
              <a:gd name="connsiteY1-74" fmla="*/ 0 h 5142926"/>
              <a:gd name="connsiteX2-75" fmla="*/ 10855126 w 10857753"/>
              <a:gd name="connsiteY2-76" fmla="*/ 4956679 h 5142926"/>
              <a:gd name="connsiteX3-77" fmla="*/ 10687486 w 10857753"/>
              <a:gd name="connsiteY3-78" fmla="*/ 5142745 h 5142926"/>
              <a:gd name="connsiteX4-79" fmla="*/ 0 w 10857753"/>
              <a:gd name="connsiteY4-80" fmla="*/ 5136439 h 5142926"/>
              <a:gd name="connsiteX5-81" fmla="*/ 0 w 10857753"/>
              <a:gd name="connsiteY5-82" fmla="*/ 0 h 5142926"/>
              <a:gd name="connsiteX0-83" fmla="*/ 0 w 10857753"/>
              <a:gd name="connsiteY0-84" fmla="*/ 0 h 5142954"/>
              <a:gd name="connsiteX1-85" fmla="*/ 10857753 w 10857753"/>
              <a:gd name="connsiteY1-86" fmla="*/ 0 h 5142954"/>
              <a:gd name="connsiteX2-87" fmla="*/ 10855126 w 10857753"/>
              <a:gd name="connsiteY2-88" fmla="*/ 4963817 h 5142954"/>
              <a:gd name="connsiteX3-89" fmla="*/ 10687486 w 10857753"/>
              <a:gd name="connsiteY3-90" fmla="*/ 5142745 h 5142954"/>
              <a:gd name="connsiteX4-91" fmla="*/ 0 w 10857753"/>
              <a:gd name="connsiteY4-92" fmla="*/ 5136439 h 5142954"/>
              <a:gd name="connsiteX5-93" fmla="*/ 0 w 10857753"/>
              <a:gd name="connsiteY5-94" fmla="*/ 0 h 5142954"/>
              <a:gd name="connsiteX0-95" fmla="*/ 0 w 10857753"/>
              <a:gd name="connsiteY0-96" fmla="*/ 0 h 5142954"/>
              <a:gd name="connsiteX1-97" fmla="*/ 10857753 w 10857753"/>
              <a:gd name="connsiteY1-98" fmla="*/ 0 h 5142954"/>
              <a:gd name="connsiteX2-99" fmla="*/ 10855126 w 10857753"/>
              <a:gd name="connsiteY2-100" fmla="*/ 4963817 h 5142954"/>
              <a:gd name="connsiteX3-101" fmla="*/ 10687486 w 10857753"/>
              <a:gd name="connsiteY3-102" fmla="*/ 5142745 h 5142954"/>
              <a:gd name="connsiteX4-103" fmla="*/ 0 w 10857753"/>
              <a:gd name="connsiteY4-104" fmla="*/ 5136439 h 5142954"/>
              <a:gd name="connsiteX5-105" fmla="*/ 0 w 10857753"/>
              <a:gd name="connsiteY5-106" fmla="*/ 0 h 5142954"/>
              <a:gd name="connsiteX0-107" fmla="*/ 0 w 10857753"/>
              <a:gd name="connsiteY0-108" fmla="*/ 0 h 5143138"/>
              <a:gd name="connsiteX1-109" fmla="*/ 10857753 w 10857753"/>
              <a:gd name="connsiteY1-110" fmla="*/ 0 h 5143138"/>
              <a:gd name="connsiteX2-111" fmla="*/ 10855126 w 10857753"/>
              <a:gd name="connsiteY2-112" fmla="*/ 4963817 h 5143138"/>
              <a:gd name="connsiteX3-113" fmla="*/ 10687486 w 10857753"/>
              <a:gd name="connsiteY3-114" fmla="*/ 5142745 h 5143138"/>
              <a:gd name="connsiteX4-115" fmla="*/ 0 w 10857753"/>
              <a:gd name="connsiteY4-116" fmla="*/ 5136439 h 5143138"/>
              <a:gd name="connsiteX5-117" fmla="*/ 0 w 10857753"/>
              <a:gd name="connsiteY5-118" fmla="*/ 0 h 51431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0857753" h="5143138">
                <a:moveTo>
                  <a:pt x="0" y="0"/>
                </a:moveTo>
                <a:lnTo>
                  <a:pt x="10857753" y="0"/>
                </a:lnTo>
                <a:cubicBezTo>
                  <a:pt x="10856877" y="1652226"/>
                  <a:pt x="10856002" y="4910484"/>
                  <a:pt x="10855126" y="4963817"/>
                </a:cubicBezTo>
                <a:cubicBezTo>
                  <a:pt x="10840364" y="5128486"/>
                  <a:pt x="10747038" y="5146323"/>
                  <a:pt x="10687486" y="5142745"/>
                </a:cubicBezTo>
                <a:lnTo>
                  <a:pt x="0" y="5136439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/>
            <a:tailEnd type="oval"/>
          </a:ln>
          <a:effectLst/>
        </p:spPr>
        <p:txBody>
          <a:bodyPr>
            <a:normAutofit lnSpcReduction="10000"/>
          </a:bodyPr>
          <a:lstStyle>
            <a:lvl1pPr>
              <a:lnSpc>
                <a:spcPct val="14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4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>
              <a:lnSpc>
                <a:spcPct val="170000"/>
              </a:lnSpc>
            </a:pPr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1509732" y="186728"/>
            <a:ext cx="673773" cy="6927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F9B8-34EA-4DFE-BC0B-DA8A15EF965C}" type="datetimeFigureOut">
              <a:rPr lang="de-DE" smtClean="0"/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451A-B81F-4274-AC0E-417BBFD1512B}" type="slidenum">
              <a:rPr lang="de-DE" smtClean="0"/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E8DD640C-7723-4895-85B2-537690824351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0293A8B-7656-41F7-B47F-4F4E036E5275}" type="slidenum">
              <a:rPr lang="en-US" altLang="zh-CN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066016" y="232573"/>
            <a:ext cx="3600000" cy="606511"/>
            <a:chOff x="8066016" y="232573"/>
            <a:chExt cx="3600000" cy="606511"/>
          </a:xfrm>
        </p:grpSpPr>
        <p:sp>
          <p:nvSpPr>
            <p:cNvPr id="10" name="圆角矩形 9"/>
            <p:cNvSpPr/>
            <p:nvPr userDrawn="1"/>
          </p:nvSpPr>
          <p:spPr>
            <a:xfrm>
              <a:off x="9577784" y="232573"/>
              <a:ext cx="18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圆角矩形 10"/>
            <p:cNvSpPr/>
            <p:nvPr userDrawn="1"/>
          </p:nvSpPr>
          <p:spPr>
            <a:xfrm>
              <a:off x="9145736" y="405679"/>
              <a:ext cx="216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圆角矩形 11"/>
            <p:cNvSpPr/>
            <p:nvPr userDrawn="1"/>
          </p:nvSpPr>
          <p:spPr>
            <a:xfrm>
              <a:off x="8569592" y="578785"/>
              <a:ext cx="288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圆角矩形 12"/>
            <p:cNvSpPr/>
            <p:nvPr userDrawn="1"/>
          </p:nvSpPr>
          <p:spPr>
            <a:xfrm>
              <a:off x="8066016" y="751892"/>
              <a:ext cx="36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1159289" y="146480"/>
            <a:ext cx="673773" cy="6927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1414" y="217133"/>
            <a:ext cx="11566205" cy="644004"/>
          </a:xfrm>
          <a:prstGeom prst="rect">
            <a:avLst/>
          </a:prstGeom>
        </p:spPr>
        <p:txBody>
          <a:bodyPr tIns="72000" bIns="72000" anchor="ctr" anchorCtr="0"/>
          <a:lstStyle>
            <a:lvl1pPr>
              <a:defRPr sz="32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742D0ED-DE49-440F-B079-143A973E8C8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0293A8B-7656-41F7-B47F-4F4E036E5275}" type="slidenum">
              <a:rPr lang="en-US" altLang="zh-CN" smtClean="0"/>
            </a:fld>
            <a:endParaRPr lang="zh-CN" altLang="en-US"/>
          </a:p>
        </p:txBody>
      </p:sp>
      <p:sp>
        <p:nvSpPr>
          <p:cNvPr id="12" name="文本占位符 2"/>
          <p:cNvSpPr>
            <a:spLocks noGrp="1"/>
          </p:cNvSpPr>
          <p:nvPr>
            <p:ph idx="1" hasCustomPrompt="1"/>
          </p:nvPr>
        </p:nvSpPr>
        <p:spPr>
          <a:xfrm>
            <a:off x="480060" y="1036321"/>
            <a:ext cx="11163599" cy="5147342"/>
          </a:xfrm>
          <a:custGeom>
            <a:avLst/>
            <a:gdLst>
              <a:gd name="connsiteX0" fmla="*/ 0 w 10857753"/>
              <a:gd name="connsiteY0" fmla="*/ 0 h 5136439"/>
              <a:gd name="connsiteX1" fmla="*/ 10857753 w 10857753"/>
              <a:gd name="connsiteY1" fmla="*/ 0 h 5136439"/>
              <a:gd name="connsiteX2" fmla="*/ 10857753 w 10857753"/>
              <a:gd name="connsiteY2" fmla="*/ 5136439 h 5136439"/>
              <a:gd name="connsiteX3" fmla="*/ 0 w 10857753"/>
              <a:gd name="connsiteY3" fmla="*/ 5136439 h 5136439"/>
              <a:gd name="connsiteX4" fmla="*/ 0 w 10857753"/>
              <a:gd name="connsiteY4" fmla="*/ 0 h 5136439"/>
              <a:gd name="connsiteX0-1" fmla="*/ 0 w 10857753"/>
              <a:gd name="connsiteY0-2" fmla="*/ 0 h 5136439"/>
              <a:gd name="connsiteX1-3" fmla="*/ 10857753 w 10857753"/>
              <a:gd name="connsiteY1-4" fmla="*/ 0 h 5136439"/>
              <a:gd name="connsiteX2-5" fmla="*/ 10855126 w 10857753"/>
              <a:gd name="connsiteY2-6" fmla="*/ 4956679 h 5136439"/>
              <a:gd name="connsiteX3-7" fmla="*/ 10857753 w 10857753"/>
              <a:gd name="connsiteY3-8" fmla="*/ 5136439 h 5136439"/>
              <a:gd name="connsiteX4-9" fmla="*/ 0 w 10857753"/>
              <a:gd name="connsiteY4-10" fmla="*/ 5136439 h 5136439"/>
              <a:gd name="connsiteX5" fmla="*/ 0 w 10857753"/>
              <a:gd name="connsiteY5" fmla="*/ 0 h 5136439"/>
              <a:gd name="connsiteX0-11" fmla="*/ 0 w 10857753"/>
              <a:gd name="connsiteY0-12" fmla="*/ 0 h 5142745"/>
              <a:gd name="connsiteX1-13" fmla="*/ 10857753 w 10857753"/>
              <a:gd name="connsiteY1-14" fmla="*/ 0 h 5142745"/>
              <a:gd name="connsiteX2-15" fmla="*/ 10855126 w 10857753"/>
              <a:gd name="connsiteY2-16" fmla="*/ 4956679 h 5142745"/>
              <a:gd name="connsiteX3-17" fmla="*/ 10687486 w 10857753"/>
              <a:gd name="connsiteY3-18" fmla="*/ 5142745 h 5142745"/>
              <a:gd name="connsiteX4-19" fmla="*/ 0 w 10857753"/>
              <a:gd name="connsiteY4-20" fmla="*/ 5136439 h 5142745"/>
              <a:gd name="connsiteX5-21" fmla="*/ 0 w 10857753"/>
              <a:gd name="connsiteY5-22" fmla="*/ 0 h 5142745"/>
              <a:gd name="connsiteX0-23" fmla="*/ 0 w 10857753"/>
              <a:gd name="connsiteY0-24" fmla="*/ 0 h 5142745"/>
              <a:gd name="connsiteX1-25" fmla="*/ 10857753 w 10857753"/>
              <a:gd name="connsiteY1-26" fmla="*/ 0 h 5142745"/>
              <a:gd name="connsiteX2-27" fmla="*/ 10855126 w 10857753"/>
              <a:gd name="connsiteY2-28" fmla="*/ 4956679 h 5142745"/>
              <a:gd name="connsiteX3-29" fmla="*/ 10687486 w 10857753"/>
              <a:gd name="connsiteY3-30" fmla="*/ 5142745 h 5142745"/>
              <a:gd name="connsiteX4-31" fmla="*/ 0 w 10857753"/>
              <a:gd name="connsiteY4-32" fmla="*/ 5136439 h 5142745"/>
              <a:gd name="connsiteX5-33" fmla="*/ 0 w 10857753"/>
              <a:gd name="connsiteY5-34" fmla="*/ 0 h 5142745"/>
              <a:gd name="connsiteX0-35" fmla="*/ 0 w 10857753"/>
              <a:gd name="connsiteY0-36" fmla="*/ 0 h 5142747"/>
              <a:gd name="connsiteX1-37" fmla="*/ 10857753 w 10857753"/>
              <a:gd name="connsiteY1-38" fmla="*/ 0 h 5142747"/>
              <a:gd name="connsiteX2-39" fmla="*/ 10855126 w 10857753"/>
              <a:gd name="connsiteY2-40" fmla="*/ 4956679 h 5142747"/>
              <a:gd name="connsiteX3-41" fmla="*/ 10687486 w 10857753"/>
              <a:gd name="connsiteY3-42" fmla="*/ 5142745 h 5142747"/>
              <a:gd name="connsiteX4-43" fmla="*/ 0 w 10857753"/>
              <a:gd name="connsiteY4-44" fmla="*/ 5136439 h 5142747"/>
              <a:gd name="connsiteX5-45" fmla="*/ 0 w 10857753"/>
              <a:gd name="connsiteY5-46" fmla="*/ 0 h 5142747"/>
              <a:gd name="connsiteX0-47" fmla="*/ 0 w 10857753"/>
              <a:gd name="connsiteY0-48" fmla="*/ 0 h 5142903"/>
              <a:gd name="connsiteX1-49" fmla="*/ 10857753 w 10857753"/>
              <a:gd name="connsiteY1-50" fmla="*/ 0 h 5142903"/>
              <a:gd name="connsiteX2-51" fmla="*/ 10855126 w 10857753"/>
              <a:gd name="connsiteY2-52" fmla="*/ 4956679 h 5142903"/>
              <a:gd name="connsiteX3-53" fmla="*/ 10687486 w 10857753"/>
              <a:gd name="connsiteY3-54" fmla="*/ 5142745 h 5142903"/>
              <a:gd name="connsiteX4-55" fmla="*/ 0 w 10857753"/>
              <a:gd name="connsiteY4-56" fmla="*/ 5136439 h 5142903"/>
              <a:gd name="connsiteX5-57" fmla="*/ 0 w 10857753"/>
              <a:gd name="connsiteY5-58" fmla="*/ 0 h 5142903"/>
              <a:gd name="connsiteX0-59" fmla="*/ 0 w 10857753"/>
              <a:gd name="connsiteY0-60" fmla="*/ 0 h 5142823"/>
              <a:gd name="connsiteX1-61" fmla="*/ 10857753 w 10857753"/>
              <a:gd name="connsiteY1-62" fmla="*/ 0 h 5142823"/>
              <a:gd name="connsiteX2-63" fmla="*/ 10855126 w 10857753"/>
              <a:gd name="connsiteY2-64" fmla="*/ 4956679 h 5142823"/>
              <a:gd name="connsiteX3-65" fmla="*/ 10687486 w 10857753"/>
              <a:gd name="connsiteY3-66" fmla="*/ 5142745 h 5142823"/>
              <a:gd name="connsiteX4-67" fmla="*/ 0 w 10857753"/>
              <a:gd name="connsiteY4-68" fmla="*/ 5136439 h 5142823"/>
              <a:gd name="connsiteX5-69" fmla="*/ 0 w 10857753"/>
              <a:gd name="connsiteY5-70" fmla="*/ 0 h 5142823"/>
              <a:gd name="connsiteX0-71" fmla="*/ 0 w 10857753"/>
              <a:gd name="connsiteY0-72" fmla="*/ 0 h 5142926"/>
              <a:gd name="connsiteX1-73" fmla="*/ 10857753 w 10857753"/>
              <a:gd name="connsiteY1-74" fmla="*/ 0 h 5142926"/>
              <a:gd name="connsiteX2-75" fmla="*/ 10855126 w 10857753"/>
              <a:gd name="connsiteY2-76" fmla="*/ 4956679 h 5142926"/>
              <a:gd name="connsiteX3-77" fmla="*/ 10687486 w 10857753"/>
              <a:gd name="connsiteY3-78" fmla="*/ 5142745 h 5142926"/>
              <a:gd name="connsiteX4-79" fmla="*/ 0 w 10857753"/>
              <a:gd name="connsiteY4-80" fmla="*/ 5136439 h 5142926"/>
              <a:gd name="connsiteX5-81" fmla="*/ 0 w 10857753"/>
              <a:gd name="connsiteY5-82" fmla="*/ 0 h 5142926"/>
              <a:gd name="connsiteX0-83" fmla="*/ 0 w 10857753"/>
              <a:gd name="connsiteY0-84" fmla="*/ 0 h 5142954"/>
              <a:gd name="connsiteX1-85" fmla="*/ 10857753 w 10857753"/>
              <a:gd name="connsiteY1-86" fmla="*/ 0 h 5142954"/>
              <a:gd name="connsiteX2-87" fmla="*/ 10855126 w 10857753"/>
              <a:gd name="connsiteY2-88" fmla="*/ 4963817 h 5142954"/>
              <a:gd name="connsiteX3-89" fmla="*/ 10687486 w 10857753"/>
              <a:gd name="connsiteY3-90" fmla="*/ 5142745 h 5142954"/>
              <a:gd name="connsiteX4-91" fmla="*/ 0 w 10857753"/>
              <a:gd name="connsiteY4-92" fmla="*/ 5136439 h 5142954"/>
              <a:gd name="connsiteX5-93" fmla="*/ 0 w 10857753"/>
              <a:gd name="connsiteY5-94" fmla="*/ 0 h 5142954"/>
              <a:gd name="connsiteX0-95" fmla="*/ 0 w 10857753"/>
              <a:gd name="connsiteY0-96" fmla="*/ 0 h 5142954"/>
              <a:gd name="connsiteX1-97" fmla="*/ 10857753 w 10857753"/>
              <a:gd name="connsiteY1-98" fmla="*/ 0 h 5142954"/>
              <a:gd name="connsiteX2-99" fmla="*/ 10855126 w 10857753"/>
              <a:gd name="connsiteY2-100" fmla="*/ 4963817 h 5142954"/>
              <a:gd name="connsiteX3-101" fmla="*/ 10687486 w 10857753"/>
              <a:gd name="connsiteY3-102" fmla="*/ 5142745 h 5142954"/>
              <a:gd name="connsiteX4-103" fmla="*/ 0 w 10857753"/>
              <a:gd name="connsiteY4-104" fmla="*/ 5136439 h 5142954"/>
              <a:gd name="connsiteX5-105" fmla="*/ 0 w 10857753"/>
              <a:gd name="connsiteY5-106" fmla="*/ 0 h 5142954"/>
              <a:gd name="connsiteX0-107" fmla="*/ 0 w 10857753"/>
              <a:gd name="connsiteY0-108" fmla="*/ 0 h 5143138"/>
              <a:gd name="connsiteX1-109" fmla="*/ 10857753 w 10857753"/>
              <a:gd name="connsiteY1-110" fmla="*/ 0 h 5143138"/>
              <a:gd name="connsiteX2-111" fmla="*/ 10855126 w 10857753"/>
              <a:gd name="connsiteY2-112" fmla="*/ 4963817 h 5143138"/>
              <a:gd name="connsiteX3-113" fmla="*/ 10687486 w 10857753"/>
              <a:gd name="connsiteY3-114" fmla="*/ 5142745 h 5143138"/>
              <a:gd name="connsiteX4-115" fmla="*/ 0 w 10857753"/>
              <a:gd name="connsiteY4-116" fmla="*/ 5136439 h 5143138"/>
              <a:gd name="connsiteX5-117" fmla="*/ 0 w 10857753"/>
              <a:gd name="connsiteY5-118" fmla="*/ 0 h 51431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0857753" h="5143138">
                <a:moveTo>
                  <a:pt x="0" y="0"/>
                </a:moveTo>
                <a:lnTo>
                  <a:pt x="10857753" y="0"/>
                </a:lnTo>
                <a:cubicBezTo>
                  <a:pt x="10856877" y="1652226"/>
                  <a:pt x="10856002" y="4910484"/>
                  <a:pt x="10855126" y="4963817"/>
                </a:cubicBezTo>
                <a:cubicBezTo>
                  <a:pt x="10840364" y="5128486"/>
                  <a:pt x="10747038" y="5146323"/>
                  <a:pt x="10687486" y="5142745"/>
                </a:cubicBezTo>
                <a:lnTo>
                  <a:pt x="0" y="5136439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/>
            <a:tailEnd type="oval"/>
          </a:ln>
          <a:effectLst/>
        </p:spPr>
        <p:txBody>
          <a:bodyPr>
            <a:normAutofit lnSpcReduction="10000"/>
          </a:bodyPr>
          <a:lstStyle>
            <a:lvl1pPr>
              <a:lnSpc>
                <a:spcPct val="14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4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>
              <a:lnSpc>
                <a:spcPct val="170000"/>
              </a:lnSpc>
            </a:pPr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4380" y="113334"/>
            <a:ext cx="11493240" cy="838081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8066016" y="232573"/>
            <a:ext cx="3600000" cy="606511"/>
            <a:chOff x="8066016" y="232573"/>
            <a:chExt cx="3600000" cy="606511"/>
          </a:xfrm>
        </p:grpSpPr>
        <p:sp>
          <p:nvSpPr>
            <p:cNvPr id="10" name="圆角矩形 9"/>
            <p:cNvSpPr/>
            <p:nvPr userDrawn="1"/>
          </p:nvSpPr>
          <p:spPr>
            <a:xfrm>
              <a:off x="9577784" y="232573"/>
              <a:ext cx="18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圆角矩形 10"/>
            <p:cNvSpPr/>
            <p:nvPr userDrawn="1"/>
          </p:nvSpPr>
          <p:spPr>
            <a:xfrm>
              <a:off x="9145736" y="405679"/>
              <a:ext cx="216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圆角矩形 12"/>
            <p:cNvSpPr/>
            <p:nvPr userDrawn="1"/>
          </p:nvSpPr>
          <p:spPr>
            <a:xfrm>
              <a:off x="8569592" y="578785"/>
              <a:ext cx="288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圆角矩形 13"/>
            <p:cNvSpPr/>
            <p:nvPr userDrawn="1"/>
          </p:nvSpPr>
          <p:spPr>
            <a:xfrm>
              <a:off x="8066016" y="751892"/>
              <a:ext cx="36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17133"/>
            <a:ext cx="11409419" cy="644004"/>
          </a:xfrm>
          <a:prstGeom prst="rect">
            <a:avLst/>
          </a:prstGeom>
        </p:spPr>
        <p:txBody>
          <a:bodyPr tIns="72000" bIns="72000" anchor="ctr" anchorCtr="0"/>
          <a:lstStyle>
            <a:lvl1pPr>
              <a:defRPr sz="32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FF42B40-922E-49E2-B461-C1D73F05379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0293A8B-7656-41F7-B47F-4F4E036E5275}" type="slidenum">
              <a:rPr lang="en-US" altLang="zh-CN" smtClean="0"/>
            </a:fld>
            <a:endParaRPr lang="zh-CN" altLang="en-US"/>
          </a:p>
        </p:txBody>
      </p:sp>
      <p:sp>
        <p:nvSpPr>
          <p:cNvPr id="12" name="文本占位符 2"/>
          <p:cNvSpPr>
            <a:spLocks noGrp="1"/>
          </p:cNvSpPr>
          <p:nvPr>
            <p:ph idx="1" hasCustomPrompt="1"/>
          </p:nvPr>
        </p:nvSpPr>
        <p:spPr>
          <a:xfrm>
            <a:off x="480060" y="1036321"/>
            <a:ext cx="11163599" cy="5147342"/>
          </a:xfrm>
          <a:custGeom>
            <a:avLst/>
            <a:gdLst>
              <a:gd name="connsiteX0" fmla="*/ 0 w 10857753"/>
              <a:gd name="connsiteY0" fmla="*/ 0 h 5136439"/>
              <a:gd name="connsiteX1" fmla="*/ 10857753 w 10857753"/>
              <a:gd name="connsiteY1" fmla="*/ 0 h 5136439"/>
              <a:gd name="connsiteX2" fmla="*/ 10857753 w 10857753"/>
              <a:gd name="connsiteY2" fmla="*/ 5136439 h 5136439"/>
              <a:gd name="connsiteX3" fmla="*/ 0 w 10857753"/>
              <a:gd name="connsiteY3" fmla="*/ 5136439 h 5136439"/>
              <a:gd name="connsiteX4" fmla="*/ 0 w 10857753"/>
              <a:gd name="connsiteY4" fmla="*/ 0 h 5136439"/>
              <a:gd name="connsiteX0-1" fmla="*/ 0 w 10857753"/>
              <a:gd name="connsiteY0-2" fmla="*/ 0 h 5136439"/>
              <a:gd name="connsiteX1-3" fmla="*/ 10857753 w 10857753"/>
              <a:gd name="connsiteY1-4" fmla="*/ 0 h 5136439"/>
              <a:gd name="connsiteX2-5" fmla="*/ 10855126 w 10857753"/>
              <a:gd name="connsiteY2-6" fmla="*/ 4956679 h 5136439"/>
              <a:gd name="connsiteX3-7" fmla="*/ 10857753 w 10857753"/>
              <a:gd name="connsiteY3-8" fmla="*/ 5136439 h 5136439"/>
              <a:gd name="connsiteX4-9" fmla="*/ 0 w 10857753"/>
              <a:gd name="connsiteY4-10" fmla="*/ 5136439 h 5136439"/>
              <a:gd name="connsiteX5" fmla="*/ 0 w 10857753"/>
              <a:gd name="connsiteY5" fmla="*/ 0 h 5136439"/>
              <a:gd name="connsiteX0-11" fmla="*/ 0 w 10857753"/>
              <a:gd name="connsiteY0-12" fmla="*/ 0 h 5142745"/>
              <a:gd name="connsiteX1-13" fmla="*/ 10857753 w 10857753"/>
              <a:gd name="connsiteY1-14" fmla="*/ 0 h 5142745"/>
              <a:gd name="connsiteX2-15" fmla="*/ 10855126 w 10857753"/>
              <a:gd name="connsiteY2-16" fmla="*/ 4956679 h 5142745"/>
              <a:gd name="connsiteX3-17" fmla="*/ 10687486 w 10857753"/>
              <a:gd name="connsiteY3-18" fmla="*/ 5142745 h 5142745"/>
              <a:gd name="connsiteX4-19" fmla="*/ 0 w 10857753"/>
              <a:gd name="connsiteY4-20" fmla="*/ 5136439 h 5142745"/>
              <a:gd name="connsiteX5-21" fmla="*/ 0 w 10857753"/>
              <a:gd name="connsiteY5-22" fmla="*/ 0 h 5142745"/>
              <a:gd name="connsiteX0-23" fmla="*/ 0 w 10857753"/>
              <a:gd name="connsiteY0-24" fmla="*/ 0 h 5142745"/>
              <a:gd name="connsiteX1-25" fmla="*/ 10857753 w 10857753"/>
              <a:gd name="connsiteY1-26" fmla="*/ 0 h 5142745"/>
              <a:gd name="connsiteX2-27" fmla="*/ 10855126 w 10857753"/>
              <a:gd name="connsiteY2-28" fmla="*/ 4956679 h 5142745"/>
              <a:gd name="connsiteX3-29" fmla="*/ 10687486 w 10857753"/>
              <a:gd name="connsiteY3-30" fmla="*/ 5142745 h 5142745"/>
              <a:gd name="connsiteX4-31" fmla="*/ 0 w 10857753"/>
              <a:gd name="connsiteY4-32" fmla="*/ 5136439 h 5142745"/>
              <a:gd name="connsiteX5-33" fmla="*/ 0 w 10857753"/>
              <a:gd name="connsiteY5-34" fmla="*/ 0 h 5142745"/>
              <a:gd name="connsiteX0-35" fmla="*/ 0 w 10857753"/>
              <a:gd name="connsiteY0-36" fmla="*/ 0 h 5142747"/>
              <a:gd name="connsiteX1-37" fmla="*/ 10857753 w 10857753"/>
              <a:gd name="connsiteY1-38" fmla="*/ 0 h 5142747"/>
              <a:gd name="connsiteX2-39" fmla="*/ 10855126 w 10857753"/>
              <a:gd name="connsiteY2-40" fmla="*/ 4956679 h 5142747"/>
              <a:gd name="connsiteX3-41" fmla="*/ 10687486 w 10857753"/>
              <a:gd name="connsiteY3-42" fmla="*/ 5142745 h 5142747"/>
              <a:gd name="connsiteX4-43" fmla="*/ 0 w 10857753"/>
              <a:gd name="connsiteY4-44" fmla="*/ 5136439 h 5142747"/>
              <a:gd name="connsiteX5-45" fmla="*/ 0 w 10857753"/>
              <a:gd name="connsiteY5-46" fmla="*/ 0 h 5142747"/>
              <a:gd name="connsiteX0-47" fmla="*/ 0 w 10857753"/>
              <a:gd name="connsiteY0-48" fmla="*/ 0 h 5142903"/>
              <a:gd name="connsiteX1-49" fmla="*/ 10857753 w 10857753"/>
              <a:gd name="connsiteY1-50" fmla="*/ 0 h 5142903"/>
              <a:gd name="connsiteX2-51" fmla="*/ 10855126 w 10857753"/>
              <a:gd name="connsiteY2-52" fmla="*/ 4956679 h 5142903"/>
              <a:gd name="connsiteX3-53" fmla="*/ 10687486 w 10857753"/>
              <a:gd name="connsiteY3-54" fmla="*/ 5142745 h 5142903"/>
              <a:gd name="connsiteX4-55" fmla="*/ 0 w 10857753"/>
              <a:gd name="connsiteY4-56" fmla="*/ 5136439 h 5142903"/>
              <a:gd name="connsiteX5-57" fmla="*/ 0 w 10857753"/>
              <a:gd name="connsiteY5-58" fmla="*/ 0 h 5142903"/>
              <a:gd name="connsiteX0-59" fmla="*/ 0 w 10857753"/>
              <a:gd name="connsiteY0-60" fmla="*/ 0 h 5142823"/>
              <a:gd name="connsiteX1-61" fmla="*/ 10857753 w 10857753"/>
              <a:gd name="connsiteY1-62" fmla="*/ 0 h 5142823"/>
              <a:gd name="connsiteX2-63" fmla="*/ 10855126 w 10857753"/>
              <a:gd name="connsiteY2-64" fmla="*/ 4956679 h 5142823"/>
              <a:gd name="connsiteX3-65" fmla="*/ 10687486 w 10857753"/>
              <a:gd name="connsiteY3-66" fmla="*/ 5142745 h 5142823"/>
              <a:gd name="connsiteX4-67" fmla="*/ 0 w 10857753"/>
              <a:gd name="connsiteY4-68" fmla="*/ 5136439 h 5142823"/>
              <a:gd name="connsiteX5-69" fmla="*/ 0 w 10857753"/>
              <a:gd name="connsiteY5-70" fmla="*/ 0 h 5142823"/>
              <a:gd name="connsiteX0-71" fmla="*/ 0 w 10857753"/>
              <a:gd name="connsiteY0-72" fmla="*/ 0 h 5142926"/>
              <a:gd name="connsiteX1-73" fmla="*/ 10857753 w 10857753"/>
              <a:gd name="connsiteY1-74" fmla="*/ 0 h 5142926"/>
              <a:gd name="connsiteX2-75" fmla="*/ 10855126 w 10857753"/>
              <a:gd name="connsiteY2-76" fmla="*/ 4956679 h 5142926"/>
              <a:gd name="connsiteX3-77" fmla="*/ 10687486 w 10857753"/>
              <a:gd name="connsiteY3-78" fmla="*/ 5142745 h 5142926"/>
              <a:gd name="connsiteX4-79" fmla="*/ 0 w 10857753"/>
              <a:gd name="connsiteY4-80" fmla="*/ 5136439 h 5142926"/>
              <a:gd name="connsiteX5-81" fmla="*/ 0 w 10857753"/>
              <a:gd name="connsiteY5-82" fmla="*/ 0 h 5142926"/>
              <a:gd name="connsiteX0-83" fmla="*/ 0 w 10857753"/>
              <a:gd name="connsiteY0-84" fmla="*/ 0 h 5142954"/>
              <a:gd name="connsiteX1-85" fmla="*/ 10857753 w 10857753"/>
              <a:gd name="connsiteY1-86" fmla="*/ 0 h 5142954"/>
              <a:gd name="connsiteX2-87" fmla="*/ 10855126 w 10857753"/>
              <a:gd name="connsiteY2-88" fmla="*/ 4963817 h 5142954"/>
              <a:gd name="connsiteX3-89" fmla="*/ 10687486 w 10857753"/>
              <a:gd name="connsiteY3-90" fmla="*/ 5142745 h 5142954"/>
              <a:gd name="connsiteX4-91" fmla="*/ 0 w 10857753"/>
              <a:gd name="connsiteY4-92" fmla="*/ 5136439 h 5142954"/>
              <a:gd name="connsiteX5-93" fmla="*/ 0 w 10857753"/>
              <a:gd name="connsiteY5-94" fmla="*/ 0 h 5142954"/>
              <a:gd name="connsiteX0-95" fmla="*/ 0 w 10857753"/>
              <a:gd name="connsiteY0-96" fmla="*/ 0 h 5142954"/>
              <a:gd name="connsiteX1-97" fmla="*/ 10857753 w 10857753"/>
              <a:gd name="connsiteY1-98" fmla="*/ 0 h 5142954"/>
              <a:gd name="connsiteX2-99" fmla="*/ 10855126 w 10857753"/>
              <a:gd name="connsiteY2-100" fmla="*/ 4963817 h 5142954"/>
              <a:gd name="connsiteX3-101" fmla="*/ 10687486 w 10857753"/>
              <a:gd name="connsiteY3-102" fmla="*/ 5142745 h 5142954"/>
              <a:gd name="connsiteX4-103" fmla="*/ 0 w 10857753"/>
              <a:gd name="connsiteY4-104" fmla="*/ 5136439 h 5142954"/>
              <a:gd name="connsiteX5-105" fmla="*/ 0 w 10857753"/>
              <a:gd name="connsiteY5-106" fmla="*/ 0 h 5142954"/>
              <a:gd name="connsiteX0-107" fmla="*/ 0 w 10857753"/>
              <a:gd name="connsiteY0-108" fmla="*/ 0 h 5143138"/>
              <a:gd name="connsiteX1-109" fmla="*/ 10857753 w 10857753"/>
              <a:gd name="connsiteY1-110" fmla="*/ 0 h 5143138"/>
              <a:gd name="connsiteX2-111" fmla="*/ 10855126 w 10857753"/>
              <a:gd name="connsiteY2-112" fmla="*/ 4963817 h 5143138"/>
              <a:gd name="connsiteX3-113" fmla="*/ 10687486 w 10857753"/>
              <a:gd name="connsiteY3-114" fmla="*/ 5142745 h 5143138"/>
              <a:gd name="connsiteX4-115" fmla="*/ 0 w 10857753"/>
              <a:gd name="connsiteY4-116" fmla="*/ 5136439 h 5143138"/>
              <a:gd name="connsiteX5-117" fmla="*/ 0 w 10857753"/>
              <a:gd name="connsiteY5-118" fmla="*/ 0 h 51431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0857753" h="5143138">
                <a:moveTo>
                  <a:pt x="0" y="0"/>
                </a:moveTo>
                <a:lnTo>
                  <a:pt x="10857753" y="0"/>
                </a:lnTo>
                <a:cubicBezTo>
                  <a:pt x="10856877" y="1652226"/>
                  <a:pt x="10856002" y="4910484"/>
                  <a:pt x="10855126" y="4963817"/>
                </a:cubicBezTo>
                <a:cubicBezTo>
                  <a:pt x="10840364" y="5128486"/>
                  <a:pt x="10747038" y="5146323"/>
                  <a:pt x="10687486" y="5142745"/>
                </a:cubicBezTo>
                <a:lnTo>
                  <a:pt x="0" y="5136439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/>
            <a:tailEnd type="oval"/>
          </a:ln>
          <a:effectLst/>
        </p:spPr>
        <p:txBody>
          <a:bodyPr>
            <a:normAutofit lnSpcReduction="10000"/>
          </a:bodyPr>
          <a:lstStyle>
            <a:lvl1pPr>
              <a:lnSpc>
                <a:spcPct val="14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4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>
              <a:lnSpc>
                <a:spcPct val="170000"/>
              </a:lnSpc>
            </a:pPr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1509732" y="186728"/>
            <a:ext cx="673773" cy="6927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F9B8-34EA-4DFE-BC0B-DA8A15EF965C}" type="datetimeFigureOut">
              <a:rPr lang="de-DE" smtClean="0"/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451A-B81F-4274-AC0E-417BBFD1512B}" type="slidenum">
              <a:rPr lang="de-DE" smtClean="0"/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8" name="任意多边形 7"/>
          <p:cNvSpPr/>
          <p:nvPr userDrawn="1"/>
        </p:nvSpPr>
        <p:spPr>
          <a:xfrm>
            <a:off x="-24765" y="0"/>
            <a:ext cx="12216765" cy="730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39" h="1150">
                <a:moveTo>
                  <a:pt x="0" y="0"/>
                </a:moveTo>
                <a:lnTo>
                  <a:pt x="19239" y="0"/>
                </a:lnTo>
                <a:lnTo>
                  <a:pt x="19239" y="1006"/>
                </a:lnTo>
                <a:lnTo>
                  <a:pt x="19239" y="1060"/>
                </a:lnTo>
                <a:lnTo>
                  <a:pt x="19239" y="1150"/>
                </a:lnTo>
                <a:lnTo>
                  <a:pt x="14895" y="1148"/>
                </a:lnTo>
                <a:lnTo>
                  <a:pt x="14711" y="1060"/>
                </a:lnTo>
                <a:lnTo>
                  <a:pt x="0" y="1060"/>
                </a:lnTo>
                <a:lnTo>
                  <a:pt x="0" y="0"/>
                </a:lnTo>
                <a:close/>
              </a:path>
            </a:pathLst>
          </a:cu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 descr="12311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408940" y="117475"/>
            <a:ext cx="2247265" cy="438785"/>
          </a:xfrm>
          <a:prstGeom prst="rect">
            <a:avLst/>
          </a:prstGeom>
        </p:spPr>
      </p:pic>
      <p:sp>
        <p:nvSpPr>
          <p:cNvPr id="4" name="任意多边形 3"/>
          <p:cNvSpPr/>
          <p:nvPr userDrawn="1"/>
        </p:nvSpPr>
        <p:spPr>
          <a:xfrm>
            <a:off x="-635" y="6581775"/>
            <a:ext cx="12200890" cy="295910"/>
          </a:xfrm>
          <a:custGeom>
            <a:avLst/>
            <a:gdLst>
              <a:gd name="connsiteX0" fmla="*/ 0 w 2626"/>
              <a:gd name="connsiteY0" fmla="*/ 0 h 227"/>
              <a:gd name="connsiteX1" fmla="*/ 2458 w 2626"/>
              <a:gd name="connsiteY1" fmla="*/ 3 h 227"/>
              <a:gd name="connsiteX2" fmla="*/ 2626 w 2626"/>
              <a:gd name="connsiteY2" fmla="*/ 227 h 227"/>
              <a:gd name="connsiteX3" fmla="*/ 0 w 2626"/>
              <a:gd name="connsiteY3" fmla="*/ 227 h 227"/>
              <a:gd name="connsiteX4" fmla="*/ 0 w 2626"/>
              <a:gd name="connsiteY4" fmla="*/ 0 h 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4" h="466">
                <a:moveTo>
                  <a:pt x="1" y="0"/>
                </a:moveTo>
                <a:lnTo>
                  <a:pt x="4345" y="5"/>
                </a:lnTo>
                <a:lnTo>
                  <a:pt x="4419" y="96"/>
                </a:lnTo>
                <a:lnTo>
                  <a:pt x="19214" y="96"/>
                </a:lnTo>
                <a:lnTo>
                  <a:pt x="19214" y="466"/>
                </a:lnTo>
                <a:lnTo>
                  <a:pt x="0" y="466"/>
                </a:lnTo>
                <a:lnTo>
                  <a:pt x="0" y="96"/>
                </a:lnTo>
                <a:lnTo>
                  <a:pt x="1" y="96"/>
                </a:lnTo>
                <a:lnTo>
                  <a:pt x="1" y="0"/>
                </a:lnTo>
                <a:close/>
              </a:path>
            </a:pathLst>
          </a:cu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0" y="1508125"/>
            <a:ext cx="12216765" cy="2941955"/>
          </a:xfrm>
          <a:prstGeom prst="rect">
            <a:avLst/>
          </a:pr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123111"/>
          <p:cNvPicPr>
            <a:picLocks noChangeAspect="1"/>
          </p:cNvPicPr>
          <p:nvPr userDrawn="1"/>
        </p:nvPicPr>
        <p:blipFill>
          <a:blip r:embed="rId5" cstate="print">
            <a:alphaModFix amt="11000"/>
          </a:blip>
          <a:srcRect/>
          <a:stretch>
            <a:fillRect/>
          </a:stretch>
        </p:blipFill>
        <p:spPr>
          <a:xfrm>
            <a:off x="807720" y="894080"/>
            <a:ext cx="10921365" cy="3556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jpeg"/><Relationship Id="rId8" Type="http://schemas.openxmlformats.org/officeDocument/2006/relationships/image" Target="../media/image2.png"/><Relationship Id="rId7" Type="http://schemas.openxmlformats.org/officeDocument/2006/relationships/image" Target="../media/image3.emf"/><Relationship Id="rId6" Type="http://schemas.openxmlformats.org/officeDocument/2006/relationships/oleObject" Target="../embeddings/oleObject1.bin"/><Relationship Id="rId5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vmlDrawing" Target="../drawings/vmlDrawing1.vml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jpeg"/><Relationship Id="rId8" Type="http://schemas.openxmlformats.org/officeDocument/2006/relationships/image" Target="../media/image2.png"/><Relationship Id="rId7" Type="http://schemas.openxmlformats.org/officeDocument/2006/relationships/image" Target="../media/image3.emf"/><Relationship Id="rId6" Type="http://schemas.openxmlformats.org/officeDocument/2006/relationships/oleObject" Target="../embeddings/oleObject2.bin"/><Relationship Id="rId5" Type="http://schemas.openxmlformats.org/officeDocument/2006/relationships/tags" Target="../tags/tag2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2" Type="http://schemas.openxmlformats.org/officeDocument/2006/relationships/theme" Target="../theme/theme2.xml"/><Relationship Id="rId11" Type="http://schemas.openxmlformats.org/officeDocument/2006/relationships/vmlDrawing" Target="../drawings/vmlDrawing2.vml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7" Type="http://schemas.openxmlformats.org/officeDocument/2006/relationships/theme" Target="../theme/theme3.xml"/><Relationship Id="rId16" Type="http://schemas.openxmlformats.org/officeDocument/2006/relationships/vmlDrawing" Target="../drawings/vmlDrawing3.vml"/><Relationship Id="rId15" Type="http://schemas.openxmlformats.org/officeDocument/2006/relationships/image" Target="../media/image9.emf"/><Relationship Id="rId14" Type="http://schemas.openxmlformats.org/officeDocument/2006/relationships/oleObject" Target="../embeddings/oleObject3.bin"/><Relationship Id="rId13" Type="http://schemas.openxmlformats.org/officeDocument/2006/relationships/tags" Target="../tags/tag13.xml"/><Relationship Id="rId12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/>
          <p:nvPr userDrawn="1">
            <p:custDataLst>
              <p:tags r:id="rId5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Slide" r:id="rId6" imgW="5715" imgH="5715" progId="TCLayout.ActiveDocument.1">
                  <p:embed/>
                </p:oleObj>
              </mc:Choice>
              <mc:Fallback>
                <p:oleObj name="think-cell Slide" r:id="rId6" imgW="5715" imgH="5715" progId="TCLayout.ActiveDocument.1">
                  <p:embed/>
                  <p:pic>
                    <p:nvPicPr>
                      <p:cNvPr id="0" name="图片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0721" y="113334"/>
            <a:ext cx="12278341" cy="838081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8066016" y="232573"/>
            <a:ext cx="3600000" cy="606511"/>
            <a:chOff x="8066016" y="232573"/>
            <a:chExt cx="3600000" cy="606511"/>
          </a:xfrm>
        </p:grpSpPr>
        <p:sp>
          <p:nvSpPr>
            <p:cNvPr id="9" name="圆角矩形 8"/>
            <p:cNvSpPr/>
            <p:nvPr userDrawn="1"/>
          </p:nvSpPr>
          <p:spPr>
            <a:xfrm>
              <a:off x="9577784" y="232573"/>
              <a:ext cx="18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圆角矩形 9"/>
            <p:cNvSpPr/>
            <p:nvPr userDrawn="1"/>
          </p:nvSpPr>
          <p:spPr>
            <a:xfrm>
              <a:off x="9145736" y="405679"/>
              <a:ext cx="216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圆角矩形 10"/>
            <p:cNvSpPr/>
            <p:nvPr userDrawn="1"/>
          </p:nvSpPr>
          <p:spPr>
            <a:xfrm>
              <a:off x="8569592" y="578785"/>
              <a:ext cx="288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圆角矩形 11"/>
            <p:cNvSpPr/>
            <p:nvPr userDrawn="1"/>
          </p:nvSpPr>
          <p:spPr>
            <a:xfrm>
              <a:off x="8066016" y="751892"/>
              <a:ext cx="36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80060" y="1036321"/>
            <a:ext cx="11163599" cy="5147342"/>
          </a:xfrm>
          <a:custGeom>
            <a:avLst/>
            <a:gdLst>
              <a:gd name="connsiteX0" fmla="*/ 0 w 10857753"/>
              <a:gd name="connsiteY0" fmla="*/ 0 h 5136439"/>
              <a:gd name="connsiteX1" fmla="*/ 10857753 w 10857753"/>
              <a:gd name="connsiteY1" fmla="*/ 0 h 5136439"/>
              <a:gd name="connsiteX2" fmla="*/ 10857753 w 10857753"/>
              <a:gd name="connsiteY2" fmla="*/ 5136439 h 5136439"/>
              <a:gd name="connsiteX3" fmla="*/ 0 w 10857753"/>
              <a:gd name="connsiteY3" fmla="*/ 5136439 h 5136439"/>
              <a:gd name="connsiteX4" fmla="*/ 0 w 10857753"/>
              <a:gd name="connsiteY4" fmla="*/ 0 h 5136439"/>
              <a:gd name="connsiteX0-1" fmla="*/ 0 w 10857753"/>
              <a:gd name="connsiteY0-2" fmla="*/ 0 h 5136439"/>
              <a:gd name="connsiteX1-3" fmla="*/ 10857753 w 10857753"/>
              <a:gd name="connsiteY1-4" fmla="*/ 0 h 5136439"/>
              <a:gd name="connsiteX2-5" fmla="*/ 10855126 w 10857753"/>
              <a:gd name="connsiteY2-6" fmla="*/ 4956679 h 5136439"/>
              <a:gd name="connsiteX3-7" fmla="*/ 10857753 w 10857753"/>
              <a:gd name="connsiteY3-8" fmla="*/ 5136439 h 5136439"/>
              <a:gd name="connsiteX4-9" fmla="*/ 0 w 10857753"/>
              <a:gd name="connsiteY4-10" fmla="*/ 5136439 h 5136439"/>
              <a:gd name="connsiteX5" fmla="*/ 0 w 10857753"/>
              <a:gd name="connsiteY5" fmla="*/ 0 h 5136439"/>
              <a:gd name="connsiteX0-11" fmla="*/ 0 w 10857753"/>
              <a:gd name="connsiteY0-12" fmla="*/ 0 h 5142745"/>
              <a:gd name="connsiteX1-13" fmla="*/ 10857753 w 10857753"/>
              <a:gd name="connsiteY1-14" fmla="*/ 0 h 5142745"/>
              <a:gd name="connsiteX2-15" fmla="*/ 10855126 w 10857753"/>
              <a:gd name="connsiteY2-16" fmla="*/ 4956679 h 5142745"/>
              <a:gd name="connsiteX3-17" fmla="*/ 10687486 w 10857753"/>
              <a:gd name="connsiteY3-18" fmla="*/ 5142745 h 5142745"/>
              <a:gd name="connsiteX4-19" fmla="*/ 0 w 10857753"/>
              <a:gd name="connsiteY4-20" fmla="*/ 5136439 h 5142745"/>
              <a:gd name="connsiteX5-21" fmla="*/ 0 w 10857753"/>
              <a:gd name="connsiteY5-22" fmla="*/ 0 h 5142745"/>
              <a:gd name="connsiteX0-23" fmla="*/ 0 w 10857753"/>
              <a:gd name="connsiteY0-24" fmla="*/ 0 h 5142745"/>
              <a:gd name="connsiteX1-25" fmla="*/ 10857753 w 10857753"/>
              <a:gd name="connsiteY1-26" fmla="*/ 0 h 5142745"/>
              <a:gd name="connsiteX2-27" fmla="*/ 10855126 w 10857753"/>
              <a:gd name="connsiteY2-28" fmla="*/ 4956679 h 5142745"/>
              <a:gd name="connsiteX3-29" fmla="*/ 10687486 w 10857753"/>
              <a:gd name="connsiteY3-30" fmla="*/ 5142745 h 5142745"/>
              <a:gd name="connsiteX4-31" fmla="*/ 0 w 10857753"/>
              <a:gd name="connsiteY4-32" fmla="*/ 5136439 h 5142745"/>
              <a:gd name="connsiteX5-33" fmla="*/ 0 w 10857753"/>
              <a:gd name="connsiteY5-34" fmla="*/ 0 h 5142745"/>
              <a:gd name="connsiteX0-35" fmla="*/ 0 w 10857753"/>
              <a:gd name="connsiteY0-36" fmla="*/ 0 h 5142747"/>
              <a:gd name="connsiteX1-37" fmla="*/ 10857753 w 10857753"/>
              <a:gd name="connsiteY1-38" fmla="*/ 0 h 5142747"/>
              <a:gd name="connsiteX2-39" fmla="*/ 10855126 w 10857753"/>
              <a:gd name="connsiteY2-40" fmla="*/ 4956679 h 5142747"/>
              <a:gd name="connsiteX3-41" fmla="*/ 10687486 w 10857753"/>
              <a:gd name="connsiteY3-42" fmla="*/ 5142745 h 5142747"/>
              <a:gd name="connsiteX4-43" fmla="*/ 0 w 10857753"/>
              <a:gd name="connsiteY4-44" fmla="*/ 5136439 h 5142747"/>
              <a:gd name="connsiteX5-45" fmla="*/ 0 w 10857753"/>
              <a:gd name="connsiteY5-46" fmla="*/ 0 h 5142747"/>
              <a:gd name="connsiteX0-47" fmla="*/ 0 w 10857753"/>
              <a:gd name="connsiteY0-48" fmla="*/ 0 h 5142903"/>
              <a:gd name="connsiteX1-49" fmla="*/ 10857753 w 10857753"/>
              <a:gd name="connsiteY1-50" fmla="*/ 0 h 5142903"/>
              <a:gd name="connsiteX2-51" fmla="*/ 10855126 w 10857753"/>
              <a:gd name="connsiteY2-52" fmla="*/ 4956679 h 5142903"/>
              <a:gd name="connsiteX3-53" fmla="*/ 10687486 w 10857753"/>
              <a:gd name="connsiteY3-54" fmla="*/ 5142745 h 5142903"/>
              <a:gd name="connsiteX4-55" fmla="*/ 0 w 10857753"/>
              <a:gd name="connsiteY4-56" fmla="*/ 5136439 h 5142903"/>
              <a:gd name="connsiteX5-57" fmla="*/ 0 w 10857753"/>
              <a:gd name="connsiteY5-58" fmla="*/ 0 h 5142903"/>
              <a:gd name="connsiteX0-59" fmla="*/ 0 w 10857753"/>
              <a:gd name="connsiteY0-60" fmla="*/ 0 h 5142823"/>
              <a:gd name="connsiteX1-61" fmla="*/ 10857753 w 10857753"/>
              <a:gd name="connsiteY1-62" fmla="*/ 0 h 5142823"/>
              <a:gd name="connsiteX2-63" fmla="*/ 10855126 w 10857753"/>
              <a:gd name="connsiteY2-64" fmla="*/ 4956679 h 5142823"/>
              <a:gd name="connsiteX3-65" fmla="*/ 10687486 w 10857753"/>
              <a:gd name="connsiteY3-66" fmla="*/ 5142745 h 5142823"/>
              <a:gd name="connsiteX4-67" fmla="*/ 0 w 10857753"/>
              <a:gd name="connsiteY4-68" fmla="*/ 5136439 h 5142823"/>
              <a:gd name="connsiteX5-69" fmla="*/ 0 w 10857753"/>
              <a:gd name="connsiteY5-70" fmla="*/ 0 h 5142823"/>
              <a:gd name="connsiteX0-71" fmla="*/ 0 w 10857753"/>
              <a:gd name="connsiteY0-72" fmla="*/ 0 h 5142926"/>
              <a:gd name="connsiteX1-73" fmla="*/ 10857753 w 10857753"/>
              <a:gd name="connsiteY1-74" fmla="*/ 0 h 5142926"/>
              <a:gd name="connsiteX2-75" fmla="*/ 10855126 w 10857753"/>
              <a:gd name="connsiteY2-76" fmla="*/ 4956679 h 5142926"/>
              <a:gd name="connsiteX3-77" fmla="*/ 10687486 w 10857753"/>
              <a:gd name="connsiteY3-78" fmla="*/ 5142745 h 5142926"/>
              <a:gd name="connsiteX4-79" fmla="*/ 0 w 10857753"/>
              <a:gd name="connsiteY4-80" fmla="*/ 5136439 h 5142926"/>
              <a:gd name="connsiteX5-81" fmla="*/ 0 w 10857753"/>
              <a:gd name="connsiteY5-82" fmla="*/ 0 h 5142926"/>
              <a:gd name="connsiteX0-83" fmla="*/ 0 w 10857753"/>
              <a:gd name="connsiteY0-84" fmla="*/ 0 h 5142954"/>
              <a:gd name="connsiteX1-85" fmla="*/ 10857753 w 10857753"/>
              <a:gd name="connsiteY1-86" fmla="*/ 0 h 5142954"/>
              <a:gd name="connsiteX2-87" fmla="*/ 10855126 w 10857753"/>
              <a:gd name="connsiteY2-88" fmla="*/ 4963817 h 5142954"/>
              <a:gd name="connsiteX3-89" fmla="*/ 10687486 w 10857753"/>
              <a:gd name="connsiteY3-90" fmla="*/ 5142745 h 5142954"/>
              <a:gd name="connsiteX4-91" fmla="*/ 0 w 10857753"/>
              <a:gd name="connsiteY4-92" fmla="*/ 5136439 h 5142954"/>
              <a:gd name="connsiteX5-93" fmla="*/ 0 w 10857753"/>
              <a:gd name="connsiteY5-94" fmla="*/ 0 h 5142954"/>
              <a:gd name="connsiteX0-95" fmla="*/ 0 w 10857753"/>
              <a:gd name="connsiteY0-96" fmla="*/ 0 h 5142954"/>
              <a:gd name="connsiteX1-97" fmla="*/ 10857753 w 10857753"/>
              <a:gd name="connsiteY1-98" fmla="*/ 0 h 5142954"/>
              <a:gd name="connsiteX2-99" fmla="*/ 10855126 w 10857753"/>
              <a:gd name="connsiteY2-100" fmla="*/ 4963817 h 5142954"/>
              <a:gd name="connsiteX3-101" fmla="*/ 10687486 w 10857753"/>
              <a:gd name="connsiteY3-102" fmla="*/ 5142745 h 5142954"/>
              <a:gd name="connsiteX4-103" fmla="*/ 0 w 10857753"/>
              <a:gd name="connsiteY4-104" fmla="*/ 5136439 h 5142954"/>
              <a:gd name="connsiteX5-105" fmla="*/ 0 w 10857753"/>
              <a:gd name="connsiteY5-106" fmla="*/ 0 h 5142954"/>
              <a:gd name="connsiteX0-107" fmla="*/ 0 w 10857753"/>
              <a:gd name="connsiteY0-108" fmla="*/ 0 h 5143138"/>
              <a:gd name="connsiteX1-109" fmla="*/ 10857753 w 10857753"/>
              <a:gd name="connsiteY1-110" fmla="*/ 0 h 5143138"/>
              <a:gd name="connsiteX2-111" fmla="*/ 10855126 w 10857753"/>
              <a:gd name="connsiteY2-112" fmla="*/ 4963817 h 5143138"/>
              <a:gd name="connsiteX3-113" fmla="*/ 10687486 w 10857753"/>
              <a:gd name="connsiteY3-114" fmla="*/ 5142745 h 5143138"/>
              <a:gd name="connsiteX4-115" fmla="*/ 0 w 10857753"/>
              <a:gd name="connsiteY4-116" fmla="*/ 5136439 h 5143138"/>
              <a:gd name="connsiteX5-117" fmla="*/ 0 w 10857753"/>
              <a:gd name="connsiteY5-118" fmla="*/ 0 h 51431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0857753" h="5143138">
                <a:moveTo>
                  <a:pt x="0" y="0"/>
                </a:moveTo>
                <a:lnTo>
                  <a:pt x="10857753" y="0"/>
                </a:lnTo>
                <a:cubicBezTo>
                  <a:pt x="10856877" y="1652226"/>
                  <a:pt x="10856002" y="4910484"/>
                  <a:pt x="10855126" y="4963817"/>
                </a:cubicBezTo>
                <a:cubicBezTo>
                  <a:pt x="10840364" y="5128486"/>
                  <a:pt x="10747038" y="5146323"/>
                  <a:pt x="10687486" y="5142745"/>
                </a:cubicBezTo>
                <a:lnTo>
                  <a:pt x="0" y="5136439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/>
            <a:tailEnd type="oval"/>
          </a:ln>
          <a:effectLst/>
        </p:spPr>
        <p:txBody>
          <a:bodyPr>
            <a:normAutofit lnSpcReduction="10000"/>
          </a:bodyPr>
          <a:lstStyle/>
          <a:p>
            <a:pPr lvl="0">
              <a:lnSpc>
                <a:spcPct val="170000"/>
              </a:lnSpc>
            </a:pPr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EBD7764-E334-4E02-840E-F716F865F1E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643659" y="6492875"/>
            <a:ext cx="5483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kumimoji="0" lang="zh-CN" altLang="en-US" sz="1600" b="1" i="0" u="none" strike="noStrike" kern="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80293A8B-7656-41F7-B47F-4F4E036E5275}" type="slidenum">
              <a:rPr lang="en-US" altLang="zh-CN" smtClean="0"/>
            </a:fld>
            <a:endParaRPr lang="en-US" dirty="0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9" cstate="screen"/>
          <a:stretch>
            <a:fillRect/>
          </a:stretch>
        </p:blipFill>
        <p:spPr>
          <a:xfrm>
            <a:off x="11502189" y="186713"/>
            <a:ext cx="673773" cy="6927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600" b="1" i="0" u="none" strike="noStrike" kern="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</p:titleStyle>
    <p:bodyStyle>
      <a:lvl1pPr marL="313055" indent="-313055" algn="l" defTabSz="914400" rtl="0" eaLnBrk="1" latinLnBrk="0" hangingPunct="1">
        <a:lnSpc>
          <a:spcPct val="140000"/>
        </a:lnSpc>
        <a:spcBef>
          <a:spcPts val="1000"/>
        </a:spcBef>
        <a:buSzPct val="100000"/>
        <a:buFont typeface="Wingdings" panose="05000000000000000000" pitchFamily="2" charset="2"/>
        <a:buChar char=""/>
        <a:defRPr lang="zh-CN" altLang="en-US" sz="2800" b="1" kern="1200" dirty="0" smtClean="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1pPr>
      <a:lvl2pPr marL="593725" indent="-281305" algn="l" defTabSz="914400" rtl="0" eaLnBrk="1" latinLnBrk="0" hangingPunct="1">
        <a:lnSpc>
          <a:spcPct val="140000"/>
        </a:lnSpc>
        <a:spcBef>
          <a:spcPts val="500"/>
        </a:spcBef>
        <a:buFontTx/>
        <a:buBlip>
          <a:blip r:embed="rId10"/>
        </a:buBlip>
        <a:defRPr lang="zh-CN" altLang="en-US" sz="2400" kern="1200" dirty="0" smtClean="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 userDrawn="1">
            <p:custDataLst>
              <p:tags r:id="rId5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Slide" r:id="rId6" imgW="5715" imgH="5715" progId="TCLayout.ActiveDocument.1">
                  <p:embed/>
                </p:oleObj>
              </mc:Choice>
              <mc:Fallback>
                <p:oleObj name="think-cell Slide" r:id="rId6" imgW="5715" imgH="5715" progId="TCLayout.ActiveDocument.1">
                  <p:embed/>
                  <p:pic>
                    <p:nvPicPr>
                      <p:cNvPr id="0" name="图片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0721" y="113334"/>
            <a:ext cx="12278341" cy="838081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8066016" y="232573"/>
            <a:ext cx="3600000" cy="606511"/>
            <a:chOff x="8066016" y="232573"/>
            <a:chExt cx="3600000" cy="606511"/>
          </a:xfrm>
        </p:grpSpPr>
        <p:sp>
          <p:nvSpPr>
            <p:cNvPr id="9" name="圆角矩形 8"/>
            <p:cNvSpPr/>
            <p:nvPr userDrawn="1"/>
          </p:nvSpPr>
          <p:spPr>
            <a:xfrm>
              <a:off x="9577784" y="232573"/>
              <a:ext cx="18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圆角矩形 9"/>
            <p:cNvSpPr/>
            <p:nvPr userDrawn="1"/>
          </p:nvSpPr>
          <p:spPr>
            <a:xfrm>
              <a:off x="9145736" y="405679"/>
              <a:ext cx="216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圆角矩形 10"/>
            <p:cNvSpPr/>
            <p:nvPr userDrawn="1"/>
          </p:nvSpPr>
          <p:spPr>
            <a:xfrm>
              <a:off x="8569592" y="578785"/>
              <a:ext cx="288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圆角矩形 11"/>
            <p:cNvSpPr/>
            <p:nvPr userDrawn="1"/>
          </p:nvSpPr>
          <p:spPr>
            <a:xfrm>
              <a:off x="8066016" y="751892"/>
              <a:ext cx="36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80060" y="1036321"/>
            <a:ext cx="11163599" cy="5147342"/>
          </a:xfrm>
          <a:custGeom>
            <a:avLst/>
            <a:gdLst>
              <a:gd name="connsiteX0" fmla="*/ 0 w 10857753"/>
              <a:gd name="connsiteY0" fmla="*/ 0 h 5136439"/>
              <a:gd name="connsiteX1" fmla="*/ 10857753 w 10857753"/>
              <a:gd name="connsiteY1" fmla="*/ 0 h 5136439"/>
              <a:gd name="connsiteX2" fmla="*/ 10857753 w 10857753"/>
              <a:gd name="connsiteY2" fmla="*/ 5136439 h 5136439"/>
              <a:gd name="connsiteX3" fmla="*/ 0 w 10857753"/>
              <a:gd name="connsiteY3" fmla="*/ 5136439 h 5136439"/>
              <a:gd name="connsiteX4" fmla="*/ 0 w 10857753"/>
              <a:gd name="connsiteY4" fmla="*/ 0 h 5136439"/>
              <a:gd name="connsiteX0-1" fmla="*/ 0 w 10857753"/>
              <a:gd name="connsiteY0-2" fmla="*/ 0 h 5136439"/>
              <a:gd name="connsiteX1-3" fmla="*/ 10857753 w 10857753"/>
              <a:gd name="connsiteY1-4" fmla="*/ 0 h 5136439"/>
              <a:gd name="connsiteX2-5" fmla="*/ 10855126 w 10857753"/>
              <a:gd name="connsiteY2-6" fmla="*/ 4956679 h 5136439"/>
              <a:gd name="connsiteX3-7" fmla="*/ 10857753 w 10857753"/>
              <a:gd name="connsiteY3-8" fmla="*/ 5136439 h 5136439"/>
              <a:gd name="connsiteX4-9" fmla="*/ 0 w 10857753"/>
              <a:gd name="connsiteY4-10" fmla="*/ 5136439 h 5136439"/>
              <a:gd name="connsiteX5" fmla="*/ 0 w 10857753"/>
              <a:gd name="connsiteY5" fmla="*/ 0 h 5136439"/>
              <a:gd name="connsiteX0-11" fmla="*/ 0 w 10857753"/>
              <a:gd name="connsiteY0-12" fmla="*/ 0 h 5142745"/>
              <a:gd name="connsiteX1-13" fmla="*/ 10857753 w 10857753"/>
              <a:gd name="connsiteY1-14" fmla="*/ 0 h 5142745"/>
              <a:gd name="connsiteX2-15" fmla="*/ 10855126 w 10857753"/>
              <a:gd name="connsiteY2-16" fmla="*/ 4956679 h 5142745"/>
              <a:gd name="connsiteX3-17" fmla="*/ 10687486 w 10857753"/>
              <a:gd name="connsiteY3-18" fmla="*/ 5142745 h 5142745"/>
              <a:gd name="connsiteX4-19" fmla="*/ 0 w 10857753"/>
              <a:gd name="connsiteY4-20" fmla="*/ 5136439 h 5142745"/>
              <a:gd name="connsiteX5-21" fmla="*/ 0 w 10857753"/>
              <a:gd name="connsiteY5-22" fmla="*/ 0 h 5142745"/>
              <a:gd name="connsiteX0-23" fmla="*/ 0 w 10857753"/>
              <a:gd name="connsiteY0-24" fmla="*/ 0 h 5142745"/>
              <a:gd name="connsiteX1-25" fmla="*/ 10857753 w 10857753"/>
              <a:gd name="connsiteY1-26" fmla="*/ 0 h 5142745"/>
              <a:gd name="connsiteX2-27" fmla="*/ 10855126 w 10857753"/>
              <a:gd name="connsiteY2-28" fmla="*/ 4956679 h 5142745"/>
              <a:gd name="connsiteX3-29" fmla="*/ 10687486 w 10857753"/>
              <a:gd name="connsiteY3-30" fmla="*/ 5142745 h 5142745"/>
              <a:gd name="connsiteX4-31" fmla="*/ 0 w 10857753"/>
              <a:gd name="connsiteY4-32" fmla="*/ 5136439 h 5142745"/>
              <a:gd name="connsiteX5-33" fmla="*/ 0 w 10857753"/>
              <a:gd name="connsiteY5-34" fmla="*/ 0 h 5142745"/>
              <a:gd name="connsiteX0-35" fmla="*/ 0 w 10857753"/>
              <a:gd name="connsiteY0-36" fmla="*/ 0 h 5142747"/>
              <a:gd name="connsiteX1-37" fmla="*/ 10857753 w 10857753"/>
              <a:gd name="connsiteY1-38" fmla="*/ 0 h 5142747"/>
              <a:gd name="connsiteX2-39" fmla="*/ 10855126 w 10857753"/>
              <a:gd name="connsiteY2-40" fmla="*/ 4956679 h 5142747"/>
              <a:gd name="connsiteX3-41" fmla="*/ 10687486 w 10857753"/>
              <a:gd name="connsiteY3-42" fmla="*/ 5142745 h 5142747"/>
              <a:gd name="connsiteX4-43" fmla="*/ 0 w 10857753"/>
              <a:gd name="connsiteY4-44" fmla="*/ 5136439 h 5142747"/>
              <a:gd name="connsiteX5-45" fmla="*/ 0 w 10857753"/>
              <a:gd name="connsiteY5-46" fmla="*/ 0 h 5142747"/>
              <a:gd name="connsiteX0-47" fmla="*/ 0 w 10857753"/>
              <a:gd name="connsiteY0-48" fmla="*/ 0 h 5142903"/>
              <a:gd name="connsiteX1-49" fmla="*/ 10857753 w 10857753"/>
              <a:gd name="connsiteY1-50" fmla="*/ 0 h 5142903"/>
              <a:gd name="connsiteX2-51" fmla="*/ 10855126 w 10857753"/>
              <a:gd name="connsiteY2-52" fmla="*/ 4956679 h 5142903"/>
              <a:gd name="connsiteX3-53" fmla="*/ 10687486 w 10857753"/>
              <a:gd name="connsiteY3-54" fmla="*/ 5142745 h 5142903"/>
              <a:gd name="connsiteX4-55" fmla="*/ 0 w 10857753"/>
              <a:gd name="connsiteY4-56" fmla="*/ 5136439 h 5142903"/>
              <a:gd name="connsiteX5-57" fmla="*/ 0 w 10857753"/>
              <a:gd name="connsiteY5-58" fmla="*/ 0 h 5142903"/>
              <a:gd name="connsiteX0-59" fmla="*/ 0 w 10857753"/>
              <a:gd name="connsiteY0-60" fmla="*/ 0 h 5142823"/>
              <a:gd name="connsiteX1-61" fmla="*/ 10857753 w 10857753"/>
              <a:gd name="connsiteY1-62" fmla="*/ 0 h 5142823"/>
              <a:gd name="connsiteX2-63" fmla="*/ 10855126 w 10857753"/>
              <a:gd name="connsiteY2-64" fmla="*/ 4956679 h 5142823"/>
              <a:gd name="connsiteX3-65" fmla="*/ 10687486 w 10857753"/>
              <a:gd name="connsiteY3-66" fmla="*/ 5142745 h 5142823"/>
              <a:gd name="connsiteX4-67" fmla="*/ 0 w 10857753"/>
              <a:gd name="connsiteY4-68" fmla="*/ 5136439 h 5142823"/>
              <a:gd name="connsiteX5-69" fmla="*/ 0 w 10857753"/>
              <a:gd name="connsiteY5-70" fmla="*/ 0 h 5142823"/>
              <a:gd name="connsiteX0-71" fmla="*/ 0 w 10857753"/>
              <a:gd name="connsiteY0-72" fmla="*/ 0 h 5142926"/>
              <a:gd name="connsiteX1-73" fmla="*/ 10857753 w 10857753"/>
              <a:gd name="connsiteY1-74" fmla="*/ 0 h 5142926"/>
              <a:gd name="connsiteX2-75" fmla="*/ 10855126 w 10857753"/>
              <a:gd name="connsiteY2-76" fmla="*/ 4956679 h 5142926"/>
              <a:gd name="connsiteX3-77" fmla="*/ 10687486 w 10857753"/>
              <a:gd name="connsiteY3-78" fmla="*/ 5142745 h 5142926"/>
              <a:gd name="connsiteX4-79" fmla="*/ 0 w 10857753"/>
              <a:gd name="connsiteY4-80" fmla="*/ 5136439 h 5142926"/>
              <a:gd name="connsiteX5-81" fmla="*/ 0 w 10857753"/>
              <a:gd name="connsiteY5-82" fmla="*/ 0 h 5142926"/>
              <a:gd name="connsiteX0-83" fmla="*/ 0 w 10857753"/>
              <a:gd name="connsiteY0-84" fmla="*/ 0 h 5142954"/>
              <a:gd name="connsiteX1-85" fmla="*/ 10857753 w 10857753"/>
              <a:gd name="connsiteY1-86" fmla="*/ 0 h 5142954"/>
              <a:gd name="connsiteX2-87" fmla="*/ 10855126 w 10857753"/>
              <a:gd name="connsiteY2-88" fmla="*/ 4963817 h 5142954"/>
              <a:gd name="connsiteX3-89" fmla="*/ 10687486 w 10857753"/>
              <a:gd name="connsiteY3-90" fmla="*/ 5142745 h 5142954"/>
              <a:gd name="connsiteX4-91" fmla="*/ 0 w 10857753"/>
              <a:gd name="connsiteY4-92" fmla="*/ 5136439 h 5142954"/>
              <a:gd name="connsiteX5-93" fmla="*/ 0 w 10857753"/>
              <a:gd name="connsiteY5-94" fmla="*/ 0 h 5142954"/>
              <a:gd name="connsiteX0-95" fmla="*/ 0 w 10857753"/>
              <a:gd name="connsiteY0-96" fmla="*/ 0 h 5142954"/>
              <a:gd name="connsiteX1-97" fmla="*/ 10857753 w 10857753"/>
              <a:gd name="connsiteY1-98" fmla="*/ 0 h 5142954"/>
              <a:gd name="connsiteX2-99" fmla="*/ 10855126 w 10857753"/>
              <a:gd name="connsiteY2-100" fmla="*/ 4963817 h 5142954"/>
              <a:gd name="connsiteX3-101" fmla="*/ 10687486 w 10857753"/>
              <a:gd name="connsiteY3-102" fmla="*/ 5142745 h 5142954"/>
              <a:gd name="connsiteX4-103" fmla="*/ 0 w 10857753"/>
              <a:gd name="connsiteY4-104" fmla="*/ 5136439 h 5142954"/>
              <a:gd name="connsiteX5-105" fmla="*/ 0 w 10857753"/>
              <a:gd name="connsiteY5-106" fmla="*/ 0 h 5142954"/>
              <a:gd name="connsiteX0-107" fmla="*/ 0 w 10857753"/>
              <a:gd name="connsiteY0-108" fmla="*/ 0 h 5143138"/>
              <a:gd name="connsiteX1-109" fmla="*/ 10857753 w 10857753"/>
              <a:gd name="connsiteY1-110" fmla="*/ 0 h 5143138"/>
              <a:gd name="connsiteX2-111" fmla="*/ 10855126 w 10857753"/>
              <a:gd name="connsiteY2-112" fmla="*/ 4963817 h 5143138"/>
              <a:gd name="connsiteX3-113" fmla="*/ 10687486 w 10857753"/>
              <a:gd name="connsiteY3-114" fmla="*/ 5142745 h 5143138"/>
              <a:gd name="connsiteX4-115" fmla="*/ 0 w 10857753"/>
              <a:gd name="connsiteY4-116" fmla="*/ 5136439 h 5143138"/>
              <a:gd name="connsiteX5-117" fmla="*/ 0 w 10857753"/>
              <a:gd name="connsiteY5-118" fmla="*/ 0 h 51431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0857753" h="5143138">
                <a:moveTo>
                  <a:pt x="0" y="0"/>
                </a:moveTo>
                <a:lnTo>
                  <a:pt x="10857753" y="0"/>
                </a:lnTo>
                <a:cubicBezTo>
                  <a:pt x="10856877" y="1652226"/>
                  <a:pt x="10856002" y="4910484"/>
                  <a:pt x="10855126" y="4963817"/>
                </a:cubicBezTo>
                <a:cubicBezTo>
                  <a:pt x="10840364" y="5128486"/>
                  <a:pt x="10747038" y="5146323"/>
                  <a:pt x="10687486" y="5142745"/>
                </a:cubicBezTo>
                <a:lnTo>
                  <a:pt x="0" y="5136439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/>
            <a:tailEnd type="oval"/>
          </a:ln>
          <a:effectLst/>
        </p:spPr>
        <p:txBody>
          <a:bodyPr>
            <a:normAutofit lnSpcReduction="10000"/>
          </a:bodyPr>
          <a:lstStyle/>
          <a:p>
            <a:pPr lvl="0">
              <a:lnSpc>
                <a:spcPct val="170000"/>
              </a:lnSpc>
            </a:pPr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EBD7764-E334-4E02-840E-F716F865F1E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643659" y="6492875"/>
            <a:ext cx="5483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kumimoji="0" lang="zh-CN" altLang="en-US" sz="1600" b="1" i="0" u="none" strike="noStrike" kern="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80293A8B-7656-41F7-B47F-4F4E036E5275}" type="slidenum">
              <a:rPr lang="en-US" altLang="zh-CN" smtClean="0"/>
            </a:fld>
            <a:endParaRPr lang="en-US" dirty="0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9" cstate="screen"/>
          <a:stretch>
            <a:fillRect/>
          </a:stretch>
        </p:blipFill>
        <p:spPr>
          <a:xfrm>
            <a:off x="11502189" y="186713"/>
            <a:ext cx="673773" cy="6927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600" b="1" i="0" u="none" strike="noStrike" kern="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</p:titleStyle>
    <p:bodyStyle>
      <a:lvl1pPr marL="313055" indent="-313055" algn="l" defTabSz="914400" rtl="0" eaLnBrk="1" latinLnBrk="0" hangingPunct="1">
        <a:lnSpc>
          <a:spcPct val="140000"/>
        </a:lnSpc>
        <a:spcBef>
          <a:spcPts val="1000"/>
        </a:spcBef>
        <a:buSzPct val="100000"/>
        <a:buFont typeface="Wingdings" panose="05000000000000000000" pitchFamily="2" charset="2"/>
        <a:buChar char=""/>
        <a:defRPr lang="zh-CN" altLang="en-US" sz="2800" b="1" kern="1200" dirty="0" smtClean="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1pPr>
      <a:lvl2pPr marL="593725" indent="-281305" algn="l" defTabSz="914400" rtl="0" eaLnBrk="1" latinLnBrk="0" hangingPunct="1">
        <a:lnSpc>
          <a:spcPct val="140000"/>
        </a:lnSpc>
        <a:spcBef>
          <a:spcPts val="500"/>
        </a:spcBef>
        <a:buFontTx/>
        <a:buBlip>
          <a:blip r:embed="rId10"/>
        </a:buBlip>
        <a:defRPr lang="zh-CN" altLang="en-US" sz="2400" kern="1200" dirty="0" smtClean="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/>
          <p:cNvGraphicFramePr/>
          <p:nvPr userDrawn="1">
            <p:custDataLst>
              <p:tags r:id="rId1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Slide" r:id="rId14" imgW="9525" imgH="9525" progId="TCLayout.ActiveDocument.1">
                  <p:embed/>
                </p:oleObj>
              </mc:Choice>
              <mc:Fallback>
                <p:oleObj name="think-cell Slide" r:id="rId14" imgW="9525" imgH="9525" progId="TCLayout.ActiveDocument.1">
                  <p:embed/>
                  <p:pic>
                    <p:nvPicPr>
                      <p:cNvPr id="0" name="图片 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219201"/>
            <a:ext cx="109728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de-DE" altLang="zh-CN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819912" y="0"/>
            <a:ext cx="10515600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kumimoji="1" lang="en-US" altLang="zh-CN" sz="3200" b="1" i="0" kern="1200" dirty="0" smtClean="0">
          <a:solidFill>
            <a:schemeClr val="bg1"/>
          </a:solidFill>
          <a:effectLst/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panose="02010609060101010101" pitchFamily="49" charset="-122"/>
        </a:defRPr>
      </a:lvl2pPr>
      <a:lvl3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panose="02010609060101010101" pitchFamily="49" charset="-122"/>
        </a:defRPr>
      </a:lvl3pPr>
      <a:lvl4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panose="02010609060101010101" pitchFamily="49" charset="-122"/>
        </a:defRPr>
      </a:lvl4pPr>
      <a:lvl5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panose="02010609060101010101" pitchFamily="49" charset="-122"/>
        </a:defRPr>
      </a:lvl5pPr>
      <a:lvl6pPr marL="4572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charset="0"/>
          <a:ea typeface="MS PGothic" panose="020B0600070205080204" charset="-128"/>
          <a:cs typeface="MS PGothic" panose="020B0600070205080204" charset="-128"/>
        </a:defRPr>
      </a:lvl6pPr>
      <a:lvl7pPr marL="9144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charset="0"/>
          <a:ea typeface="MS PGothic" panose="020B0600070205080204" charset="-128"/>
          <a:cs typeface="MS PGothic" panose="020B0600070205080204" charset="-128"/>
        </a:defRPr>
      </a:lvl7pPr>
      <a:lvl8pPr marL="13716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charset="0"/>
          <a:ea typeface="MS PGothic" panose="020B0600070205080204" charset="-128"/>
          <a:cs typeface="MS PGothic" panose="020B0600070205080204" charset="-128"/>
        </a:defRPr>
      </a:lvl8pPr>
      <a:lvl9pPr marL="18288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charset="0"/>
          <a:ea typeface="MS PGothic" panose="020B0600070205080204" charset="-128"/>
          <a:cs typeface="MS PGothic" panose="020B060007020508020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jpeg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1.png"/><Relationship Id="rId3" Type="http://schemas.openxmlformats.org/officeDocument/2006/relationships/image" Target="../media/image10.emf"/><Relationship Id="rId2" Type="http://schemas.openxmlformats.org/officeDocument/2006/relationships/oleObject" Target="../embeddings/oleObject7.bin"/><Relationship Id="rId14" Type="http://schemas.openxmlformats.org/officeDocument/2006/relationships/notesSlide" Target="../notesSlides/notesSlide9.xml"/><Relationship Id="rId13" Type="http://schemas.openxmlformats.org/officeDocument/2006/relationships/vmlDrawing" Target="../drawings/vmlDrawing7.vml"/><Relationship Id="rId12" Type="http://schemas.openxmlformats.org/officeDocument/2006/relationships/slideLayout" Target="../slideLayouts/slideLayout20.xml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" Type="http://schemas.openxmlformats.org/officeDocument/2006/relationships/tags" Target="../tags/tag10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vmlDrawing" Target="../drawings/vmlDrawing8.v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48.wmf"/><Relationship Id="rId3" Type="http://schemas.openxmlformats.org/officeDocument/2006/relationships/oleObject" Target="../embeddings/oleObject8.bin"/><Relationship Id="rId2" Type="http://schemas.openxmlformats.org/officeDocument/2006/relationships/tags" Target="../tags/tag110.xml"/><Relationship Id="rId1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tags" Target="../tags/tag112.xml"/><Relationship Id="rId4" Type="http://schemas.openxmlformats.org/officeDocument/2006/relationships/image" Target="../media/image11.png"/><Relationship Id="rId3" Type="http://schemas.openxmlformats.org/officeDocument/2006/relationships/image" Target="../media/image10.emf"/><Relationship Id="rId2" Type="http://schemas.openxmlformats.org/officeDocument/2006/relationships/oleObject" Target="../embeddings/oleObject9.bin"/><Relationship Id="rId12" Type="http://schemas.openxmlformats.org/officeDocument/2006/relationships/notesSlide" Target="../notesSlides/notesSlide13.xml"/><Relationship Id="rId11" Type="http://schemas.openxmlformats.org/officeDocument/2006/relationships/vmlDrawing" Target="../drawings/vmlDrawing9.vml"/><Relationship Id="rId10" Type="http://schemas.openxmlformats.org/officeDocument/2006/relationships/slideLayout" Target="../slideLayouts/slideLayout20.xml"/><Relationship Id="rId1" Type="http://schemas.openxmlformats.org/officeDocument/2006/relationships/tags" Target="../tags/tag11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54.png"/><Relationship Id="rId2" Type="http://schemas.openxmlformats.org/officeDocument/2006/relationships/tags" Target="../tags/tag113.xml"/><Relationship Id="rId1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hdphoto" Target="../media/image56.wdp"/><Relationship Id="rId1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99" Type="http://schemas.openxmlformats.org/officeDocument/2006/relationships/tags" Target="../tags/tag209.xml"/><Relationship Id="rId98" Type="http://schemas.openxmlformats.org/officeDocument/2006/relationships/tags" Target="../tags/tag208.xml"/><Relationship Id="rId97" Type="http://schemas.openxmlformats.org/officeDocument/2006/relationships/tags" Target="../tags/tag207.xml"/><Relationship Id="rId96" Type="http://schemas.openxmlformats.org/officeDocument/2006/relationships/tags" Target="../tags/tag206.xml"/><Relationship Id="rId95" Type="http://schemas.openxmlformats.org/officeDocument/2006/relationships/tags" Target="../tags/tag205.xml"/><Relationship Id="rId94" Type="http://schemas.openxmlformats.org/officeDocument/2006/relationships/tags" Target="../tags/tag204.xml"/><Relationship Id="rId93" Type="http://schemas.openxmlformats.org/officeDocument/2006/relationships/tags" Target="../tags/tag203.xml"/><Relationship Id="rId92" Type="http://schemas.openxmlformats.org/officeDocument/2006/relationships/tags" Target="../tags/tag202.xml"/><Relationship Id="rId91" Type="http://schemas.openxmlformats.org/officeDocument/2006/relationships/tags" Target="../tags/tag201.xml"/><Relationship Id="rId90" Type="http://schemas.openxmlformats.org/officeDocument/2006/relationships/tags" Target="../tags/tag200.xml"/><Relationship Id="rId9" Type="http://schemas.openxmlformats.org/officeDocument/2006/relationships/tags" Target="../tags/tag120.xml"/><Relationship Id="rId89" Type="http://schemas.openxmlformats.org/officeDocument/2006/relationships/tags" Target="../tags/tag199.xml"/><Relationship Id="rId88" Type="http://schemas.openxmlformats.org/officeDocument/2006/relationships/tags" Target="../tags/tag198.xml"/><Relationship Id="rId87" Type="http://schemas.openxmlformats.org/officeDocument/2006/relationships/tags" Target="../tags/tag197.xml"/><Relationship Id="rId86" Type="http://schemas.openxmlformats.org/officeDocument/2006/relationships/tags" Target="../tags/tag196.xml"/><Relationship Id="rId85" Type="http://schemas.openxmlformats.org/officeDocument/2006/relationships/tags" Target="../tags/tag195.xml"/><Relationship Id="rId84" Type="http://schemas.openxmlformats.org/officeDocument/2006/relationships/tags" Target="../tags/tag194.xml"/><Relationship Id="rId83" Type="http://schemas.openxmlformats.org/officeDocument/2006/relationships/tags" Target="../tags/tag193.xml"/><Relationship Id="rId82" Type="http://schemas.openxmlformats.org/officeDocument/2006/relationships/tags" Target="../tags/tag192.xml"/><Relationship Id="rId81" Type="http://schemas.openxmlformats.org/officeDocument/2006/relationships/tags" Target="../tags/tag191.xml"/><Relationship Id="rId80" Type="http://schemas.openxmlformats.org/officeDocument/2006/relationships/tags" Target="../tags/tag190.xml"/><Relationship Id="rId8" Type="http://schemas.openxmlformats.org/officeDocument/2006/relationships/tags" Target="../tags/tag119.xml"/><Relationship Id="rId79" Type="http://schemas.openxmlformats.org/officeDocument/2006/relationships/tags" Target="../tags/tag189.xml"/><Relationship Id="rId78" Type="http://schemas.openxmlformats.org/officeDocument/2006/relationships/tags" Target="../tags/tag188.xml"/><Relationship Id="rId77" Type="http://schemas.openxmlformats.org/officeDocument/2006/relationships/tags" Target="../tags/tag187.xml"/><Relationship Id="rId76" Type="http://schemas.openxmlformats.org/officeDocument/2006/relationships/tags" Target="../tags/tag186.xml"/><Relationship Id="rId75" Type="http://schemas.openxmlformats.org/officeDocument/2006/relationships/tags" Target="../tags/tag185.xml"/><Relationship Id="rId74" Type="http://schemas.openxmlformats.org/officeDocument/2006/relationships/tags" Target="../tags/tag184.xml"/><Relationship Id="rId73" Type="http://schemas.openxmlformats.org/officeDocument/2006/relationships/tags" Target="../tags/tag183.xml"/><Relationship Id="rId72" Type="http://schemas.openxmlformats.org/officeDocument/2006/relationships/tags" Target="../tags/tag182.xml"/><Relationship Id="rId71" Type="http://schemas.openxmlformats.org/officeDocument/2006/relationships/tags" Target="../tags/tag181.xml"/><Relationship Id="rId70" Type="http://schemas.openxmlformats.org/officeDocument/2006/relationships/tags" Target="../tags/tag180.xml"/><Relationship Id="rId7" Type="http://schemas.openxmlformats.org/officeDocument/2006/relationships/tags" Target="../tags/tag118.xml"/><Relationship Id="rId69" Type="http://schemas.openxmlformats.org/officeDocument/2006/relationships/tags" Target="../tags/tag179.xml"/><Relationship Id="rId68" Type="http://schemas.openxmlformats.org/officeDocument/2006/relationships/tags" Target="../tags/tag178.xml"/><Relationship Id="rId67" Type="http://schemas.openxmlformats.org/officeDocument/2006/relationships/image" Target="../media/image4.png"/><Relationship Id="rId66" Type="http://schemas.openxmlformats.org/officeDocument/2006/relationships/tags" Target="../tags/tag177.xml"/><Relationship Id="rId65" Type="http://schemas.openxmlformats.org/officeDocument/2006/relationships/tags" Target="../tags/tag176.xml"/><Relationship Id="rId64" Type="http://schemas.openxmlformats.org/officeDocument/2006/relationships/tags" Target="../tags/tag175.xml"/><Relationship Id="rId63" Type="http://schemas.openxmlformats.org/officeDocument/2006/relationships/tags" Target="../tags/tag174.xml"/><Relationship Id="rId62" Type="http://schemas.openxmlformats.org/officeDocument/2006/relationships/tags" Target="../tags/tag173.xml"/><Relationship Id="rId61" Type="http://schemas.openxmlformats.org/officeDocument/2006/relationships/tags" Target="../tags/tag172.xml"/><Relationship Id="rId60" Type="http://schemas.openxmlformats.org/officeDocument/2006/relationships/tags" Target="../tags/tag171.xml"/><Relationship Id="rId6" Type="http://schemas.openxmlformats.org/officeDocument/2006/relationships/tags" Target="../tags/tag117.xml"/><Relationship Id="rId59" Type="http://schemas.openxmlformats.org/officeDocument/2006/relationships/tags" Target="../tags/tag170.xml"/><Relationship Id="rId58" Type="http://schemas.openxmlformats.org/officeDocument/2006/relationships/tags" Target="../tags/tag169.xml"/><Relationship Id="rId57" Type="http://schemas.openxmlformats.org/officeDocument/2006/relationships/tags" Target="../tags/tag168.xml"/><Relationship Id="rId56" Type="http://schemas.openxmlformats.org/officeDocument/2006/relationships/tags" Target="../tags/tag167.xml"/><Relationship Id="rId55" Type="http://schemas.openxmlformats.org/officeDocument/2006/relationships/tags" Target="../tags/tag166.xml"/><Relationship Id="rId54" Type="http://schemas.openxmlformats.org/officeDocument/2006/relationships/tags" Target="../tags/tag165.xml"/><Relationship Id="rId53" Type="http://schemas.openxmlformats.org/officeDocument/2006/relationships/tags" Target="../tags/tag164.xml"/><Relationship Id="rId52" Type="http://schemas.openxmlformats.org/officeDocument/2006/relationships/tags" Target="../tags/tag163.xml"/><Relationship Id="rId51" Type="http://schemas.openxmlformats.org/officeDocument/2006/relationships/tags" Target="../tags/tag162.xml"/><Relationship Id="rId50" Type="http://schemas.openxmlformats.org/officeDocument/2006/relationships/tags" Target="../tags/tag161.xml"/><Relationship Id="rId5" Type="http://schemas.openxmlformats.org/officeDocument/2006/relationships/tags" Target="../tags/tag116.xml"/><Relationship Id="rId49" Type="http://schemas.openxmlformats.org/officeDocument/2006/relationships/tags" Target="../tags/tag160.xml"/><Relationship Id="rId48" Type="http://schemas.openxmlformats.org/officeDocument/2006/relationships/tags" Target="../tags/tag159.xml"/><Relationship Id="rId47" Type="http://schemas.openxmlformats.org/officeDocument/2006/relationships/tags" Target="../tags/tag158.xml"/><Relationship Id="rId46" Type="http://schemas.openxmlformats.org/officeDocument/2006/relationships/tags" Target="../tags/tag157.xml"/><Relationship Id="rId45" Type="http://schemas.openxmlformats.org/officeDocument/2006/relationships/tags" Target="../tags/tag156.xml"/><Relationship Id="rId44" Type="http://schemas.openxmlformats.org/officeDocument/2006/relationships/tags" Target="../tags/tag155.xml"/><Relationship Id="rId43" Type="http://schemas.openxmlformats.org/officeDocument/2006/relationships/tags" Target="../tags/tag154.xml"/><Relationship Id="rId42" Type="http://schemas.openxmlformats.org/officeDocument/2006/relationships/tags" Target="../tags/tag153.xml"/><Relationship Id="rId41" Type="http://schemas.openxmlformats.org/officeDocument/2006/relationships/tags" Target="../tags/tag152.xml"/><Relationship Id="rId40" Type="http://schemas.openxmlformats.org/officeDocument/2006/relationships/tags" Target="../tags/tag151.xml"/><Relationship Id="rId4" Type="http://schemas.openxmlformats.org/officeDocument/2006/relationships/tags" Target="../tags/tag115.xml"/><Relationship Id="rId39" Type="http://schemas.openxmlformats.org/officeDocument/2006/relationships/tags" Target="../tags/tag150.xml"/><Relationship Id="rId38" Type="http://schemas.openxmlformats.org/officeDocument/2006/relationships/tags" Target="../tags/tag149.xml"/><Relationship Id="rId37" Type="http://schemas.openxmlformats.org/officeDocument/2006/relationships/tags" Target="../tags/tag148.xml"/><Relationship Id="rId36" Type="http://schemas.openxmlformats.org/officeDocument/2006/relationships/tags" Target="../tags/tag147.xml"/><Relationship Id="rId35" Type="http://schemas.openxmlformats.org/officeDocument/2006/relationships/tags" Target="../tags/tag146.xml"/><Relationship Id="rId34" Type="http://schemas.openxmlformats.org/officeDocument/2006/relationships/tags" Target="../tags/tag145.xml"/><Relationship Id="rId33" Type="http://schemas.openxmlformats.org/officeDocument/2006/relationships/tags" Target="../tags/tag144.xml"/><Relationship Id="rId32" Type="http://schemas.openxmlformats.org/officeDocument/2006/relationships/tags" Target="../tags/tag143.xml"/><Relationship Id="rId31" Type="http://schemas.openxmlformats.org/officeDocument/2006/relationships/tags" Target="../tags/tag142.xml"/><Relationship Id="rId30" Type="http://schemas.openxmlformats.org/officeDocument/2006/relationships/tags" Target="../tags/tag141.xml"/><Relationship Id="rId3" Type="http://schemas.openxmlformats.org/officeDocument/2006/relationships/image" Target="../media/image9.emf"/><Relationship Id="rId29" Type="http://schemas.openxmlformats.org/officeDocument/2006/relationships/tags" Target="../tags/tag140.xml"/><Relationship Id="rId28" Type="http://schemas.openxmlformats.org/officeDocument/2006/relationships/tags" Target="../tags/tag139.xml"/><Relationship Id="rId27" Type="http://schemas.openxmlformats.org/officeDocument/2006/relationships/tags" Target="../tags/tag138.xml"/><Relationship Id="rId26" Type="http://schemas.openxmlformats.org/officeDocument/2006/relationships/tags" Target="../tags/tag137.xml"/><Relationship Id="rId25" Type="http://schemas.openxmlformats.org/officeDocument/2006/relationships/tags" Target="../tags/tag136.xml"/><Relationship Id="rId24" Type="http://schemas.openxmlformats.org/officeDocument/2006/relationships/tags" Target="../tags/tag135.xml"/><Relationship Id="rId23" Type="http://schemas.openxmlformats.org/officeDocument/2006/relationships/tags" Target="../tags/tag134.xml"/><Relationship Id="rId22" Type="http://schemas.openxmlformats.org/officeDocument/2006/relationships/tags" Target="../tags/tag133.xml"/><Relationship Id="rId21" Type="http://schemas.openxmlformats.org/officeDocument/2006/relationships/tags" Target="../tags/tag132.xml"/><Relationship Id="rId20" Type="http://schemas.openxmlformats.org/officeDocument/2006/relationships/tags" Target="../tags/tag131.xml"/><Relationship Id="rId2" Type="http://schemas.openxmlformats.org/officeDocument/2006/relationships/oleObject" Target="../embeddings/oleObject10.bin"/><Relationship Id="rId19" Type="http://schemas.openxmlformats.org/officeDocument/2006/relationships/tags" Target="../tags/tag130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0" Type="http://schemas.openxmlformats.org/officeDocument/2006/relationships/notesSlide" Target="../notesSlides/notesSlide14.xml"/><Relationship Id="rId12" Type="http://schemas.openxmlformats.org/officeDocument/2006/relationships/tags" Target="../tags/tag123.xml"/><Relationship Id="rId119" Type="http://schemas.openxmlformats.org/officeDocument/2006/relationships/vmlDrawing" Target="../drawings/vmlDrawing10.vml"/><Relationship Id="rId118" Type="http://schemas.openxmlformats.org/officeDocument/2006/relationships/slideLayout" Target="../slideLayouts/slideLayout19.xml"/><Relationship Id="rId117" Type="http://schemas.openxmlformats.org/officeDocument/2006/relationships/tags" Target="../tags/tag227.xml"/><Relationship Id="rId116" Type="http://schemas.openxmlformats.org/officeDocument/2006/relationships/tags" Target="../tags/tag226.xml"/><Relationship Id="rId115" Type="http://schemas.openxmlformats.org/officeDocument/2006/relationships/tags" Target="../tags/tag225.xml"/><Relationship Id="rId114" Type="http://schemas.openxmlformats.org/officeDocument/2006/relationships/tags" Target="../tags/tag224.xml"/><Relationship Id="rId113" Type="http://schemas.openxmlformats.org/officeDocument/2006/relationships/tags" Target="../tags/tag223.xml"/><Relationship Id="rId112" Type="http://schemas.openxmlformats.org/officeDocument/2006/relationships/tags" Target="../tags/tag222.xml"/><Relationship Id="rId111" Type="http://schemas.openxmlformats.org/officeDocument/2006/relationships/tags" Target="../tags/tag221.xml"/><Relationship Id="rId110" Type="http://schemas.openxmlformats.org/officeDocument/2006/relationships/tags" Target="../tags/tag220.xml"/><Relationship Id="rId11" Type="http://schemas.openxmlformats.org/officeDocument/2006/relationships/tags" Target="../tags/tag122.xml"/><Relationship Id="rId109" Type="http://schemas.openxmlformats.org/officeDocument/2006/relationships/tags" Target="../tags/tag219.xml"/><Relationship Id="rId108" Type="http://schemas.openxmlformats.org/officeDocument/2006/relationships/tags" Target="../tags/tag218.xml"/><Relationship Id="rId107" Type="http://schemas.openxmlformats.org/officeDocument/2006/relationships/tags" Target="../tags/tag217.xml"/><Relationship Id="rId106" Type="http://schemas.openxmlformats.org/officeDocument/2006/relationships/tags" Target="../tags/tag216.xml"/><Relationship Id="rId105" Type="http://schemas.openxmlformats.org/officeDocument/2006/relationships/tags" Target="../tags/tag215.xml"/><Relationship Id="rId104" Type="http://schemas.openxmlformats.org/officeDocument/2006/relationships/tags" Target="../tags/tag214.xml"/><Relationship Id="rId103" Type="http://schemas.openxmlformats.org/officeDocument/2006/relationships/tags" Target="../tags/tag213.xml"/><Relationship Id="rId102" Type="http://schemas.openxmlformats.org/officeDocument/2006/relationships/tags" Target="../tags/tag212.xml"/><Relationship Id="rId101" Type="http://schemas.openxmlformats.org/officeDocument/2006/relationships/tags" Target="../tags/tag211.xml"/><Relationship Id="rId100" Type="http://schemas.openxmlformats.org/officeDocument/2006/relationships/tags" Target="../tags/tag210.xml"/><Relationship Id="rId10" Type="http://schemas.openxmlformats.org/officeDocument/2006/relationships/tags" Target="../tags/tag121.xml"/><Relationship Id="rId1" Type="http://schemas.openxmlformats.org/officeDocument/2006/relationships/tags" Target="../tags/tag114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vmlDrawing" Target="../drawings/vmlDrawing4.v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1.png"/><Relationship Id="rId3" Type="http://schemas.openxmlformats.org/officeDocument/2006/relationships/image" Target="../media/image10.emf"/><Relationship Id="rId2" Type="http://schemas.openxmlformats.org/officeDocument/2006/relationships/oleObject" Target="../embeddings/oleObject4.bin"/><Relationship Id="rId1" Type="http://schemas.openxmlformats.org/officeDocument/2006/relationships/tags" Target="../tags/tag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vmlDrawing" Target="../drawings/vmlDrawing11.v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60.png"/><Relationship Id="rId4" Type="http://schemas.openxmlformats.org/officeDocument/2006/relationships/image" Target="../media/image11.png"/><Relationship Id="rId3" Type="http://schemas.openxmlformats.org/officeDocument/2006/relationships/image" Target="../media/image9.emf"/><Relationship Id="rId2" Type="http://schemas.openxmlformats.org/officeDocument/2006/relationships/oleObject" Target="../embeddings/oleObject11.bin"/><Relationship Id="rId1" Type="http://schemas.openxmlformats.org/officeDocument/2006/relationships/tags" Target="../tags/tag22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vmlDrawing" Target="../drawings/vmlDrawing12.v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11.png"/><Relationship Id="rId3" Type="http://schemas.openxmlformats.org/officeDocument/2006/relationships/image" Target="../media/image9.emf"/><Relationship Id="rId2" Type="http://schemas.openxmlformats.org/officeDocument/2006/relationships/oleObject" Target="../embeddings/oleObject12.bin"/><Relationship Id="rId1" Type="http://schemas.openxmlformats.org/officeDocument/2006/relationships/tags" Target="../tags/tag229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vmlDrawing" Target="../drawings/vmlDrawing5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image" Target="../media/image9.emf"/><Relationship Id="rId2" Type="http://schemas.openxmlformats.org/officeDocument/2006/relationships/oleObject" Target="../embeddings/oleObject5.bin"/><Relationship Id="rId1" Type="http://schemas.openxmlformats.org/officeDocument/2006/relationships/tags" Target="../tags/tag15.xml"/></Relationships>
</file>

<file path=ppt/slides/_rels/slide4.xml.rels><?xml version="1.0" encoding="UTF-8" standalone="yes"?>
<Relationships xmlns="http://schemas.openxmlformats.org/package/2006/relationships"><Relationship Id="rId97" Type="http://schemas.openxmlformats.org/officeDocument/2006/relationships/notesSlide" Target="../notesSlides/notesSlide4.xml"/><Relationship Id="rId96" Type="http://schemas.openxmlformats.org/officeDocument/2006/relationships/vmlDrawing" Target="../drawings/vmlDrawing6.vml"/><Relationship Id="rId95" Type="http://schemas.openxmlformats.org/officeDocument/2006/relationships/slideLayout" Target="../slideLayouts/slideLayout1.xml"/><Relationship Id="rId94" Type="http://schemas.openxmlformats.org/officeDocument/2006/relationships/tags" Target="../tags/tag108.xml"/><Relationship Id="rId93" Type="http://schemas.openxmlformats.org/officeDocument/2006/relationships/tags" Target="../tags/tag107.xml"/><Relationship Id="rId92" Type="http://schemas.openxmlformats.org/officeDocument/2006/relationships/tags" Target="../tags/tag106.xml"/><Relationship Id="rId91" Type="http://schemas.openxmlformats.org/officeDocument/2006/relationships/tags" Target="../tags/tag105.xml"/><Relationship Id="rId90" Type="http://schemas.openxmlformats.org/officeDocument/2006/relationships/tags" Target="../tags/tag104.xml"/><Relationship Id="rId9" Type="http://schemas.openxmlformats.org/officeDocument/2006/relationships/image" Target="../media/image4.png"/><Relationship Id="rId89" Type="http://schemas.openxmlformats.org/officeDocument/2006/relationships/tags" Target="../tags/tag103.xml"/><Relationship Id="rId88" Type="http://schemas.openxmlformats.org/officeDocument/2006/relationships/tags" Target="../tags/tag102.xml"/><Relationship Id="rId87" Type="http://schemas.openxmlformats.org/officeDocument/2006/relationships/tags" Target="../tags/tag101.xml"/><Relationship Id="rId86" Type="http://schemas.openxmlformats.org/officeDocument/2006/relationships/tags" Target="../tags/tag100.xml"/><Relationship Id="rId85" Type="http://schemas.openxmlformats.org/officeDocument/2006/relationships/tags" Target="../tags/tag99.xml"/><Relationship Id="rId84" Type="http://schemas.openxmlformats.org/officeDocument/2006/relationships/tags" Target="../tags/tag98.xml"/><Relationship Id="rId83" Type="http://schemas.openxmlformats.org/officeDocument/2006/relationships/tags" Target="../tags/tag97.xml"/><Relationship Id="rId82" Type="http://schemas.openxmlformats.org/officeDocument/2006/relationships/tags" Target="../tags/tag96.xml"/><Relationship Id="rId81" Type="http://schemas.openxmlformats.org/officeDocument/2006/relationships/tags" Target="../tags/tag95.xml"/><Relationship Id="rId80" Type="http://schemas.openxmlformats.org/officeDocument/2006/relationships/tags" Target="../tags/tag94.xml"/><Relationship Id="rId8" Type="http://schemas.openxmlformats.org/officeDocument/2006/relationships/tags" Target="../tags/tag23.xml"/><Relationship Id="rId79" Type="http://schemas.openxmlformats.org/officeDocument/2006/relationships/tags" Target="../tags/tag93.xml"/><Relationship Id="rId78" Type="http://schemas.openxmlformats.org/officeDocument/2006/relationships/tags" Target="../tags/tag92.xml"/><Relationship Id="rId77" Type="http://schemas.openxmlformats.org/officeDocument/2006/relationships/tags" Target="../tags/tag91.xml"/><Relationship Id="rId76" Type="http://schemas.openxmlformats.org/officeDocument/2006/relationships/tags" Target="../tags/tag90.xml"/><Relationship Id="rId75" Type="http://schemas.openxmlformats.org/officeDocument/2006/relationships/tags" Target="../tags/tag89.xml"/><Relationship Id="rId74" Type="http://schemas.openxmlformats.org/officeDocument/2006/relationships/tags" Target="../tags/tag88.xml"/><Relationship Id="rId73" Type="http://schemas.openxmlformats.org/officeDocument/2006/relationships/tags" Target="../tags/tag87.xml"/><Relationship Id="rId72" Type="http://schemas.openxmlformats.org/officeDocument/2006/relationships/tags" Target="../tags/tag86.xml"/><Relationship Id="rId71" Type="http://schemas.openxmlformats.org/officeDocument/2006/relationships/tags" Target="../tags/tag85.xml"/><Relationship Id="rId70" Type="http://schemas.openxmlformats.org/officeDocument/2006/relationships/tags" Target="../tags/tag84.xml"/><Relationship Id="rId7" Type="http://schemas.openxmlformats.org/officeDocument/2006/relationships/tags" Target="../tags/tag22.xml"/><Relationship Id="rId69" Type="http://schemas.openxmlformats.org/officeDocument/2006/relationships/tags" Target="../tags/tag83.xml"/><Relationship Id="rId68" Type="http://schemas.openxmlformats.org/officeDocument/2006/relationships/tags" Target="../tags/tag82.xml"/><Relationship Id="rId67" Type="http://schemas.openxmlformats.org/officeDocument/2006/relationships/tags" Target="../tags/tag81.xml"/><Relationship Id="rId66" Type="http://schemas.openxmlformats.org/officeDocument/2006/relationships/tags" Target="../tags/tag80.xml"/><Relationship Id="rId65" Type="http://schemas.openxmlformats.org/officeDocument/2006/relationships/tags" Target="../tags/tag79.xml"/><Relationship Id="rId64" Type="http://schemas.openxmlformats.org/officeDocument/2006/relationships/tags" Target="../tags/tag78.xml"/><Relationship Id="rId63" Type="http://schemas.openxmlformats.org/officeDocument/2006/relationships/tags" Target="../tags/tag77.xml"/><Relationship Id="rId62" Type="http://schemas.openxmlformats.org/officeDocument/2006/relationships/tags" Target="../tags/tag76.xml"/><Relationship Id="rId61" Type="http://schemas.openxmlformats.org/officeDocument/2006/relationships/tags" Target="../tags/tag75.xml"/><Relationship Id="rId60" Type="http://schemas.openxmlformats.org/officeDocument/2006/relationships/tags" Target="../tags/tag74.xml"/><Relationship Id="rId6" Type="http://schemas.openxmlformats.org/officeDocument/2006/relationships/tags" Target="../tags/tag21.xml"/><Relationship Id="rId59" Type="http://schemas.openxmlformats.org/officeDocument/2006/relationships/tags" Target="../tags/tag73.xml"/><Relationship Id="rId58" Type="http://schemas.openxmlformats.org/officeDocument/2006/relationships/tags" Target="../tags/tag72.xml"/><Relationship Id="rId57" Type="http://schemas.openxmlformats.org/officeDocument/2006/relationships/tags" Target="../tags/tag71.xml"/><Relationship Id="rId56" Type="http://schemas.openxmlformats.org/officeDocument/2006/relationships/tags" Target="../tags/tag70.xml"/><Relationship Id="rId55" Type="http://schemas.openxmlformats.org/officeDocument/2006/relationships/tags" Target="../tags/tag69.xml"/><Relationship Id="rId54" Type="http://schemas.openxmlformats.org/officeDocument/2006/relationships/tags" Target="../tags/tag68.xml"/><Relationship Id="rId53" Type="http://schemas.openxmlformats.org/officeDocument/2006/relationships/tags" Target="../tags/tag67.xml"/><Relationship Id="rId52" Type="http://schemas.openxmlformats.org/officeDocument/2006/relationships/tags" Target="../tags/tag66.xml"/><Relationship Id="rId51" Type="http://schemas.openxmlformats.org/officeDocument/2006/relationships/tags" Target="../tags/tag65.xml"/><Relationship Id="rId50" Type="http://schemas.openxmlformats.org/officeDocument/2006/relationships/tags" Target="../tags/tag64.xml"/><Relationship Id="rId5" Type="http://schemas.openxmlformats.org/officeDocument/2006/relationships/tags" Target="../tags/tag20.xml"/><Relationship Id="rId49" Type="http://schemas.openxmlformats.org/officeDocument/2006/relationships/tags" Target="../tags/tag63.xml"/><Relationship Id="rId48" Type="http://schemas.openxmlformats.org/officeDocument/2006/relationships/tags" Target="../tags/tag62.xml"/><Relationship Id="rId47" Type="http://schemas.openxmlformats.org/officeDocument/2006/relationships/tags" Target="../tags/tag61.xml"/><Relationship Id="rId46" Type="http://schemas.openxmlformats.org/officeDocument/2006/relationships/tags" Target="../tags/tag60.xml"/><Relationship Id="rId45" Type="http://schemas.openxmlformats.org/officeDocument/2006/relationships/tags" Target="../tags/tag59.xml"/><Relationship Id="rId44" Type="http://schemas.openxmlformats.org/officeDocument/2006/relationships/tags" Target="../tags/tag58.xml"/><Relationship Id="rId43" Type="http://schemas.openxmlformats.org/officeDocument/2006/relationships/tags" Target="../tags/tag57.xml"/><Relationship Id="rId42" Type="http://schemas.openxmlformats.org/officeDocument/2006/relationships/tags" Target="../tags/tag56.xml"/><Relationship Id="rId41" Type="http://schemas.openxmlformats.org/officeDocument/2006/relationships/tags" Target="../tags/tag55.xml"/><Relationship Id="rId40" Type="http://schemas.openxmlformats.org/officeDocument/2006/relationships/tags" Target="../tags/tag54.xml"/><Relationship Id="rId4" Type="http://schemas.openxmlformats.org/officeDocument/2006/relationships/tags" Target="../tags/tag19.xml"/><Relationship Id="rId39" Type="http://schemas.openxmlformats.org/officeDocument/2006/relationships/tags" Target="../tags/tag53.xml"/><Relationship Id="rId38" Type="http://schemas.openxmlformats.org/officeDocument/2006/relationships/tags" Target="../tags/tag52.xml"/><Relationship Id="rId37" Type="http://schemas.openxmlformats.org/officeDocument/2006/relationships/tags" Target="../tags/tag51.xml"/><Relationship Id="rId36" Type="http://schemas.openxmlformats.org/officeDocument/2006/relationships/tags" Target="../tags/tag50.xml"/><Relationship Id="rId35" Type="http://schemas.openxmlformats.org/officeDocument/2006/relationships/tags" Target="../tags/tag49.xml"/><Relationship Id="rId34" Type="http://schemas.openxmlformats.org/officeDocument/2006/relationships/tags" Target="../tags/tag48.xml"/><Relationship Id="rId33" Type="http://schemas.openxmlformats.org/officeDocument/2006/relationships/tags" Target="../tags/tag47.xml"/><Relationship Id="rId32" Type="http://schemas.openxmlformats.org/officeDocument/2006/relationships/tags" Target="../tags/tag46.xml"/><Relationship Id="rId31" Type="http://schemas.openxmlformats.org/officeDocument/2006/relationships/tags" Target="../tags/tag45.xml"/><Relationship Id="rId30" Type="http://schemas.openxmlformats.org/officeDocument/2006/relationships/tags" Target="../tags/tag44.xml"/><Relationship Id="rId3" Type="http://schemas.openxmlformats.org/officeDocument/2006/relationships/image" Target="../media/image9.emf"/><Relationship Id="rId29" Type="http://schemas.openxmlformats.org/officeDocument/2006/relationships/tags" Target="../tags/tag43.xml"/><Relationship Id="rId28" Type="http://schemas.openxmlformats.org/officeDocument/2006/relationships/tags" Target="../tags/tag42.xml"/><Relationship Id="rId27" Type="http://schemas.openxmlformats.org/officeDocument/2006/relationships/tags" Target="../tags/tag41.xml"/><Relationship Id="rId26" Type="http://schemas.openxmlformats.org/officeDocument/2006/relationships/tags" Target="../tags/tag40.xml"/><Relationship Id="rId25" Type="http://schemas.openxmlformats.org/officeDocument/2006/relationships/tags" Target="../tags/tag39.xml"/><Relationship Id="rId24" Type="http://schemas.openxmlformats.org/officeDocument/2006/relationships/tags" Target="../tags/tag38.xml"/><Relationship Id="rId23" Type="http://schemas.openxmlformats.org/officeDocument/2006/relationships/tags" Target="../tags/tag37.xml"/><Relationship Id="rId22" Type="http://schemas.openxmlformats.org/officeDocument/2006/relationships/tags" Target="../tags/tag36.xml"/><Relationship Id="rId21" Type="http://schemas.openxmlformats.org/officeDocument/2006/relationships/tags" Target="../tags/tag35.xml"/><Relationship Id="rId20" Type="http://schemas.openxmlformats.org/officeDocument/2006/relationships/tags" Target="../tags/tag34.xml"/><Relationship Id="rId2" Type="http://schemas.openxmlformats.org/officeDocument/2006/relationships/oleObject" Target="../embeddings/oleObject6.bin"/><Relationship Id="rId19" Type="http://schemas.openxmlformats.org/officeDocument/2006/relationships/tags" Target="../tags/tag33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tags" Target="../tags/tag1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23184" y="1839835"/>
            <a:ext cx="11420475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kumimoji="1" lang="en-US" altLang="zh-CN" sz="4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STCF</a:t>
            </a:r>
            <a:r>
              <a:rPr kumimoji="1" lang="zh-CN" altLang="en-US" sz="4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探测谱仪超导磁体进展报告</a:t>
            </a:r>
            <a:endParaRPr kumimoji="1" lang="zh-CN" altLang="en-US" sz="4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546590"/>
            <a:ext cx="11420475" cy="3144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en-US" sz="3200" b="1" dirty="0">
                <a:solidFill>
                  <a:srgbClr val="0000FF"/>
                </a:solidFill>
                <a:latin typeface="Calibri" panose="020F0502020204030204" charset="0"/>
              </a:rPr>
              <a:t>Detector Superconducting Solenoid Magnet </a:t>
            </a:r>
            <a:endParaRPr lang="en-US" sz="32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zh-CN" altLang="en-US" sz="2400" b="1" dirty="0">
                <a:solidFill>
                  <a:srgbClr val="0000FF"/>
                </a:solidFill>
                <a:latin typeface="Calibri" panose="020F0502020204030204" charset="0"/>
              </a:rPr>
              <a:t>组员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charset="0"/>
              </a:rPr>
              <a:t>: </a:t>
            </a:r>
            <a:r>
              <a:rPr lang="en-US" sz="1800" b="1" dirty="0">
                <a:solidFill>
                  <a:srgbClr val="0000FF"/>
                </a:solidFill>
                <a:latin typeface="+mn-lt"/>
              </a:rPr>
              <a:t>Zhu Zi An, Hou Zhi Long, Liu Ping,</a:t>
            </a:r>
            <a:r>
              <a:rPr lang="en-US" b="1" dirty="0">
                <a:solidFill>
                  <a:srgbClr val="0000FF"/>
                </a:solidFill>
              </a:rPr>
              <a:t> Zheng Jing Xin</a:t>
            </a:r>
            <a:r>
              <a:rPr lang="en-US" sz="1800" b="1" dirty="0">
                <a:solidFill>
                  <a:srgbClr val="0000FF"/>
                </a:solidFill>
                <a:latin typeface="+mn-lt"/>
              </a:rPr>
              <a:t>, </a:t>
            </a:r>
            <a:r>
              <a:rPr lang="en-US" b="1" dirty="0">
                <a:solidFill>
                  <a:srgbClr val="0000FF"/>
                </a:solidFill>
              </a:rPr>
              <a:t>C</a:t>
            </a:r>
            <a:r>
              <a:rPr lang="en-US" altLang="zh-CN" b="1" dirty="0">
                <a:solidFill>
                  <a:srgbClr val="0000FF"/>
                </a:solidFill>
              </a:rPr>
              <a:t>hen Zi Bo, Li Jia Hao, Ge Sheng Han, </a:t>
            </a:r>
            <a:r>
              <a:rPr lang="en-US" sz="1800" b="1" dirty="0">
                <a:solidFill>
                  <a:srgbClr val="0000FF"/>
                </a:solidFill>
                <a:latin typeface="+mn-lt"/>
              </a:rPr>
              <a:t>Zhang Xiao Tao</a:t>
            </a:r>
            <a:endParaRPr lang="en-US" sz="2400" b="1" dirty="0">
              <a:solidFill>
                <a:srgbClr val="0000FF"/>
              </a:solidFill>
              <a:latin typeface="+mn-lt"/>
            </a:endParaRPr>
          </a:p>
          <a:p>
            <a:pPr marL="342900" indent="-342900">
              <a:lnSpc>
                <a:spcPct val="250000"/>
              </a:lnSpc>
              <a:buFontTx/>
              <a:buChar char="-"/>
            </a:pPr>
            <a:r>
              <a:rPr lang="zh-CN" altLang="en-US" sz="2400" b="1" dirty="0">
                <a:solidFill>
                  <a:srgbClr val="0000FF"/>
                </a:solidFill>
              </a:rPr>
              <a:t>日期</a:t>
            </a:r>
            <a:r>
              <a:rPr lang="en-US" sz="2400" b="1" dirty="0">
                <a:solidFill>
                  <a:srgbClr val="0000FF"/>
                </a:solidFill>
              </a:rPr>
              <a:t>: </a:t>
            </a:r>
            <a:r>
              <a:rPr lang="en-US" b="1" dirty="0">
                <a:solidFill>
                  <a:srgbClr val="0000FF"/>
                </a:solidFill>
              </a:rPr>
              <a:t>02</a:t>
            </a:r>
            <a:r>
              <a:rPr lang="en-US" b="1" baseline="30000" dirty="0">
                <a:solidFill>
                  <a:srgbClr val="0000FF"/>
                </a:solidFill>
              </a:rPr>
              <a:t>nd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.J</a:t>
            </a:r>
            <a:r>
              <a:rPr lang="en-US" altLang="zh-CN" b="1" dirty="0">
                <a:solidFill>
                  <a:srgbClr val="0000FF"/>
                </a:solidFill>
              </a:rPr>
              <a:t>ul</a:t>
            </a:r>
            <a:r>
              <a:rPr lang="en-US" sz="1800" b="1" dirty="0">
                <a:solidFill>
                  <a:srgbClr val="0000FF"/>
                </a:solidFill>
              </a:rPr>
              <a:t> 2026</a:t>
            </a:r>
            <a:endParaRPr lang="en-US" sz="1800" b="1" dirty="0">
              <a:solidFill>
                <a:srgbClr val="0000FF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/>
          <p:nvPr>
            <p:custDataLst>
              <p:tags r:id="rId1"/>
            </p:custDataLst>
          </p:nvPr>
        </p:nvGraphicFramePr>
        <p:xfrm>
          <a:off x="12701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Slide" r:id="rId2" imgW="10160" imgH="10160" progId="TCLayout.ActiveDocument.1">
                  <p:embed/>
                </p:oleObj>
              </mc:Choice>
              <mc:Fallback>
                <p:oleObj name="think-cell Slide" r:id="rId2" imgW="10160" imgH="10160" progId="TCLayout.ActiveDocument.1">
                  <p:embed/>
                  <p:pic>
                    <p:nvPicPr>
                      <p:cNvPr id="0" name="Object 2" hidden="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701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>
          <a:xfrm>
            <a:off x="673253" y="15657"/>
            <a:ext cx="9158496" cy="897892"/>
          </a:xfrm>
        </p:spPr>
        <p:txBody>
          <a:bodyPr vert="horz" rIns="91440">
            <a:normAutofit fontScale="90000"/>
          </a:bodyPr>
          <a:lstStyle/>
          <a:p>
            <a:pPr algn="l"/>
            <a:r>
              <a:rPr lang="en-US" altLang="zh-CN" sz="3100" dirty="0">
                <a:solidFill>
                  <a:schemeClr val="tx1"/>
                </a:solidFill>
              </a:rPr>
              <a:t>2. </a:t>
            </a:r>
            <a:r>
              <a:rPr lang="zh-CN" altLang="en-US" sz="3100" dirty="0">
                <a:solidFill>
                  <a:schemeClr val="tx1"/>
                </a:solidFill>
              </a:rPr>
              <a:t>关键技术攻关</a:t>
            </a:r>
            <a:br>
              <a:rPr lang="zh-CN" altLang="en-US" sz="2800" dirty="0">
                <a:solidFill>
                  <a:schemeClr val="tx1"/>
                </a:solidFill>
              </a:rPr>
            </a:br>
            <a:r>
              <a:rPr lang="en-US" altLang="zh-CN" sz="28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- 2.6 STCF</a:t>
            </a:r>
            <a:r>
              <a:rPr lang="zh-CN" altLang="en-US" sz="28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探测器超导磁体卢瑟福电缆的设计制造</a:t>
            </a:r>
            <a:endParaRPr lang="zh-CN" altLang="en-US" sz="28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7" name="Footer Placeholder 3"/>
          <p:cNvSpPr txBox="1"/>
          <p:nvPr/>
        </p:nvSpPr>
        <p:spPr>
          <a:xfrm>
            <a:off x="8574088" y="6155743"/>
            <a:ext cx="3259452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algn="r">
              <a:defRPr sz="10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00000"/>
                </a:solidFill>
                <a:latin typeface="Calibri" panose="020F0502020204030204" charset="0"/>
              </a:rPr>
              <a:t>Detector Superconducting Solenoid Magnet</a:t>
            </a:r>
            <a:endParaRPr lang="en-US" dirty="0"/>
          </a:p>
        </p:txBody>
      </p:sp>
      <p:pic>
        <p:nvPicPr>
          <p:cNvPr id="33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614" y="22072"/>
            <a:ext cx="1875386" cy="827377"/>
          </a:xfrm>
          <a:prstGeom prst="rect">
            <a:avLst/>
          </a:prstGeom>
        </p:spPr>
      </p:pic>
      <p:pic>
        <p:nvPicPr>
          <p:cNvPr id="8198" name="图片 7" descr="IMG_819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510" y="955040"/>
            <a:ext cx="2531110" cy="337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40" name="图片 13" descr="2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662795" y="1268730"/>
            <a:ext cx="2514600" cy="1886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41" name="图片 14" descr="Sun Jan 21 21-56-4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3620" y="2752090"/>
            <a:ext cx="2012950" cy="1510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2510" y="3928745"/>
            <a:ext cx="4530725" cy="246570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085" y="1077595"/>
            <a:ext cx="6646545" cy="37249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800" y="1840230"/>
            <a:ext cx="6744335" cy="37941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100" y="2560955"/>
            <a:ext cx="6823710" cy="38334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616989" y="6343015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</a:fld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681414" y="217133"/>
            <a:ext cx="11566205" cy="644004"/>
          </a:xfrm>
          <a:prstGeom prst="rect">
            <a:avLst/>
          </a:prstGeom>
        </p:spPr>
        <p:txBody>
          <a:bodyPr tIns="72000" bIns="7200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kumimoji="1" lang="en-US" sz="2800" dirty="0">
                <a:solidFill>
                  <a:schemeClr val="tx1"/>
                </a:solidFill>
              </a:rPr>
              <a:t>2. </a:t>
            </a:r>
            <a:r>
              <a:rPr kumimoji="1" lang="zh-CN" altLang="en-US" sz="2800" dirty="0">
                <a:solidFill>
                  <a:schemeClr val="tx1"/>
                </a:solidFill>
              </a:rPr>
              <a:t>关键技术攻关</a:t>
            </a:r>
            <a:endParaRPr kumimoji="1" lang="en-US" altLang="zh-CN" sz="2800" dirty="0">
              <a:solidFill>
                <a:schemeClr val="tx1"/>
              </a:solidFill>
            </a:endParaRPr>
          </a:p>
          <a:p>
            <a:r>
              <a:rPr kumimoji="1"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- 2.7 STCF</a:t>
            </a:r>
            <a:r>
              <a:rPr kumimoji="1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探测器超导磁体卢瑟福电缆的制造工艺过程</a:t>
            </a:r>
            <a:endParaRPr kumimoji="1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36305" y="4526915"/>
            <a:ext cx="2704465" cy="13855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134110"/>
            <a:ext cx="7861300" cy="52089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305" y="1412875"/>
            <a:ext cx="2658110" cy="1558925"/>
          </a:xfrm>
          <a:prstGeom prst="rect">
            <a:avLst/>
          </a:prstGeom>
        </p:spPr>
      </p:pic>
      <p:sp>
        <p:nvSpPr>
          <p:cNvPr id="5" name="下箭头 4"/>
          <p:cNvSpPr/>
          <p:nvPr/>
        </p:nvSpPr>
        <p:spPr>
          <a:xfrm>
            <a:off x="9222105" y="3318510"/>
            <a:ext cx="1659890" cy="81597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616989" y="6343015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</a:fld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681414" y="217133"/>
            <a:ext cx="11566205" cy="644004"/>
          </a:xfrm>
          <a:prstGeom prst="rect">
            <a:avLst/>
          </a:prstGeom>
        </p:spPr>
        <p:txBody>
          <a:bodyPr tIns="72000" bIns="7200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kumimoji="1" lang="en-US" sz="2800" dirty="0">
                <a:solidFill>
                  <a:schemeClr val="tx1"/>
                </a:solidFill>
              </a:rPr>
              <a:t>2. </a:t>
            </a:r>
            <a:r>
              <a:rPr kumimoji="1" lang="zh-CN" altLang="en-US" sz="2800" dirty="0">
                <a:solidFill>
                  <a:schemeClr val="tx1"/>
                </a:solidFill>
              </a:rPr>
              <a:t>关键技术攻关</a:t>
            </a:r>
            <a:endParaRPr kumimoji="1" lang="en-US" altLang="zh-CN" sz="2800" dirty="0">
              <a:solidFill>
                <a:schemeClr val="tx1"/>
              </a:solidFill>
            </a:endParaRPr>
          </a:p>
          <a:p>
            <a:r>
              <a:rPr kumimoji="1"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-2.7 STCF</a:t>
            </a:r>
            <a:r>
              <a:rPr kumimoji="1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探测器超导磁体卢瑟福电缆的制造工艺过程</a:t>
            </a:r>
            <a:endParaRPr kumimoji="1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480" y="915035"/>
            <a:ext cx="5523865" cy="28956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81414" y="3713385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None/>
            </a:pP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J. Cabanes and B. Bordini "Simulation of the cabling process for Rutherford cables: An advanced finite element model," Cryogenics, vol. 80, no. 3, pp. 333 345, 2016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318" y="978439"/>
            <a:ext cx="4771201" cy="29229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395" y="2980055"/>
            <a:ext cx="2618740" cy="10439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45" y="4253865"/>
            <a:ext cx="4788535" cy="25711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8465" y="4144010"/>
            <a:ext cx="4509135" cy="25641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616989" y="6343015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</a:fld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637303" y="282722"/>
            <a:ext cx="11380943" cy="644004"/>
          </a:xfrm>
          <a:prstGeom prst="rect">
            <a:avLst/>
          </a:prstGeom>
        </p:spPr>
        <p:txBody>
          <a:bodyPr tIns="72000" bIns="7200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kumimoji="1"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2. </a:t>
            </a:r>
            <a:r>
              <a:rPr kumimoji="1"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关键技术攻关</a:t>
            </a:r>
            <a:r>
              <a:rPr kumimoji="1"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_</a:t>
            </a:r>
            <a:r>
              <a:rPr kumimoji="1"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cs typeface="仿宋" panose="02010609060101010101" pitchFamily="49" charset="-122"/>
                <a:sym typeface="+mn-ea"/>
              </a:rPr>
              <a:t>STCF </a:t>
            </a:r>
            <a:r>
              <a:rPr kumimoji="1"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cs typeface="仿宋" panose="02010609060101010101" pitchFamily="49" charset="-122"/>
                <a:sym typeface="+mn-ea"/>
              </a:rPr>
              <a:t>探测器铝基卢瑟福电缆设计及仿真</a:t>
            </a:r>
            <a:endParaRPr kumimoji="1" lang="en-US" altLang="zh-CN" dirty="0">
              <a:solidFill>
                <a:schemeClr val="tx1"/>
              </a:solidFill>
              <a:latin typeface="微软雅黑" panose="020B0503020204020204" pitchFamily="34" charset="-122"/>
              <a:cs typeface="仿宋" panose="02010609060101010101" pitchFamily="49" charset="-122"/>
            </a:endParaRPr>
          </a:p>
        </p:txBody>
      </p:sp>
      <p:sp>
        <p:nvSpPr>
          <p:cNvPr id="4" name="Footer Placeholder 3"/>
          <p:cNvSpPr txBox="1"/>
          <p:nvPr/>
        </p:nvSpPr>
        <p:spPr>
          <a:xfrm>
            <a:off x="8357537" y="6233564"/>
            <a:ext cx="3259452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algn="r">
              <a:defRPr sz="10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Detector Superconducting Solenoid Magnet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9" name="组合 10"/>
          <p:cNvGrpSpPr/>
          <p:nvPr/>
        </p:nvGrpSpPr>
        <p:grpSpPr>
          <a:xfrm>
            <a:off x="701789" y="1043950"/>
            <a:ext cx="6181090" cy="5387432"/>
            <a:chOff x="560" y="1890"/>
            <a:chExt cx="9586" cy="8335"/>
          </a:xfrm>
        </p:grpSpPr>
        <p:pic>
          <p:nvPicPr>
            <p:cNvPr id="10" name="图片 13"/>
            <p:cNvPicPr>
              <a:picLocks noChangeAspect="1"/>
            </p:cNvPicPr>
            <p:nvPr/>
          </p:nvPicPr>
          <p:blipFill>
            <a:blip r:embed="rId1"/>
            <a:srcRect l="14976" r="14501"/>
            <a:stretch>
              <a:fillRect/>
            </a:stretch>
          </p:blipFill>
          <p:spPr>
            <a:xfrm>
              <a:off x="1202" y="1983"/>
              <a:ext cx="3513" cy="2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图片 19" descr="image1"/>
            <p:cNvPicPr>
              <a:picLocks noChangeAspect="1"/>
            </p:cNvPicPr>
            <p:nvPr/>
          </p:nvPicPr>
          <p:blipFill>
            <a:blip r:embed="rId2"/>
            <a:srcRect l="1551" t="34779" r="29107" b="31460"/>
            <a:stretch>
              <a:fillRect/>
            </a:stretch>
          </p:blipFill>
          <p:spPr>
            <a:xfrm>
              <a:off x="5347" y="2310"/>
              <a:ext cx="4735" cy="1730"/>
            </a:xfrm>
            <a:prstGeom prst="rect">
              <a:avLst/>
            </a:prstGeom>
          </p:spPr>
        </p:pic>
        <p:pic>
          <p:nvPicPr>
            <p:cNvPr id="12" name="图片 12" descr="image8"/>
            <p:cNvPicPr>
              <a:picLocks noChangeAspect="1"/>
            </p:cNvPicPr>
            <p:nvPr/>
          </p:nvPicPr>
          <p:blipFill>
            <a:blip r:embed="rId3"/>
            <a:srcRect l="2327" t="16533" r="27695" b="19836"/>
            <a:stretch>
              <a:fillRect/>
            </a:stretch>
          </p:blipFill>
          <p:spPr>
            <a:xfrm>
              <a:off x="5825" y="7321"/>
              <a:ext cx="4257" cy="2904"/>
            </a:xfrm>
            <a:prstGeom prst="rect">
              <a:avLst/>
            </a:prstGeom>
          </p:spPr>
        </p:pic>
        <p:pic>
          <p:nvPicPr>
            <p:cNvPr id="13" name="图片 14"/>
            <p:cNvPicPr>
              <a:picLocks noChangeAspect="1"/>
            </p:cNvPicPr>
            <p:nvPr/>
          </p:nvPicPr>
          <p:blipFill>
            <a:blip r:embed="rId4"/>
            <a:srcRect l="1232" t="9088"/>
            <a:stretch>
              <a:fillRect/>
            </a:stretch>
          </p:blipFill>
          <p:spPr>
            <a:xfrm>
              <a:off x="1529" y="4813"/>
              <a:ext cx="3959" cy="2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图片 14" descr="image6"/>
            <p:cNvPicPr>
              <a:picLocks noChangeAspect="1"/>
            </p:cNvPicPr>
            <p:nvPr/>
          </p:nvPicPr>
          <p:blipFill>
            <a:blip r:embed="rId5"/>
            <a:srcRect l="2072" t="17305" r="27695" b="20438"/>
            <a:stretch>
              <a:fillRect/>
            </a:stretch>
          </p:blipFill>
          <p:spPr>
            <a:xfrm>
              <a:off x="6117" y="4698"/>
              <a:ext cx="3965" cy="2636"/>
            </a:xfrm>
            <a:prstGeom prst="rect">
              <a:avLst/>
            </a:prstGeom>
          </p:spPr>
        </p:pic>
        <p:pic>
          <p:nvPicPr>
            <p:cNvPr id="15" name="图片 13" descr="image7"/>
            <p:cNvPicPr>
              <a:picLocks noChangeAspect="1"/>
            </p:cNvPicPr>
            <p:nvPr/>
          </p:nvPicPr>
          <p:blipFill>
            <a:blip r:embed="rId6"/>
            <a:srcRect l="2200" t="15668" r="27822" b="20191"/>
            <a:stretch>
              <a:fillRect/>
            </a:stretch>
          </p:blipFill>
          <p:spPr>
            <a:xfrm>
              <a:off x="1416" y="7321"/>
              <a:ext cx="4185" cy="2877"/>
            </a:xfrm>
            <a:prstGeom prst="rect">
              <a:avLst/>
            </a:prstGeom>
          </p:spPr>
        </p:pic>
        <p:sp>
          <p:nvSpPr>
            <p:cNvPr id="16" name="矩形 5"/>
            <p:cNvSpPr/>
            <p:nvPr/>
          </p:nvSpPr>
          <p:spPr>
            <a:xfrm>
              <a:off x="576" y="1890"/>
              <a:ext cx="9571" cy="8317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7" name="直接连接符 6"/>
            <p:cNvCxnSpPr/>
            <p:nvPr/>
          </p:nvCxnSpPr>
          <p:spPr>
            <a:xfrm flipV="1">
              <a:off x="560" y="4518"/>
              <a:ext cx="9573" cy="29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8" name="直接连接符 8"/>
            <p:cNvCxnSpPr/>
            <p:nvPr/>
          </p:nvCxnSpPr>
          <p:spPr>
            <a:xfrm flipH="1">
              <a:off x="1311" y="1919"/>
              <a:ext cx="43" cy="8302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sp>
        <p:nvSpPr>
          <p:cNvPr id="19" name="文本框 14"/>
          <p:cNvSpPr txBox="1"/>
          <p:nvPr/>
        </p:nvSpPr>
        <p:spPr>
          <a:xfrm>
            <a:off x="807501" y="1609011"/>
            <a:ext cx="527450" cy="807321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None/>
            </a:pPr>
            <a:r>
              <a:rPr lang="en-US" altLang="zh-CN" sz="2000" b="1" dirty="0">
                <a:solidFill>
                  <a:prstClr val="black"/>
                </a:solidFill>
                <a:ea typeface="Calibri" panose="020F0502020204030204" charset="0"/>
                <a:cs typeface="Calibri" panose="020F0502020204030204" charset="0"/>
              </a:rPr>
              <a:t>Model</a:t>
            </a:r>
            <a:endParaRPr lang="zh-CN" altLang="en-US" sz="2000" b="1" dirty="0">
              <a:solidFill>
                <a:prstClr val="black"/>
              </a:solidFill>
              <a:ea typeface="仿宋" panose="02010609060101010101" pitchFamily="49" charset="-122"/>
              <a:cs typeface="Calibri" panose="020F0502020204030204" charset="0"/>
            </a:endParaRPr>
          </a:p>
        </p:txBody>
      </p:sp>
      <p:sp>
        <p:nvSpPr>
          <p:cNvPr id="20" name="文本框 15"/>
          <p:cNvSpPr txBox="1"/>
          <p:nvPr/>
        </p:nvSpPr>
        <p:spPr>
          <a:xfrm>
            <a:off x="798614" y="3612618"/>
            <a:ext cx="533456" cy="2626337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None/>
            </a:pPr>
            <a:r>
              <a:rPr lang="en-US" altLang="zh-CN" sz="2000" b="1" dirty="0">
                <a:solidFill>
                  <a:prstClr val="black"/>
                </a:solidFill>
                <a:ea typeface="Calibri" panose="020F0502020204030204" charset="0"/>
                <a:cs typeface="Calibri" panose="020F0502020204030204" charset="0"/>
              </a:rPr>
              <a:t>Post-processing</a:t>
            </a:r>
            <a:endParaRPr lang="zh-CN" altLang="en-US" sz="2000" b="1" dirty="0">
              <a:solidFill>
                <a:prstClr val="black"/>
              </a:solidFill>
              <a:ea typeface="仿宋" panose="02010609060101010101" pitchFamily="49" charset="-122"/>
              <a:cs typeface="Calibri" panose="020F050202020403020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194419" y="4600834"/>
            <a:ext cx="5688460" cy="1204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3918569" y="2762826"/>
            <a:ext cx="0" cy="3661968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9894" y="1062695"/>
            <a:ext cx="4582158" cy="246570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73084" y="3547182"/>
            <a:ext cx="42957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Cross-sectional view of the superconductor 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8660" y="3297555"/>
            <a:ext cx="4565015" cy="31165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616989" y="6343015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637303" y="282722"/>
            <a:ext cx="11380943" cy="644004"/>
          </a:xfrm>
          <a:prstGeom prst="rect">
            <a:avLst/>
          </a:prstGeom>
        </p:spPr>
        <p:txBody>
          <a:bodyPr tIns="72000" bIns="7200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kumimoji="1"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2. </a:t>
            </a:r>
            <a:r>
              <a:rPr kumimoji="1"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关键技术攻关</a:t>
            </a:r>
            <a:r>
              <a:rPr kumimoji="1"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_</a:t>
            </a:r>
            <a:r>
              <a:rPr kumimoji="1"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cs typeface="仿宋" panose="02010609060101010101" pitchFamily="49" charset="-122"/>
                <a:sym typeface="+mn-ea"/>
              </a:rPr>
              <a:t>STCF </a:t>
            </a:r>
            <a:r>
              <a:rPr kumimoji="1"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cs typeface="仿宋" panose="02010609060101010101" pitchFamily="49" charset="-122"/>
                <a:sym typeface="+mn-ea"/>
              </a:rPr>
              <a:t>探测器铝基卢瑟福电缆设计及仿真</a:t>
            </a:r>
            <a:endParaRPr kumimoji="1" lang="en-US" altLang="zh-CN" dirty="0">
              <a:solidFill>
                <a:schemeClr val="tx1"/>
              </a:solidFill>
              <a:latin typeface="微软雅黑" panose="020B0503020204020204" pitchFamily="34" charset="-122"/>
              <a:cs typeface="仿宋" panose="02010609060101010101" pitchFamily="49" charset="-122"/>
            </a:endParaRPr>
          </a:p>
        </p:txBody>
      </p:sp>
      <p:grpSp>
        <p:nvGrpSpPr>
          <p:cNvPr id="33" name="组合 14"/>
          <p:cNvGrpSpPr/>
          <p:nvPr/>
        </p:nvGrpSpPr>
        <p:grpSpPr>
          <a:xfrm>
            <a:off x="517525" y="849630"/>
            <a:ext cx="1891030" cy="3841115"/>
            <a:chOff x="815" y="1338"/>
            <a:chExt cx="2978" cy="6049"/>
          </a:xfrm>
        </p:grpSpPr>
        <p:pic>
          <p:nvPicPr>
            <p:cNvPr id="34" name="图片 13" descr="2.bmp"/>
            <p:cNvPicPr>
              <a:picLocks noChangeAspect="1"/>
            </p:cNvPicPr>
            <p:nvPr/>
          </p:nvPicPr>
          <p:blipFill>
            <a:blip r:embed="rId2"/>
            <a:srcRect l="-4763" t="13346" r="-4611" b="16192"/>
            <a:stretch>
              <a:fillRect/>
            </a:stretch>
          </p:blipFill>
          <p:spPr>
            <a:xfrm rot="5400000">
              <a:off x="-383" y="2543"/>
              <a:ext cx="4317" cy="190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4" descr="Sun Jan 21 21-56-49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" y="5153"/>
              <a:ext cx="2978" cy="2235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6" name="图片 7" descr="CaculateSTCF1_Magnet20250624"/>
          <p:cNvPicPr>
            <a:picLocks noChangeAspect="1"/>
          </p:cNvPicPr>
          <p:nvPr/>
        </p:nvPicPr>
        <p:blipFill>
          <a:blip r:embed="rId4"/>
          <a:srcRect l="1716" t="2774" r="7324" b="1865"/>
          <a:stretch>
            <a:fillRect/>
          </a:stretch>
        </p:blipFill>
        <p:spPr>
          <a:xfrm>
            <a:off x="1675765" y="958215"/>
            <a:ext cx="4747260" cy="3733165"/>
          </a:xfrm>
          <a:prstGeom prst="rect">
            <a:avLst/>
          </a:prstGeom>
        </p:spPr>
      </p:pic>
      <p:graphicFrame>
        <p:nvGraphicFramePr>
          <p:cNvPr id="37" name="Chart 4"/>
          <p:cNvGraphicFramePr/>
          <p:nvPr/>
        </p:nvGraphicFramePr>
        <p:xfrm>
          <a:off x="6423025" y="666750"/>
          <a:ext cx="5695315" cy="427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8" name="文本框 8"/>
          <p:cNvSpPr txBox="1"/>
          <p:nvPr/>
        </p:nvSpPr>
        <p:spPr>
          <a:xfrm>
            <a:off x="673100" y="4691380"/>
            <a:ext cx="5241925" cy="399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None/>
            </a:pPr>
            <a:r>
              <a:rPr lang="en-US" altLang="zh-CN" sz="1200" dirty="0">
                <a:ea typeface="仿宋" panose="02010609060101010101" pitchFamily="49" charset="-122"/>
                <a:cs typeface="+mn-lt"/>
              </a:rPr>
              <a:t>Magnetic thermal structural coupling analysis of STCF detector SC</a:t>
            </a:r>
            <a:endParaRPr lang="en-US" altLang="zh-CN" sz="1200" dirty="0">
              <a:ea typeface="仿宋" panose="02010609060101010101" pitchFamily="49" charset="-122"/>
              <a:cs typeface="+mn-lt"/>
            </a:endParaRPr>
          </a:p>
        </p:txBody>
      </p:sp>
      <p:sp>
        <p:nvSpPr>
          <p:cNvPr id="39" name="文本框 9"/>
          <p:cNvSpPr txBox="1"/>
          <p:nvPr/>
        </p:nvSpPr>
        <p:spPr>
          <a:xfrm>
            <a:off x="7630160" y="4691380"/>
            <a:ext cx="4344035" cy="34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None/>
            </a:pPr>
            <a:r>
              <a:rPr lang="en-US" altLang="zh-CN" sz="1200" dirty="0">
                <a:ea typeface="仿宋" panose="02010609060101010101" pitchFamily="49" charset="-122"/>
                <a:cs typeface="+mn-lt"/>
              </a:rPr>
              <a:t>Jc and B curves (B=2.9T) of reference case study on SC </a:t>
            </a:r>
            <a:endParaRPr lang="en-US" altLang="zh-CN" sz="1200" dirty="0">
              <a:ea typeface="仿宋" panose="02010609060101010101" pitchFamily="49" charset="-122"/>
              <a:cs typeface="+mn-lt"/>
            </a:endParaRPr>
          </a:p>
        </p:txBody>
      </p:sp>
      <p:cxnSp>
        <p:nvCxnSpPr>
          <p:cNvPr id="40" name="直接连接符 11"/>
          <p:cNvCxnSpPr/>
          <p:nvPr/>
        </p:nvCxnSpPr>
        <p:spPr>
          <a:xfrm>
            <a:off x="1654810" y="1257935"/>
            <a:ext cx="3733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连接符 12"/>
          <p:cNvCxnSpPr/>
          <p:nvPr/>
        </p:nvCxnSpPr>
        <p:spPr>
          <a:xfrm>
            <a:off x="2882900" y="1249680"/>
            <a:ext cx="25400" cy="34118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连接符 13"/>
          <p:cNvCxnSpPr/>
          <p:nvPr/>
        </p:nvCxnSpPr>
        <p:spPr>
          <a:xfrm>
            <a:off x="4320540" y="1259840"/>
            <a:ext cx="17145" cy="33769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3" name="矩形 15"/>
          <p:cNvSpPr/>
          <p:nvPr/>
        </p:nvSpPr>
        <p:spPr>
          <a:xfrm>
            <a:off x="435610" y="913765"/>
            <a:ext cx="6028690" cy="4121150"/>
          </a:xfrm>
          <a:prstGeom prst="rect">
            <a:avLst/>
          </a:prstGeom>
          <a:noFill/>
          <a:ln w="19050">
            <a:solidFill>
              <a:srgbClr val="56F0F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16"/>
          <p:cNvSpPr/>
          <p:nvPr/>
        </p:nvSpPr>
        <p:spPr>
          <a:xfrm>
            <a:off x="6464300" y="912495"/>
            <a:ext cx="5364480" cy="4123055"/>
          </a:xfrm>
          <a:prstGeom prst="rect">
            <a:avLst/>
          </a:prstGeom>
          <a:noFill/>
          <a:ln w="19050">
            <a:solidFill>
              <a:srgbClr val="56F0F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05" y="5115437"/>
            <a:ext cx="11607790" cy="135342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616989" y="6343015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637303" y="282722"/>
            <a:ext cx="11380943" cy="644004"/>
          </a:xfrm>
          <a:prstGeom prst="rect">
            <a:avLst/>
          </a:prstGeom>
        </p:spPr>
        <p:txBody>
          <a:bodyPr tIns="72000" bIns="7200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kumimoji="1"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2. </a:t>
            </a:r>
            <a:r>
              <a:rPr kumimoji="1"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关键技术攻关</a:t>
            </a:r>
            <a:r>
              <a:rPr kumimoji="1"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_</a:t>
            </a:r>
            <a:r>
              <a:rPr kumimoji="1"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cs typeface="仿宋" panose="02010609060101010101" pitchFamily="49" charset="-122"/>
                <a:sym typeface="+mn-ea"/>
              </a:rPr>
              <a:t>STCF </a:t>
            </a:r>
            <a:r>
              <a:rPr kumimoji="1"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cs typeface="仿宋" panose="02010609060101010101" pitchFamily="49" charset="-122"/>
                <a:sym typeface="+mn-ea"/>
              </a:rPr>
              <a:t>探测器铝基卢瑟福电缆参数</a:t>
            </a:r>
            <a:endParaRPr kumimoji="1" lang="zh-CN" altLang="en-US" sz="2800" dirty="0">
              <a:solidFill>
                <a:schemeClr val="tx1"/>
              </a:solidFill>
              <a:latin typeface="微软雅黑" panose="020B0503020204020204" pitchFamily="34" charset="-122"/>
              <a:cs typeface="仿宋" panose="02010609060101010101" pitchFamily="49" charset="-122"/>
              <a:sym typeface="+mn-ea"/>
            </a:endParaRPr>
          </a:p>
        </p:txBody>
      </p:sp>
      <p:pic>
        <p:nvPicPr>
          <p:cNvPr id="5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49" y="1300762"/>
            <a:ext cx="2450779" cy="178354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264697" y="1560097"/>
          <a:ext cx="5202924" cy="432431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601147"/>
                <a:gridCol w="2601777"/>
              </a:tblGrid>
              <a:tr h="27432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effectLst/>
                        </a:rPr>
                        <a:t>Conductor</a:t>
                      </a:r>
                      <a:r>
                        <a:rPr lang="en-US" sz="1200" kern="100" cap="all" dirty="0">
                          <a:effectLst/>
                        </a:rPr>
                        <a:t> </a:t>
                      </a:r>
                      <a:r>
                        <a:rPr lang="en-US" sz="1200" kern="100" dirty="0">
                          <a:effectLst/>
                        </a:rPr>
                        <a:t>paraments</a:t>
                      </a:r>
                      <a:endParaRPr lang="en-US" sz="10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  <a:tc hMerge="1">
                  <a:tcPr/>
                </a:tc>
              </a:tr>
              <a:tr h="2707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Operation current</a:t>
                      </a:r>
                      <a:endParaRPr lang="en-US" sz="12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effectLst/>
                        </a:rPr>
                        <a:t>4500A</a:t>
                      </a:r>
                      <a:endParaRPr lang="en-US" sz="10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</a:tr>
              <a:tr h="2707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200" kern="100" cap="all" dirty="0">
                          <a:effectLst/>
                        </a:rPr>
                        <a:t>c</a:t>
                      </a:r>
                      <a:r>
                        <a:rPr lang="en-US" sz="1200" kern="100" dirty="0">
                          <a:effectLst/>
                        </a:rPr>
                        <a:t>ritical current at 4.2 k &amp; 2 T</a:t>
                      </a:r>
                      <a:endParaRPr lang="en-US" sz="10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sz="1200" kern="100" dirty="0">
                          <a:effectLst/>
                        </a:rPr>
                        <a:t>≥</a:t>
                      </a:r>
                      <a:r>
                        <a:rPr lang="en-US" sz="1200" kern="100" dirty="0">
                          <a:effectLst/>
                        </a:rPr>
                        <a:t>15000 A</a:t>
                      </a:r>
                      <a:endParaRPr lang="en-US" sz="10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</a:tr>
              <a:tr h="2743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200" kern="100" cap="all" dirty="0">
                          <a:effectLst/>
                        </a:rPr>
                        <a:t>c</a:t>
                      </a:r>
                      <a:r>
                        <a:rPr lang="en-US" sz="1200" kern="100" dirty="0">
                          <a:effectLst/>
                        </a:rPr>
                        <a:t>onductor length</a:t>
                      </a:r>
                      <a:endParaRPr lang="en-US" sz="10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effectLst/>
                        </a:rPr>
                        <a:t>9.15 km</a:t>
                      </a:r>
                      <a:endParaRPr lang="en-US" sz="10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</a:tr>
              <a:tr h="2707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200" kern="100" cap="all">
                          <a:effectLst/>
                        </a:rPr>
                        <a:t>c</a:t>
                      </a:r>
                      <a:r>
                        <a:rPr lang="en-US" sz="1200" kern="100">
                          <a:effectLst/>
                        </a:rPr>
                        <a:t>able dimension</a:t>
                      </a:r>
                      <a:endParaRPr lang="en-US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effectLst/>
                        </a:rPr>
                        <a:t>4.67 mm *15 mm</a:t>
                      </a:r>
                      <a:endParaRPr lang="en-US" sz="10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</a:tr>
              <a:tr h="27432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</a:rPr>
                        <a:t>Rutherford</a:t>
                      </a:r>
                      <a:r>
                        <a:rPr lang="en-US" sz="1200" kern="100" cap="all">
                          <a:effectLst/>
                        </a:rPr>
                        <a:t> </a:t>
                      </a:r>
                      <a:r>
                        <a:rPr lang="en-US" sz="1200" kern="100">
                          <a:effectLst/>
                        </a:rPr>
                        <a:t>cable paraments</a:t>
                      </a:r>
                      <a:endParaRPr lang="en-US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  <a:tc hMerge="1">
                  <a:tcPr/>
                </a:tc>
              </a:tr>
              <a:tr h="26634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200" kern="100" cap="all" dirty="0">
                          <a:effectLst/>
                        </a:rPr>
                        <a:t>n</a:t>
                      </a:r>
                      <a:r>
                        <a:rPr lang="en-US" sz="1200" kern="100" dirty="0">
                          <a:effectLst/>
                        </a:rPr>
                        <a:t>umber of strands</a:t>
                      </a:r>
                      <a:endParaRPr lang="en-US" sz="10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effectLst/>
                        </a:rPr>
                        <a:t>16</a:t>
                      </a:r>
                      <a:endParaRPr lang="en-US" sz="10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</a:tr>
              <a:tr h="2707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200" kern="100" cap="all">
                          <a:effectLst/>
                        </a:rPr>
                        <a:t>c</a:t>
                      </a:r>
                      <a:r>
                        <a:rPr lang="en-US" sz="1200" kern="100">
                          <a:effectLst/>
                        </a:rPr>
                        <a:t>able</a:t>
                      </a:r>
                      <a:r>
                        <a:rPr lang="en-US" sz="1200" kern="100" cap="all">
                          <a:effectLst/>
                        </a:rPr>
                        <a:t> </a:t>
                      </a:r>
                      <a:r>
                        <a:rPr lang="en-US" sz="1200" kern="100">
                          <a:effectLst/>
                        </a:rPr>
                        <a:t>transposition pitch</a:t>
                      </a:r>
                      <a:endParaRPr lang="en-US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</a:rPr>
                        <a:t>100</a:t>
                      </a:r>
                      <a:r>
                        <a:rPr lang="zh-CN" sz="1200" kern="100">
                          <a:effectLst/>
                        </a:rPr>
                        <a:t>±</a:t>
                      </a:r>
                      <a:r>
                        <a:rPr lang="en-US" sz="1200" kern="100">
                          <a:effectLst/>
                        </a:rPr>
                        <a:t>5 mm</a:t>
                      </a:r>
                      <a:endParaRPr lang="en-US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</a:tr>
              <a:tr h="26634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200" kern="100" cap="all" dirty="0">
                          <a:effectLst/>
                        </a:rPr>
                        <a:t>C</a:t>
                      </a:r>
                      <a:r>
                        <a:rPr lang="en-US" sz="1200" kern="100" dirty="0">
                          <a:effectLst/>
                        </a:rPr>
                        <a:t>u : </a:t>
                      </a:r>
                      <a:r>
                        <a:rPr lang="en-US" sz="1200" kern="100" dirty="0" err="1">
                          <a:effectLst/>
                        </a:rPr>
                        <a:t>NbTi</a:t>
                      </a:r>
                      <a:endParaRPr lang="en-US" sz="10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effectLst/>
                        </a:rPr>
                        <a:t>~1:1</a:t>
                      </a:r>
                      <a:endParaRPr lang="en-US" sz="10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</a:tr>
              <a:tr h="26634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200" kern="100" cap="all">
                          <a:effectLst/>
                        </a:rPr>
                        <a:t>N</a:t>
                      </a:r>
                      <a:r>
                        <a:rPr lang="en-US" sz="1200" kern="100">
                          <a:effectLst/>
                        </a:rPr>
                        <a:t>bTi filament diameter</a:t>
                      </a:r>
                      <a:endParaRPr lang="en-US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</a:rPr>
                        <a:t>30</a:t>
                      </a:r>
                      <a:r>
                        <a:rPr lang="zh-CN" sz="1200" kern="100">
                          <a:effectLst/>
                        </a:rPr>
                        <a:t>±</a:t>
                      </a:r>
                      <a:r>
                        <a:rPr lang="en-US" sz="1200" kern="100">
                          <a:effectLst/>
                        </a:rPr>
                        <a:t>5 </a:t>
                      </a:r>
                      <a:r>
                        <a:rPr lang="zh-CN" sz="1200" kern="100">
                          <a:effectLst/>
                        </a:rPr>
                        <a:t>μ</a:t>
                      </a:r>
                      <a:r>
                        <a:rPr lang="en-US" sz="1200" kern="100">
                          <a:effectLst/>
                        </a:rPr>
                        <a:t>m</a:t>
                      </a:r>
                      <a:endParaRPr lang="en-US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</a:tr>
              <a:tr h="26634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200" kern="100" cap="all">
                          <a:effectLst/>
                        </a:rPr>
                        <a:t>n</a:t>
                      </a:r>
                      <a:r>
                        <a:rPr lang="en-US" sz="1200" kern="100">
                          <a:effectLst/>
                        </a:rPr>
                        <a:t>umbe of filaments</a:t>
                      </a:r>
                      <a:endParaRPr lang="en-US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sz="1200" kern="100" dirty="0">
                          <a:effectLst/>
                        </a:rPr>
                        <a:t>≥</a:t>
                      </a:r>
                      <a:r>
                        <a:rPr lang="en-US" sz="1200" kern="100" dirty="0">
                          <a:effectLst/>
                        </a:rPr>
                        <a:t>600</a:t>
                      </a:r>
                      <a:endParaRPr lang="en-US" sz="10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</a:tr>
              <a:tr h="26634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200" kern="100" cap="all">
                          <a:effectLst/>
                        </a:rPr>
                        <a:t>n</a:t>
                      </a:r>
                      <a:r>
                        <a:rPr lang="en-US" sz="1200" kern="100">
                          <a:effectLst/>
                        </a:rPr>
                        <a:t> value@2T</a:t>
                      </a:r>
                      <a:endParaRPr lang="en-US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sz="1200" kern="100" dirty="0">
                          <a:effectLst/>
                        </a:rPr>
                        <a:t>≥</a:t>
                      </a:r>
                      <a:r>
                        <a:rPr lang="en-US" sz="1200" kern="100" dirty="0">
                          <a:effectLst/>
                        </a:rPr>
                        <a:t>35</a:t>
                      </a:r>
                      <a:endParaRPr lang="en-US" sz="10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</a:tr>
              <a:tr h="270756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kern="100" cap="all" dirty="0">
                          <a:effectLst/>
                        </a:rPr>
                        <a:t>a</a:t>
                      </a:r>
                      <a:r>
                        <a:rPr lang="en-US" sz="1200" kern="100" dirty="0">
                          <a:effectLst/>
                        </a:rPr>
                        <a:t>luminum stabilizer paraments</a:t>
                      </a:r>
                      <a:endParaRPr lang="en-US" sz="10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  <a:tc hMerge="1">
                  <a:tcPr/>
                </a:tc>
              </a:tr>
              <a:tr h="2707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200" kern="100" cap="all">
                          <a:effectLst/>
                        </a:rPr>
                        <a:t>RRR@0t,4.2K</a:t>
                      </a:r>
                      <a:endParaRPr lang="en-US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sz="1200" kern="100" dirty="0">
                          <a:effectLst/>
                        </a:rPr>
                        <a:t>≥</a:t>
                      </a:r>
                      <a:r>
                        <a:rPr lang="en-US" sz="1200" kern="100" dirty="0">
                          <a:effectLst/>
                        </a:rPr>
                        <a:t>500</a:t>
                      </a:r>
                      <a:endParaRPr lang="en-US" sz="10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</a:tr>
              <a:tr h="2707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</a:rPr>
                        <a:t>Yield strength@4.2k</a:t>
                      </a:r>
                      <a:endParaRPr lang="en-US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sz="1200" kern="100" dirty="0">
                          <a:effectLst/>
                        </a:rPr>
                        <a:t>≥</a:t>
                      </a:r>
                      <a:r>
                        <a:rPr lang="en-US" sz="1200" kern="100" dirty="0">
                          <a:effectLst/>
                        </a:rPr>
                        <a:t>60MPa</a:t>
                      </a:r>
                      <a:endParaRPr lang="en-US" sz="10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</a:tr>
              <a:tr h="2743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</a:rPr>
                        <a:t>Crosssection ratio of aluminum</a:t>
                      </a:r>
                      <a:endParaRPr lang="en-US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effectLst/>
                        </a:rPr>
                        <a:t>&gt;80%</a:t>
                      </a:r>
                      <a:endParaRPr lang="en-US" sz="10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004" marR="68004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05329" y="5997575"/>
            <a:ext cx="3361833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Conceptual structure layout of the solenoid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1097280" y="3118485"/>
            <a:ext cx="483044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Cross-sectional view of the superconductor for the STCF detector magnet</a:t>
            </a:r>
            <a:endParaRPr lang="de-DE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096000" y="1129484"/>
            <a:ext cx="2515525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52400" algn="just">
              <a:lnSpc>
                <a:spcPct val="150000"/>
              </a:lnSpc>
            </a:pPr>
            <a:r>
              <a:rPr lang="en-US" b="1" kern="100" dirty="0">
                <a:solidFill>
                  <a:srgbClr val="0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 Conductor paraments</a:t>
            </a:r>
            <a:endParaRPr lang="en-US" b="1" kern="100" dirty="0">
              <a:solidFill>
                <a:srgbClr val="000000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0" name="Group 1"/>
          <p:cNvGrpSpPr/>
          <p:nvPr/>
        </p:nvGrpSpPr>
        <p:grpSpPr>
          <a:xfrm>
            <a:off x="1507819" y="3429000"/>
            <a:ext cx="4044644" cy="2580783"/>
            <a:chOff x="5737860" y="440883"/>
            <a:chExt cx="5142230" cy="3896092"/>
          </a:xfrm>
        </p:grpSpPr>
        <p:graphicFrame>
          <p:nvGraphicFramePr>
            <p:cNvPr id="11" name="对象 41"/>
            <p:cNvGraphicFramePr/>
            <p:nvPr/>
          </p:nvGraphicFramePr>
          <p:xfrm>
            <a:off x="7534592" y="440883"/>
            <a:ext cx="940435" cy="8267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" name="BMP 图像" r:id="rId3" imgW="584200" imgH="469900" progId="Paint.Picture">
                    <p:embed/>
                  </p:oleObj>
                </mc:Choice>
                <mc:Fallback>
                  <p:oleObj name="BMP 图像" r:id="rId3" imgW="584200" imgH="469900" progId="Paint.Picture">
                    <p:embed/>
                    <p:pic>
                      <p:nvPicPr>
                        <p:cNvPr id="0" name="对象 41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534592" y="440883"/>
                          <a:ext cx="940435" cy="82677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矩形 6"/>
            <p:cNvSpPr/>
            <p:nvPr/>
          </p:nvSpPr>
          <p:spPr>
            <a:xfrm>
              <a:off x="5737860" y="1219835"/>
              <a:ext cx="5142230" cy="792480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5083 Aluminum Support Cylinder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3" name="组合 43"/>
            <p:cNvGrpSpPr/>
            <p:nvPr/>
          </p:nvGrpSpPr>
          <p:grpSpPr>
            <a:xfrm>
              <a:off x="5819140" y="2078990"/>
              <a:ext cx="4985385" cy="1595755"/>
              <a:chOff x="9164" y="3242"/>
              <a:chExt cx="7851" cy="2513"/>
            </a:xfrm>
          </p:grpSpPr>
          <p:grpSp>
            <p:nvGrpSpPr>
              <p:cNvPr id="19" name="组合 14"/>
              <p:cNvGrpSpPr/>
              <p:nvPr/>
            </p:nvGrpSpPr>
            <p:grpSpPr>
              <a:xfrm>
                <a:off x="10906" y="3257"/>
                <a:ext cx="826" cy="2484"/>
                <a:chOff x="10906" y="3257"/>
                <a:chExt cx="826" cy="2484"/>
              </a:xfrm>
            </p:grpSpPr>
            <p:sp>
              <p:nvSpPr>
                <p:cNvPr id="57" name="矩形 4"/>
                <p:cNvSpPr/>
                <p:nvPr/>
              </p:nvSpPr>
              <p:spPr>
                <a:xfrm>
                  <a:off x="10906" y="3257"/>
                  <a:ext cx="826" cy="2485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" name="矩形 5"/>
                <p:cNvSpPr/>
                <p:nvPr/>
              </p:nvSpPr>
              <p:spPr>
                <a:xfrm>
                  <a:off x="11176" y="3870"/>
                  <a:ext cx="304" cy="1310"/>
                </a:xfrm>
                <a:prstGeom prst="rect">
                  <a:avLst/>
                </a:prstGeom>
                <a:pattFill prst="lgGrid">
                  <a:fgClr>
                    <a:sysClr val="windowText" lastClr="000000"/>
                  </a:fgClr>
                  <a:bgClr>
                    <a:srgbClr val="ED7D31">
                      <a:lumMod val="75000"/>
                    </a:srgbClr>
                  </a:bgClr>
                </a:patt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0" name="组合 17"/>
              <p:cNvGrpSpPr/>
              <p:nvPr/>
            </p:nvGrpSpPr>
            <p:grpSpPr>
              <a:xfrm>
                <a:off x="11780" y="3257"/>
                <a:ext cx="826" cy="2484"/>
                <a:chOff x="10906" y="3257"/>
                <a:chExt cx="826" cy="2484"/>
              </a:xfrm>
            </p:grpSpPr>
            <p:sp>
              <p:nvSpPr>
                <p:cNvPr id="55" name="矩形 18"/>
                <p:cNvSpPr/>
                <p:nvPr/>
              </p:nvSpPr>
              <p:spPr>
                <a:xfrm>
                  <a:off x="10906" y="3257"/>
                  <a:ext cx="826" cy="2485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矩形 19"/>
                <p:cNvSpPr/>
                <p:nvPr/>
              </p:nvSpPr>
              <p:spPr>
                <a:xfrm>
                  <a:off x="11176" y="3870"/>
                  <a:ext cx="304" cy="1310"/>
                </a:xfrm>
                <a:prstGeom prst="rect">
                  <a:avLst/>
                </a:prstGeom>
                <a:pattFill prst="lgGrid">
                  <a:fgClr>
                    <a:sysClr val="windowText" lastClr="000000"/>
                  </a:fgClr>
                  <a:bgClr>
                    <a:srgbClr val="ED7D31">
                      <a:lumMod val="75000"/>
                    </a:srgbClr>
                  </a:bgClr>
                </a:patt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1" name="组合 20"/>
              <p:cNvGrpSpPr/>
              <p:nvPr/>
            </p:nvGrpSpPr>
            <p:grpSpPr>
              <a:xfrm>
                <a:off x="9164" y="3271"/>
                <a:ext cx="826" cy="2484"/>
                <a:chOff x="10906" y="3257"/>
                <a:chExt cx="826" cy="2484"/>
              </a:xfrm>
            </p:grpSpPr>
            <p:sp>
              <p:nvSpPr>
                <p:cNvPr id="53" name="矩形 21"/>
                <p:cNvSpPr/>
                <p:nvPr/>
              </p:nvSpPr>
              <p:spPr>
                <a:xfrm>
                  <a:off x="10906" y="3257"/>
                  <a:ext cx="826" cy="2485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矩形 22"/>
                <p:cNvSpPr/>
                <p:nvPr/>
              </p:nvSpPr>
              <p:spPr>
                <a:xfrm>
                  <a:off x="11176" y="3870"/>
                  <a:ext cx="304" cy="1310"/>
                </a:xfrm>
                <a:prstGeom prst="rect">
                  <a:avLst/>
                </a:prstGeom>
                <a:pattFill prst="lgGrid">
                  <a:fgClr>
                    <a:sysClr val="windowText" lastClr="000000"/>
                  </a:fgClr>
                  <a:bgClr>
                    <a:srgbClr val="ED7D31">
                      <a:lumMod val="75000"/>
                    </a:srgbClr>
                  </a:bgClr>
                </a:patt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2" name="组合 23"/>
              <p:cNvGrpSpPr/>
              <p:nvPr/>
            </p:nvGrpSpPr>
            <p:grpSpPr>
              <a:xfrm>
                <a:off x="10032" y="3271"/>
                <a:ext cx="826" cy="2484"/>
                <a:chOff x="10906" y="3257"/>
                <a:chExt cx="826" cy="2484"/>
              </a:xfrm>
            </p:grpSpPr>
            <p:sp>
              <p:nvSpPr>
                <p:cNvPr id="51" name="矩形 24"/>
                <p:cNvSpPr/>
                <p:nvPr/>
              </p:nvSpPr>
              <p:spPr>
                <a:xfrm>
                  <a:off x="10906" y="3257"/>
                  <a:ext cx="826" cy="2485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矩形 25"/>
                <p:cNvSpPr/>
                <p:nvPr/>
              </p:nvSpPr>
              <p:spPr>
                <a:xfrm>
                  <a:off x="11176" y="3870"/>
                  <a:ext cx="304" cy="1310"/>
                </a:xfrm>
                <a:prstGeom prst="rect">
                  <a:avLst/>
                </a:prstGeom>
                <a:pattFill prst="lgGrid">
                  <a:fgClr>
                    <a:sysClr val="windowText" lastClr="000000"/>
                  </a:fgClr>
                  <a:bgClr>
                    <a:srgbClr val="ED7D31">
                      <a:lumMod val="75000"/>
                    </a:srgbClr>
                  </a:bgClr>
                </a:patt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3" name="组合 26"/>
              <p:cNvGrpSpPr/>
              <p:nvPr/>
            </p:nvGrpSpPr>
            <p:grpSpPr>
              <a:xfrm>
                <a:off x="15312" y="3242"/>
                <a:ext cx="826" cy="2484"/>
                <a:chOff x="10906" y="3257"/>
                <a:chExt cx="826" cy="2484"/>
              </a:xfrm>
            </p:grpSpPr>
            <p:sp>
              <p:nvSpPr>
                <p:cNvPr id="49" name="矩形 27"/>
                <p:cNvSpPr/>
                <p:nvPr/>
              </p:nvSpPr>
              <p:spPr>
                <a:xfrm>
                  <a:off x="10906" y="3257"/>
                  <a:ext cx="826" cy="2485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矩形 28"/>
                <p:cNvSpPr/>
                <p:nvPr/>
              </p:nvSpPr>
              <p:spPr>
                <a:xfrm>
                  <a:off x="11176" y="3870"/>
                  <a:ext cx="304" cy="1310"/>
                </a:xfrm>
                <a:prstGeom prst="rect">
                  <a:avLst/>
                </a:prstGeom>
                <a:pattFill prst="lgGrid">
                  <a:fgClr>
                    <a:sysClr val="windowText" lastClr="000000"/>
                  </a:fgClr>
                  <a:bgClr>
                    <a:srgbClr val="ED7D31">
                      <a:lumMod val="75000"/>
                    </a:srgbClr>
                  </a:bgClr>
                </a:patt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4" name="组合 29"/>
              <p:cNvGrpSpPr/>
              <p:nvPr/>
            </p:nvGrpSpPr>
            <p:grpSpPr>
              <a:xfrm>
                <a:off x="14456" y="3242"/>
                <a:ext cx="826" cy="2484"/>
                <a:chOff x="10906" y="3257"/>
                <a:chExt cx="826" cy="2484"/>
              </a:xfrm>
            </p:grpSpPr>
            <p:sp>
              <p:nvSpPr>
                <p:cNvPr id="47" name="矩形 30"/>
                <p:cNvSpPr/>
                <p:nvPr/>
              </p:nvSpPr>
              <p:spPr>
                <a:xfrm>
                  <a:off x="10906" y="3257"/>
                  <a:ext cx="826" cy="2485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矩形 31"/>
                <p:cNvSpPr/>
                <p:nvPr/>
              </p:nvSpPr>
              <p:spPr>
                <a:xfrm>
                  <a:off x="11176" y="3870"/>
                  <a:ext cx="304" cy="1310"/>
                </a:xfrm>
                <a:prstGeom prst="rect">
                  <a:avLst/>
                </a:prstGeom>
                <a:pattFill prst="lgGrid">
                  <a:fgClr>
                    <a:sysClr val="windowText" lastClr="000000"/>
                  </a:fgClr>
                  <a:bgClr>
                    <a:srgbClr val="ED7D31">
                      <a:lumMod val="75000"/>
                    </a:srgbClr>
                  </a:bgClr>
                </a:patt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5" name="组合 32"/>
              <p:cNvGrpSpPr/>
              <p:nvPr/>
            </p:nvGrpSpPr>
            <p:grpSpPr>
              <a:xfrm>
                <a:off x="13564" y="3257"/>
                <a:ext cx="826" cy="2484"/>
                <a:chOff x="10906" y="3257"/>
                <a:chExt cx="826" cy="2484"/>
              </a:xfrm>
            </p:grpSpPr>
            <p:sp>
              <p:nvSpPr>
                <p:cNvPr id="32" name="矩形 33"/>
                <p:cNvSpPr/>
                <p:nvPr/>
              </p:nvSpPr>
              <p:spPr>
                <a:xfrm>
                  <a:off x="10906" y="3257"/>
                  <a:ext cx="826" cy="2485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矩形 34"/>
                <p:cNvSpPr/>
                <p:nvPr/>
              </p:nvSpPr>
              <p:spPr>
                <a:xfrm>
                  <a:off x="11176" y="3870"/>
                  <a:ext cx="304" cy="1310"/>
                </a:xfrm>
                <a:prstGeom prst="rect">
                  <a:avLst/>
                </a:prstGeom>
                <a:pattFill prst="lgGrid">
                  <a:fgClr>
                    <a:sysClr val="windowText" lastClr="000000"/>
                  </a:fgClr>
                  <a:bgClr>
                    <a:srgbClr val="ED7D31">
                      <a:lumMod val="75000"/>
                    </a:srgbClr>
                  </a:bgClr>
                </a:patt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6" name="组合 35"/>
              <p:cNvGrpSpPr/>
              <p:nvPr/>
            </p:nvGrpSpPr>
            <p:grpSpPr>
              <a:xfrm>
                <a:off x="12672" y="3257"/>
                <a:ext cx="826" cy="2484"/>
                <a:chOff x="10906" y="3257"/>
                <a:chExt cx="826" cy="2484"/>
              </a:xfrm>
            </p:grpSpPr>
            <p:sp>
              <p:nvSpPr>
                <p:cNvPr id="30" name="矩形 36"/>
                <p:cNvSpPr/>
                <p:nvPr/>
              </p:nvSpPr>
              <p:spPr>
                <a:xfrm>
                  <a:off x="10906" y="3257"/>
                  <a:ext cx="826" cy="2485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7"/>
                <p:cNvSpPr/>
                <p:nvPr/>
              </p:nvSpPr>
              <p:spPr>
                <a:xfrm>
                  <a:off x="11176" y="3870"/>
                  <a:ext cx="304" cy="1310"/>
                </a:xfrm>
                <a:prstGeom prst="rect">
                  <a:avLst/>
                </a:prstGeom>
                <a:pattFill prst="lgGrid">
                  <a:fgClr>
                    <a:sysClr val="windowText" lastClr="000000"/>
                  </a:fgClr>
                  <a:bgClr>
                    <a:srgbClr val="ED7D31">
                      <a:lumMod val="75000"/>
                    </a:srgbClr>
                  </a:bgClr>
                </a:patt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7" name="组合 38"/>
              <p:cNvGrpSpPr/>
              <p:nvPr/>
            </p:nvGrpSpPr>
            <p:grpSpPr>
              <a:xfrm>
                <a:off x="16189" y="3242"/>
                <a:ext cx="826" cy="2484"/>
                <a:chOff x="10906" y="3257"/>
                <a:chExt cx="826" cy="2484"/>
              </a:xfrm>
            </p:grpSpPr>
            <p:sp>
              <p:nvSpPr>
                <p:cNvPr id="28" name="矩形 39"/>
                <p:cNvSpPr/>
                <p:nvPr/>
              </p:nvSpPr>
              <p:spPr>
                <a:xfrm>
                  <a:off x="10906" y="3257"/>
                  <a:ext cx="826" cy="2485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矩形 40"/>
                <p:cNvSpPr/>
                <p:nvPr/>
              </p:nvSpPr>
              <p:spPr>
                <a:xfrm>
                  <a:off x="11176" y="3870"/>
                  <a:ext cx="304" cy="1310"/>
                </a:xfrm>
                <a:prstGeom prst="rect">
                  <a:avLst/>
                </a:prstGeom>
                <a:pattFill prst="lgGrid">
                  <a:fgClr>
                    <a:sysClr val="windowText" lastClr="000000"/>
                  </a:fgClr>
                  <a:bgClr>
                    <a:srgbClr val="ED7D31">
                      <a:lumMod val="75000"/>
                    </a:srgbClr>
                  </a:bgClr>
                </a:patt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4" name="矩形 44"/>
            <p:cNvSpPr/>
            <p:nvPr/>
          </p:nvSpPr>
          <p:spPr>
            <a:xfrm>
              <a:off x="5767705" y="2012315"/>
              <a:ext cx="5104130" cy="76200"/>
            </a:xfrm>
            <a:prstGeom prst="rect">
              <a:avLst/>
            </a:prstGeom>
            <a:pattFill prst="pct20">
              <a:fgClr>
                <a:srgbClr val="F2F2F2"/>
              </a:fgClr>
              <a:bgClr>
                <a:sysClr val="windowText" lastClr="000000"/>
              </a:bgClr>
            </a:patt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45"/>
            <p:cNvSpPr/>
            <p:nvPr/>
          </p:nvSpPr>
          <p:spPr>
            <a:xfrm>
              <a:off x="5744845" y="3659505"/>
              <a:ext cx="5104130" cy="76200"/>
            </a:xfrm>
            <a:prstGeom prst="rect">
              <a:avLst/>
            </a:prstGeom>
            <a:pattFill prst="pct20">
              <a:fgClr>
                <a:srgbClr val="F2F2F2"/>
              </a:fgClr>
              <a:bgClr>
                <a:sysClr val="windowText" lastClr="000000"/>
              </a:bgClr>
            </a:patt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46"/>
            <p:cNvSpPr/>
            <p:nvPr/>
          </p:nvSpPr>
          <p:spPr>
            <a:xfrm>
              <a:off x="5775960" y="3742690"/>
              <a:ext cx="5104130" cy="76200"/>
            </a:xfrm>
            <a:prstGeom prst="rect">
              <a:avLst/>
            </a:prstGeom>
            <a:gradFill>
              <a:gsLst>
                <a:gs pos="0">
                  <a:srgbClr val="5B9BD5">
                    <a:lumMod val="5000"/>
                    <a:lumOff val="95000"/>
                  </a:srgbClr>
                </a:gs>
                <a:gs pos="74000">
                  <a:srgbClr val="5B9BD5">
                    <a:lumMod val="45000"/>
                    <a:lumOff val="55000"/>
                  </a:srgbClr>
                </a:gs>
                <a:gs pos="83000">
                  <a:srgbClr val="5B9BD5">
                    <a:lumMod val="45000"/>
                    <a:lumOff val="55000"/>
                  </a:srgbClr>
                </a:gs>
                <a:gs pos="100000">
                  <a:srgbClr val="5B9BD5">
                    <a:lumMod val="30000"/>
                    <a:lumOff val="70000"/>
                  </a:srgbClr>
                </a:gs>
              </a:gsLst>
              <a:lin ang="5400000" scaled="0"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文本框 47"/>
            <p:cNvSpPr txBox="1"/>
            <p:nvPr/>
          </p:nvSpPr>
          <p:spPr>
            <a:xfrm>
              <a:off x="6797508" y="3825875"/>
              <a:ext cx="3034999" cy="51110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 Light" panose="02010600030101010101" charset="-122"/>
                  <a:ea typeface="等线 Light" panose="02010600030101010101" charset="-122"/>
                  <a:cs typeface="Times New Roman" panose="02020603050405020304" pitchFamily="18" charset="0"/>
                </a:rPr>
                <a:t>1000 RRR Aluminum Strip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8" name="Straight Arrow Connector 16"/>
            <p:cNvCxnSpPr/>
            <p:nvPr/>
          </p:nvCxnSpPr>
          <p:spPr>
            <a:xfrm flipH="1">
              <a:off x="8319770" y="475173"/>
              <a:ext cx="555625" cy="316760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59" name="TextBox 58"/>
          <p:cNvSpPr txBox="1"/>
          <p:nvPr/>
        </p:nvSpPr>
        <p:spPr>
          <a:xfrm>
            <a:off x="3947496" y="3243826"/>
            <a:ext cx="1980484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</a:pPr>
            <a:r>
              <a:rPr lang="de-DE" sz="1600" b="1" dirty="0">
                <a:ea typeface="等线 Light" panose="02010600030101010101" charset="-122"/>
                <a:cs typeface="+mn-lt"/>
              </a:rPr>
              <a:t>H</a:t>
            </a:r>
            <a:r>
              <a:rPr lang="en-US" altLang="zh-CN" sz="1600" b="1" dirty="0">
                <a:ea typeface="等线 Light" panose="02010600030101010101" charset="-122"/>
                <a:cs typeface="+mn-lt"/>
              </a:rPr>
              <a:t>e cooling pipe</a:t>
            </a:r>
            <a:endParaRPr lang="de-DE" sz="1600" b="1" dirty="0">
              <a:ea typeface="等线 Light" panose="02010600030101010101" charset="-122"/>
              <a:cs typeface="+mn-lt"/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952242" y="3910794"/>
            <a:ext cx="584200" cy="91440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755699" y="3595611"/>
            <a:ext cx="1980484" cy="41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</a:pPr>
            <a:r>
              <a:rPr lang="en-US" sz="1400" b="1" dirty="0">
                <a:ea typeface="等线 Light" panose="02010600030101010101" charset="-122"/>
                <a:cs typeface="+mn-lt"/>
              </a:rPr>
              <a:t>Superconductor cable</a:t>
            </a:r>
            <a:endParaRPr lang="de-DE" sz="1400" b="1" dirty="0">
              <a:ea typeface="等线 Light" panose="02010600030101010101" charset="-122"/>
              <a:cs typeface="+mn-lt"/>
            </a:endParaRPr>
          </a:p>
        </p:txBody>
      </p:sp>
      <p:sp>
        <p:nvSpPr>
          <p:cNvPr id="62" name="矩形 33"/>
          <p:cNvSpPr/>
          <p:nvPr/>
        </p:nvSpPr>
        <p:spPr>
          <a:xfrm>
            <a:off x="727710" y="1215390"/>
            <a:ext cx="5537200" cy="4733925"/>
          </a:xfrm>
          <a:prstGeom prst="rect">
            <a:avLst/>
          </a:prstGeom>
          <a:noFill/>
          <a:ln w="19050">
            <a:solidFill>
              <a:srgbClr val="56F0F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34"/>
          <p:cNvSpPr/>
          <p:nvPr/>
        </p:nvSpPr>
        <p:spPr>
          <a:xfrm>
            <a:off x="6245225" y="1215390"/>
            <a:ext cx="5219065" cy="4733925"/>
          </a:xfrm>
          <a:prstGeom prst="rect">
            <a:avLst/>
          </a:prstGeom>
          <a:noFill/>
          <a:ln w="19050">
            <a:solidFill>
              <a:srgbClr val="56F0F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5168265" y="953135"/>
            <a:ext cx="6784975" cy="4873625"/>
          </a:xfrm>
          <a:prstGeom prst="rect">
            <a:avLst/>
          </a:prstGeom>
          <a:noFill/>
          <a:ln>
            <a:solidFill>
              <a:srgbClr val="56F0F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56F0F4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" name="Object 2" hidden="1"/>
          <p:cNvGraphicFramePr/>
          <p:nvPr>
            <p:custDataLst>
              <p:tags r:id="rId1"/>
            </p:custDataLst>
          </p:nvPr>
        </p:nvGraphicFramePr>
        <p:xfrm>
          <a:off x="12701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Slide" r:id="rId2" imgW="10160" imgH="10160" progId="TCLayout.ActiveDocument.1">
                  <p:embed/>
                </p:oleObj>
              </mc:Choice>
              <mc:Fallback>
                <p:oleObj name="think-cell Slide" r:id="rId2" imgW="10160" imgH="10160" progId="TCLayout.ActiveDocument.1">
                  <p:embed/>
                  <p:pic>
                    <p:nvPicPr>
                      <p:cNvPr id="0" name="Object 2" hidden="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701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>
          <a:xfrm>
            <a:off x="673253" y="15665"/>
            <a:ext cx="9158496" cy="897892"/>
          </a:xfrm>
        </p:spPr>
        <p:txBody>
          <a:bodyPr vert="horz" rIns="91440">
            <a:normAutofit fontScale="90000"/>
          </a:bodyPr>
          <a:lstStyle/>
          <a:p>
            <a:pPr algn="l"/>
            <a:r>
              <a:rPr lang="en-US" altLang="zh-CN" sz="3100" kern="0" dirty="0">
                <a:solidFill>
                  <a:schemeClr val="tx1"/>
                </a:solidFill>
                <a:cs typeface="Times New Roman" panose="02020603050405020304" pitchFamily="18" charset="0"/>
                <a:sym typeface="+mn-ea"/>
              </a:rPr>
              <a:t>2. </a:t>
            </a:r>
            <a:r>
              <a:rPr lang="zh-CN" altLang="en-US" sz="3100" kern="0" dirty="0">
                <a:solidFill>
                  <a:schemeClr val="tx1"/>
                </a:solidFill>
                <a:cs typeface="Times New Roman" panose="02020603050405020304" pitchFamily="18" charset="0"/>
                <a:sym typeface="+mn-ea"/>
              </a:rPr>
              <a:t>关键技术攻关</a:t>
            </a:r>
            <a:br>
              <a:rPr lang="zh-CN" altLang="en-US" sz="2800" kern="0" dirty="0">
                <a:solidFill>
                  <a:schemeClr val="tx1"/>
                </a:solidFill>
                <a:cs typeface="Times New Roman" panose="02020603050405020304" pitchFamily="18" charset="0"/>
                <a:sym typeface="+mn-ea"/>
              </a:rPr>
            </a:br>
            <a:r>
              <a:rPr lang="en-US" altLang="zh-CN" sz="27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- 2.8</a:t>
            </a:r>
            <a:r>
              <a:rPr lang="en-US" altLang="zh-CN" sz="27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 S</a:t>
            </a:r>
            <a:r>
              <a:rPr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TCF探测器液氦热虹吸冷却仿真分析</a:t>
            </a:r>
            <a:endParaRPr lang="en-US" altLang="zh-CN" sz="27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614" y="22072"/>
            <a:ext cx="1875386" cy="82737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45135" y="3559810"/>
            <a:ext cx="4678045" cy="2488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lnSpc>
                <a:spcPct val="150000"/>
              </a:lnSpc>
              <a:buFont typeface="+mj-lt"/>
              <a:buNone/>
            </a:pP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  <a:cs typeface="+mn-lt"/>
              </a:rPr>
              <a:t>结论：</a:t>
            </a:r>
            <a:endParaRPr lang="en-US" altLang="zh-CN" sz="2400" b="1" dirty="0">
              <a:latin typeface="仿宋" panose="02010609060101010101" pitchFamily="49" charset="-122"/>
              <a:ea typeface="仿宋" panose="02010609060101010101" pitchFamily="49" charset="-122"/>
              <a:cs typeface="+mn-lt"/>
            </a:endParaRPr>
          </a:p>
          <a:p>
            <a:pPr indent="0">
              <a:lnSpc>
                <a:spcPct val="150000"/>
              </a:lnSpc>
              <a:buFont typeface="+mj-lt"/>
              <a:buNone/>
            </a:pP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  <a:cs typeface="+mn-lt"/>
              </a:rPr>
              <a:t>1) 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  <a:cs typeface="+mn-lt"/>
              </a:rPr>
              <a:t>热虹吸冷却方法能够满足</a:t>
            </a: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  <a:cs typeface="+mn-lt"/>
              </a:rPr>
              <a:t>STCF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  <a:cs typeface="+mn-lt"/>
              </a:rPr>
              <a:t>探测器中超导磁体对低温的要求；</a:t>
            </a:r>
            <a:endParaRPr lang="en-US" altLang="zh-CN" b="1" dirty="0">
              <a:latin typeface="仿宋" panose="02010609060101010101" pitchFamily="49" charset="-122"/>
              <a:ea typeface="仿宋" panose="02010609060101010101" pitchFamily="49" charset="-122"/>
              <a:cs typeface="+mn-lt"/>
            </a:endParaRPr>
          </a:p>
          <a:p>
            <a:pPr indent="0">
              <a:lnSpc>
                <a:spcPct val="150000"/>
              </a:lnSpc>
              <a:buFont typeface="+mj-lt"/>
              <a:buNone/>
            </a:pP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  <a:cs typeface="+mn-lt"/>
              </a:rPr>
              <a:t>2) 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  <a:cs typeface="+mn-lt"/>
              </a:rPr>
              <a:t>热虹吸管之间的最佳间距保持</a:t>
            </a: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  <a:cs typeface="+mn-lt"/>
              </a:rPr>
              <a:t>100~150mm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  <a:cs typeface="+mn-lt"/>
              </a:rPr>
              <a:t>之间。</a:t>
            </a:r>
            <a:endParaRPr lang="zh-CN" altLang="en-US" dirty="0">
              <a:latin typeface="仿宋" panose="02010609060101010101" pitchFamily="49" charset="-122"/>
              <a:ea typeface="仿宋" panose="02010609060101010101" pitchFamily="49" charset="-122"/>
              <a:cs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08725" y="5866765"/>
            <a:ext cx="490220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None/>
            </a:pP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STCF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探测器中超导磁体热虹吸现象的稳态分析 </a:t>
            </a:r>
            <a:endParaRPr lang="zh-CN" altLang="en-US" dirty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9" name="表格 4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45135" y="953135"/>
          <a:ext cx="4517390" cy="2344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8695"/>
                <a:gridCol w="2258695"/>
              </a:tblGrid>
              <a:tr h="502920">
                <a:tc gridSpan="2"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</a:pPr>
                      <a:r>
                        <a:rPr lang="zh-CN" altLang="en-US" dirty="0"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边界条件</a:t>
                      </a:r>
                      <a:endParaRPr lang="zh-CN" altLang="en-US" dirty="0"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2895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进口速度</a:t>
                      </a:r>
                      <a:endParaRPr lang="en-US" altLang="zh-CN" sz="1600" dirty="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0.0326m/s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4.2K</a:t>
                      </a:r>
                      <a:endParaRPr lang="en-US" altLang="zh-CN" sz="1600" dirty="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出口速度</a:t>
                      </a:r>
                      <a:endParaRPr lang="en-US" altLang="zh-CN" sz="1600" dirty="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en-US" altLang="zh-CN" sz="1600" dirty="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87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表面热辐射</a:t>
                      </a:r>
                      <a:endParaRPr lang="en-US" altLang="zh-CN" sz="1600" dirty="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0.2W/m</a:t>
                      </a:r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1600" baseline="30000" dirty="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三角形悬挂结构漏热</a:t>
                      </a:r>
                      <a:endParaRPr lang="en-US" altLang="zh-CN" sz="1600" dirty="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98.6W/m</a:t>
                      </a:r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1600" baseline="30000" dirty="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130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初始温度</a:t>
                      </a:r>
                      <a:endParaRPr lang="en-US" altLang="zh-CN" sz="1600" dirty="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4.2K</a:t>
                      </a:r>
                      <a:endParaRPr lang="en-US" altLang="zh-CN" sz="1600" baseline="0" dirty="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9" name="组合 18"/>
          <p:cNvGrpSpPr/>
          <p:nvPr/>
        </p:nvGrpSpPr>
        <p:grpSpPr>
          <a:xfrm>
            <a:off x="5229860" y="1045210"/>
            <a:ext cx="6633845" cy="4744085"/>
            <a:chOff x="7703" y="1671"/>
            <a:chExt cx="10447" cy="7471"/>
          </a:xfrm>
        </p:grpSpPr>
        <p:pic>
          <p:nvPicPr>
            <p:cNvPr id="15" name="图片 14" descr="150总体"/>
            <p:cNvPicPr>
              <a:picLocks noChangeAspect="1"/>
            </p:cNvPicPr>
            <p:nvPr/>
          </p:nvPicPr>
          <p:blipFill>
            <a:blip r:embed="rId6"/>
            <a:srcRect l="20531" t="5045" r="19679" b="7165"/>
            <a:stretch>
              <a:fillRect/>
            </a:stretch>
          </p:blipFill>
          <p:spPr>
            <a:xfrm>
              <a:off x="7703" y="5436"/>
              <a:ext cx="4496" cy="3706"/>
            </a:xfrm>
            <a:prstGeom prst="rect">
              <a:avLst/>
            </a:prstGeom>
          </p:spPr>
        </p:pic>
        <p:pic>
          <p:nvPicPr>
            <p:cNvPr id="16" name="图片 15" descr="总体"/>
            <p:cNvPicPr>
              <a:picLocks noChangeAspect="1"/>
            </p:cNvPicPr>
            <p:nvPr/>
          </p:nvPicPr>
          <p:blipFill>
            <a:blip r:embed="rId7"/>
            <a:srcRect l="19269" t="5938" r="20549" b="5731"/>
            <a:stretch>
              <a:fillRect/>
            </a:stretch>
          </p:blipFill>
          <p:spPr>
            <a:xfrm>
              <a:off x="7789" y="1671"/>
              <a:ext cx="4409" cy="3725"/>
            </a:xfrm>
            <a:prstGeom prst="rect">
              <a:avLst/>
            </a:prstGeom>
          </p:spPr>
        </p:pic>
        <p:pic>
          <p:nvPicPr>
            <p:cNvPr id="17" name="图片 16" descr="260磁体外表面"/>
            <p:cNvPicPr>
              <a:picLocks noChangeAspect="1"/>
            </p:cNvPicPr>
            <p:nvPr/>
          </p:nvPicPr>
          <p:blipFill>
            <a:blip r:embed="rId8"/>
            <a:srcRect t="4366" r="8061" b="6005"/>
            <a:stretch>
              <a:fillRect/>
            </a:stretch>
          </p:blipFill>
          <p:spPr>
            <a:xfrm>
              <a:off x="12327" y="1816"/>
              <a:ext cx="5820" cy="3250"/>
            </a:xfrm>
            <a:prstGeom prst="rect">
              <a:avLst/>
            </a:prstGeom>
          </p:spPr>
        </p:pic>
        <p:pic>
          <p:nvPicPr>
            <p:cNvPr id="14" name="图片 13" descr="150磁体外表面"/>
            <p:cNvPicPr>
              <a:picLocks noChangeAspect="1"/>
            </p:cNvPicPr>
            <p:nvPr/>
          </p:nvPicPr>
          <p:blipFill>
            <a:blip r:embed="rId9"/>
            <a:srcRect l="350" t="489" r="6304" b="4336"/>
            <a:stretch>
              <a:fillRect/>
            </a:stretch>
          </p:blipFill>
          <p:spPr>
            <a:xfrm>
              <a:off x="12366" y="5495"/>
              <a:ext cx="5784" cy="3312"/>
            </a:xfrm>
            <a:prstGeom prst="rect">
              <a:avLst/>
            </a:prstGeom>
          </p:spPr>
        </p:pic>
      </p:grpSp>
      <p:cxnSp>
        <p:nvCxnSpPr>
          <p:cNvPr id="21" name="直接连接符 20"/>
          <p:cNvCxnSpPr>
            <a:stCxn id="20" idx="1"/>
            <a:endCxn id="20" idx="3"/>
          </p:cNvCxnSpPr>
          <p:nvPr/>
        </p:nvCxnSpPr>
        <p:spPr>
          <a:xfrm>
            <a:off x="5168265" y="3390265"/>
            <a:ext cx="67849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8098155" y="973455"/>
            <a:ext cx="8890" cy="48596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</a:fld>
            <a:endParaRPr lang="zh-CN" altLang="en-US"/>
          </a:p>
        </p:txBody>
      </p:sp>
      <p:sp>
        <p:nvSpPr>
          <p:cNvPr id="50" name="文本框 3"/>
          <p:cNvSpPr txBox="1"/>
          <p:nvPr/>
        </p:nvSpPr>
        <p:spPr>
          <a:xfrm>
            <a:off x="522605" y="207645"/>
            <a:ext cx="10600055" cy="8845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kumimoji="1" lang="en-US" altLang="zh-CN" sz="28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2. </a:t>
            </a:r>
            <a:r>
              <a:rPr kumimoji="1" lang="zh-CN" altLang="en-US" sz="28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关键技术攻关</a:t>
            </a:r>
            <a:endParaRPr kumimoji="1" lang="en-US" altLang="zh-CN" sz="2800" b="1" kern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0" algn="l">
              <a:lnSpc>
                <a:spcPct val="90000"/>
              </a:lnSpc>
              <a:spcBef>
                <a:spcPct val="20000"/>
              </a:spcBef>
              <a:buClrTx/>
              <a:buSzTx/>
              <a:buFontTx/>
            </a:pP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-</a:t>
            </a:r>
            <a:r>
              <a:rPr lang="en-US" alt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 2.9 </a:t>
            </a:r>
            <a:r>
              <a:rPr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探测器超导磁体失超保护回路设计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99305" y="1251585"/>
            <a:ext cx="6680200" cy="5135245"/>
          </a:xfrm>
          <a:prstGeom prst="rect">
            <a:avLst/>
          </a:prstGeom>
        </p:spPr>
      </p:pic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38175" y="3905885"/>
          <a:ext cx="3599815" cy="2148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5350"/>
                <a:gridCol w="1434465"/>
              </a:tblGrid>
              <a:tr h="2686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kern="100" dirty="0">
                          <a:solidFill>
                            <a:schemeClr val="tx1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Calibri" panose="020F0502020204030204" charset="0"/>
                        </a:rPr>
                        <a:t>参  数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Calibri" panose="020F0502020204030204" charset="0"/>
                      </a:endParaRPr>
                    </a:p>
                  </a:txBody>
                  <a:tcPr marL="68580" marR="68580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kern="100" dirty="0">
                          <a:solidFill>
                            <a:schemeClr val="tx1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Calibri" panose="020F0502020204030204" charset="0"/>
                        </a:rPr>
                        <a:t>数 值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Calibri" panose="020F0502020204030204" charset="0"/>
                      </a:endParaRPr>
                    </a:p>
                  </a:txBody>
                  <a:tcPr marL="68580" marR="68580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86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kern="100" dirty="0">
                          <a:solidFill>
                            <a:schemeClr val="tx1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Calibri" panose="020F0502020204030204" charset="0"/>
                        </a:rPr>
                        <a:t>延迟时间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Calibri" panose="020F0502020204030204" charset="0"/>
                      </a:endParaRPr>
                    </a:p>
                  </a:txBody>
                  <a:tcPr marL="68580" marR="68580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0.05 s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Times New Roman" panose="02020603050405020304" pitchFamily="18" charset="0"/>
                        <a:cs typeface="Calibri" panose="020F0502020204030204" charset="0"/>
                      </a:endParaRPr>
                    </a:p>
                  </a:txBody>
                  <a:tcPr marL="68580" marR="68580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26860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zh-CN" altLang="en-US" sz="1600" b="1" kern="100" dirty="0">
                          <a:solidFill>
                            <a:schemeClr val="tx1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Calibri" panose="020F0502020204030204" charset="0"/>
                        </a:rPr>
                        <a:t>放电电阻</a:t>
                      </a:r>
                      <a:endParaRPr lang="zh-CN" altLang="en-US" sz="1600" b="1" kern="100" dirty="0">
                        <a:solidFill>
                          <a:schemeClr val="tx1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Calibri" panose="020F0502020204030204" charset="0"/>
                      </a:endParaRPr>
                    </a:p>
                  </a:txBody>
                  <a:tcPr marL="68580" marR="68580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100 </a:t>
                      </a:r>
                      <a:r>
                        <a:rPr lang="en-US" sz="1600" b="0" kern="1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mΩ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Times New Roman" panose="02020603050405020304" pitchFamily="18" charset="0"/>
                        <a:cs typeface="Calibri" panose="020F0502020204030204" charset="0"/>
                      </a:endParaRPr>
                    </a:p>
                  </a:txBody>
                  <a:tcPr marL="68580" marR="68580" marT="9525" marB="0" anchor="ctr">
                    <a:noFill/>
                  </a:tcPr>
                </a:tc>
              </a:tr>
              <a:tr h="26860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zh-CN" altLang="en-US" sz="1600" b="1" kern="100" dirty="0">
                          <a:solidFill>
                            <a:schemeClr val="tx1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Calibri" panose="020F0502020204030204" charset="0"/>
                        </a:rPr>
                        <a:t>最终电压</a:t>
                      </a:r>
                      <a:endParaRPr lang="zh-CN" altLang="en-US" sz="1600" b="1" kern="100" dirty="0">
                        <a:solidFill>
                          <a:schemeClr val="tx1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Calibri" panose="020F0502020204030204" charset="0"/>
                      </a:endParaRPr>
                    </a:p>
                  </a:txBody>
                  <a:tcPr marL="68580" marR="68580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646.7 V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Times New Roman" panose="02020603050405020304" pitchFamily="18" charset="0"/>
                        <a:cs typeface="Calibri" panose="020F0502020204030204" charset="0"/>
                      </a:endParaRPr>
                    </a:p>
                  </a:txBody>
                  <a:tcPr marL="68580" marR="68580" marT="9525" marB="0" anchor="ctr">
                    <a:noFill/>
                  </a:tcPr>
                </a:tc>
              </a:tr>
              <a:tr h="26860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zh-CN" altLang="en-US" sz="1600" b="1" kern="100" dirty="0">
                          <a:solidFill>
                            <a:schemeClr val="tx1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Calibri" panose="020F0502020204030204" charset="0"/>
                        </a:rPr>
                        <a:t>线圈内部电压</a:t>
                      </a:r>
                      <a:endParaRPr lang="zh-CN" altLang="en-US" sz="1600" b="1" kern="100" dirty="0">
                        <a:solidFill>
                          <a:schemeClr val="tx1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Calibri" panose="020F0502020204030204" charset="0"/>
                      </a:endParaRPr>
                    </a:p>
                  </a:txBody>
                  <a:tcPr marL="68580" marR="68580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130.23 V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Times New Roman" panose="02020603050405020304" pitchFamily="18" charset="0"/>
                        <a:cs typeface="Calibri" panose="020F0502020204030204" charset="0"/>
                      </a:endParaRPr>
                    </a:p>
                  </a:txBody>
                  <a:tcPr marL="68580" marR="68580" marT="9525" marB="0" anchor="ctr">
                    <a:noFill/>
                  </a:tcPr>
                </a:tc>
              </a:tr>
              <a:tr h="26860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zh-CN" altLang="en-US" sz="1600" b="1" kern="100" dirty="0">
                          <a:solidFill>
                            <a:schemeClr val="tx1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Calibri" panose="020F0502020204030204" charset="0"/>
                        </a:rPr>
                        <a:t>最终温度</a:t>
                      </a:r>
                      <a:endParaRPr lang="zh-CN" altLang="en-US" sz="1600" b="1" kern="100" dirty="0">
                        <a:solidFill>
                          <a:schemeClr val="tx1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Calibri" panose="020F0502020204030204" charset="0"/>
                      </a:endParaRPr>
                    </a:p>
                  </a:txBody>
                  <a:tcPr marL="68580" marR="68580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57.14 K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Times New Roman" panose="02020603050405020304" pitchFamily="18" charset="0"/>
                        <a:cs typeface="Calibri" panose="020F0502020204030204" charset="0"/>
                      </a:endParaRPr>
                    </a:p>
                  </a:txBody>
                  <a:tcPr marL="68580" marR="68580" marT="9525" marB="0" anchor="ctr">
                    <a:noFill/>
                  </a:tcPr>
                </a:tc>
              </a:tr>
              <a:tr h="26860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zh-CN" altLang="en-US" sz="1600" b="1" kern="100" dirty="0">
                          <a:solidFill>
                            <a:schemeClr val="tx1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Calibri" panose="020F0502020204030204" charset="0"/>
                        </a:rPr>
                        <a:t>能量提取比</a:t>
                      </a:r>
                      <a:endParaRPr lang="zh-CN" altLang="en-US" sz="1600" b="1" kern="100" dirty="0">
                        <a:solidFill>
                          <a:schemeClr val="tx1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Calibri" panose="020F0502020204030204" charset="0"/>
                      </a:endParaRPr>
                    </a:p>
                  </a:txBody>
                  <a:tcPr marL="68580" marR="68580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75.69%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Times New Roman" panose="02020603050405020304" pitchFamily="18" charset="0"/>
                        <a:cs typeface="Calibri" panose="020F0502020204030204" charset="0"/>
                      </a:endParaRPr>
                    </a:p>
                  </a:txBody>
                  <a:tcPr marL="68580" marR="68580" marT="9525" marB="0" anchor="ctr">
                    <a:noFill/>
                  </a:tcPr>
                </a:tc>
              </a:tr>
              <a:tr h="26860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zh-CN" altLang="en-US" sz="1600" b="1" kern="100" dirty="0">
                          <a:solidFill>
                            <a:schemeClr val="tx1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Calibri" panose="020F0502020204030204" charset="0"/>
                        </a:rPr>
                        <a:t>衰减时间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Calibri" panose="020F0502020204030204" charset="0"/>
                        </a:rPr>
                        <a:t>*</a:t>
                      </a:r>
                      <a:endParaRPr lang="zh-CN" altLang="en-US" sz="1600" b="1" kern="100" dirty="0">
                        <a:solidFill>
                          <a:schemeClr val="tx1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Calibri" panose="020F0502020204030204" charset="0"/>
                      </a:endParaRPr>
                    </a:p>
                  </a:txBody>
                  <a:tcPr marL="68580" marR="68580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12.5 s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Times New Roman" panose="02020603050405020304" pitchFamily="18" charset="0"/>
                        <a:cs typeface="Calibri" panose="020F0502020204030204" charset="0"/>
                      </a:endParaRPr>
                    </a:p>
                  </a:txBody>
                  <a:tcPr marL="68580" marR="68580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70" y="1240790"/>
            <a:ext cx="3500120" cy="25095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553710" y="6169448"/>
            <a:ext cx="500634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None/>
            </a:pPr>
            <a:r>
              <a:rPr lang="en-US" altLang="zh-CN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STCF</a:t>
            </a:r>
            <a:r>
              <a:rPr lang="zh-CN" altLang="en-US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探测器超导磁体失超过程分析 </a:t>
            </a:r>
            <a:endParaRPr lang="zh-CN" altLang="en-US" b="1" dirty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7805" y="6210300"/>
            <a:ext cx="500634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None/>
            </a:pPr>
            <a:r>
              <a:rPr lang="zh-CN" altLang="en-US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结论：失超后的内部电压和温升合理可控</a:t>
            </a:r>
            <a:endParaRPr lang="zh-CN" altLang="en-US" b="1" dirty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</a:fld>
            <a:endParaRPr lang="zh-CN" altLang="en-US"/>
          </a:p>
        </p:txBody>
      </p:sp>
      <p:sp>
        <p:nvSpPr>
          <p:cNvPr id="50" name="文本框 3"/>
          <p:cNvSpPr txBox="1"/>
          <p:nvPr/>
        </p:nvSpPr>
        <p:spPr>
          <a:xfrm>
            <a:off x="522605" y="207645"/>
            <a:ext cx="10764520" cy="8845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algn="l">
              <a:lnSpc>
                <a:spcPct val="90000"/>
              </a:lnSpc>
              <a:spcBef>
                <a:spcPct val="20000"/>
              </a:spcBef>
              <a:buClrTx/>
              <a:buSzTx/>
              <a:buFontTx/>
            </a:pPr>
            <a:r>
              <a:rPr kumimoji="1" lang="en-US" altLang="zh-CN" sz="28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2. </a:t>
            </a:r>
            <a:r>
              <a:rPr kumimoji="1" lang="zh-CN" altLang="en-US" sz="28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关键技术攻关</a:t>
            </a:r>
            <a:endParaRPr kumimoji="1" lang="en-US" altLang="zh-CN" sz="2800" b="1" kern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0" algn="l">
              <a:lnSpc>
                <a:spcPct val="90000"/>
              </a:lnSpc>
              <a:spcBef>
                <a:spcPct val="20000"/>
              </a:spcBef>
              <a:buClrTx/>
              <a:buSzTx/>
              <a:buFontTx/>
            </a:pP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- 2.10 </a:t>
            </a: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STCF</a:t>
            </a: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探测器低温系统的工艺流程图设计（可同时满足</a:t>
            </a: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IRSM</a:t>
            </a: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和</a:t>
            </a: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DSSM</a:t>
            </a: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需求）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pic>
        <p:nvPicPr>
          <p:cNvPr id="260061011" name="图片 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405" y="1029335"/>
            <a:ext cx="10459720" cy="5589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05" name="think-cell data - do not delete" hidden="1"/>
          <p:cNvGraphicFramePr/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2" imgW="9525" imgH="9525" progId="TCLayout.ActiveDocument.1">
                  <p:embed/>
                </p:oleObj>
              </mc:Choice>
              <mc:Fallback>
                <p:oleObj name="think-cell Slide" r:id="rId2" imgW="9525" imgH="952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标题 1"/>
          <p:cNvSpPr>
            <a:spLocks noGrp="1"/>
          </p:cNvSpPr>
          <p:nvPr/>
        </p:nvSpPr>
        <p:spPr>
          <a:xfrm>
            <a:off x="681414" y="217133"/>
            <a:ext cx="11566205" cy="644004"/>
          </a:xfrm>
          <a:prstGeom prst="rect">
            <a:avLst/>
          </a:prstGeom>
        </p:spPr>
        <p:txBody>
          <a:bodyPr tIns="72000" bIns="7200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+mn-ea"/>
              </a:rPr>
              <a:t>3.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研究目标的进展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_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STCF DSSM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项目总览</a:t>
            </a:r>
            <a:endParaRPr kumimoji="1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  <p:sp>
        <p:nvSpPr>
          <p:cNvPr id="4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616989" y="6343015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</a:fld>
            <a:endParaRPr lang="zh-CN" altLang="en-US" dirty="0"/>
          </a:p>
        </p:txBody>
      </p:sp>
      <p:sp>
        <p:nvSpPr>
          <p:cNvPr id="45" name="Textplatzhalter 2"/>
          <p:cNvSpPr/>
          <p:nvPr>
            <p:custDataLst>
              <p:tags r:id="rId4"/>
            </p:custDataLst>
          </p:nvPr>
        </p:nvSpPr>
        <p:spPr bwMode="auto">
          <a:xfrm>
            <a:off x="4557713" y="947738"/>
            <a:ext cx="377825" cy="260350"/>
          </a:xfrm>
          <a:prstGeom prst="rect">
            <a:avLst/>
          </a:prstGeom>
          <a:noFill/>
          <a:ln w="9525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23813" rIns="0" bIns="23813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21CF659C-61DF-4684-950C-9DCA323D3A86}" type="datetime'202''''''''''''''''''''''''''''''''''''''''''''''''''4'">
              <a:rPr lang="zh-CN" altLang="en-US" sz="1400" b="1" smtClean="0"/>
            </a:fld>
            <a:endParaRPr lang="en-US" altLang="en-US" sz="1400" b="1" dirty="0"/>
          </a:p>
        </p:txBody>
      </p:sp>
      <p:sp>
        <p:nvSpPr>
          <p:cNvPr id="7" name="Textplatzhalter 2"/>
          <p:cNvSpPr/>
          <p:nvPr>
            <p:custDataLst>
              <p:tags r:id="rId5"/>
            </p:custDataLst>
          </p:nvPr>
        </p:nvSpPr>
        <p:spPr bwMode="auto">
          <a:xfrm>
            <a:off x="4935538" y="947738"/>
            <a:ext cx="1128713" cy="260350"/>
          </a:xfrm>
          <a:prstGeom prst="rect">
            <a:avLst/>
          </a:prstGeom>
          <a:noFill/>
          <a:ln w="9525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23813" rIns="0" bIns="23813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FD982A86-C0A0-4F1E-A5B9-73B5E919C4D6}" type="datetime'2''''''''''0''''''''''''2''''''''''''5'''''">
              <a:rPr lang="de-DE" altLang="en-US" sz="1400" b="1" smtClean="0"/>
            </a:fld>
            <a:endParaRPr lang="en-US" altLang="en-US" sz="1400" b="1" dirty="0"/>
          </a:p>
        </p:txBody>
      </p:sp>
      <p:sp>
        <p:nvSpPr>
          <p:cNvPr id="12" name="Textplatzhalter 2"/>
          <p:cNvSpPr/>
          <p:nvPr>
            <p:custDataLst>
              <p:tags r:id="rId6"/>
            </p:custDataLst>
          </p:nvPr>
        </p:nvSpPr>
        <p:spPr bwMode="auto">
          <a:xfrm>
            <a:off x="6064250" y="947738"/>
            <a:ext cx="1128713" cy="260350"/>
          </a:xfrm>
          <a:prstGeom prst="rect">
            <a:avLst/>
          </a:prstGeom>
          <a:noFill/>
          <a:ln w="9525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23813" rIns="0" bIns="23813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/>
              <a:t>第一年</a:t>
            </a:r>
            <a:endParaRPr lang="en-US" altLang="en-US" sz="1400" b="1" dirty="0"/>
          </a:p>
        </p:txBody>
      </p:sp>
      <p:sp>
        <p:nvSpPr>
          <p:cNvPr id="25" name="Textplatzhalter 2"/>
          <p:cNvSpPr/>
          <p:nvPr>
            <p:custDataLst>
              <p:tags r:id="rId7"/>
            </p:custDataLst>
          </p:nvPr>
        </p:nvSpPr>
        <p:spPr bwMode="auto">
          <a:xfrm>
            <a:off x="7192963" y="947738"/>
            <a:ext cx="1128713" cy="260350"/>
          </a:xfrm>
          <a:prstGeom prst="rect">
            <a:avLst/>
          </a:prstGeom>
          <a:noFill/>
          <a:ln w="9525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23813" rIns="0" bIns="23813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/>
              <a:t>第二年</a:t>
            </a:r>
            <a:endParaRPr lang="en-US" altLang="en-US" sz="1400" b="1" dirty="0"/>
          </a:p>
        </p:txBody>
      </p:sp>
      <p:sp>
        <p:nvSpPr>
          <p:cNvPr id="27" name="Textplatzhalter 2"/>
          <p:cNvSpPr/>
          <p:nvPr>
            <p:custDataLst>
              <p:tags r:id="rId8"/>
            </p:custDataLst>
          </p:nvPr>
        </p:nvSpPr>
        <p:spPr bwMode="auto">
          <a:xfrm>
            <a:off x="8321675" y="947738"/>
            <a:ext cx="1130300" cy="260350"/>
          </a:xfrm>
          <a:prstGeom prst="rect">
            <a:avLst/>
          </a:prstGeom>
          <a:noFill/>
          <a:ln w="9525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23813" rIns="0" bIns="23813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/>
              <a:t>第三年</a:t>
            </a:r>
            <a:endParaRPr lang="en-US" altLang="en-US" sz="1400" b="1" dirty="0"/>
          </a:p>
        </p:txBody>
      </p:sp>
      <p:sp>
        <p:nvSpPr>
          <p:cNvPr id="29" name="Textplatzhalter 2"/>
          <p:cNvSpPr/>
          <p:nvPr>
            <p:custDataLst>
              <p:tags r:id="rId9"/>
            </p:custDataLst>
          </p:nvPr>
        </p:nvSpPr>
        <p:spPr bwMode="auto">
          <a:xfrm>
            <a:off x="9451975" y="947738"/>
            <a:ext cx="1128713" cy="260350"/>
          </a:xfrm>
          <a:prstGeom prst="rect">
            <a:avLst/>
          </a:prstGeom>
          <a:noFill/>
          <a:ln w="9525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23813" rIns="0" bIns="23813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/>
              <a:t>第四年</a:t>
            </a:r>
            <a:endParaRPr lang="en-US" altLang="en-US" sz="1400" b="1" dirty="0"/>
          </a:p>
        </p:txBody>
      </p:sp>
      <p:sp>
        <p:nvSpPr>
          <p:cNvPr id="56" name="Textplatzhalter 2"/>
          <p:cNvSpPr/>
          <p:nvPr>
            <p:custDataLst>
              <p:tags r:id="rId10"/>
            </p:custDataLst>
          </p:nvPr>
        </p:nvSpPr>
        <p:spPr bwMode="auto">
          <a:xfrm>
            <a:off x="10580688" y="947738"/>
            <a:ext cx="560388" cy="260350"/>
          </a:xfrm>
          <a:prstGeom prst="rect">
            <a:avLst/>
          </a:prstGeom>
          <a:noFill/>
          <a:ln w="9525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23813" rIns="0" bIns="23813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/>
              <a:t>第五年</a:t>
            </a:r>
            <a:endParaRPr lang="en-US" altLang="en-US" sz="1400" b="1" dirty="0"/>
          </a:p>
        </p:txBody>
      </p:sp>
      <p:sp>
        <p:nvSpPr>
          <p:cNvPr id="11264" name="Text Placeholder 2"/>
          <p:cNvSpPr/>
          <p:nvPr>
            <p:custDataLst>
              <p:tags r:id="rId11"/>
            </p:custDataLst>
          </p:nvPr>
        </p:nvSpPr>
        <p:spPr bwMode="auto">
          <a:xfrm>
            <a:off x="4557713" y="1208088"/>
            <a:ext cx="92075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endParaRPr lang="zh-CN" altLang="en-US" sz="1400" b="1" dirty="0">
              <a:latin typeface="+mn-lt"/>
              <a:ea typeface="+mn-ea"/>
              <a:cs typeface="+mn-cs"/>
            </a:endParaRPr>
          </a:p>
        </p:txBody>
      </p:sp>
      <p:sp>
        <p:nvSpPr>
          <p:cNvPr id="11267" name="Text Placeholder 2"/>
          <p:cNvSpPr/>
          <p:nvPr>
            <p:custDataLst>
              <p:tags r:id="rId12"/>
            </p:custDataLst>
          </p:nvPr>
        </p:nvSpPr>
        <p:spPr bwMode="auto">
          <a:xfrm>
            <a:off x="4649788" y="1208088"/>
            <a:ext cx="285750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fld id="{FFDB4511-D7EA-43F9-AE4A-76E7473B8201}" type="datetime'''''''''''''Q''4'''''''">
              <a:rPr lang="zh-CN" altLang="en-US" sz="1400" b="1" smtClean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z="1400" b="1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68" name="Text Placeholder 2"/>
          <p:cNvSpPr/>
          <p:nvPr>
            <p:custDataLst>
              <p:tags r:id="rId13"/>
            </p:custDataLst>
          </p:nvPr>
        </p:nvSpPr>
        <p:spPr bwMode="auto">
          <a:xfrm>
            <a:off x="4935538" y="1208088"/>
            <a:ext cx="277813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fld id="{FBD4960B-4975-4345-831C-C3F709B148B3}" type="datetime'''''''''''Q''1'''''''''''''''''''''''''''''''''''''''''">
              <a:rPr lang="zh-CN" altLang="en-US" sz="1400" b="1" smtClean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z="1400" b="1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69" name="Text Placeholder 2"/>
          <p:cNvSpPr/>
          <p:nvPr>
            <p:custDataLst>
              <p:tags r:id="rId14"/>
            </p:custDataLst>
          </p:nvPr>
        </p:nvSpPr>
        <p:spPr bwMode="auto">
          <a:xfrm>
            <a:off x="5213350" y="1208088"/>
            <a:ext cx="280988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fld id="{C09B2A38-C6D7-4086-AED5-AC49B1AC5E9E}" type="datetime'''''''''''''''Q''''''2'''''''''''''''''''''''''''''''''''">
              <a:rPr lang="zh-CN" altLang="en-US" sz="1400" b="1" smtClean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z="1400" b="1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70" name="Text Placeholder 2"/>
          <p:cNvSpPr/>
          <p:nvPr>
            <p:custDataLst>
              <p:tags r:id="rId15"/>
            </p:custDataLst>
          </p:nvPr>
        </p:nvSpPr>
        <p:spPr bwMode="auto">
          <a:xfrm>
            <a:off x="5494338" y="1208088"/>
            <a:ext cx="284163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fld id="{BA071A38-6A23-4580-A5D1-74E1D98EBED7}" type="datetime'''''''''''''''''''''''''''''Q''3'''''">
              <a:rPr lang="zh-CN" altLang="en-US" sz="1400" b="1" smtClean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z="1400" b="1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71" name="Text Placeholder 2"/>
          <p:cNvSpPr/>
          <p:nvPr>
            <p:custDataLst>
              <p:tags r:id="rId16"/>
            </p:custDataLst>
          </p:nvPr>
        </p:nvSpPr>
        <p:spPr bwMode="auto">
          <a:xfrm>
            <a:off x="5778500" y="1208088"/>
            <a:ext cx="285750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fld id="{2403803B-F14A-484D-8756-0F80FFCF207D}" type="datetime'''''''''Q''4'''''''''''''''''''''''''''''''''''''''''''">
              <a:rPr lang="zh-CN" altLang="en-US" sz="1400" b="1" smtClean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z="1400" b="1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72" name="Text Placeholder 2"/>
          <p:cNvSpPr/>
          <p:nvPr>
            <p:custDataLst>
              <p:tags r:id="rId17"/>
            </p:custDataLst>
          </p:nvPr>
        </p:nvSpPr>
        <p:spPr bwMode="auto">
          <a:xfrm>
            <a:off x="6064250" y="1208088"/>
            <a:ext cx="277813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fld id="{7AB00626-7635-47F9-9AE8-76FC9715B06E}" type="datetime'Q''''''''''''''''''''''''''1'''''">
              <a:rPr lang="zh-CN" altLang="en-US" sz="1400" b="1" smtClean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z="1400" b="1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73" name="Text Placeholder 2"/>
          <p:cNvSpPr/>
          <p:nvPr>
            <p:custDataLst>
              <p:tags r:id="rId18"/>
            </p:custDataLst>
          </p:nvPr>
        </p:nvSpPr>
        <p:spPr bwMode="auto">
          <a:xfrm>
            <a:off x="6342063" y="1208088"/>
            <a:ext cx="280988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fld id="{0F6CF130-C7B6-4434-B9CA-25A0AFDEF243}" type="datetime'''''''''''''''''''Q''''''''''''''''''''2'''''''''''''''">
              <a:rPr lang="zh-CN" altLang="en-US" sz="1400" b="1" smtClean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z="1400" b="1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74" name="Text Placeholder 2"/>
          <p:cNvSpPr/>
          <p:nvPr>
            <p:custDataLst>
              <p:tags r:id="rId19"/>
            </p:custDataLst>
          </p:nvPr>
        </p:nvSpPr>
        <p:spPr bwMode="auto">
          <a:xfrm>
            <a:off x="6623050" y="1208088"/>
            <a:ext cx="284163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fld id="{BEE8354C-0766-4336-9C1B-0881E4108E11}" type="datetime'''''''Q''''''''''''''''''''3'''''''''''''">
              <a:rPr lang="zh-CN" altLang="en-US" sz="1400" b="1" smtClean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z="1400" b="1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75" name="Text Placeholder 2"/>
          <p:cNvSpPr/>
          <p:nvPr>
            <p:custDataLst>
              <p:tags r:id="rId20"/>
            </p:custDataLst>
          </p:nvPr>
        </p:nvSpPr>
        <p:spPr bwMode="auto">
          <a:xfrm>
            <a:off x="6907213" y="1208088"/>
            <a:ext cx="285750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fld id="{CCD6A48A-C9BD-41F2-B0BC-410ACF60045F}" type="datetime'''Q4'">
              <a:rPr lang="zh-CN" altLang="en-US" sz="1400" b="1" smtClean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z="1400" b="1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76" name="Text Placeholder 2"/>
          <p:cNvSpPr/>
          <p:nvPr>
            <p:custDataLst>
              <p:tags r:id="rId21"/>
            </p:custDataLst>
          </p:nvPr>
        </p:nvSpPr>
        <p:spPr bwMode="auto">
          <a:xfrm>
            <a:off x="7192963" y="1208088"/>
            <a:ext cx="277813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fld id="{E33DA5DB-EFCF-4D13-9E5A-A1AB71491DA0}" type="datetime'''''''''''''''''Q''''1'''">
              <a:rPr lang="zh-CN" altLang="en-US" sz="1400" b="1" smtClean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z="1400" b="1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77" name="Text Placeholder 2"/>
          <p:cNvSpPr/>
          <p:nvPr>
            <p:custDataLst>
              <p:tags r:id="rId22"/>
            </p:custDataLst>
          </p:nvPr>
        </p:nvSpPr>
        <p:spPr bwMode="auto">
          <a:xfrm>
            <a:off x="7470775" y="1208088"/>
            <a:ext cx="280988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fld id="{D2C7DB5B-5D6E-40FC-9AEC-9799A46A3CF3}" type="datetime'''''''''''''Q2'">
              <a:rPr lang="zh-CN" altLang="en-US" sz="1400" b="1" smtClean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z="1400" b="1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78" name="Text Placeholder 2"/>
          <p:cNvSpPr/>
          <p:nvPr>
            <p:custDataLst>
              <p:tags r:id="rId23"/>
            </p:custDataLst>
          </p:nvPr>
        </p:nvSpPr>
        <p:spPr bwMode="auto">
          <a:xfrm>
            <a:off x="7751763" y="1208088"/>
            <a:ext cx="284163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fld id="{6C086F44-F005-40D7-850E-A47366978B72}" type="datetime'''''Q''''''''''''''''''''''''''''''3'">
              <a:rPr lang="zh-CN" altLang="en-US" sz="1400" b="1" smtClean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z="1400" b="1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79" name="Text Placeholder 2"/>
          <p:cNvSpPr/>
          <p:nvPr>
            <p:custDataLst>
              <p:tags r:id="rId24"/>
            </p:custDataLst>
          </p:nvPr>
        </p:nvSpPr>
        <p:spPr bwMode="auto">
          <a:xfrm>
            <a:off x="8035925" y="1208088"/>
            <a:ext cx="285750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fld id="{CBACF1C7-838B-4BD9-8F93-1B793DAD8A80}" type="datetime'''''''''''''''''Q''''''''''4'''''''''''''">
              <a:rPr lang="zh-CN" altLang="en-US" sz="1400" b="1" smtClean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z="1400" b="1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80" name="Text Placeholder 2"/>
          <p:cNvSpPr/>
          <p:nvPr>
            <p:custDataLst>
              <p:tags r:id="rId25"/>
            </p:custDataLst>
          </p:nvPr>
        </p:nvSpPr>
        <p:spPr bwMode="auto">
          <a:xfrm>
            <a:off x="8321675" y="1208088"/>
            <a:ext cx="280988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fld id="{4A1E97F5-F541-4BB6-8B82-2EBEC7ACCA94}" type="datetime'''''''Q''''''1'">
              <a:rPr lang="zh-CN" altLang="en-US" sz="1400" b="1" smtClean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z="1400" b="1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81" name="Text Placeholder 2"/>
          <p:cNvSpPr/>
          <p:nvPr>
            <p:custDataLst>
              <p:tags r:id="rId26"/>
            </p:custDataLst>
          </p:nvPr>
        </p:nvSpPr>
        <p:spPr bwMode="auto">
          <a:xfrm>
            <a:off x="8602663" y="1208088"/>
            <a:ext cx="280988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fld id="{13F332AD-FF73-49AF-A2A7-6CE60FFE07B7}" type="datetime'''''''''''''''''Q''''''''''''''''''''''2'''''''''''''''''''''">
              <a:rPr lang="zh-CN" altLang="en-US" sz="1400" b="1" smtClean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z="1400" b="1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82" name="Text Placeholder 2"/>
          <p:cNvSpPr/>
          <p:nvPr>
            <p:custDataLst>
              <p:tags r:id="rId27"/>
            </p:custDataLst>
          </p:nvPr>
        </p:nvSpPr>
        <p:spPr bwMode="auto">
          <a:xfrm>
            <a:off x="8883650" y="1208088"/>
            <a:ext cx="284163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fld id="{2E748765-C4CC-4326-8F22-9E569F08C6B9}" type="datetime'''''''''''''''''''''''''''''''Q''''3'''''''''''''''''">
              <a:rPr lang="zh-CN" altLang="en-US" sz="1400" b="1" smtClean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z="1400" b="1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83" name="Text Placeholder 2"/>
          <p:cNvSpPr/>
          <p:nvPr>
            <p:custDataLst>
              <p:tags r:id="rId28"/>
            </p:custDataLst>
          </p:nvPr>
        </p:nvSpPr>
        <p:spPr bwMode="auto">
          <a:xfrm>
            <a:off x="9167813" y="1208088"/>
            <a:ext cx="284163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fld id="{FF5DB640-02AF-4A91-828D-E47540FDAC91}" type="datetime'Q''''''''''4'''''''''''''''''''''''''''''''''">
              <a:rPr lang="zh-CN" altLang="en-US" sz="1400" b="1" smtClean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z="1400" b="1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84" name="Text Placeholder 2"/>
          <p:cNvSpPr/>
          <p:nvPr>
            <p:custDataLst>
              <p:tags r:id="rId29"/>
            </p:custDataLst>
          </p:nvPr>
        </p:nvSpPr>
        <p:spPr bwMode="auto">
          <a:xfrm>
            <a:off x="9451975" y="1208088"/>
            <a:ext cx="279400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fld id="{FA08794D-A003-4CF9-9DCE-1D983502AA21}" type="datetime'''Q''''''''''''''''''''''''''''''''''''''''''''1'''''">
              <a:rPr lang="zh-CN" altLang="en-US" sz="1400" b="1" smtClean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z="1400" b="1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85" name="Text Placeholder 2"/>
          <p:cNvSpPr/>
          <p:nvPr>
            <p:custDataLst>
              <p:tags r:id="rId30"/>
            </p:custDataLst>
          </p:nvPr>
        </p:nvSpPr>
        <p:spPr bwMode="auto">
          <a:xfrm>
            <a:off x="9731375" y="1208088"/>
            <a:ext cx="280988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fld id="{80A01705-70EF-41EA-9CB8-2CC1FF046BF3}" type="datetime'''''Q''''2'''''">
              <a:rPr lang="zh-CN" altLang="en-US" sz="1400" b="1" smtClean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z="1400" b="1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86" name="Text Placeholder 2"/>
          <p:cNvSpPr/>
          <p:nvPr>
            <p:custDataLst>
              <p:tags r:id="rId31"/>
            </p:custDataLst>
          </p:nvPr>
        </p:nvSpPr>
        <p:spPr bwMode="auto">
          <a:xfrm>
            <a:off x="10012363" y="1208088"/>
            <a:ext cx="284163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fld id="{5A71E03F-B6BA-4294-A241-C8598396D5B1}" type="datetime'''''''''''''''''''''''''''''''''''''''''Q''''''3'''">
              <a:rPr lang="zh-CN" altLang="en-US" sz="1400" b="1" smtClean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z="1400" b="1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87" name="Text Placeholder 2"/>
          <p:cNvSpPr/>
          <p:nvPr>
            <p:custDataLst>
              <p:tags r:id="rId32"/>
            </p:custDataLst>
          </p:nvPr>
        </p:nvSpPr>
        <p:spPr bwMode="auto">
          <a:xfrm>
            <a:off x="10296525" y="1208088"/>
            <a:ext cx="284163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fld id="{5BF8A0FE-50CD-4764-BC5E-35C8672632FC}" type="datetime'''Q4'''''''''''''''''''''''''">
              <a:rPr lang="zh-CN" altLang="en-US" sz="1400" b="1" smtClean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z="1400" b="1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88" name="Text Placeholder 2"/>
          <p:cNvSpPr/>
          <p:nvPr>
            <p:custDataLst>
              <p:tags r:id="rId33"/>
            </p:custDataLst>
          </p:nvPr>
        </p:nvSpPr>
        <p:spPr bwMode="auto">
          <a:xfrm>
            <a:off x="10580688" y="1208088"/>
            <a:ext cx="279400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fld id="{D5A06C34-D257-4FD1-8E0B-C581DA599F81}" type="datetime'''''''Q''''''1'''''''''''''''''''''''''''''''''''''''''''">
              <a:rPr lang="zh-CN" altLang="en-US" sz="1400" b="1" smtClean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z="1400" b="1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89" name="Text Placeholder 2"/>
          <p:cNvSpPr/>
          <p:nvPr>
            <p:custDataLst>
              <p:tags r:id="rId34"/>
            </p:custDataLst>
          </p:nvPr>
        </p:nvSpPr>
        <p:spPr bwMode="auto">
          <a:xfrm>
            <a:off x="10860088" y="1208088"/>
            <a:ext cx="280988" cy="260350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23813" rIns="0" bIns="23813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fld id="{F5D84DA3-8009-4690-B3E0-968D4134AD0E}" type="datetime'''''''''''''''''''''''''''''''''Q2'''''''''''''''''''''''''''">
              <a:rPr lang="zh-CN" altLang="en-US" sz="1400" b="1" smtClean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z="1400" b="1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1" name="Straight Connector 30"/>
          <p:cNvCxnSpPr/>
          <p:nvPr>
            <p:custDataLst>
              <p:tags r:id="rId35"/>
            </p:custDataLst>
          </p:nvPr>
        </p:nvCxnSpPr>
        <p:spPr bwMode="auto">
          <a:xfrm>
            <a:off x="4935538" y="1468438"/>
            <a:ext cx="0" cy="47498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04" name="Gerader Verbinder 227"/>
          <p:cNvCxnSpPr/>
          <p:nvPr>
            <p:custDataLst>
              <p:tags r:id="rId36"/>
            </p:custDataLst>
          </p:nvPr>
        </p:nvCxnSpPr>
        <p:spPr bwMode="auto">
          <a:xfrm>
            <a:off x="681038" y="1468438"/>
            <a:ext cx="0" cy="474980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06" name="Gerader Verbinder 226"/>
          <p:cNvCxnSpPr/>
          <p:nvPr>
            <p:custDataLst>
              <p:tags r:id="rId37"/>
            </p:custDataLst>
          </p:nvPr>
        </p:nvCxnSpPr>
        <p:spPr bwMode="auto">
          <a:xfrm>
            <a:off x="11141075" y="1468438"/>
            <a:ext cx="0" cy="474980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Gerader Verbinder 225"/>
          <p:cNvCxnSpPr/>
          <p:nvPr>
            <p:custDataLst>
              <p:tags r:id="rId38"/>
            </p:custDataLst>
          </p:nvPr>
        </p:nvCxnSpPr>
        <p:spPr bwMode="auto">
          <a:xfrm>
            <a:off x="4557713" y="1468438"/>
            <a:ext cx="0" cy="474980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>
            <p:custDataLst>
              <p:tags r:id="rId39"/>
            </p:custDataLst>
          </p:nvPr>
        </p:nvCxnSpPr>
        <p:spPr bwMode="auto">
          <a:xfrm>
            <a:off x="10580688" y="1468438"/>
            <a:ext cx="0" cy="47498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>
            <p:custDataLst>
              <p:tags r:id="rId40"/>
            </p:custDataLst>
          </p:nvPr>
        </p:nvCxnSpPr>
        <p:spPr bwMode="auto">
          <a:xfrm>
            <a:off x="9451975" y="1468438"/>
            <a:ext cx="0" cy="47498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07" name="Straight Connector 11306"/>
          <p:cNvCxnSpPr/>
          <p:nvPr>
            <p:custDataLst>
              <p:tags r:id="rId41"/>
            </p:custDataLst>
          </p:nvPr>
        </p:nvCxnSpPr>
        <p:spPr bwMode="auto">
          <a:xfrm>
            <a:off x="7192963" y="1468438"/>
            <a:ext cx="0" cy="47498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>
            <p:custDataLst>
              <p:tags r:id="rId42"/>
            </p:custDataLst>
          </p:nvPr>
        </p:nvCxnSpPr>
        <p:spPr bwMode="auto">
          <a:xfrm>
            <a:off x="6064250" y="1468438"/>
            <a:ext cx="0" cy="47498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66" name="Gerader Verbinder 232"/>
          <p:cNvCxnSpPr/>
          <p:nvPr>
            <p:custDataLst>
              <p:tags r:id="rId43"/>
            </p:custDataLst>
          </p:nvPr>
        </p:nvCxnSpPr>
        <p:spPr bwMode="auto">
          <a:xfrm>
            <a:off x="11639550" y="1468438"/>
            <a:ext cx="0" cy="474980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>
            <p:custDataLst>
              <p:tags r:id="rId44"/>
            </p:custDataLst>
          </p:nvPr>
        </p:nvCxnSpPr>
        <p:spPr bwMode="auto">
          <a:xfrm>
            <a:off x="8321675" y="1468438"/>
            <a:ext cx="0" cy="47498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11" name="Straight Connector 11310"/>
          <p:cNvCxnSpPr/>
          <p:nvPr>
            <p:custDataLst>
              <p:tags r:id="rId45"/>
            </p:custDataLst>
          </p:nvPr>
        </p:nvCxnSpPr>
        <p:spPr bwMode="auto">
          <a:xfrm>
            <a:off x="5213350" y="1468438"/>
            <a:ext cx="0" cy="47498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10" name="Straight Connector 11309"/>
          <p:cNvCxnSpPr/>
          <p:nvPr>
            <p:custDataLst>
              <p:tags r:id="rId46"/>
            </p:custDataLst>
          </p:nvPr>
        </p:nvCxnSpPr>
        <p:spPr bwMode="auto">
          <a:xfrm>
            <a:off x="5494338" y="1468438"/>
            <a:ext cx="0" cy="47498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09" name="Straight Connector 11308"/>
          <p:cNvCxnSpPr/>
          <p:nvPr>
            <p:custDataLst>
              <p:tags r:id="rId47"/>
            </p:custDataLst>
          </p:nvPr>
        </p:nvCxnSpPr>
        <p:spPr bwMode="auto">
          <a:xfrm>
            <a:off x="5778500" y="1468438"/>
            <a:ext cx="0" cy="47498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08" name="Straight Connector 11307"/>
          <p:cNvCxnSpPr/>
          <p:nvPr>
            <p:custDataLst>
              <p:tags r:id="rId48"/>
            </p:custDataLst>
          </p:nvPr>
        </p:nvCxnSpPr>
        <p:spPr bwMode="auto">
          <a:xfrm>
            <a:off x="6342063" y="1468438"/>
            <a:ext cx="0" cy="47498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20" name="Straight Connector 11319"/>
          <p:cNvCxnSpPr/>
          <p:nvPr>
            <p:custDataLst>
              <p:tags r:id="rId49"/>
            </p:custDataLst>
          </p:nvPr>
        </p:nvCxnSpPr>
        <p:spPr bwMode="auto">
          <a:xfrm>
            <a:off x="6623050" y="1468438"/>
            <a:ext cx="0" cy="47498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15" name="Straight Connector 11314"/>
          <p:cNvCxnSpPr/>
          <p:nvPr>
            <p:custDataLst>
              <p:tags r:id="rId50"/>
            </p:custDataLst>
          </p:nvPr>
        </p:nvCxnSpPr>
        <p:spPr bwMode="auto">
          <a:xfrm>
            <a:off x="6907213" y="1468438"/>
            <a:ext cx="0" cy="47498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14" name="Straight Connector 11313"/>
          <p:cNvCxnSpPr/>
          <p:nvPr>
            <p:custDataLst>
              <p:tags r:id="rId51"/>
            </p:custDataLst>
          </p:nvPr>
        </p:nvCxnSpPr>
        <p:spPr bwMode="auto">
          <a:xfrm>
            <a:off x="7470775" y="1468438"/>
            <a:ext cx="0" cy="47498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22" name="Straight Connector 11321"/>
          <p:cNvCxnSpPr/>
          <p:nvPr>
            <p:custDataLst>
              <p:tags r:id="rId52"/>
            </p:custDataLst>
          </p:nvPr>
        </p:nvCxnSpPr>
        <p:spPr bwMode="auto">
          <a:xfrm>
            <a:off x="8035925" y="1468438"/>
            <a:ext cx="0" cy="47498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21" name="Straight Connector 11320"/>
          <p:cNvCxnSpPr/>
          <p:nvPr>
            <p:custDataLst>
              <p:tags r:id="rId53"/>
            </p:custDataLst>
          </p:nvPr>
        </p:nvCxnSpPr>
        <p:spPr bwMode="auto">
          <a:xfrm>
            <a:off x="8602663" y="1468438"/>
            <a:ext cx="0" cy="47498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19" name="Straight Connector 11318"/>
          <p:cNvCxnSpPr/>
          <p:nvPr>
            <p:custDataLst>
              <p:tags r:id="rId54"/>
            </p:custDataLst>
          </p:nvPr>
        </p:nvCxnSpPr>
        <p:spPr bwMode="auto">
          <a:xfrm>
            <a:off x="8883650" y="1468438"/>
            <a:ext cx="0" cy="47498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18" name="Straight Connector 11317"/>
          <p:cNvCxnSpPr/>
          <p:nvPr>
            <p:custDataLst>
              <p:tags r:id="rId55"/>
            </p:custDataLst>
          </p:nvPr>
        </p:nvCxnSpPr>
        <p:spPr bwMode="auto">
          <a:xfrm>
            <a:off x="9167813" y="1468438"/>
            <a:ext cx="0" cy="47498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17" name="Straight Connector 11316"/>
          <p:cNvCxnSpPr/>
          <p:nvPr>
            <p:custDataLst>
              <p:tags r:id="rId56"/>
            </p:custDataLst>
          </p:nvPr>
        </p:nvCxnSpPr>
        <p:spPr bwMode="auto">
          <a:xfrm>
            <a:off x="9731375" y="1468438"/>
            <a:ext cx="0" cy="47498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16" name="Straight Connector 11315"/>
          <p:cNvCxnSpPr/>
          <p:nvPr>
            <p:custDataLst>
              <p:tags r:id="rId57"/>
            </p:custDataLst>
          </p:nvPr>
        </p:nvCxnSpPr>
        <p:spPr bwMode="auto">
          <a:xfrm>
            <a:off x="10012363" y="1468438"/>
            <a:ext cx="0" cy="47498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>
            <p:custDataLst>
              <p:tags r:id="rId58"/>
            </p:custDataLst>
          </p:nvPr>
        </p:nvCxnSpPr>
        <p:spPr bwMode="auto">
          <a:xfrm>
            <a:off x="10296525" y="1468438"/>
            <a:ext cx="0" cy="47498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>
            <p:custDataLst>
              <p:tags r:id="rId59"/>
            </p:custDataLst>
          </p:nvPr>
        </p:nvCxnSpPr>
        <p:spPr bwMode="auto">
          <a:xfrm>
            <a:off x="10860088" y="1468438"/>
            <a:ext cx="0" cy="47498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13" name="Straight Connector 11312"/>
          <p:cNvCxnSpPr/>
          <p:nvPr>
            <p:custDataLst>
              <p:tags r:id="rId60"/>
            </p:custDataLst>
          </p:nvPr>
        </p:nvCxnSpPr>
        <p:spPr bwMode="auto">
          <a:xfrm>
            <a:off x="7751763" y="1468438"/>
            <a:ext cx="0" cy="47498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12" name="Straight Connector 11311"/>
          <p:cNvCxnSpPr/>
          <p:nvPr>
            <p:custDataLst>
              <p:tags r:id="rId61"/>
            </p:custDataLst>
          </p:nvPr>
        </p:nvCxnSpPr>
        <p:spPr bwMode="auto">
          <a:xfrm>
            <a:off x="4649788" y="1468438"/>
            <a:ext cx="0" cy="47498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23" name="Straight Connector 11322"/>
          <p:cNvCxnSpPr/>
          <p:nvPr>
            <p:custDataLst>
              <p:tags r:id="rId62"/>
            </p:custDataLst>
          </p:nvPr>
        </p:nvCxnSpPr>
        <p:spPr bwMode="auto">
          <a:xfrm>
            <a:off x="681038" y="5876925"/>
            <a:ext cx="10958513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>
            <p:custDataLst>
              <p:tags r:id="rId63"/>
            </p:custDataLst>
          </p:nvPr>
        </p:nvCxnSpPr>
        <p:spPr bwMode="auto">
          <a:xfrm>
            <a:off x="681038" y="4514850"/>
            <a:ext cx="10958513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26" name="Gerader Verbinder 229"/>
          <p:cNvCxnSpPr/>
          <p:nvPr>
            <p:custDataLst>
              <p:tags r:id="rId64"/>
            </p:custDataLst>
          </p:nvPr>
        </p:nvCxnSpPr>
        <p:spPr bwMode="auto">
          <a:xfrm>
            <a:off x="681038" y="6218238"/>
            <a:ext cx="1095851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27" name="Gerader Verbinder 228"/>
          <p:cNvCxnSpPr/>
          <p:nvPr>
            <p:custDataLst>
              <p:tags r:id="rId65"/>
            </p:custDataLst>
          </p:nvPr>
        </p:nvCxnSpPr>
        <p:spPr bwMode="auto">
          <a:xfrm>
            <a:off x="681038" y="1468438"/>
            <a:ext cx="1095851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340" name="文本占位符 2"/>
          <p:cNvSpPr/>
          <p:nvPr>
            <p:custDataLst>
              <p:tags r:id="rId66"/>
            </p:custDataLst>
          </p:nvPr>
        </p:nvSpPr>
        <p:spPr bwMode="auto">
          <a:xfrm>
            <a:off x="6064250" y="2836863"/>
            <a:ext cx="277813" cy="295275"/>
          </a:xfrm>
          <a:prstGeom prst="homePlate">
            <a:avLst>
              <a:gd name="adj" fmla="val 19429"/>
            </a:avLst>
          </a:prstGeom>
          <a:solidFill>
            <a:srgbClr val="00E420"/>
          </a:solidFill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</p:spPr>
        <p:txBody>
          <a:bodyPr vert="horz" wrap="none" lIns="90488" rIns="0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67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altLang="zh-CN" sz="1400" b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339" name="文本占位符 2"/>
          <p:cNvSpPr/>
          <p:nvPr>
            <p:custDataLst>
              <p:tags r:id="rId68"/>
            </p:custDataLst>
          </p:nvPr>
        </p:nvSpPr>
        <p:spPr bwMode="auto">
          <a:xfrm>
            <a:off x="10296525" y="5900738"/>
            <a:ext cx="835025" cy="295275"/>
          </a:xfrm>
          <a:prstGeom prst="homePlate">
            <a:avLst>
              <a:gd name="adj" fmla="val 18280"/>
            </a:avLst>
          </a:prstGeom>
          <a:solidFill>
            <a:srgbClr val="C3CFE1"/>
          </a:solidFill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</p:spPr>
        <p:txBody>
          <a:bodyPr vert="horz" wrap="none" lIns="90488" rIns="0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67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altLang="zh-CN" sz="1400" b="0" dirty="0">
              <a:latin typeface="+mn-lt"/>
              <a:ea typeface="+mn-ea"/>
              <a:cs typeface="+mn-cs"/>
            </a:endParaRPr>
          </a:p>
        </p:txBody>
      </p:sp>
      <p:sp>
        <p:nvSpPr>
          <p:cNvPr id="11330" name="文本占位符 2"/>
          <p:cNvSpPr/>
          <p:nvPr>
            <p:custDataLst>
              <p:tags r:id="rId69"/>
            </p:custDataLst>
          </p:nvPr>
        </p:nvSpPr>
        <p:spPr bwMode="auto">
          <a:xfrm>
            <a:off x="4649788" y="1477963"/>
            <a:ext cx="563563" cy="295275"/>
          </a:xfrm>
          <a:prstGeom prst="homePlate">
            <a:avLst>
              <a:gd name="adj" fmla="val 18280"/>
            </a:avLst>
          </a:prstGeom>
          <a:solidFill>
            <a:srgbClr val="00E420"/>
          </a:solidFill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</p:spPr>
        <p:txBody>
          <a:bodyPr vert="horz" wrap="none" lIns="90488" rIns="0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67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altLang="zh-CN" sz="1400" b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333" name="文本占位符 2"/>
          <p:cNvSpPr/>
          <p:nvPr>
            <p:custDataLst>
              <p:tags r:id="rId70"/>
            </p:custDataLst>
          </p:nvPr>
        </p:nvSpPr>
        <p:spPr bwMode="auto">
          <a:xfrm>
            <a:off x="4929188" y="1817688"/>
            <a:ext cx="565150" cy="295275"/>
          </a:xfrm>
          <a:prstGeom prst="homePlate">
            <a:avLst>
              <a:gd name="adj" fmla="val 18280"/>
            </a:avLst>
          </a:prstGeom>
          <a:solidFill>
            <a:srgbClr val="00E420"/>
          </a:solidFill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</p:spPr>
        <p:txBody>
          <a:bodyPr vert="horz" wrap="none" lIns="90488" rIns="0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67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altLang="zh-CN" sz="1400" b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341" name="文本占位符 2"/>
          <p:cNvSpPr/>
          <p:nvPr>
            <p:custDataLst>
              <p:tags r:id="rId71"/>
            </p:custDataLst>
          </p:nvPr>
        </p:nvSpPr>
        <p:spPr bwMode="auto">
          <a:xfrm>
            <a:off x="8323263" y="5218113"/>
            <a:ext cx="560388" cy="295275"/>
          </a:xfrm>
          <a:prstGeom prst="homePlate">
            <a:avLst>
              <a:gd name="adj" fmla="val 18280"/>
            </a:avLst>
          </a:prstGeom>
          <a:solidFill>
            <a:srgbClr val="C3CFE1"/>
          </a:solidFill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</p:spPr>
        <p:txBody>
          <a:bodyPr vert="horz" wrap="none" lIns="90488" rIns="0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67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altLang="zh-CN" sz="1400" b="0" dirty="0">
              <a:latin typeface="+mn-lt"/>
              <a:ea typeface="+mn-ea"/>
              <a:cs typeface="+mn-cs"/>
            </a:endParaRPr>
          </a:p>
        </p:txBody>
      </p:sp>
      <p:sp>
        <p:nvSpPr>
          <p:cNvPr id="11335" name="文本占位符 2"/>
          <p:cNvSpPr/>
          <p:nvPr>
            <p:custDataLst>
              <p:tags r:id="rId72"/>
            </p:custDataLst>
          </p:nvPr>
        </p:nvSpPr>
        <p:spPr bwMode="auto">
          <a:xfrm>
            <a:off x="5213350" y="2157413"/>
            <a:ext cx="844550" cy="295275"/>
          </a:xfrm>
          <a:prstGeom prst="homePlate">
            <a:avLst>
              <a:gd name="adj" fmla="val 18280"/>
            </a:avLst>
          </a:prstGeom>
          <a:solidFill>
            <a:srgbClr val="00E420"/>
          </a:solidFill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</p:spPr>
        <p:txBody>
          <a:bodyPr vert="horz" wrap="none" lIns="90488" rIns="0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67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altLang="zh-CN" sz="1400" b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338" name="文本占位符 2"/>
          <p:cNvSpPr/>
          <p:nvPr>
            <p:custDataLst>
              <p:tags r:id="rId73"/>
            </p:custDataLst>
          </p:nvPr>
        </p:nvSpPr>
        <p:spPr bwMode="auto">
          <a:xfrm>
            <a:off x="5494338" y="2497138"/>
            <a:ext cx="569913" cy="295275"/>
          </a:xfrm>
          <a:prstGeom prst="homePlate">
            <a:avLst>
              <a:gd name="adj" fmla="val 18280"/>
            </a:avLst>
          </a:prstGeom>
          <a:solidFill>
            <a:srgbClr val="00E420"/>
          </a:solidFill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</p:spPr>
        <p:txBody>
          <a:bodyPr vert="horz" wrap="none" lIns="90488" rIns="0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67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altLang="zh-CN" sz="1400" b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329" name="文本占位符 2"/>
          <p:cNvSpPr/>
          <p:nvPr>
            <p:custDataLst>
              <p:tags r:id="rId74"/>
            </p:custDataLst>
          </p:nvPr>
        </p:nvSpPr>
        <p:spPr bwMode="auto">
          <a:xfrm>
            <a:off x="8602663" y="5557838"/>
            <a:ext cx="1693863" cy="295275"/>
          </a:xfrm>
          <a:prstGeom prst="homePlate">
            <a:avLst>
              <a:gd name="adj" fmla="val 18280"/>
            </a:avLst>
          </a:prstGeom>
          <a:solidFill>
            <a:srgbClr val="C3CFE1"/>
          </a:solidFill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</p:spPr>
        <p:txBody>
          <a:bodyPr vert="horz" wrap="none" lIns="90488" rIns="0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67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altLang="zh-CN" sz="1400" b="0" dirty="0">
              <a:latin typeface="+mn-lt"/>
              <a:ea typeface="+mn-ea"/>
              <a:cs typeface="+mn-cs"/>
            </a:endParaRPr>
          </a:p>
        </p:txBody>
      </p:sp>
      <p:sp>
        <p:nvSpPr>
          <p:cNvPr id="24" name="文本占位符 2"/>
          <p:cNvSpPr/>
          <p:nvPr>
            <p:custDataLst>
              <p:tags r:id="rId75"/>
            </p:custDataLst>
          </p:nvPr>
        </p:nvSpPr>
        <p:spPr bwMode="auto">
          <a:xfrm>
            <a:off x="7192963" y="4878388"/>
            <a:ext cx="1128713" cy="295275"/>
          </a:xfrm>
          <a:prstGeom prst="homePlate">
            <a:avLst>
              <a:gd name="adj" fmla="val 18280"/>
            </a:avLst>
          </a:prstGeom>
          <a:solidFill>
            <a:srgbClr val="C3CFE1"/>
          </a:solidFill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</p:spPr>
        <p:txBody>
          <a:bodyPr vert="horz" wrap="none" lIns="90488" rIns="0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67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altLang="zh-CN" sz="1400" b="0" dirty="0">
              <a:latin typeface="+mn-lt"/>
              <a:ea typeface="+mn-ea"/>
              <a:cs typeface="+mn-cs"/>
            </a:endParaRPr>
          </a:p>
        </p:txBody>
      </p:sp>
      <p:sp>
        <p:nvSpPr>
          <p:cNvPr id="19" name="文本占位符 2"/>
          <p:cNvSpPr/>
          <p:nvPr>
            <p:custDataLst>
              <p:tags r:id="rId76"/>
            </p:custDataLst>
          </p:nvPr>
        </p:nvSpPr>
        <p:spPr bwMode="auto">
          <a:xfrm>
            <a:off x="6907213" y="4538663"/>
            <a:ext cx="1128713" cy="295275"/>
          </a:xfrm>
          <a:prstGeom prst="homePlate">
            <a:avLst>
              <a:gd name="adj" fmla="val 18280"/>
            </a:avLst>
          </a:prstGeom>
          <a:solidFill>
            <a:srgbClr val="C3CFE1"/>
          </a:solidFill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</p:spPr>
        <p:txBody>
          <a:bodyPr vert="horz" wrap="none" lIns="90488" rIns="0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67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altLang="zh-CN" sz="1400" b="0" dirty="0">
              <a:latin typeface="+mn-lt"/>
              <a:ea typeface="+mn-ea"/>
              <a:cs typeface="+mn-cs"/>
            </a:endParaRPr>
          </a:p>
        </p:txBody>
      </p:sp>
      <p:sp>
        <p:nvSpPr>
          <p:cNvPr id="34" name="文本占位符 2"/>
          <p:cNvSpPr/>
          <p:nvPr>
            <p:custDataLst>
              <p:tags r:id="rId77"/>
            </p:custDataLst>
          </p:nvPr>
        </p:nvSpPr>
        <p:spPr bwMode="auto">
          <a:xfrm>
            <a:off x="6064250" y="4195763"/>
            <a:ext cx="565150" cy="295275"/>
          </a:xfrm>
          <a:prstGeom prst="homePlate">
            <a:avLst>
              <a:gd name="adj" fmla="val 18280"/>
            </a:avLst>
          </a:prstGeom>
          <a:solidFill>
            <a:srgbClr val="00E420"/>
          </a:solidFill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</p:spPr>
        <p:txBody>
          <a:bodyPr vert="horz" wrap="none" lIns="90488" rIns="0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67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altLang="zh-CN" sz="1400" b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文本占位符 2"/>
          <p:cNvSpPr/>
          <p:nvPr>
            <p:custDataLst>
              <p:tags r:id="rId78"/>
            </p:custDataLst>
          </p:nvPr>
        </p:nvSpPr>
        <p:spPr bwMode="auto">
          <a:xfrm>
            <a:off x="6064250" y="3856038"/>
            <a:ext cx="280988" cy="295275"/>
          </a:xfrm>
          <a:prstGeom prst="homePlate">
            <a:avLst>
              <a:gd name="adj" fmla="val 19209"/>
            </a:avLst>
          </a:prstGeom>
          <a:solidFill>
            <a:srgbClr val="00E420"/>
          </a:solidFill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</p:spPr>
        <p:txBody>
          <a:bodyPr vert="horz" wrap="none" lIns="90488" rIns="0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67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altLang="zh-CN" sz="1400" b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文本占位符 2"/>
          <p:cNvSpPr/>
          <p:nvPr>
            <p:custDataLst>
              <p:tags r:id="rId79"/>
            </p:custDataLst>
          </p:nvPr>
        </p:nvSpPr>
        <p:spPr bwMode="auto">
          <a:xfrm>
            <a:off x="5875338" y="3516313"/>
            <a:ext cx="466725" cy="295275"/>
          </a:xfrm>
          <a:prstGeom prst="homePlate">
            <a:avLst>
              <a:gd name="adj" fmla="val 18280"/>
            </a:avLst>
          </a:prstGeom>
          <a:solidFill>
            <a:srgbClr val="00E420"/>
          </a:solidFill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</p:spPr>
        <p:txBody>
          <a:bodyPr vert="horz" wrap="none" lIns="90488" rIns="0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67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altLang="zh-CN" sz="1400" b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文本占位符 2"/>
          <p:cNvSpPr/>
          <p:nvPr>
            <p:custDataLst>
              <p:tags r:id="rId80"/>
            </p:custDataLst>
          </p:nvPr>
        </p:nvSpPr>
        <p:spPr bwMode="auto">
          <a:xfrm>
            <a:off x="5778500" y="3176588"/>
            <a:ext cx="560388" cy="295275"/>
          </a:xfrm>
          <a:prstGeom prst="homePlate">
            <a:avLst>
              <a:gd name="adj" fmla="val 18280"/>
            </a:avLst>
          </a:prstGeom>
          <a:solidFill>
            <a:srgbClr val="00E420"/>
          </a:solidFill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</p:spPr>
        <p:txBody>
          <a:bodyPr vert="horz" wrap="none" lIns="90488" rIns="0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67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altLang="zh-CN" sz="1400" b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344" name="Isosceles Triangle 11343"/>
          <p:cNvSpPr/>
          <p:nvPr>
            <p:custDataLst>
              <p:tags r:id="rId81"/>
            </p:custDataLst>
          </p:nvPr>
        </p:nvSpPr>
        <p:spPr bwMode="auto">
          <a:xfrm rot="10800000">
            <a:off x="5768975" y="6362700"/>
            <a:ext cx="212725" cy="10795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345" name="Right Bracket 11344"/>
          <p:cNvSpPr/>
          <p:nvPr>
            <p:custDataLst>
              <p:tags r:id="rId82"/>
            </p:custDataLst>
          </p:nvPr>
        </p:nvSpPr>
        <p:spPr bwMode="auto">
          <a:xfrm rot="5400000">
            <a:off x="8918575" y="4151313"/>
            <a:ext cx="107950" cy="4316413"/>
          </a:xfrm>
          <a:prstGeom prst="rightBracket">
            <a:avLst>
              <a:gd name="adj" fmla="val 0"/>
            </a:avLst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346" name="Isosceles Triangle 11345"/>
          <p:cNvSpPr/>
          <p:nvPr>
            <p:custDataLst>
              <p:tags r:id="rId83"/>
            </p:custDataLst>
          </p:nvPr>
        </p:nvSpPr>
        <p:spPr bwMode="auto">
          <a:xfrm rot="10800000">
            <a:off x="8866188" y="6362700"/>
            <a:ext cx="212725" cy="10795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343" name="Right Bracket 11342"/>
          <p:cNvSpPr/>
          <p:nvPr>
            <p:custDataLst>
              <p:tags r:id="rId84"/>
            </p:custDataLst>
          </p:nvPr>
        </p:nvSpPr>
        <p:spPr bwMode="auto">
          <a:xfrm rot="5400000">
            <a:off x="5821363" y="5368925"/>
            <a:ext cx="107950" cy="1879600"/>
          </a:xfrm>
          <a:prstGeom prst="rightBracket">
            <a:avLst>
              <a:gd name="adj" fmla="val 0"/>
            </a:avLst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sosceles Triangle 36"/>
          <p:cNvSpPr/>
          <p:nvPr>
            <p:custDataLst>
              <p:tags r:id="rId85"/>
            </p:custDataLst>
          </p:nvPr>
        </p:nvSpPr>
        <p:spPr bwMode="gray">
          <a:xfrm>
            <a:off x="6565900" y="4286250"/>
            <a:ext cx="114300" cy="114300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58" name="Oval 11357"/>
          <p:cNvSpPr/>
          <p:nvPr>
            <p:custDataLst>
              <p:tags r:id="rId86"/>
            </p:custDataLst>
          </p:nvPr>
        </p:nvSpPr>
        <p:spPr bwMode="auto">
          <a:xfrm>
            <a:off x="11298238" y="5605463"/>
            <a:ext cx="187325" cy="18732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tint val="100000"/>
                    <a:shade val="100000"/>
                    <a:satMod val="13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363" name="Oval 11362"/>
          <p:cNvSpPr/>
          <p:nvPr>
            <p:custDataLst>
              <p:tags r:id="rId87"/>
            </p:custDataLst>
          </p:nvPr>
        </p:nvSpPr>
        <p:spPr bwMode="auto">
          <a:xfrm>
            <a:off x="11298238" y="5948363"/>
            <a:ext cx="187325" cy="18732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360" name="Oval 11359"/>
          <p:cNvSpPr/>
          <p:nvPr>
            <p:custDataLst>
              <p:tags r:id="rId88"/>
            </p:custDataLst>
          </p:nvPr>
        </p:nvSpPr>
        <p:spPr bwMode="auto">
          <a:xfrm>
            <a:off x="11298238" y="5265738"/>
            <a:ext cx="187325" cy="18732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tint val="100000"/>
                    <a:shade val="100000"/>
                    <a:satMod val="13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27"/>
          <p:cNvSpPr/>
          <p:nvPr>
            <p:custDataLst>
              <p:tags r:id="rId89"/>
            </p:custDataLst>
          </p:nvPr>
        </p:nvSpPr>
        <p:spPr bwMode="auto">
          <a:xfrm>
            <a:off x="11298238" y="4926013"/>
            <a:ext cx="187325" cy="18732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tint val="100000"/>
                    <a:shade val="100000"/>
                    <a:satMod val="13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Oval 22"/>
          <p:cNvSpPr/>
          <p:nvPr>
            <p:custDataLst>
              <p:tags r:id="rId90"/>
            </p:custDataLst>
          </p:nvPr>
        </p:nvSpPr>
        <p:spPr bwMode="auto">
          <a:xfrm>
            <a:off x="11298238" y="4586288"/>
            <a:ext cx="187325" cy="18732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tint val="100000"/>
                    <a:shade val="100000"/>
                    <a:satMod val="13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Oval 37"/>
          <p:cNvSpPr/>
          <p:nvPr>
            <p:custDataLst>
              <p:tags r:id="rId91"/>
            </p:custDataLst>
          </p:nvPr>
        </p:nvSpPr>
        <p:spPr bwMode="auto">
          <a:xfrm>
            <a:off x="11298238" y="4243388"/>
            <a:ext cx="187325" cy="18732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73" name="文本占位符 2"/>
          <p:cNvSpPr/>
          <p:nvPr>
            <p:custDataLst>
              <p:tags r:id="rId92"/>
            </p:custDataLst>
          </p:nvPr>
        </p:nvSpPr>
        <p:spPr bwMode="auto">
          <a:xfrm>
            <a:off x="7994650" y="6488113"/>
            <a:ext cx="1955800" cy="36195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gradFill flip="none" rotWithShape="1">
                  <a:gsLst>
                    <a:gs pos="0">
                      <a:srgbClr val="9DC3E6"/>
                    </a:gs>
                    <a:gs pos="35000">
                      <a:schemeClr val="accent1">
                        <a:lumMod val="45000"/>
                        <a:lumOff val="55000"/>
                      </a:schemeClr>
                    </a:gs>
                    <a:gs pos="7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prstDash val="solid"/>
                <a:miter lim="800000"/>
                <a:headEnd type="oval" w="med" len="med"/>
                <a:tailEnd type="oval" w="med" len="med"/>
              </a14:hiddenLine>
            </a:ext>
          </a:extLst>
        </p:spPr>
        <p:txBody>
          <a:bodyPr vert="horz" wrap="none" lIns="0" tIns="0" rIns="0" bIns="0" anchor="t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67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400" b="0" dirty="0">
                <a:latin typeface="+mn-lt"/>
                <a:ea typeface="等线" panose="02010600030101010101" pitchFamily="2" charset="-122"/>
                <a:cs typeface="+mn-cs"/>
              </a:rPr>
              <a:t>生产工艺验证及制造阶段</a:t>
            </a:r>
            <a:endParaRPr lang="de-DE" altLang="zh-CN" sz="1400" b="0" dirty="0">
              <a:latin typeface="+mn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376" name="Textplatzhalter 2"/>
          <p:cNvSpPr/>
          <p:nvPr>
            <p:custDataLst>
              <p:tags r:id="rId93"/>
            </p:custDataLst>
          </p:nvPr>
        </p:nvSpPr>
        <p:spPr bwMode="auto">
          <a:xfrm>
            <a:off x="752475" y="1519238"/>
            <a:ext cx="2311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ADC1DA1F-E48B-4DBA-9EB6-2E0281686162}" type="datetime'''''''''超导''磁体''磁场''''''''计''算''及''优''''''''''''化''''设''''''计'">
              <a:rPr lang="zh-CN" altLang="en-US" sz="1400" smtClean="0"/>
            </a:fld>
            <a:endParaRPr lang="en-US" sz="1400" dirty="0"/>
          </a:p>
        </p:txBody>
      </p:sp>
      <p:sp>
        <p:nvSpPr>
          <p:cNvPr id="11378" name="Text Placeholder 2"/>
          <p:cNvSpPr/>
          <p:nvPr>
            <p:custDataLst>
              <p:tags r:id="rId94"/>
            </p:custDataLst>
          </p:nvPr>
        </p:nvSpPr>
        <p:spPr bwMode="auto">
          <a:xfrm>
            <a:off x="11298238" y="1525588"/>
            <a:ext cx="188913" cy="188913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de-DE" altLang="zh-CN" sz="1865">
                <a:sym typeface="Wingdings" panose="05000000000000000000" pitchFamily="2" charset="2"/>
              </a:rPr>
              <a:t></a:t>
            </a:r>
            <a:endParaRPr lang="de-DE" altLang="zh-CN" sz="1865" dirty="0">
              <a:sym typeface="Wingdings" panose="05000000000000000000" pitchFamily="2" charset="2"/>
            </a:endParaRPr>
          </a:p>
        </p:txBody>
      </p:sp>
      <p:sp>
        <p:nvSpPr>
          <p:cNvPr id="11385" name="Textplatzhalter 2"/>
          <p:cNvSpPr/>
          <p:nvPr>
            <p:custDataLst>
              <p:tags r:id="rId95"/>
            </p:custDataLst>
          </p:nvPr>
        </p:nvSpPr>
        <p:spPr bwMode="auto">
          <a:xfrm>
            <a:off x="752475" y="5259388"/>
            <a:ext cx="26670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50A5C5D6-9016-4EDD-8BC1-D2515E0B8E6D}" type="datetime'''''''超导''磁体''''''机''''''''''''械结构部件及整''''''''体设''''''''计'">
              <a:rPr lang="zh-CN" altLang="en-US" sz="1400" smtClean="0"/>
            </a:fld>
            <a:endParaRPr lang="en-US" sz="1400" dirty="0"/>
          </a:p>
        </p:txBody>
      </p:sp>
      <p:sp>
        <p:nvSpPr>
          <p:cNvPr id="11386" name="Textplatzhalter 2"/>
          <p:cNvSpPr/>
          <p:nvPr>
            <p:custDataLst>
              <p:tags r:id="rId96"/>
            </p:custDataLst>
          </p:nvPr>
        </p:nvSpPr>
        <p:spPr bwMode="auto">
          <a:xfrm>
            <a:off x="752475" y="2198688"/>
            <a:ext cx="24892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EF69A584-55F0-466C-A0DC-4D6C513C3B0B}" type="datetime'''超''''''''''''导磁''''''''体轭铁及''超''导线受力''分''''''''析'''">
              <a:rPr lang="zh-CN" altLang="en-US" sz="1400" smtClean="0"/>
            </a:fld>
            <a:endParaRPr lang="en-US" sz="1400" dirty="0"/>
          </a:p>
        </p:txBody>
      </p:sp>
      <p:sp>
        <p:nvSpPr>
          <p:cNvPr id="11396" name="Text Placeholder 2"/>
          <p:cNvSpPr/>
          <p:nvPr>
            <p:custDataLst>
              <p:tags r:id="rId97"/>
            </p:custDataLst>
          </p:nvPr>
        </p:nvSpPr>
        <p:spPr bwMode="auto">
          <a:xfrm>
            <a:off x="11298238" y="2205038"/>
            <a:ext cx="188913" cy="188913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de-DE" altLang="zh-CN" sz="1865">
                <a:sym typeface="Wingdings" panose="05000000000000000000" pitchFamily="2" charset="2"/>
              </a:rPr>
              <a:t></a:t>
            </a:r>
            <a:endParaRPr lang="de-DE" altLang="zh-CN" sz="1865" dirty="0">
              <a:sym typeface="Wingdings" panose="05000000000000000000" pitchFamily="2" charset="2"/>
            </a:endParaRPr>
          </a:p>
        </p:txBody>
      </p:sp>
      <p:sp>
        <p:nvSpPr>
          <p:cNvPr id="11387" name="Textplatzhalter 2"/>
          <p:cNvSpPr/>
          <p:nvPr>
            <p:custDataLst>
              <p:tags r:id="rId98"/>
            </p:custDataLst>
          </p:nvPr>
        </p:nvSpPr>
        <p:spPr bwMode="auto">
          <a:xfrm>
            <a:off x="752475" y="2538413"/>
            <a:ext cx="2311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A1C7E7D9-6E4A-4BD5-A19B-D11E5CC325F3}" type="datetime'''''超导磁体悬挂结''''''''构''''''''''''设''''计''及''''''''''仿''''真'">
              <a:rPr lang="zh-CN" altLang="en-US" sz="1400" smtClean="0"/>
            </a:fld>
            <a:endParaRPr lang="en-US" sz="1400" dirty="0"/>
          </a:p>
        </p:txBody>
      </p:sp>
      <p:sp>
        <p:nvSpPr>
          <p:cNvPr id="11400" name="Text Placeholder 2"/>
          <p:cNvSpPr/>
          <p:nvPr>
            <p:custDataLst>
              <p:tags r:id="rId99"/>
            </p:custDataLst>
          </p:nvPr>
        </p:nvSpPr>
        <p:spPr bwMode="auto">
          <a:xfrm>
            <a:off x="11298238" y="2544763"/>
            <a:ext cx="188913" cy="188913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de-DE" altLang="zh-CN" sz="1865">
                <a:sym typeface="Wingdings" panose="05000000000000000000" pitchFamily="2" charset="2"/>
              </a:rPr>
              <a:t></a:t>
            </a:r>
            <a:endParaRPr lang="de-DE" altLang="zh-CN" sz="1865" dirty="0">
              <a:sym typeface="Wingdings" panose="05000000000000000000" pitchFamily="2" charset="2"/>
            </a:endParaRPr>
          </a:p>
        </p:txBody>
      </p:sp>
      <p:sp>
        <p:nvSpPr>
          <p:cNvPr id="11390" name="Textplatzhalter 2"/>
          <p:cNvSpPr/>
          <p:nvPr>
            <p:custDataLst>
              <p:tags r:id="rId100"/>
            </p:custDataLst>
          </p:nvPr>
        </p:nvSpPr>
        <p:spPr bwMode="auto">
          <a:xfrm>
            <a:off x="752475" y="2878138"/>
            <a:ext cx="12446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/>
              <a:t>超导电缆的预研</a:t>
            </a:r>
            <a:endParaRPr lang="en-US" sz="1400" dirty="0"/>
          </a:p>
        </p:txBody>
      </p:sp>
      <p:sp>
        <p:nvSpPr>
          <p:cNvPr id="20" name="Textplatzhalter 2"/>
          <p:cNvSpPr/>
          <p:nvPr>
            <p:custDataLst>
              <p:tags r:id="rId101"/>
            </p:custDataLst>
          </p:nvPr>
        </p:nvSpPr>
        <p:spPr bwMode="auto">
          <a:xfrm>
            <a:off x="752475" y="4579938"/>
            <a:ext cx="21336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AC42EF6C-B79D-4E88-ABB6-4927C91918F6}" type="datetime'''超''''导''线''''''''''''''圈''内''绕''''式绕''''线''''''''机''设计'''''">
              <a:rPr lang="zh-CN" altLang="en-US" sz="1400" smtClean="0"/>
            </a:fld>
            <a:endParaRPr lang="en-US" sz="1400" dirty="0"/>
          </a:p>
        </p:txBody>
      </p:sp>
      <p:sp>
        <p:nvSpPr>
          <p:cNvPr id="11369" name="Textplatzhalter 2"/>
          <p:cNvSpPr/>
          <p:nvPr>
            <p:custDataLst>
              <p:tags r:id="rId102"/>
            </p:custDataLst>
          </p:nvPr>
        </p:nvSpPr>
        <p:spPr bwMode="auto">
          <a:xfrm>
            <a:off x="11212513" y="1231900"/>
            <a:ext cx="3556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/>
              <a:t>状态</a:t>
            </a:r>
            <a:endParaRPr lang="en-US" sz="1400" b="1" dirty="0"/>
          </a:p>
        </p:txBody>
      </p:sp>
      <p:sp>
        <p:nvSpPr>
          <p:cNvPr id="11383" name="Text Placeholder 2"/>
          <p:cNvSpPr/>
          <p:nvPr>
            <p:custDataLst>
              <p:tags r:id="rId103"/>
            </p:custDataLst>
          </p:nvPr>
        </p:nvSpPr>
        <p:spPr bwMode="auto">
          <a:xfrm>
            <a:off x="11298238" y="1865313"/>
            <a:ext cx="188913" cy="188913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de-DE" altLang="zh-CN" sz="1865">
                <a:sym typeface="Wingdings" panose="05000000000000000000" pitchFamily="2" charset="2"/>
              </a:rPr>
              <a:t></a:t>
            </a:r>
            <a:endParaRPr lang="de-DE" altLang="zh-CN" sz="1865" dirty="0">
              <a:sym typeface="Wingdings" panose="05000000000000000000" pitchFamily="2" charset="2"/>
            </a:endParaRPr>
          </a:p>
        </p:txBody>
      </p:sp>
      <p:sp>
        <p:nvSpPr>
          <p:cNvPr id="11368" name="Textplatzhalter 2"/>
          <p:cNvSpPr/>
          <p:nvPr>
            <p:custDataLst>
              <p:tags r:id="rId104"/>
            </p:custDataLst>
          </p:nvPr>
        </p:nvSpPr>
        <p:spPr bwMode="auto">
          <a:xfrm>
            <a:off x="752475" y="1231900"/>
            <a:ext cx="7112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/>
              <a:t>工作内容</a:t>
            </a:r>
            <a:endParaRPr lang="en-US" sz="1400" b="1" dirty="0"/>
          </a:p>
        </p:txBody>
      </p:sp>
      <p:sp>
        <p:nvSpPr>
          <p:cNvPr id="39" name="Textplatzhalter 2"/>
          <p:cNvSpPr/>
          <p:nvPr>
            <p:custDataLst>
              <p:tags r:id="rId105"/>
            </p:custDataLst>
          </p:nvPr>
        </p:nvSpPr>
        <p:spPr bwMode="auto">
          <a:xfrm>
            <a:off x="752475" y="4237038"/>
            <a:ext cx="11525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37304EDA-3252-4499-99C5-6838DDDBFC6F}" type="datetime'''DSSM ''''T''D''''''''R'''''''''' ''''撰写'''''''''''''''''''''">
              <a:rPr lang="zh-CN" altLang="en-US" sz="1400" smtClean="0"/>
            </a:fld>
            <a:endParaRPr lang="en-US" sz="1400" dirty="0"/>
          </a:p>
        </p:txBody>
      </p:sp>
      <p:sp>
        <p:nvSpPr>
          <p:cNvPr id="30" name="Textplatzhalter 2"/>
          <p:cNvSpPr/>
          <p:nvPr>
            <p:custDataLst>
              <p:tags r:id="rId106"/>
            </p:custDataLst>
          </p:nvPr>
        </p:nvSpPr>
        <p:spPr bwMode="auto">
          <a:xfrm>
            <a:off x="752475" y="4919663"/>
            <a:ext cx="2311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CF85B309-78B9-48B2-A14A-3F978B933D40}" type="datetime'大型科''''''''''研装置''热''''虹吸实''验''''''''''''研''究'''''''">
              <a:rPr lang="zh-CN" altLang="en-US" sz="1400" smtClean="0"/>
            </a:fld>
            <a:endParaRPr lang="en-US" sz="1400" dirty="0"/>
          </a:p>
        </p:txBody>
      </p:sp>
      <p:sp>
        <p:nvSpPr>
          <p:cNvPr id="11397" name="Textplatzhalter 2"/>
          <p:cNvSpPr/>
          <p:nvPr>
            <p:custDataLst>
              <p:tags r:id="rId107"/>
            </p:custDataLst>
          </p:nvPr>
        </p:nvSpPr>
        <p:spPr bwMode="auto">
          <a:xfrm>
            <a:off x="752475" y="5942013"/>
            <a:ext cx="17081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en-US" sz="1400" dirty="0">
                <a:ea typeface="宋体" panose="02010600030101010101" pitchFamily="2" charset="-122"/>
              </a:rPr>
              <a:t>DSSM </a:t>
            </a:r>
            <a:r>
              <a:rPr lang="zh-CN" altLang="en-US" sz="1400" dirty="0">
                <a:ea typeface="宋体" panose="02010600030101010101" pitchFamily="2" charset="-122"/>
              </a:rPr>
              <a:t>项目结题与验收</a:t>
            </a:r>
            <a:endParaRPr lang="en-US" sz="1400" dirty="0">
              <a:ea typeface="宋体" panose="02010600030101010101" pitchFamily="2" charset="-122"/>
            </a:endParaRPr>
          </a:p>
        </p:txBody>
      </p:sp>
      <p:sp>
        <p:nvSpPr>
          <p:cNvPr id="52" name="Text Placeholder 2"/>
          <p:cNvSpPr/>
          <p:nvPr>
            <p:custDataLst>
              <p:tags r:id="rId108"/>
            </p:custDataLst>
          </p:nvPr>
        </p:nvSpPr>
        <p:spPr bwMode="auto">
          <a:xfrm>
            <a:off x="11298238" y="3903663"/>
            <a:ext cx="188913" cy="188913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de-DE" altLang="zh-CN" sz="1865">
                <a:sym typeface="Wingdings" panose="05000000000000000000" pitchFamily="2" charset="2"/>
              </a:rPr>
              <a:t></a:t>
            </a:r>
            <a:endParaRPr lang="de-DE" altLang="zh-CN" sz="1865" dirty="0">
              <a:sym typeface="Wingdings" panose="05000000000000000000" pitchFamily="2" charset="2"/>
            </a:endParaRPr>
          </a:p>
        </p:txBody>
      </p:sp>
      <p:sp>
        <p:nvSpPr>
          <p:cNvPr id="8" name="Textplatzhalter 2"/>
          <p:cNvSpPr/>
          <p:nvPr>
            <p:custDataLst>
              <p:tags r:id="rId109"/>
            </p:custDataLst>
          </p:nvPr>
        </p:nvSpPr>
        <p:spPr bwMode="auto">
          <a:xfrm>
            <a:off x="752475" y="3897313"/>
            <a:ext cx="284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428252A3-7B73-45FE-B0E2-8DCD92CAEA40}" type="datetime'''超导''''磁''体''低''''温''系统的''整''''''体''''''''''设''''''''计''及布局'">
              <a:rPr lang="zh-CN" altLang="en-US" sz="1400" smtClean="0"/>
            </a:fld>
            <a:endParaRPr lang="en-US" sz="1400" dirty="0"/>
          </a:p>
        </p:txBody>
      </p:sp>
      <p:sp>
        <p:nvSpPr>
          <p:cNvPr id="11367" name="Textplatzhalter 2"/>
          <p:cNvSpPr/>
          <p:nvPr>
            <p:custDataLst>
              <p:tags r:id="rId110"/>
            </p:custDataLst>
          </p:nvPr>
        </p:nvSpPr>
        <p:spPr bwMode="auto">
          <a:xfrm>
            <a:off x="752475" y="5599113"/>
            <a:ext cx="1955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55C4E18A-C3FE-487F-8F70-CE58719FBE61}" type="datetime'超''''''''''导''''磁''''体''''''制造和''''测''试工''''艺'''''''''''''''">
              <a:rPr lang="zh-CN" altLang="en-US" sz="1400" smtClean="0"/>
            </a:fld>
            <a:endParaRPr lang="en-US" sz="1400" dirty="0"/>
          </a:p>
        </p:txBody>
      </p:sp>
      <p:sp>
        <p:nvSpPr>
          <p:cNvPr id="51" name="Text Placeholder 2"/>
          <p:cNvSpPr/>
          <p:nvPr>
            <p:custDataLst>
              <p:tags r:id="rId111"/>
            </p:custDataLst>
          </p:nvPr>
        </p:nvSpPr>
        <p:spPr bwMode="auto">
          <a:xfrm>
            <a:off x="11298238" y="3563938"/>
            <a:ext cx="188913" cy="188913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de-DE" altLang="zh-CN" sz="1865">
                <a:sym typeface="Wingdings" panose="05000000000000000000" pitchFamily="2" charset="2"/>
              </a:rPr>
              <a:t></a:t>
            </a:r>
            <a:endParaRPr lang="de-DE" altLang="zh-CN" sz="1865" dirty="0">
              <a:sym typeface="Wingdings" panose="05000000000000000000" pitchFamily="2" charset="2"/>
            </a:endParaRPr>
          </a:p>
        </p:txBody>
      </p:sp>
      <p:sp>
        <p:nvSpPr>
          <p:cNvPr id="6" name="Textplatzhalter 2"/>
          <p:cNvSpPr/>
          <p:nvPr>
            <p:custDataLst>
              <p:tags r:id="rId112"/>
            </p:custDataLst>
          </p:nvPr>
        </p:nvSpPr>
        <p:spPr bwMode="auto">
          <a:xfrm>
            <a:off x="752475" y="3557588"/>
            <a:ext cx="3733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68C72763-9455-44C2-B1DB-8B32ABB2819A}" type="datetime'''''''超''''导磁体''''''''低''温迫''''流''和''''热虹''吸两种方式''有''限''元仿真'''">
              <a:rPr lang="zh-CN" altLang="en-US" sz="1400" smtClean="0"/>
            </a:fld>
            <a:endParaRPr lang="en-US" sz="1400" dirty="0"/>
          </a:p>
        </p:txBody>
      </p:sp>
      <p:sp>
        <p:nvSpPr>
          <p:cNvPr id="11381" name="Textplatzhalter 2"/>
          <p:cNvSpPr/>
          <p:nvPr>
            <p:custDataLst>
              <p:tags r:id="rId113"/>
            </p:custDataLst>
          </p:nvPr>
        </p:nvSpPr>
        <p:spPr bwMode="auto">
          <a:xfrm>
            <a:off x="752475" y="1858963"/>
            <a:ext cx="17780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E3B96E98-93B6-47E0-9B8A-493314B819FF}" type="datetime'''超''导''电缆''''''''''的''计''算''及''''''''选''''''''''''''''型'">
              <a:rPr lang="zh-CN" altLang="en-US" sz="1400" smtClean="0"/>
            </a:fld>
            <a:endParaRPr lang="en-US" sz="1400" dirty="0"/>
          </a:p>
        </p:txBody>
      </p:sp>
      <p:sp>
        <p:nvSpPr>
          <p:cNvPr id="50" name="Text Placeholder 2"/>
          <p:cNvSpPr/>
          <p:nvPr>
            <p:custDataLst>
              <p:tags r:id="rId114"/>
            </p:custDataLst>
          </p:nvPr>
        </p:nvSpPr>
        <p:spPr bwMode="auto">
          <a:xfrm>
            <a:off x="11298238" y="3224213"/>
            <a:ext cx="188913" cy="188913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de-DE" altLang="zh-CN" sz="1865">
                <a:sym typeface="Wingdings" panose="05000000000000000000" pitchFamily="2" charset="2"/>
              </a:rPr>
              <a:t></a:t>
            </a:r>
            <a:endParaRPr lang="de-DE" altLang="zh-CN" sz="1865" dirty="0">
              <a:sym typeface="Wingdings" panose="05000000000000000000" pitchFamily="2" charset="2"/>
            </a:endParaRPr>
          </a:p>
        </p:txBody>
      </p:sp>
      <p:sp>
        <p:nvSpPr>
          <p:cNvPr id="16" name="Textplatzhalter 2"/>
          <p:cNvSpPr/>
          <p:nvPr>
            <p:custDataLst>
              <p:tags r:id="rId115"/>
            </p:custDataLst>
          </p:nvPr>
        </p:nvSpPr>
        <p:spPr bwMode="auto">
          <a:xfrm>
            <a:off x="752475" y="3217863"/>
            <a:ext cx="17780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4399B504-906B-496C-A623-A7B738B8D381}" type="datetime'''''''''超''导''''磁体''低''''''''''温''载''荷''''''计''''''算'">
              <a:rPr lang="zh-CN" altLang="en-US" sz="1400" smtClean="0"/>
            </a:fld>
            <a:endParaRPr lang="en-US" sz="1400" dirty="0"/>
          </a:p>
        </p:txBody>
      </p:sp>
      <p:sp>
        <p:nvSpPr>
          <p:cNvPr id="11372" name="文本占位符 2"/>
          <p:cNvSpPr/>
          <p:nvPr>
            <p:custDataLst>
              <p:tags r:id="rId116"/>
            </p:custDataLst>
          </p:nvPr>
        </p:nvSpPr>
        <p:spPr bwMode="auto">
          <a:xfrm>
            <a:off x="5075238" y="6488113"/>
            <a:ext cx="1600200" cy="36195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gradFill flip="none" rotWithShape="1">
                  <a:gsLst>
                    <a:gs pos="0">
                      <a:srgbClr val="9DC3E6"/>
                    </a:gs>
                    <a:gs pos="35000">
                      <a:schemeClr val="accent1">
                        <a:lumMod val="45000"/>
                        <a:lumOff val="55000"/>
                      </a:schemeClr>
                    </a:gs>
                    <a:gs pos="7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prstDash val="solid"/>
                <a:miter lim="800000"/>
                <a:headEnd type="oval" w="med" len="med"/>
                <a:tailEnd type="oval" w="med" len="med"/>
              </a14:hiddenLine>
            </a:ext>
          </a:extLst>
        </p:spPr>
        <p:txBody>
          <a:bodyPr vert="horz" wrap="none" lIns="0" tIns="0" rIns="0" bIns="0" anchor="t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67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400" b="0" dirty="0">
                <a:latin typeface="+mn-lt"/>
                <a:ea typeface="+mn-ea"/>
                <a:cs typeface="+mn-cs"/>
              </a:rPr>
              <a:t>理论分析及模拟阶段</a:t>
            </a:r>
            <a:endParaRPr lang="de-DE" altLang="zh-CN" sz="1400" b="0" dirty="0">
              <a:latin typeface="+mn-lt"/>
              <a:ea typeface="+mn-ea"/>
              <a:cs typeface="+mn-cs"/>
            </a:endParaRPr>
          </a:p>
        </p:txBody>
      </p:sp>
      <p:sp>
        <p:nvSpPr>
          <p:cNvPr id="49" name="Text Placeholder 2"/>
          <p:cNvSpPr/>
          <p:nvPr>
            <p:custDataLst>
              <p:tags r:id="rId117"/>
            </p:custDataLst>
          </p:nvPr>
        </p:nvSpPr>
        <p:spPr bwMode="auto">
          <a:xfrm>
            <a:off x="11298238" y="2884488"/>
            <a:ext cx="188913" cy="188913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de-DE" altLang="zh-CN" sz="1865">
                <a:sym typeface="Wingdings" panose="05000000000000000000" pitchFamily="2" charset="2"/>
              </a:rPr>
              <a:t></a:t>
            </a:r>
            <a:endParaRPr lang="de-DE" altLang="zh-CN" sz="1865" dirty="0">
              <a:sym typeface="Wingdings" panose="05000000000000000000" pitchFamily="2" charset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/>
          <p:nvPr>
            <p:custDataLst>
              <p:tags r:id="rId1"/>
            </p:custDataLst>
          </p:nvPr>
        </p:nvGraphicFramePr>
        <p:xfrm>
          <a:off x="12701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Slide" r:id="rId2" imgW="10160" imgH="10160" progId="TCLayout.ActiveDocument.1">
                  <p:embed/>
                </p:oleObj>
              </mc:Choice>
              <mc:Fallback>
                <p:oleObj name="think-cell Slide" r:id="rId2" imgW="10160" imgH="10160" progId="TCLayout.ActiveDocument.1">
                  <p:embed/>
                  <p:pic>
                    <p:nvPicPr>
                      <p:cNvPr id="0" name="Object 2" hidden="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701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>
          <a:xfrm>
            <a:off x="672465" y="128905"/>
            <a:ext cx="9644380" cy="897890"/>
          </a:xfrm>
        </p:spPr>
        <p:txBody>
          <a:bodyPr vert="horz" rIns="91440">
            <a:normAutofit/>
          </a:bodyPr>
          <a:lstStyle/>
          <a:p>
            <a:pPr marL="0" indent="0" algn="l">
              <a:lnSpc>
                <a:spcPct val="150000"/>
              </a:lnSpc>
              <a:spcBef>
                <a:spcPts val="1000"/>
              </a:spcBef>
              <a:buClrTx/>
              <a:buSzTx/>
              <a:buFont typeface="Wingdings" panose="05000000000000000000" pitchFamily="2" charset="2"/>
            </a:pPr>
            <a:r>
              <a:rPr kumimoji="1" lang="zh-CN" altLang="en-US" sz="2800" b="1" kern="12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主要内容</a:t>
            </a:r>
            <a:r>
              <a:rPr kumimoji="1" lang="en-US" altLang="zh-CN" sz="2800" b="1" kern="12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 </a:t>
            </a:r>
            <a:r>
              <a:rPr kumimoji="1" sz="2800" b="1" kern="12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谱仪磁体系统</a:t>
            </a:r>
            <a:endParaRPr kumimoji="1" sz="2800" b="1" kern="12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89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672428" y="1284102"/>
            <a:ext cx="10946555" cy="4750250"/>
          </a:xfrm>
        </p:spPr>
        <p:txBody>
          <a:bodyPr>
            <a:normAutofit/>
          </a:bodyPr>
          <a:lstStyle/>
          <a:p>
            <a:pPr marL="455930" indent="-45593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kumimoji="1" lang="zh-CN" altLang="en-US" sz="2800" dirty="0">
                <a:solidFill>
                  <a:srgbClr val="0000FF"/>
                </a:solidFill>
              </a:rPr>
              <a:t>项目整体进度及概述</a:t>
            </a:r>
            <a:r>
              <a:rPr kumimoji="1" lang="en-US" altLang="zh-CN" sz="2800" dirty="0">
                <a:solidFill>
                  <a:srgbClr val="0000FF"/>
                </a:solidFill>
              </a:rPr>
              <a:t>…………………………3</a:t>
            </a:r>
            <a:endParaRPr kumimoji="1" lang="en-US" altLang="zh-CN" sz="2800" dirty="0">
              <a:solidFill>
                <a:srgbClr val="0000FF"/>
              </a:solidFill>
            </a:endParaRPr>
          </a:p>
          <a:p>
            <a:pPr marL="455930" indent="-45593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kumimoji="1" lang="zh-CN" altLang="en-US" sz="2800" dirty="0">
                <a:solidFill>
                  <a:srgbClr val="0000FF"/>
                </a:solidFill>
              </a:rPr>
              <a:t>关键技术攻关</a:t>
            </a:r>
            <a:r>
              <a:rPr kumimoji="1" lang="en-US" altLang="zh-CN" sz="2800" dirty="0">
                <a:solidFill>
                  <a:srgbClr val="0000FF"/>
                </a:solidFill>
              </a:rPr>
              <a:t>…………………………………5</a:t>
            </a:r>
            <a:endParaRPr kumimoji="1" lang="zh-CN" altLang="en-US" sz="2800" dirty="0">
              <a:solidFill>
                <a:srgbClr val="0000FF"/>
              </a:solidFill>
            </a:endParaRPr>
          </a:p>
          <a:p>
            <a:pPr marL="455930" indent="-45593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kumimoji="1" lang="zh-CN" altLang="en-US" sz="2800" dirty="0">
                <a:solidFill>
                  <a:srgbClr val="0000FF"/>
                </a:solidFill>
              </a:rPr>
              <a:t>研究目标的进展</a:t>
            </a:r>
            <a:r>
              <a:rPr kumimoji="1" lang="en-US" altLang="zh-CN" sz="2800" dirty="0">
                <a:solidFill>
                  <a:srgbClr val="0000FF"/>
                </a:solidFill>
              </a:rPr>
              <a:t>………………………………19</a:t>
            </a:r>
            <a:endParaRPr kumimoji="1" lang="en-US" altLang="zh-CN" sz="2800" dirty="0">
              <a:solidFill>
                <a:srgbClr val="0000FF"/>
              </a:solidFill>
            </a:endParaRPr>
          </a:p>
          <a:p>
            <a:pPr marL="455930" indent="-45593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kumimoji="1" lang="zh-CN" altLang="en-US" dirty="0">
                <a:solidFill>
                  <a:srgbClr val="0000FF"/>
                </a:solidFill>
              </a:rPr>
              <a:t>总结</a:t>
            </a:r>
            <a:r>
              <a:rPr kumimoji="1" lang="en-US" altLang="zh-CN" dirty="0">
                <a:solidFill>
                  <a:srgbClr val="0000FF"/>
                </a:solidFill>
              </a:rPr>
              <a:t>……………………………………………20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Footer Placeholder 3"/>
          <p:cNvSpPr txBox="1"/>
          <p:nvPr/>
        </p:nvSpPr>
        <p:spPr>
          <a:xfrm>
            <a:off x="8574088" y="6155743"/>
            <a:ext cx="3259452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algn="r">
              <a:defRPr sz="10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00000"/>
                </a:solidFill>
                <a:latin typeface="Calibri" panose="020F0502020204030204" charset="0"/>
              </a:rPr>
              <a:t>Detector Superconducting Solenoid Magnet</a:t>
            </a:r>
            <a:r>
              <a:rPr lang="en-US" altLang="zh-CN" dirty="0"/>
              <a:t> </a:t>
            </a:r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614" y="22072"/>
            <a:ext cx="1875386" cy="82737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616989" y="6343015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637303" y="282722"/>
            <a:ext cx="11380943" cy="644004"/>
          </a:xfrm>
          <a:prstGeom prst="rect">
            <a:avLst/>
          </a:prstGeom>
        </p:spPr>
        <p:txBody>
          <a:bodyPr tIns="72000" bIns="7200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kumimoji="1"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4. </a:t>
            </a:r>
            <a:r>
              <a:rPr kumimoji="1"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总结</a:t>
            </a:r>
            <a:endParaRPr kumimoji="1" lang="en-US" altLang="zh-CN" sz="2800" dirty="0">
              <a:solidFill>
                <a:schemeClr val="tx1"/>
              </a:solidFill>
              <a:latin typeface="微软雅黑" panose="020B0503020204020204" pitchFamily="34" charset="-122"/>
              <a:cs typeface="仿宋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2005" y="926726"/>
            <a:ext cx="10318615" cy="6047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已完成工作</a:t>
            </a:r>
            <a:endParaRPr lang="en-US" altLang="zh-CN" sz="2400" b="1" kern="1200" dirty="0">
              <a:solidFill>
                <a:schemeClr val="tx1">
                  <a:lumMod val="75000"/>
                  <a:lumOff val="2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1143000" lvl="2" indent="-228600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zh-CN" altLang="en-US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悬挂结构的设计及仿真分析</a:t>
            </a:r>
            <a:r>
              <a:rPr lang="en-US" altLang="zh-CN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_ </a:t>
            </a:r>
            <a:r>
              <a:rPr lang="zh-CN" altLang="en-US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完成</a:t>
            </a:r>
            <a:endParaRPr lang="en-US" altLang="zh-CN" b="0" kern="1200" dirty="0">
              <a:solidFill>
                <a:schemeClr val="tx1">
                  <a:lumMod val="75000"/>
                  <a:lumOff val="2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1143000" lvl="2" indent="-228600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zh-CN" altLang="en-US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支撑桶的应力计算及仿真分析</a:t>
            </a:r>
            <a:r>
              <a:rPr lang="en-US" altLang="zh-CN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_</a:t>
            </a:r>
            <a:r>
              <a:rPr lang="zh-CN" altLang="en-US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完成</a:t>
            </a:r>
            <a:endParaRPr lang="en-US" altLang="zh-CN" b="0" kern="1200" dirty="0">
              <a:solidFill>
                <a:schemeClr val="tx1">
                  <a:lumMod val="75000"/>
                  <a:lumOff val="2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1143000" lvl="2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铝基超导卢瑟福电缆的选型及计算</a:t>
            </a:r>
            <a:r>
              <a:rPr lang="en-US" altLang="zh-CN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_</a:t>
            </a:r>
            <a:r>
              <a:rPr lang="zh-CN" altLang="en-US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完成</a:t>
            </a:r>
            <a:endParaRPr lang="zh-CN" altLang="en-US" b="0" kern="1200" dirty="0">
              <a:solidFill>
                <a:schemeClr val="tx1">
                  <a:lumMod val="75000"/>
                  <a:lumOff val="2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1143000" lvl="2" indent="-228600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zh-CN" altLang="en-US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轭铁布置结构对杂散场的屏蔽效果的研究</a:t>
            </a:r>
            <a:r>
              <a:rPr lang="en-US" altLang="zh-CN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_</a:t>
            </a:r>
            <a:r>
              <a:rPr lang="zh-CN" altLang="en-US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完成</a:t>
            </a:r>
            <a:endParaRPr lang="en-US" altLang="zh-CN" b="0" kern="1200" dirty="0">
              <a:solidFill>
                <a:schemeClr val="tx1">
                  <a:lumMod val="75000"/>
                  <a:lumOff val="2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1143000" lvl="2" indent="-228600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zh-CN" altLang="en-US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冷质量两种不同冷却方式的研究</a:t>
            </a:r>
            <a:r>
              <a:rPr lang="en-US" altLang="zh-CN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_</a:t>
            </a:r>
            <a:r>
              <a:rPr lang="zh-CN" altLang="en-US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完成</a:t>
            </a:r>
            <a:endParaRPr lang="en-US" altLang="zh-CN" b="0" kern="1200" dirty="0">
              <a:solidFill>
                <a:schemeClr val="tx1">
                  <a:lumMod val="75000"/>
                  <a:lumOff val="2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1143000" lvl="2" indent="-228600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zh-CN" altLang="en-US" b="0" kern="1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轭铁布置结构合理性分析</a:t>
            </a:r>
            <a:r>
              <a:rPr lang="en-US" altLang="zh-CN" b="0" kern="1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_</a:t>
            </a:r>
            <a:r>
              <a:rPr lang="zh-CN" altLang="en-US" b="0" kern="1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完成</a:t>
            </a:r>
            <a:endParaRPr lang="en-US" altLang="zh-CN" b="0" kern="12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1143000" lvl="2" indent="-228600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超导磁体失超探测电路及保护电路设计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_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完成</a:t>
            </a:r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1143000" lvl="2" indent="-228600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低温系统工程设计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_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完成</a:t>
            </a:r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1143000" lvl="2" indent="-228600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DSSM TDR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撰写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_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完成</a:t>
            </a:r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kern="1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后续工作</a:t>
            </a:r>
            <a:endParaRPr lang="en-US" altLang="zh-CN" sz="2400" b="1" kern="12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1143000" lvl="2" indent="-228600">
              <a:lnSpc>
                <a:spcPct val="150000"/>
              </a:lnSpc>
              <a:buFont typeface="+mj-ea"/>
              <a:buAutoNum type="arabicPeriod"/>
              <a:defRPr/>
            </a:pPr>
            <a:fld id="{AC42EF6C-B79D-4E88-ABB6-4927C91918F6}" type="datetime'''超''''导''线''''''''''''''圈''内''绕''''式绕''''线''''''''机''设计'''''">
              <a:rPr lang="zh-CN" altLang="en-US" smtClean="0"/>
            </a:fld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1143000" lvl="2" indent="-228600">
              <a:lnSpc>
                <a:spcPct val="150000"/>
              </a:lnSpc>
              <a:buFont typeface="+mj-lt"/>
              <a:buAutoNum type="circleNumDbPlain"/>
              <a:defRPr/>
            </a:pPr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altLang="zh-CN" sz="1800" b="0" kern="12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</a:fld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522605" y="207645"/>
            <a:ext cx="8956675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algn="l">
              <a:lnSpc>
                <a:spcPct val="90000"/>
              </a:lnSpc>
              <a:spcBef>
                <a:spcPct val="20000"/>
              </a:spcBef>
              <a:buClrTx/>
              <a:buSzTx/>
              <a:buFontTx/>
            </a:pPr>
            <a:r>
              <a:rPr kumimoji="1" lang="zh-CN" altLang="en-US" sz="32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  <a:sym typeface="+mn-ea"/>
              </a:rPr>
              <a:t>研究进展</a:t>
            </a:r>
            <a:endParaRPr kumimoji="1" lang="zh-CN" altLang="en-US" sz="3200" b="1" kern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algn="l">
              <a:lnSpc>
                <a:spcPct val="90000"/>
              </a:lnSpc>
              <a:spcBef>
                <a:spcPct val="20000"/>
              </a:spcBef>
              <a:buClrTx/>
              <a:buSzTx/>
              <a:buFontTx/>
            </a:pP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- 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模型重建</a:t>
            </a:r>
            <a:endParaRPr lang="zh-CN" altLang="en-US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  <a:sym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4460" y="6270625"/>
            <a:ext cx="29610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Main parameters of the STCF detector </a:t>
            </a:r>
            <a:endParaRPr lang="de-DE" sz="1200" dirty="0"/>
          </a:p>
        </p:txBody>
      </p:sp>
      <p:sp>
        <p:nvSpPr>
          <p:cNvPr id="5" name="TextBox 1"/>
          <p:cNvSpPr txBox="1"/>
          <p:nvPr/>
        </p:nvSpPr>
        <p:spPr>
          <a:xfrm>
            <a:off x="8494395" y="6270625"/>
            <a:ext cx="331216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STCF superconducting magnet </a:t>
            </a:r>
            <a:r>
              <a:rPr lang="en-US" altLang="zh-CN" sz="1200" dirty="0"/>
              <a:t>flux distribution</a:t>
            </a:r>
            <a:endParaRPr lang="de-DE" sz="1200" dirty="0"/>
          </a:p>
        </p:txBody>
      </p:sp>
      <p:pic>
        <p:nvPicPr>
          <p:cNvPr id="50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245" y="1691640"/>
            <a:ext cx="3632835" cy="4048760"/>
          </a:xfrm>
          <a:prstGeom prst="rect">
            <a:avLst/>
          </a:prstGeom>
        </p:spPr>
      </p:pic>
      <p:pic>
        <p:nvPicPr>
          <p:cNvPr id="52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492" y="1273161"/>
            <a:ext cx="3549015" cy="4481830"/>
          </a:xfrm>
          <a:prstGeom prst="rect">
            <a:avLst/>
          </a:prstGeom>
        </p:spPr>
      </p:pic>
      <p:pic>
        <p:nvPicPr>
          <p:cNvPr id="86" name="内容占位符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425" y="2428348"/>
            <a:ext cx="3707130" cy="31337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/>
          <p:cNvGraphicFramePr/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Slide" r:id="rId2" imgW="9525" imgH="9525" progId="TCLayout.ActiveDocument.1">
                  <p:embed/>
                </p:oleObj>
              </mc:Choice>
              <mc:Fallback>
                <p:oleObj name="think-cell Slide" r:id="rId2" imgW="9525" imgH="952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>
          <a:xfrm>
            <a:off x="608100" y="22072"/>
            <a:ext cx="9158496" cy="897892"/>
          </a:xfrm>
        </p:spPr>
        <p:txBody>
          <a:bodyPr vert="horz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Research and Development of Superconducting Coil</a:t>
            </a:r>
            <a:b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</a:b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- Superconducting wire technical specifications and test results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33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614" y="22072"/>
            <a:ext cx="1875386" cy="827377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</a:fld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00" y="1080601"/>
            <a:ext cx="10745700" cy="517279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08100" y="6376000"/>
            <a:ext cx="8134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**The above data is provided by Wuxi Toly Electric Works </a:t>
            </a:r>
            <a:r>
              <a:rPr lang="en-US" dirty="0" err="1"/>
              <a:t>Co.,Ltd</a:t>
            </a:r>
            <a:endParaRPr lang="de-DE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/>
          <p:cNvGraphicFramePr/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Slide" r:id="rId2" imgW="9525" imgH="9525" progId="TCLayout.ActiveDocument.1">
                  <p:embed/>
                </p:oleObj>
              </mc:Choice>
              <mc:Fallback>
                <p:oleObj name="think-cell Slide" r:id="rId2" imgW="9525" imgH="952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>
          <a:xfrm>
            <a:off x="673253" y="15657"/>
            <a:ext cx="9158496" cy="897892"/>
          </a:xfrm>
        </p:spPr>
        <p:txBody>
          <a:bodyPr vert="horz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Research and Development of Superconducting Coil</a:t>
            </a:r>
            <a:b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</a:b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- Superconducting wire technical specifications and test results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33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614" y="22072"/>
            <a:ext cx="1875386" cy="8273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800" y="1302257"/>
            <a:ext cx="9374475" cy="480698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26800" y="6236718"/>
            <a:ext cx="8134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**The above data is provided by Wuxi Toly Electric Works </a:t>
            </a:r>
            <a:r>
              <a:rPr lang="en-US" dirty="0" err="1"/>
              <a:t>Co.,Ltd</a:t>
            </a:r>
            <a:endParaRPr lang="de-DE" dirty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</a:fld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681414" y="217133"/>
            <a:ext cx="11566205" cy="644004"/>
          </a:xfrm>
          <a:prstGeom prst="rect">
            <a:avLst/>
          </a:prstGeom>
        </p:spPr>
        <p:txBody>
          <a:bodyPr tIns="72000" bIns="7200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kumimoji="1" lang="en-US" altLang="zh-CN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3.</a:t>
            </a:r>
            <a:r>
              <a:rPr kumimoji="1" lang="en-US" altLang="zh-CN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STCF </a:t>
            </a:r>
            <a:r>
              <a:rPr kumimoji="1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探测器轭铁桥式连接铁的设计及仿真</a:t>
            </a:r>
            <a:endParaRPr kumimoji="1" lang="en-US" altLang="zh-CN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  <a:p>
            <a:r>
              <a:rPr kumimoji="1"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- STCF</a:t>
            </a:r>
            <a:r>
              <a:rPr kumimoji="1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探测器轭铁理论建模及仿真分析</a:t>
            </a:r>
            <a:endParaRPr kumimoji="1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45565" y="6293485"/>
            <a:ext cx="276669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Fig 1. STCF</a:t>
            </a:r>
            <a:r>
              <a:rPr lang="zh-CN" altLang="en-US" sz="14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探测器轭铁理论建模</a:t>
            </a:r>
            <a:endParaRPr lang="zh-CN" altLang="en-US" sz="140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5160" y="1009015"/>
            <a:ext cx="6919595" cy="5375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910" y="1009015"/>
            <a:ext cx="2927350" cy="254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910" y="3549015"/>
            <a:ext cx="2824480" cy="274447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/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Slide" r:id="rId2" imgW="9525" imgH="9525" progId="TCLayout.ActiveDocument.1">
                  <p:embed/>
                </p:oleObj>
              </mc:Choice>
              <mc:Fallback>
                <p:oleObj name="think-cell Slide" r:id="rId2" imgW="9525" imgH="9525" progId="TCLayout.ActiveDocument.1">
                  <p:embed/>
                  <p:pic>
                    <p:nvPicPr>
                      <p:cNvPr id="0" name="图片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 vert="horz" rIns="91440"/>
          <a:lstStyle/>
          <a:p>
            <a:r>
              <a:rPr kumimoji="1" lang="en-US" altLang="zh-CN" sz="2800" dirty="0">
                <a:solidFill>
                  <a:schemeClr val="tx1"/>
                </a:solidFill>
              </a:rPr>
              <a:t>1. </a:t>
            </a:r>
            <a:r>
              <a:rPr kumimoji="1" lang="zh-CN" altLang="en-US" sz="2800" dirty="0">
                <a:solidFill>
                  <a:schemeClr val="tx1"/>
                </a:solidFill>
              </a:rPr>
              <a:t>项目整体进度及概述</a:t>
            </a:r>
            <a:endParaRPr kumimoji="1"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</a:fld>
            <a:endParaRPr lang="zh-CN" altLang="en-US"/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551113" y="2180600"/>
          <a:ext cx="5463636" cy="3257821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5463636"/>
              </a:tblGrid>
              <a:tr h="504674"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现在完成情况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</a:tr>
              <a:tr h="2349408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ea"/>
                        <a:buAutoNum type="circleNumDbPlain"/>
                        <a:defRPr/>
                      </a:pPr>
                      <a:r>
                        <a:rPr lang="zh-CN" alt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悬挂结构的设计及仿真分析</a:t>
                      </a:r>
                      <a:r>
                        <a:rPr lang="en-US" altLang="zh-CN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_ </a:t>
                      </a:r>
                      <a:r>
                        <a:rPr lang="zh-CN" alt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完成</a:t>
                      </a:r>
                      <a:endParaRPr lang="en-US" altLang="zh-CN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ea"/>
                        <a:buAutoNum type="circleNumDbPlain"/>
                        <a:defRPr/>
                      </a:pPr>
                      <a:r>
                        <a:rPr lang="zh-CN" alt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支撑桶的应力计算及仿真分析</a:t>
                      </a:r>
                      <a:r>
                        <a:rPr lang="en-US" altLang="zh-CN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_</a:t>
                      </a:r>
                      <a:r>
                        <a:rPr lang="zh-CN" alt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完成</a:t>
                      </a:r>
                      <a:endParaRPr lang="en-US" altLang="zh-CN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  <a:p>
                      <a:pPr marL="228600" marR="0" lvl="0" indent="-22860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zh-CN" alt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铝基超导卢瑟福电缆的选型及计算</a:t>
                      </a:r>
                      <a:r>
                        <a:rPr lang="en-US" altLang="zh-CN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_</a:t>
                      </a:r>
                      <a:r>
                        <a:rPr lang="zh-CN" alt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完成</a:t>
                      </a:r>
                      <a:endParaRPr lang="zh-CN" altLang="en-US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ea"/>
                        <a:buAutoNum type="circleNumDbPlain"/>
                        <a:defRPr/>
                      </a:pPr>
                      <a:r>
                        <a:rPr lang="zh-CN" alt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轭铁布置结构对杂散场的屏蔽效果的研究</a:t>
                      </a:r>
                      <a:r>
                        <a:rPr lang="en-US" altLang="zh-CN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_</a:t>
                      </a:r>
                      <a:r>
                        <a:rPr lang="zh-CN" alt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完成</a:t>
                      </a:r>
                      <a:endParaRPr lang="en-US" altLang="zh-CN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ea"/>
                        <a:buAutoNum type="circleNumDbPlain"/>
                        <a:defRPr/>
                      </a:pPr>
                      <a:r>
                        <a:rPr lang="zh-CN" alt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冷质量两种不同冷却方式的研究</a:t>
                      </a:r>
                      <a:r>
                        <a:rPr lang="en-US" altLang="zh-CN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_</a:t>
                      </a:r>
                      <a:r>
                        <a:rPr lang="zh-CN" alt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完成</a:t>
                      </a:r>
                      <a:endParaRPr lang="en-US" altLang="zh-CN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ea"/>
                        <a:buAutoNum type="circleNumDbPlain"/>
                        <a:defRPr/>
                      </a:pP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轭铁布置结构合理性分析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_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完成</a:t>
                      </a:r>
                      <a:endParaRPr lang="en-US" altLang="zh-CN" sz="1200" b="0" kern="1200" dirty="0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ea"/>
                        <a:buAutoNum type="circleNumDbPlain"/>
                        <a:defRPr/>
                      </a:pP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超导磁体失超探测电路及保护电路设计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_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完成</a:t>
                      </a:r>
                      <a:endParaRPr lang="en-US" altLang="zh-CN" sz="1200" b="0" kern="1200" dirty="0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circleNumDbPlain"/>
                        <a:defRPr/>
                      </a:pP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低温系统工程设计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_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完成</a:t>
                      </a:r>
                      <a:endParaRPr lang="en-US" altLang="zh-CN" sz="1200" b="0" kern="1200" dirty="0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circleNumDbPlain"/>
                        <a:defRPr/>
                      </a:pP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DSSM TDR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撰写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_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完成</a:t>
                      </a:r>
                      <a:endParaRPr lang="en-US" altLang="zh-CN" sz="1200" b="0" kern="1200" dirty="0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ea"/>
                        <a:buNone/>
                        <a:defRPr/>
                      </a:pPr>
                      <a:endParaRPr lang="en-US" altLang="zh-CN" sz="1200" b="0" kern="1200" dirty="0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altLang="zh-CN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3739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099318" y="1052512"/>
          <a:ext cx="10574418" cy="1005892"/>
        </p:xfrm>
        <a:graphic>
          <a:graphicData uri="http://schemas.openxmlformats.org/drawingml/2006/table">
            <a:tbl>
              <a:tblPr firstRow="1">
                <a:tableStyleId>{00A15C55-8517-42AA-B614-E9B94910E393}</a:tableStyleId>
              </a:tblPr>
              <a:tblGrid>
                <a:gridCol w="1394778"/>
                <a:gridCol w="611976"/>
                <a:gridCol w="611976"/>
                <a:gridCol w="611976"/>
                <a:gridCol w="611976"/>
                <a:gridCol w="611976"/>
                <a:gridCol w="611976"/>
                <a:gridCol w="611976"/>
                <a:gridCol w="611976"/>
                <a:gridCol w="611976"/>
                <a:gridCol w="611976"/>
                <a:gridCol w="611976"/>
                <a:gridCol w="611976"/>
                <a:gridCol w="611976"/>
                <a:gridCol w="611976"/>
                <a:gridCol w="611976"/>
              </a:tblGrid>
              <a:tr h="23883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KPI</a:t>
                      </a:r>
                      <a:endParaRPr lang="en-US" sz="1100" b="1" dirty="0"/>
                    </a:p>
                  </a:txBody>
                  <a:tcPr marL="45720" marR="4572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Mar 25</a:t>
                      </a:r>
                      <a:endParaRPr lang="en-US" sz="1100" b="0" dirty="0"/>
                    </a:p>
                  </a:txBody>
                  <a:tcPr marL="45720" marR="4572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Apr 25</a:t>
                      </a:r>
                      <a:endParaRPr lang="en-US" sz="1100" b="0" dirty="0"/>
                    </a:p>
                  </a:txBody>
                  <a:tcPr marL="45720" marR="4572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May 25</a:t>
                      </a:r>
                      <a:endParaRPr lang="en-US" sz="1100" b="0" dirty="0"/>
                    </a:p>
                  </a:txBody>
                  <a:tcPr marL="45720" marR="4572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Jun 25</a:t>
                      </a:r>
                      <a:endParaRPr lang="en-US" sz="1100" b="0" dirty="0"/>
                    </a:p>
                  </a:txBody>
                  <a:tcPr marL="45720" marR="4572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Jul 25</a:t>
                      </a:r>
                      <a:endParaRPr lang="en-US" sz="1100" b="0" dirty="0"/>
                    </a:p>
                  </a:txBody>
                  <a:tcPr marL="45720" marR="4572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Aug 25</a:t>
                      </a:r>
                      <a:endParaRPr lang="en-US" sz="1100" b="0" dirty="0"/>
                    </a:p>
                  </a:txBody>
                  <a:tcPr marL="45720" marR="4572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Sep 25</a:t>
                      </a:r>
                      <a:endParaRPr lang="en-US" sz="1100" b="0" dirty="0"/>
                    </a:p>
                  </a:txBody>
                  <a:tcPr marL="45720" marR="4572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Oct 25</a:t>
                      </a:r>
                      <a:endParaRPr lang="en-US" sz="1100" b="0" dirty="0"/>
                    </a:p>
                  </a:txBody>
                  <a:tcPr marL="45720" marR="4572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Nov 25</a:t>
                      </a:r>
                      <a:endParaRPr lang="en-US" sz="1100" b="0" dirty="0"/>
                    </a:p>
                  </a:txBody>
                  <a:tcPr marL="45720" marR="4572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Dec 25</a:t>
                      </a:r>
                      <a:endParaRPr lang="en-US" sz="1100" b="0" dirty="0"/>
                    </a:p>
                  </a:txBody>
                  <a:tcPr marL="45720" marR="4572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Jan 26</a:t>
                      </a:r>
                      <a:endParaRPr lang="en-US" sz="1100" b="0" dirty="0"/>
                    </a:p>
                  </a:txBody>
                  <a:tcPr marL="45720" marR="4572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Feb 26</a:t>
                      </a:r>
                      <a:endParaRPr lang="en-US" sz="1100" b="0" dirty="0"/>
                    </a:p>
                  </a:txBody>
                  <a:tcPr marL="45720" marR="4572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M</a:t>
                      </a:r>
                      <a:r>
                        <a:rPr lang="en-US" altLang="zh-CN" sz="1100" b="0" dirty="0"/>
                        <a:t>ar</a:t>
                      </a:r>
                      <a:r>
                        <a:rPr lang="en-US" sz="1100" b="0" dirty="0"/>
                        <a:t> 26</a:t>
                      </a:r>
                      <a:endParaRPr lang="en-US" sz="1100" b="0" dirty="0"/>
                    </a:p>
                  </a:txBody>
                  <a:tcPr marL="45720" marR="4572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Apr 26</a:t>
                      </a:r>
                      <a:endParaRPr lang="en-US" sz="1100" b="0" dirty="0"/>
                    </a:p>
                  </a:txBody>
                  <a:tcPr marL="45720" marR="4572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Jun 26</a:t>
                      </a:r>
                      <a:endParaRPr lang="en-US" sz="1100" b="0" dirty="0"/>
                    </a:p>
                  </a:txBody>
                  <a:tcPr marL="45720" marR="4572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b="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超导电缆计算和选型</a:t>
                      </a:r>
                      <a:endParaRPr lang="en-US" sz="1100" b="0" dirty="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dirty="0"/>
                        <a:t>X</a:t>
                      </a:r>
                      <a:endParaRPr lang="en-US" altLang="zh-CN" sz="1100" b="1" dirty="0"/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00" b="0" dirty="0"/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00" b="0" dirty="0"/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00" b="0" dirty="0"/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00" b="0" dirty="0"/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DSSM</a:t>
                      </a:r>
                      <a:r>
                        <a:rPr lang="zh-CN" altLang="en-US" sz="105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冷却方式的研究</a:t>
                      </a:r>
                      <a:endParaRPr lang="en-US" altLang="zh-CN" sz="1050" dirty="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 marL="45720" marR="4572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00" b="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uLnTx/>
                        <a:uFillTx/>
                        <a:latin typeface="Calibri" panose="020F0502020204030204"/>
                      </a:endParaRPr>
                    </a:p>
                  </a:txBody>
                  <a:tcPr marL="45720" marR="4572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dirty="0"/>
                        <a:t>X</a:t>
                      </a:r>
                      <a:endParaRPr lang="en-US" altLang="zh-CN" sz="1100" b="0" dirty="0"/>
                    </a:p>
                  </a:txBody>
                  <a:tcPr marL="45720" marR="4572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4736"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DSSM TDR</a:t>
                      </a:r>
                      <a:endParaRPr lang="en-US" sz="1100" b="0" dirty="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45720" marR="4572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 marL="45720" marR="4572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 marL="45720" marR="4572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00" b="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X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6796">
                <a:tc>
                  <a:txBody>
                    <a:bodyPr/>
                    <a:lstStyle/>
                    <a:p>
                      <a:r>
                        <a:rPr lang="zh-CN" altLang="en-US" sz="1100" b="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项目验收</a:t>
                      </a:r>
                      <a:endParaRPr lang="en-US" sz="1100" b="0" dirty="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45720" marR="4572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 marL="45720" marR="4572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 marL="45720" marR="4572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00" b="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X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105524" y="2171991"/>
          <a:ext cx="5585273" cy="326643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225165"/>
                <a:gridCol w="1422316"/>
                <a:gridCol w="937792"/>
              </a:tblGrid>
              <a:tr h="507377"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下一步计划</a:t>
                      </a:r>
                      <a:endParaRPr lang="en-US" sz="1400" dirty="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负责人</a:t>
                      </a:r>
                      <a:endParaRPr lang="en-US" sz="1400" dirty="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完成日期</a:t>
                      </a:r>
                      <a:endParaRPr lang="en-US" sz="1400" dirty="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</a:tr>
              <a:tr h="2759053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defRPr/>
                      </a:pP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DSSM TDR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撰写</a:t>
                      </a:r>
                      <a:endParaRPr lang="en-US" altLang="zh-CN" sz="1200" b="0" kern="1200" dirty="0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defRPr/>
                      </a:pPr>
                      <a:endParaRPr lang="en-US" altLang="zh-CN" sz="1200" b="0" kern="1200" dirty="0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defRPr/>
                      </a:pPr>
                      <a:endParaRPr lang="en-US" altLang="zh-CN" sz="1200" b="0" kern="1200" dirty="0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defRPr/>
                      </a:pPr>
                      <a:endParaRPr lang="en-US" altLang="zh-CN" sz="1200" kern="1200" dirty="0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Zhang Xiaotao</a:t>
                      </a:r>
                      <a:endParaRPr lang="en-US" altLang="zh-CN" sz="1200" b="0" kern="1200" dirty="0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sym typeface="+mn-ea"/>
                        </a:rPr>
                        <a:t>30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sym typeface="+mn-ea"/>
                        </a:rPr>
                        <a:t>th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sym typeface="+mn-ea"/>
                        </a:rPr>
                        <a:t> Jul</a:t>
                      </a:r>
                      <a:endParaRPr lang="en-US" sz="1200" dirty="0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endParaRPr lang="en-US" sz="1200" baseline="30000" dirty="0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AutoShape 106"/>
          <p:cNvSpPr>
            <a:spLocks noChangeArrowheads="1"/>
          </p:cNvSpPr>
          <p:nvPr/>
        </p:nvSpPr>
        <p:spPr bwMode="auto">
          <a:xfrm>
            <a:off x="553331" y="1044022"/>
            <a:ext cx="403911" cy="1021568"/>
          </a:xfrm>
          <a:prstGeom prst="roundRect">
            <a:avLst>
              <a:gd name="adj" fmla="val 23565"/>
            </a:avLst>
          </a:prstGeom>
          <a:solidFill>
            <a:schemeClr val="tx1"/>
          </a:solidFill>
          <a:ln w="9525" algn="ctr">
            <a:noFill/>
            <a:round/>
          </a:ln>
        </p:spPr>
        <p:txBody>
          <a:bodyPr wrap="none" lIns="0" tIns="0" rIns="0" bIns="0" anchor="ctr"/>
          <a:lstStyle/>
          <a:p>
            <a:pPr algn="ctr"/>
            <a:endParaRPr lang="en-US" dirty="0">
              <a:solidFill>
                <a:srgbClr val="FFFFFF"/>
              </a:solidFill>
              <a:ea typeface="MS PGothic" panose="020B0600070205080204" charset="-128"/>
              <a:cs typeface="Arial" panose="020B0604020202020204" pitchFamily="34" charset="0"/>
            </a:endParaRPr>
          </a:p>
        </p:txBody>
      </p:sp>
      <p:sp>
        <p:nvSpPr>
          <p:cNvPr id="23" name="Oval 109"/>
          <p:cNvSpPr>
            <a:spLocks noChangeArrowheads="1"/>
          </p:cNvSpPr>
          <p:nvPr/>
        </p:nvSpPr>
        <p:spPr bwMode="auto">
          <a:xfrm>
            <a:off x="632561" y="1723408"/>
            <a:ext cx="245447" cy="229314"/>
          </a:xfrm>
          <a:prstGeom prst="ellipse">
            <a:avLst/>
          </a:prstGeom>
          <a:solidFill>
            <a:srgbClr val="009A38"/>
          </a:solidFill>
          <a:ln w="9525" algn="ctr">
            <a:noFill/>
            <a:rou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400" dirty="0">
                <a:solidFill>
                  <a:srgbClr val="FFFFFF"/>
                </a:solidFill>
                <a:ea typeface="MS PGothic" panose="020B0600070205080204" charset="-128"/>
                <a:cs typeface="Arial" panose="020B0604020202020204" pitchFamily="34" charset="0"/>
              </a:rPr>
              <a:t>Q</a:t>
            </a:r>
            <a:endParaRPr lang="en-US" sz="1400" dirty="0">
              <a:solidFill>
                <a:srgbClr val="FFFFFF"/>
              </a:solidFill>
              <a:ea typeface="MS PGothic" panose="020B0600070205080204" charset="-128"/>
              <a:cs typeface="Arial" panose="020B0604020202020204" pitchFamily="34" charset="0"/>
            </a:endParaRPr>
          </a:p>
        </p:txBody>
      </p:sp>
      <p:sp>
        <p:nvSpPr>
          <p:cNvPr id="24" name="Oval 109"/>
          <p:cNvSpPr>
            <a:spLocks noChangeArrowheads="1"/>
          </p:cNvSpPr>
          <p:nvPr/>
        </p:nvSpPr>
        <p:spPr bwMode="auto">
          <a:xfrm>
            <a:off x="632562" y="1408244"/>
            <a:ext cx="245447" cy="229314"/>
          </a:xfrm>
          <a:prstGeom prst="ellipse">
            <a:avLst/>
          </a:prstGeom>
          <a:solidFill>
            <a:srgbClr val="009A38"/>
          </a:solidFill>
          <a:ln w="9525" algn="ctr">
            <a:noFill/>
            <a:rou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400" dirty="0">
                <a:solidFill>
                  <a:srgbClr val="FFFFFF"/>
                </a:solidFill>
                <a:ea typeface="MS PGothic" panose="020B0600070205080204" charset="-128"/>
                <a:cs typeface="Arial" panose="020B0604020202020204" pitchFamily="34" charset="0"/>
              </a:rPr>
              <a:t>C</a:t>
            </a:r>
            <a:endParaRPr lang="en-US" sz="1400" dirty="0">
              <a:solidFill>
                <a:srgbClr val="FFFFFF"/>
              </a:solidFill>
              <a:ea typeface="MS PGothic" panose="020B0600070205080204" charset="-128"/>
              <a:cs typeface="Arial" panose="020B0604020202020204" pitchFamily="34" charset="0"/>
            </a:endParaRPr>
          </a:p>
        </p:txBody>
      </p:sp>
      <p:sp>
        <p:nvSpPr>
          <p:cNvPr id="25" name="Oval 109"/>
          <p:cNvSpPr>
            <a:spLocks noChangeArrowheads="1"/>
          </p:cNvSpPr>
          <p:nvPr/>
        </p:nvSpPr>
        <p:spPr bwMode="auto">
          <a:xfrm>
            <a:off x="632562" y="1080021"/>
            <a:ext cx="245447" cy="229314"/>
          </a:xfrm>
          <a:prstGeom prst="ellipse">
            <a:avLst/>
          </a:prstGeom>
          <a:solidFill>
            <a:srgbClr val="009A38"/>
          </a:solidFill>
          <a:ln w="9525" algn="ctr">
            <a:noFill/>
            <a:rou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400" dirty="0">
                <a:solidFill>
                  <a:srgbClr val="FFFFFF"/>
                </a:solidFill>
                <a:ea typeface="MS PGothic" panose="020B0600070205080204" charset="-128"/>
                <a:cs typeface="Arial" panose="020B0604020202020204" pitchFamily="34" charset="0"/>
              </a:rPr>
              <a:t>T</a:t>
            </a:r>
            <a:endParaRPr lang="en-US" sz="1400" dirty="0">
              <a:solidFill>
                <a:srgbClr val="FFFFFF"/>
              </a:solidFill>
              <a:ea typeface="MS PGothic" panose="020B0600070205080204" charset="-128"/>
              <a:cs typeface="Arial" panose="020B0604020202020204" pitchFamily="34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533030" y="5551288"/>
          <a:ext cx="11125940" cy="583748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415690"/>
                <a:gridCol w="3738133"/>
                <a:gridCol w="1979166"/>
                <a:gridCol w="1139345"/>
                <a:gridCol w="1123738"/>
                <a:gridCol w="1729868"/>
              </a:tblGrid>
              <a:tr h="31190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Problem/Risk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Measure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Who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Until when?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Support?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Decision?</a:t>
                      </a:r>
                      <a:endParaRPr lang="en-US" sz="1400" dirty="0"/>
                    </a:p>
                  </a:txBody>
                  <a:tcPr/>
                </a:tc>
              </a:tr>
              <a:tr h="27184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 algn="l" defTabSz="914400" rtl="0" eaLnBrk="1" latinLnBrk="0" hangingPunct="1">
                        <a:buAutoNum type="arabicParenBoth"/>
                      </a:pPr>
                      <a:endParaRPr lang="en-US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Fußzeilenplatzhalter 21"/>
          <p:cNvSpPr txBox="1"/>
          <p:nvPr/>
        </p:nvSpPr>
        <p:spPr>
          <a:xfrm>
            <a:off x="8069685" y="6340471"/>
            <a:ext cx="3265405" cy="1440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rgbClr val="000000"/>
                </a:solidFill>
                <a:latin typeface="Calibri" panose="020F0502020204030204" charset="0"/>
              </a:rPr>
              <a:t>Detector Superconducting Solenoid Magnet</a:t>
            </a:r>
            <a:endParaRPr lang="en-US" dirty="0"/>
          </a:p>
        </p:txBody>
      </p:sp>
      <p:sp>
        <p:nvSpPr>
          <p:cNvPr id="28" name="Textfeld 22"/>
          <p:cNvSpPr txBox="1"/>
          <p:nvPr/>
        </p:nvSpPr>
        <p:spPr>
          <a:xfrm>
            <a:off x="551113" y="6484472"/>
            <a:ext cx="3265405" cy="29732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DE" sz="1200" b="1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※ </a:t>
            </a:r>
            <a:r>
              <a:rPr lang="de-DE" sz="1200" b="1" dirty="0">
                <a:solidFill>
                  <a:schemeClr val="accent2"/>
                </a:solidFill>
              </a:rPr>
              <a:t>Updates compared to the lastst status</a:t>
            </a:r>
            <a:endParaRPr lang="de-DE" sz="1200" b="1" dirty="0">
              <a:solidFill>
                <a:schemeClr val="accent2"/>
              </a:solidFill>
            </a:endParaRPr>
          </a:p>
        </p:txBody>
      </p:sp>
      <p:sp>
        <p:nvSpPr>
          <p:cNvPr id="29" name="Textfeld 16"/>
          <p:cNvSpPr txBox="1"/>
          <p:nvPr/>
        </p:nvSpPr>
        <p:spPr>
          <a:xfrm>
            <a:off x="11638671" y="923665"/>
            <a:ext cx="553329" cy="5541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dirty="0"/>
              <a:t>(*)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05" name="think-cell data - do not delete" hidden="1"/>
          <p:cNvGraphicFramePr/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Slide" r:id="rId2" imgW="9525" imgH="9525" progId="TCLayout.ActiveDocument.1">
                  <p:embed/>
                </p:oleObj>
              </mc:Choice>
              <mc:Fallback>
                <p:oleObj name="think-cell Slide" r:id="rId2" imgW="9525" imgH="9525" progId="TCLayout.ActiveDocument.1">
                  <p:embed/>
                  <p:pic>
                    <p:nvPicPr>
                      <p:cNvPr id="0" name="图片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标题 1"/>
          <p:cNvSpPr>
            <a:spLocks noGrp="1"/>
          </p:cNvSpPr>
          <p:nvPr/>
        </p:nvSpPr>
        <p:spPr>
          <a:xfrm>
            <a:off x="681414" y="217133"/>
            <a:ext cx="11566205" cy="644004"/>
          </a:xfrm>
          <a:prstGeom prst="rect">
            <a:avLst/>
          </a:prstGeom>
        </p:spPr>
        <p:txBody>
          <a:bodyPr tIns="72000" bIns="7200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</a:t>
            </a:r>
            <a:r>
              <a:rPr kumimoji="1" lang="zh-CN" altLang="en-US" sz="2800" dirty="0">
                <a:solidFill>
                  <a:schemeClr val="tx1"/>
                </a:solidFill>
              </a:rPr>
              <a:t>项目整体进度及概述</a:t>
            </a:r>
            <a:endParaRPr kumimoji="1" lang="en-US" altLang="zh-CN" sz="2800" dirty="0">
              <a:solidFill>
                <a:schemeClr val="tx1"/>
              </a:solidFill>
            </a:endParaRPr>
          </a:p>
          <a:p>
            <a:pPr lvl="0"/>
            <a:r>
              <a:rPr kumimoji="1"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-1.2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STCF DSSM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子项目跟进表及组织架构</a:t>
            </a:r>
            <a:endParaRPr kumimoji="1" lang="zh-CN" alt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616989" y="6343015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</a:fld>
            <a:endParaRPr lang="zh-CN" altLang="en-US" dirty="0"/>
          </a:p>
        </p:txBody>
      </p:sp>
      <p:sp>
        <p:nvSpPr>
          <p:cNvPr id="3" name="Rectangle 1"/>
          <p:cNvSpPr/>
          <p:nvPr>
            <p:custDataLst>
              <p:tags r:id="rId4"/>
            </p:custDataLst>
          </p:nvPr>
        </p:nvSpPr>
        <p:spPr bwMode="auto">
          <a:xfrm>
            <a:off x="9942513" y="2187575"/>
            <a:ext cx="1408112" cy="27606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2"/>
          <p:cNvSpPr/>
          <p:nvPr>
            <p:custDataLst>
              <p:tags r:id="rId5"/>
            </p:custDataLst>
          </p:nvPr>
        </p:nvSpPr>
        <p:spPr bwMode="auto">
          <a:xfrm>
            <a:off x="4314824" y="1517650"/>
            <a:ext cx="787400" cy="260350"/>
          </a:xfrm>
          <a:prstGeom prst="rect">
            <a:avLst/>
          </a:prstGeom>
          <a:noFill/>
          <a:ln w="9525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23813" rIns="0" bIns="23813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18BE2DEA-0E72-4E3B-BDB6-D7BD1A042178}" type="datetime'''''''''''2''''0''''''2''''4'''''''''">
              <a:rPr lang="de-DE" altLang="en-US" sz="1400" smtClean="0"/>
            </a:fld>
            <a:endParaRPr lang="en-US" altLang="en-US" sz="1400" dirty="0"/>
          </a:p>
        </p:txBody>
      </p:sp>
      <p:sp>
        <p:nvSpPr>
          <p:cNvPr id="6" name="Textplatzhalter 2"/>
          <p:cNvSpPr/>
          <p:nvPr>
            <p:custDataLst>
              <p:tags r:id="rId6"/>
            </p:custDataLst>
          </p:nvPr>
        </p:nvSpPr>
        <p:spPr bwMode="auto">
          <a:xfrm>
            <a:off x="5102225" y="1517650"/>
            <a:ext cx="3127375" cy="260350"/>
          </a:xfrm>
          <a:prstGeom prst="rect">
            <a:avLst/>
          </a:prstGeom>
          <a:noFill/>
          <a:ln w="9525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23813" rIns="0" bIns="23813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75B909A7-40F0-46E1-A79B-02DBA7A6E8D9}" type="datetime'2''''''0''''''''''''''''2''''''5'''''''">
              <a:rPr lang="de-DE" altLang="en-US" sz="1400" smtClean="0"/>
            </a:fld>
            <a:endParaRPr lang="en-US" altLang="en-US" sz="1400" dirty="0"/>
          </a:p>
        </p:txBody>
      </p:sp>
      <p:sp>
        <p:nvSpPr>
          <p:cNvPr id="7" name="Textplatzhalter 2"/>
          <p:cNvSpPr/>
          <p:nvPr>
            <p:custDataLst>
              <p:tags r:id="rId7"/>
            </p:custDataLst>
          </p:nvPr>
        </p:nvSpPr>
        <p:spPr bwMode="auto">
          <a:xfrm>
            <a:off x="8229600" y="1517650"/>
            <a:ext cx="3125788" cy="260350"/>
          </a:xfrm>
          <a:prstGeom prst="rect">
            <a:avLst/>
          </a:prstGeom>
          <a:noFill/>
          <a:ln w="9525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23813" rIns="0" bIns="23813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A7ADBF16-2139-4B9D-AEEE-CD12C6111D91}" type="datetime'''''2''''''''''''''0''2''''''''''''''6'''''''">
              <a:rPr lang="de-DE" altLang="en-US" sz="1400" smtClean="0"/>
            </a:fld>
            <a:endParaRPr lang="en-US" altLang="en-US" sz="1400" dirty="0"/>
          </a:p>
        </p:txBody>
      </p:sp>
      <p:sp>
        <p:nvSpPr>
          <p:cNvPr id="8" name="文本占位符 2"/>
          <p:cNvSpPr/>
          <p:nvPr>
            <p:custDataLst>
              <p:tags r:id="rId8"/>
            </p:custDataLst>
          </p:nvPr>
        </p:nvSpPr>
        <p:spPr bwMode="auto">
          <a:xfrm>
            <a:off x="4314824" y="1778000"/>
            <a:ext cx="787400" cy="409575"/>
          </a:xfrm>
          <a:prstGeom prst="rect">
            <a:avLst/>
          </a:prstGeom>
          <a:noFill/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23813" rIns="0" bIns="23813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9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fld id="{F47C9E1F-1E58-4A19-9B40-03BFB87A96AB}" type="datetime'''''''''''''''''''''''Q''''''''''''''''''''''''''''''''''4'''">
              <a:rPr lang="de-DE" altLang="en-US" sz="1400" smtClean="0">
                <a:latin typeface="+mn-lt"/>
                <a:ea typeface="+mn-ea"/>
                <a:cs typeface="+mn-cs"/>
              </a:rPr>
            </a:fld>
            <a:endParaRPr lang="de-DE" altLang="zh-CN" sz="1400" dirty="0">
              <a:latin typeface="+mn-lt"/>
              <a:ea typeface="+mn-ea"/>
              <a:cs typeface="+mn-cs"/>
            </a:endParaRPr>
          </a:p>
        </p:txBody>
      </p:sp>
      <p:sp>
        <p:nvSpPr>
          <p:cNvPr id="9" name="文本占位符 2"/>
          <p:cNvSpPr/>
          <p:nvPr>
            <p:custDataLst>
              <p:tags r:id="rId10"/>
            </p:custDataLst>
          </p:nvPr>
        </p:nvSpPr>
        <p:spPr bwMode="auto">
          <a:xfrm>
            <a:off x="5102225" y="1778000"/>
            <a:ext cx="771525" cy="409575"/>
          </a:xfrm>
          <a:prstGeom prst="rect">
            <a:avLst/>
          </a:prstGeom>
          <a:noFill/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23813" rIns="0" bIns="23813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9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fld id="{FB84F11C-A678-4CB4-BB04-7E95529AC10E}" type="datetime'''''''''''''''''''''''''Q''''''''''1'''''''''''">
              <a:rPr lang="de-DE" altLang="en-US" sz="1400" smtClean="0">
                <a:latin typeface="+mn-lt"/>
                <a:ea typeface="+mn-ea"/>
                <a:cs typeface="+mn-cs"/>
              </a:rPr>
            </a:fld>
            <a:endParaRPr lang="de-DE" altLang="zh-CN" sz="1400" dirty="0">
              <a:latin typeface="+mn-lt"/>
              <a:ea typeface="+mn-ea"/>
              <a:cs typeface="+mn-cs"/>
            </a:endParaRPr>
          </a:p>
        </p:txBody>
      </p:sp>
      <p:sp>
        <p:nvSpPr>
          <p:cNvPr id="10" name="文本占位符 2"/>
          <p:cNvSpPr/>
          <p:nvPr>
            <p:custDataLst>
              <p:tags r:id="rId11"/>
            </p:custDataLst>
          </p:nvPr>
        </p:nvSpPr>
        <p:spPr bwMode="auto">
          <a:xfrm>
            <a:off x="5873750" y="1778000"/>
            <a:ext cx="779463" cy="409575"/>
          </a:xfrm>
          <a:prstGeom prst="rect">
            <a:avLst/>
          </a:prstGeom>
          <a:noFill/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23813" rIns="0" bIns="23813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9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fld id="{9B105128-2821-4859-88BE-3FD76F22A74D}" type="datetime'''''''Q''''''''''''''''''''''''''''''''''2'''''">
              <a:rPr lang="de-DE" altLang="en-US" sz="1400" smtClean="0">
                <a:latin typeface="+mn-lt"/>
                <a:ea typeface="等线" panose="02010600030101010101" pitchFamily="2" charset="-122"/>
                <a:cs typeface="+mn-cs"/>
              </a:rPr>
            </a:fld>
            <a:endParaRPr lang="de-DE" altLang="zh-CN" sz="1400" dirty="0">
              <a:latin typeface="+mn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占位符 2"/>
          <p:cNvSpPr/>
          <p:nvPr>
            <p:custDataLst>
              <p:tags r:id="rId12"/>
            </p:custDataLst>
          </p:nvPr>
        </p:nvSpPr>
        <p:spPr bwMode="auto">
          <a:xfrm>
            <a:off x="6653213" y="1778000"/>
            <a:ext cx="787400" cy="409575"/>
          </a:xfrm>
          <a:prstGeom prst="rect">
            <a:avLst/>
          </a:prstGeom>
          <a:noFill/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23813" rIns="0" bIns="23813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9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fld id="{7F99CA58-FB77-45A7-8467-A5B9D45853B7}" type="datetime'''''''''''''''''''''''''''Q3'''''''''''''''''''''''''''''">
              <a:rPr lang="de-DE" altLang="en-US" sz="1400" smtClean="0">
                <a:latin typeface="+mn-lt"/>
                <a:ea typeface="等线" panose="02010600030101010101" pitchFamily="2" charset="-122"/>
                <a:cs typeface="+mn-cs"/>
              </a:rPr>
            </a:fld>
            <a:endParaRPr lang="de-DE" altLang="zh-CN" sz="1400" dirty="0">
              <a:latin typeface="+mn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文本占位符 2"/>
          <p:cNvSpPr/>
          <p:nvPr>
            <p:custDataLst>
              <p:tags r:id="rId13"/>
            </p:custDataLst>
          </p:nvPr>
        </p:nvSpPr>
        <p:spPr bwMode="auto">
          <a:xfrm>
            <a:off x="7440613" y="1778000"/>
            <a:ext cx="788988" cy="409575"/>
          </a:xfrm>
          <a:prstGeom prst="rect">
            <a:avLst/>
          </a:prstGeom>
          <a:noFill/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23813" rIns="0" bIns="23813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9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fld id="{5BFC3E39-3498-474D-8AD6-F4A6427EC1B9}" type="datetime'''''''''''''''''''''Q''''''''''''''''''''4'''''''''''''''''">
              <a:rPr lang="de-DE" altLang="en-US" sz="1400" smtClean="0">
                <a:latin typeface="+mn-lt"/>
                <a:ea typeface="等线" panose="02010600030101010101" pitchFamily="2" charset="-122"/>
                <a:cs typeface="+mn-cs"/>
              </a:rPr>
            </a:fld>
            <a:endParaRPr lang="de-DE" altLang="zh-CN" sz="1400" dirty="0">
              <a:latin typeface="+mn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文本占位符 2"/>
          <p:cNvSpPr/>
          <p:nvPr>
            <p:custDataLst>
              <p:tags r:id="rId14"/>
            </p:custDataLst>
          </p:nvPr>
        </p:nvSpPr>
        <p:spPr bwMode="auto">
          <a:xfrm>
            <a:off x="8229600" y="1778000"/>
            <a:ext cx="769938" cy="409575"/>
          </a:xfrm>
          <a:prstGeom prst="rect">
            <a:avLst/>
          </a:prstGeom>
          <a:noFill/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23813" rIns="0" bIns="23813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9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fld id="{707253E3-A776-4EA3-A2C9-C440E2C105B6}" type="datetime'''''''''''''''''''''''''''Q''''''''''''''''''''''''1'''">
              <a:rPr lang="de-DE" altLang="en-US" sz="1400" smtClean="0">
                <a:latin typeface="+mn-lt"/>
                <a:ea typeface="等线" panose="02010600030101010101" pitchFamily="2" charset="-122"/>
                <a:cs typeface="+mn-cs"/>
              </a:rPr>
            </a:fld>
            <a:endParaRPr lang="de-DE" altLang="zh-CN" sz="1400" dirty="0">
              <a:latin typeface="+mn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文本占位符 2"/>
          <p:cNvSpPr/>
          <p:nvPr>
            <p:custDataLst>
              <p:tags r:id="rId15"/>
            </p:custDataLst>
          </p:nvPr>
        </p:nvSpPr>
        <p:spPr bwMode="auto">
          <a:xfrm>
            <a:off x="8999538" y="1778000"/>
            <a:ext cx="779463" cy="409575"/>
          </a:xfrm>
          <a:prstGeom prst="rect">
            <a:avLst/>
          </a:prstGeom>
          <a:noFill/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23813" rIns="0" bIns="23813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9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fld id="{2A42A94A-F06D-4EA9-8DBE-91DDD6FDE080}" type="datetime'''''Q''''''''''''''''''2'''''''''''''''''">
              <a:rPr lang="de-DE" altLang="en-US" sz="1400" smtClean="0">
                <a:latin typeface="+mn-lt"/>
                <a:ea typeface="等线" panose="02010600030101010101" pitchFamily="2" charset="-122"/>
                <a:cs typeface="+mn-cs"/>
              </a:rPr>
            </a:fld>
            <a:endParaRPr lang="de-DE" altLang="zh-CN" sz="1400" dirty="0">
              <a:latin typeface="+mn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占位符 2"/>
          <p:cNvSpPr/>
          <p:nvPr>
            <p:custDataLst>
              <p:tags r:id="rId16"/>
            </p:custDataLst>
          </p:nvPr>
        </p:nvSpPr>
        <p:spPr bwMode="auto">
          <a:xfrm>
            <a:off x="9779000" y="1778000"/>
            <a:ext cx="788988" cy="409575"/>
          </a:xfrm>
          <a:prstGeom prst="rect">
            <a:avLst/>
          </a:prstGeom>
          <a:noFill/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23813" rIns="0" bIns="23813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9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fld id="{84C3BA28-A248-4291-ABF6-77BF87E6F3E7}" type="datetime'Q''''''''3'''''''''''''''''''''''">
              <a:rPr lang="de-DE" altLang="en-US" sz="1400" smtClean="0">
                <a:latin typeface="+mn-lt"/>
                <a:ea typeface="等线" panose="02010600030101010101" pitchFamily="2" charset="-122"/>
                <a:cs typeface="+mn-cs"/>
              </a:rPr>
            </a:fld>
            <a:endParaRPr lang="de-DE" altLang="zh-CN" sz="1400" dirty="0">
              <a:latin typeface="+mn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文本占位符 2"/>
          <p:cNvSpPr/>
          <p:nvPr>
            <p:custDataLst>
              <p:tags r:id="rId17"/>
            </p:custDataLst>
          </p:nvPr>
        </p:nvSpPr>
        <p:spPr bwMode="auto">
          <a:xfrm>
            <a:off x="10567988" y="1778000"/>
            <a:ext cx="787400" cy="409575"/>
          </a:xfrm>
          <a:prstGeom prst="rect">
            <a:avLst/>
          </a:prstGeom>
          <a:noFill/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23813" rIns="0" bIns="23813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9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fld id="{128CE039-FAAE-4AB1-848A-B25B7014846D}" type="datetime'''Q''''4'''''''''''''''''''''''''''''''''''''''''''''''''''">
              <a:rPr lang="de-DE" altLang="en-US" sz="1400" smtClean="0">
                <a:latin typeface="+mn-lt"/>
                <a:ea typeface="等线" panose="02010600030101010101" pitchFamily="2" charset="-122"/>
                <a:cs typeface="+mn-cs"/>
              </a:rPr>
            </a:fld>
            <a:endParaRPr lang="de-DE" altLang="zh-CN" sz="1400" dirty="0">
              <a:latin typeface="+mn-lt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9" name="Gerader Verbinder 226"/>
          <p:cNvCxnSpPr/>
          <p:nvPr>
            <p:custDataLst>
              <p:tags r:id="rId18"/>
            </p:custDataLst>
          </p:nvPr>
        </p:nvCxnSpPr>
        <p:spPr bwMode="auto">
          <a:xfrm>
            <a:off x="11355388" y="2187575"/>
            <a:ext cx="0" cy="2760663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Gerader Verbinder 225"/>
          <p:cNvCxnSpPr/>
          <p:nvPr>
            <p:custDataLst>
              <p:tags r:id="rId19"/>
            </p:custDataLst>
          </p:nvPr>
        </p:nvCxnSpPr>
        <p:spPr bwMode="auto">
          <a:xfrm>
            <a:off x="4314825" y="2187575"/>
            <a:ext cx="0" cy="2760663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>
            <p:custDataLst>
              <p:tags r:id="rId20"/>
            </p:custDataLst>
          </p:nvPr>
        </p:nvCxnSpPr>
        <p:spPr bwMode="auto">
          <a:xfrm>
            <a:off x="8229600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>
            <p:custDataLst>
              <p:tags r:id="rId21"/>
            </p:custDataLst>
          </p:nvPr>
        </p:nvCxnSpPr>
        <p:spPr bwMode="auto">
          <a:xfrm>
            <a:off x="5102225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Gerader Verbinder 232"/>
          <p:cNvCxnSpPr/>
          <p:nvPr>
            <p:custDataLst>
              <p:tags r:id="rId22"/>
            </p:custDataLst>
          </p:nvPr>
        </p:nvCxnSpPr>
        <p:spPr bwMode="auto">
          <a:xfrm>
            <a:off x="11853863" y="2187575"/>
            <a:ext cx="0" cy="2760663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Gerader Verbinder 227"/>
          <p:cNvCxnSpPr/>
          <p:nvPr>
            <p:custDataLst>
              <p:tags r:id="rId23"/>
            </p:custDataLst>
          </p:nvPr>
        </p:nvCxnSpPr>
        <p:spPr bwMode="auto">
          <a:xfrm>
            <a:off x="438150" y="2187575"/>
            <a:ext cx="0" cy="2760663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>
            <p:custDataLst>
              <p:tags r:id="rId24"/>
            </p:custDataLst>
          </p:nvPr>
        </p:nvCxnSpPr>
        <p:spPr bwMode="auto">
          <a:xfrm>
            <a:off x="10833100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>
            <p:custDataLst>
              <p:tags r:id="rId25"/>
            </p:custDataLst>
          </p:nvPr>
        </p:nvCxnSpPr>
        <p:spPr bwMode="auto">
          <a:xfrm>
            <a:off x="11090275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>
            <p:custDataLst>
              <p:tags r:id="rId26"/>
            </p:custDataLst>
          </p:nvPr>
        </p:nvCxnSpPr>
        <p:spPr bwMode="auto">
          <a:xfrm>
            <a:off x="10045700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>
            <p:custDataLst>
              <p:tags r:id="rId27"/>
            </p:custDataLst>
          </p:nvPr>
        </p:nvCxnSpPr>
        <p:spPr bwMode="auto">
          <a:xfrm>
            <a:off x="5873750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>
            <p:custDataLst>
              <p:tags r:id="rId28"/>
            </p:custDataLst>
          </p:nvPr>
        </p:nvCxnSpPr>
        <p:spPr bwMode="auto">
          <a:xfrm>
            <a:off x="6653213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>
            <p:custDataLst>
              <p:tags r:id="rId29"/>
            </p:custDataLst>
          </p:nvPr>
        </p:nvCxnSpPr>
        <p:spPr bwMode="auto">
          <a:xfrm>
            <a:off x="7440613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>
            <p:custDataLst>
              <p:tags r:id="rId30"/>
            </p:custDataLst>
          </p:nvPr>
        </p:nvCxnSpPr>
        <p:spPr bwMode="auto">
          <a:xfrm>
            <a:off x="8999538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>
            <p:custDataLst>
              <p:tags r:id="rId31"/>
            </p:custDataLst>
          </p:nvPr>
        </p:nvCxnSpPr>
        <p:spPr bwMode="auto">
          <a:xfrm>
            <a:off x="9779000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>
            <p:custDataLst>
              <p:tags r:id="rId32"/>
            </p:custDataLst>
          </p:nvPr>
        </p:nvCxnSpPr>
        <p:spPr bwMode="auto">
          <a:xfrm>
            <a:off x="10567988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>
            <p:custDataLst>
              <p:tags r:id="rId33"/>
            </p:custDataLst>
          </p:nvPr>
        </p:nvCxnSpPr>
        <p:spPr bwMode="auto">
          <a:xfrm>
            <a:off x="4579938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>
            <p:custDataLst>
              <p:tags r:id="rId34"/>
            </p:custDataLst>
          </p:nvPr>
        </p:nvCxnSpPr>
        <p:spPr bwMode="auto">
          <a:xfrm>
            <a:off x="4837113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>
            <p:custDataLst>
              <p:tags r:id="rId35"/>
            </p:custDataLst>
          </p:nvPr>
        </p:nvCxnSpPr>
        <p:spPr bwMode="auto">
          <a:xfrm>
            <a:off x="5608638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>
            <p:custDataLst>
              <p:tags r:id="rId36"/>
            </p:custDataLst>
          </p:nvPr>
        </p:nvCxnSpPr>
        <p:spPr bwMode="auto">
          <a:xfrm>
            <a:off x="6130925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>
            <p:custDataLst>
              <p:tags r:id="rId37"/>
            </p:custDataLst>
          </p:nvPr>
        </p:nvCxnSpPr>
        <p:spPr bwMode="auto">
          <a:xfrm>
            <a:off x="6396038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>
            <p:custDataLst>
              <p:tags r:id="rId38"/>
            </p:custDataLst>
          </p:nvPr>
        </p:nvCxnSpPr>
        <p:spPr bwMode="auto">
          <a:xfrm>
            <a:off x="6918325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>
            <p:custDataLst>
              <p:tags r:id="rId39"/>
            </p:custDataLst>
          </p:nvPr>
        </p:nvCxnSpPr>
        <p:spPr bwMode="auto">
          <a:xfrm>
            <a:off x="7183438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>
            <p:custDataLst>
              <p:tags r:id="rId40"/>
            </p:custDataLst>
          </p:nvPr>
        </p:nvCxnSpPr>
        <p:spPr bwMode="auto">
          <a:xfrm>
            <a:off x="7707313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>
            <p:custDataLst>
              <p:tags r:id="rId41"/>
            </p:custDataLst>
          </p:nvPr>
        </p:nvCxnSpPr>
        <p:spPr bwMode="auto">
          <a:xfrm>
            <a:off x="7962900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>
            <p:custDataLst>
              <p:tags r:id="rId42"/>
            </p:custDataLst>
          </p:nvPr>
        </p:nvCxnSpPr>
        <p:spPr bwMode="auto">
          <a:xfrm>
            <a:off x="8494713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>
            <p:custDataLst>
              <p:tags r:id="rId43"/>
            </p:custDataLst>
          </p:nvPr>
        </p:nvCxnSpPr>
        <p:spPr bwMode="auto">
          <a:xfrm>
            <a:off x="8734425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>
            <p:custDataLst>
              <p:tags r:id="rId44"/>
            </p:custDataLst>
          </p:nvPr>
        </p:nvCxnSpPr>
        <p:spPr bwMode="auto">
          <a:xfrm>
            <a:off x="9256713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>
            <p:custDataLst>
              <p:tags r:id="rId45"/>
            </p:custDataLst>
          </p:nvPr>
        </p:nvCxnSpPr>
        <p:spPr bwMode="auto">
          <a:xfrm>
            <a:off x="9521825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>
            <p:custDataLst>
              <p:tags r:id="rId46"/>
            </p:custDataLst>
          </p:nvPr>
        </p:nvCxnSpPr>
        <p:spPr bwMode="auto">
          <a:xfrm>
            <a:off x="5368925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>
            <p:custDataLst>
              <p:tags r:id="rId47"/>
            </p:custDataLst>
          </p:nvPr>
        </p:nvCxnSpPr>
        <p:spPr bwMode="auto">
          <a:xfrm>
            <a:off x="10310813" y="2187575"/>
            <a:ext cx="0" cy="276066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>
            <p:custDataLst>
              <p:tags r:id="rId48"/>
            </p:custDataLst>
          </p:nvPr>
        </p:nvCxnSpPr>
        <p:spPr bwMode="auto">
          <a:xfrm>
            <a:off x="438150" y="3641725"/>
            <a:ext cx="11415713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>
            <p:custDataLst>
              <p:tags r:id="rId49"/>
            </p:custDataLst>
          </p:nvPr>
        </p:nvCxnSpPr>
        <p:spPr bwMode="auto">
          <a:xfrm>
            <a:off x="438150" y="4387850"/>
            <a:ext cx="11415713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Gerader Verbinder 229"/>
          <p:cNvCxnSpPr/>
          <p:nvPr>
            <p:custDataLst>
              <p:tags r:id="rId50"/>
            </p:custDataLst>
          </p:nvPr>
        </p:nvCxnSpPr>
        <p:spPr bwMode="auto">
          <a:xfrm>
            <a:off x="438150" y="4948238"/>
            <a:ext cx="1141571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Gerader Verbinder 228"/>
          <p:cNvCxnSpPr/>
          <p:nvPr>
            <p:custDataLst>
              <p:tags r:id="rId51"/>
            </p:custDataLst>
          </p:nvPr>
        </p:nvCxnSpPr>
        <p:spPr bwMode="auto">
          <a:xfrm>
            <a:off x="438150" y="2187575"/>
            <a:ext cx="1141571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文本占位符 2"/>
          <p:cNvSpPr/>
          <p:nvPr>
            <p:custDataLst>
              <p:tags r:id="rId52"/>
            </p:custDataLst>
          </p:nvPr>
        </p:nvSpPr>
        <p:spPr bwMode="auto">
          <a:xfrm>
            <a:off x="5102225" y="2235200"/>
            <a:ext cx="522288" cy="295275"/>
          </a:xfrm>
          <a:prstGeom prst="homePlate">
            <a:avLst>
              <a:gd name="adj" fmla="val 18280"/>
            </a:avLst>
          </a:prstGeom>
          <a:solidFill>
            <a:srgbClr val="00E420"/>
          </a:solidFill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</p:spPr>
        <p:txBody>
          <a:bodyPr vert="horz" wrap="none" lIns="90488" rIns="0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9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altLang="zh-CN" sz="1400" b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1" name="文本占位符 2"/>
          <p:cNvSpPr/>
          <p:nvPr>
            <p:custDataLst>
              <p:tags r:id="rId53"/>
            </p:custDataLst>
          </p:nvPr>
        </p:nvSpPr>
        <p:spPr bwMode="auto">
          <a:xfrm>
            <a:off x="6645275" y="4067175"/>
            <a:ext cx="1317625" cy="295275"/>
          </a:xfrm>
          <a:prstGeom prst="homePlate">
            <a:avLst>
              <a:gd name="adj" fmla="val 18280"/>
            </a:avLst>
          </a:prstGeom>
          <a:solidFill>
            <a:srgbClr val="00E420"/>
          </a:solidFill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</p:spPr>
        <p:txBody>
          <a:bodyPr vert="horz" wrap="none" lIns="90488" rIns="0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9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altLang="zh-CN" sz="1400" b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2" name="文本占位符 2"/>
          <p:cNvSpPr/>
          <p:nvPr>
            <p:custDataLst>
              <p:tags r:id="rId54"/>
            </p:custDataLst>
          </p:nvPr>
        </p:nvSpPr>
        <p:spPr bwMode="auto">
          <a:xfrm>
            <a:off x="5102225" y="2959100"/>
            <a:ext cx="1550988" cy="295275"/>
          </a:xfrm>
          <a:prstGeom prst="homePlate">
            <a:avLst>
              <a:gd name="adj" fmla="val 18280"/>
            </a:avLst>
          </a:prstGeom>
          <a:solidFill>
            <a:srgbClr val="00E420"/>
          </a:solidFill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</p:spPr>
        <p:txBody>
          <a:bodyPr vert="horz" wrap="none" lIns="90488" rIns="0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9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altLang="zh-CN" sz="1400" b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3" name="文本占位符 2"/>
          <p:cNvSpPr/>
          <p:nvPr>
            <p:custDataLst>
              <p:tags r:id="rId55"/>
            </p:custDataLst>
          </p:nvPr>
        </p:nvSpPr>
        <p:spPr bwMode="auto">
          <a:xfrm>
            <a:off x="8229600" y="4413250"/>
            <a:ext cx="1531938" cy="295275"/>
          </a:xfrm>
          <a:prstGeom prst="homePlate">
            <a:avLst>
              <a:gd name="adj" fmla="val 18280"/>
            </a:avLst>
          </a:prstGeom>
          <a:solidFill>
            <a:srgbClr val="00E420"/>
          </a:solidFill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</p:spPr>
        <p:txBody>
          <a:bodyPr vert="horz" wrap="none" lIns="90488" rIns="0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9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altLang="zh-CN" sz="1400" b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4" name="文本占位符 2"/>
          <p:cNvSpPr/>
          <p:nvPr>
            <p:custDataLst>
              <p:tags r:id="rId56"/>
            </p:custDataLst>
          </p:nvPr>
        </p:nvSpPr>
        <p:spPr bwMode="auto">
          <a:xfrm>
            <a:off x="5608638" y="2578100"/>
            <a:ext cx="1044575" cy="295275"/>
          </a:xfrm>
          <a:prstGeom prst="homePlate">
            <a:avLst>
              <a:gd name="adj" fmla="val 18280"/>
            </a:avLst>
          </a:prstGeom>
          <a:solidFill>
            <a:srgbClr val="00E420"/>
          </a:solidFill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</p:spPr>
        <p:txBody>
          <a:bodyPr vert="horz" wrap="none" lIns="90488" rIns="0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9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altLang="zh-CN" sz="1400" b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5" name="文本占位符 2"/>
          <p:cNvSpPr/>
          <p:nvPr>
            <p:custDataLst>
              <p:tags r:id="rId57"/>
            </p:custDataLst>
          </p:nvPr>
        </p:nvSpPr>
        <p:spPr bwMode="auto">
          <a:xfrm>
            <a:off x="5102225" y="3686175"/>
            <a:ext cx="2338388" cy="295275"/>
          </a:xfrm>
          <a:prstGeom prst="homePlate">
            <a:avLst>
              <a:gd name="adj" fmla="val 18280"/>
            </a:avLst>
          </a:prstGeom>
          <a:solidFill>
            <a:srgbClr val="00E420"/>
          </a:solidFill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</p:spPr>
        <p:txBody>
          <a:bodyPr vert="horz" wrap="none" lIns="90488" rIns="0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9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altLang="zh-CN" sz="1400" b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7" name="文本占位符 2"/>
          <p:cNvSpPr/>
          <p:nvPr>
            <p:custDataLst>
              <p:tags r:id="rId58"/>
            </p:custDataLst>
          </p:nvPr>
        </p:nvSpPr>
        <p:spPr bwMode="auto">
          <a:xfrm>
            <a:off x="6396038" y="3302000"/>
            <a:ext cx="1087438" cy="295275"/>
          </a:xfrm>
          <a:prstGeom prst="homePlate">
            <a:avLst>
              <a:gd name="adj" fmla="val 18280"/>
            </a:avLst>
          </a:prstGeom>
          <a:solidFill>
            <a:srgbClr val="00E420"/>
          </a:solidFill>
          <a:ln w="9525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 w="med" len="med"/>
            <a:tailEnd type="oval" w="med" len="med"/>
          </a:ln>
          <a:effectLst/>
        </p:spPr>
        <p:txBody>
          <a:bodyPr vert="horz" wrap="none" lIns="90488" rIns="0" anchor="ctr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9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altLang="zh-CN" sz="1400" b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Rectangle 11267"/>
          <p:cNvSpPr/>
          <p:nvPr>
            <p:custDataLst>
              <p:tags r:id="rId59"/>
            </p:custDataLst>
          </p:nvPr>
        </p:nvSpPr>
        <p:spPr bwMode="auto">
          <a:xfrm>
            <a:off x="10045700" y="4789488"/>
            <a:ext cx="1216025" cy="79375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69" name="Right Bracket 11268"/>
          <p:cNvSpPr/>
          <p:nvPr>
            <p:custDataLst>
              <p:tags r:id="rId60"/>
            </p:custDataLst>
          </p:nvPr>
        </p:nvSpPr>
        <p:spPr bwMode="auto">
          <a:xfrm rot="5400000">
            <a:off x="10590213" y="4337050"/>
            <a:ext cx="107950" cy="1403350"/>
          </a:xfrm>
          <a:prstGeom prst="rightBracket">
            <a:avLst>
              <a:gd name="adj" fmla="val 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70" name="Isosceles Triangle 11269"/>
          <p:cNvSpPr/>
          <p:nvPr>
            <p:custDataLst>
              <p:tags r:id="rId61"/>
            </p:custDataLst>
          </p:nvPr>
        </p:nvSpPr>
        <p:spPr bwMode="auto">
          <a:xfrm rot="10800000">
            <a:off x="10537825" y="5092700"/>
            <a:ext cx="212725" cy="10795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71" name="Isosceles Triangle 11270"/>
          <p:cNvSpPr/>
          <p:nvPr>
            <p:custDataLst>
              <p:tags r:id="rId62"/>
            </p:custDataLst>
          </p:nvPr>
        </p:nvSpPr>
        <p:spPr bwMode="gray">
          <a:xfrm>
            <a:off x="5551488" y="2325688"/>
            <a:ext cx="114300" cy="114300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72" name="Isosceles Triangle 11271"/>
          <p:cNvSpPr/>
          <p:nvPr>
            <p:custDataLst>
              <p:tags r:id="rId63"/>
            </p:custDataLst>
          </p:nvPr>
        </p:nvSpPr>
        <p:spPr bwMode="gray">
          <a:xfrm>
            <a:off x="6596063" y="3049588"/>
            <a:ext cx="114300" cy="114300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73" name="Isosceles Triangle 11272"/>
          <p:cNvSpPr/>
          <p:nvPr>
            <p:custDataLst>
              <p:tags r:id="rId64"/>
            </p:custDataLst>
          </p:nvPr>
        </p:nvSpPr>
        <p:spPr bwMode="gray">
          <a:xfrm>
            <a:off x="7426325" y="3392488"/>
            <a:ext cx="114300" cy="114300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74" name="Isosceles Triangle 11273"/>
          <p:cNvSpPr/>
          <p:nvPr>
            <p:custDataLst>
              <p:tags r:id="rId65"/>
            </p:custDataLst>
          </p:nvPr>
        </p:nvSpPr>
        <p:spPr bwMode="gray">
          <a:xfrm>
            <a:off x="6596063" y="2668588"/>
            <a:ext cx="114300" cy="114300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75" name="Isosceles Triangle 11274"/>
          <p:cNvSpPr/>
          <p:nvPr>
            <p:custDataLst>
              <p:tags r:id="rId66"/>
            </p:custDataLst>
          </p:nvPr>
        </p:nvSpPr>
        <p:spPr bwMode="gray">
          <a:xfrm>
            <a:off x="7426325" y="3776663"/>
            <a:ext cx="114300" cy="114300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76" name="Isosceles Triangle 11275"/>
          <p:cNvSpPr/>
          <p:nvPr>
            <p:custDataLst>
              <p:tags r:id="rId67"/>
            </p:custDataLst>
          </p:nvPr>
        </p:nvSpPr>
        <p:spPr bwMode="gray">
          <a:xfrm>
            <a:off x="7905750" y="4157663"/>
            <a:ext cx="114300" cy="114300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77" name="Isosceles Triangle 11276"/>
          <p:cNvSpPr/>
          <p:nvPr>
            <p:custDataLst>
              <p:tags r:id="rId68"/>
            </p:custDataLst>
          </p:nvPr>
        </p:nvSpPr>
        <p:spPr bwMode="gray">
          <a:xfrm>
            <a:off x="9721850" y="4503738"/>
            <a:ext cx="114300" cy="114300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78" name="Oval 11277"/>
          <p:cNvSpPr/>
          <p:nvPr>
            <p:custDataLst>
              <p:tags r:id="rId69"/>
            </p:custDataLst>
          </p:nvPr>
        </p:nvSpPr>
        <p:spPr bwMode="auto">
          <a:xfrm>
            <a:off x="11512550" y="4460875"/>
            <a:ext cx="187325" cy="18732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79" name="Oval 11278"/>
          <p:cNvSpPr/>
          <p:nvPr>
            <p:custDataLst>
              <p:tags r:id="rId70"/>
            </p:custDataLst>
          </p:nvPr>
        </p:nvSpPr>
        <p:spPr bwMode="auto">
          <a:xfrm>
            <a:off x="11512550" y="4737100"/>
            <a:ext cx="187325" cy="18732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tint val="100000"/>
                    <a:shade val="100000"/>
                    <a:satMod val="13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80" name="Textplatzhalter 2"/>
          <p:cNvSpPr/>
          <p:nvPr>
            <p:custDataLst>
              <p:tags r:id="rId71"/>
            </p:custDataLst>
          </p:nvPr>
        </p:nvSpPr>
        <p:spPr bwMode="auto">
          <a:xfrm>
            <a:off x="509588" y="3343275"/>
            <a:ext cx="2311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E1ADB921-C00B-4904-80B8-77F374F15C2E}" type="datetime'''''超导''''磁体''''悬''''''挂结构设''''''''''''计''''''''''及''''仿真'''">
              <a:rPr lang="zh-CN" altLang="en-US" sz="1400" smtClean="0"/>
            </a:fld>
            <a:endParaRPr lang="en-US" sz="1400" dirty="0"/>
          </a:p>
        </p:txBody>
      </p:sp>
      <p:sp useBgFill="1">
        <p:nvSpPr>
          <p:cNvPr id="11281" name="文本占位符 2"/>
          <p:cNvSpPr/>
          <p:nvPr>
            <p:custDataLst>
              <p:tags r:id="rId72"/>
            </p:custDataLst>
          </p:nvPr>
        </p:nvSpPr>
        <p:spPr bwMode="auto">
          <a:xfrm>
            <a:off x="7581900" y="3652838"/>
            <a:ext cx="788988" cy="361950"/>
          </a:xfrm>
          <a:prstGeom prst="rect">
            <a:avLst/>
          </a:prstGeom>
          <a:ln w="19050" cap="flat" cmpd="sng" algn="ctr">
            <a:noFill/>
            <a:prstDash val="solid"/>
            <a:miter lim="800000"/>
            <a:headEnd type="oval" w="med" len="med"/>
            <a:tailEnd type="oval" w="med" len="med"/>
          </a:ln>
          <a:effectLst/>
          <a:extLst>
            <a:ext uri="{91240B29-F687-4F45-9708-019B960494DF}">
              <a14:hiddenLine xmlns:a14="http://schemas.microsoft.com/office/drawing/2010/main" w="19050">
                <a:gradFill flip="none" rotWithShape="1">
                  <a:gsLst>
                    <a:gs pos="0">
                      <a:srgbClr val="9DC3E6"/>
                    </a:gs>
                    <a:gs pos="35000">
                      <a:schemeClr val="accent1">
                        <a:lumMod val="45000"/>
                        <a:lumOff val="55000"/>
                      </a:schemeClr>
                    </a:gs>
                    <a:gs pos="7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prstDash val="solid"/>
                <a:miter lim="800000"/>
                <a:headEnd type="oval" w="med" len="med"/>
                <a:tailEnd type="oval" w="med" len="med"/>
              </a14:hiddenLine>
            </a:ext>
          </a:extLst>
        </p:spPr>
        <p:txBody>
          <a:bodyPr vert="horz" wrap="none" lIns="0" tIns="0" rIns="0" bIns="0" anchor="t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9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fld id="{615C69B8-905F-4513-98FF-D554935F11C7}" type="datetime'''''''1''''''''''''''''''''''0''''/''6/202''''''''''5'''''">
              <a:rPr lang="de-DE" altLang="en-US" sz="1400" b="0" smtClean="0">
                <a:latin typeface="+mn-lt"/>
                <a:ea typeface="等线" panose="02010600030101010101" pitchFamily="2" charset="-122"/>
                <a:cs typeface="+mn-cs"/>
              </a:rPr>
            </a:fld>
            <a:endParaRPr lang="de-DE" altLang="zh-CN" sz="1400" b="0" dirty="0">
              <a:latin typeface="+mn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282" name="Textplatzhalter 2"/>
          <p:cNvSpPr/>
          <p:nvPr>
            <p:custDataLst>
              <p:tags r:id="rId73"/>
            </p:custDataLst>
          </p:nvPr>
        </p:nvSpPr>
        <p:spPr bwMode="auto">
          <a:xfrm>
            <a:off x="509588" y="3727450"/>
            <a:ext cx="3733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/>
              <a:t>超导磁体迫流和热虹吸两种情况下的有限元仿真</a:t>
            </a:r>
            <a:endParaRPr lang="zh-CN" altLang="en-US" sz="1400" dirty="0"/>
          </a:p>
        </p:txBody>
      </p:sp>
      <p:sp>
        <p:nvSpPr>
          <p:cNvPr id="11283" name="Textplatzhalter 2"/>
          <p:cNvSpPr/>
          <p:nvPr>
            <p:custDataLst>
              <p:tags r:id="rId74"/>
            </p:custDataLst>
          </p:nvPr>
        </p:nvSpPr>
        <p:spPr bwMode="auto">
          <a:xfrm>
            <a:off x="11426825" y="1951038"/>
            <a:ext cx="3556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/>
              <a:t>状态</a:t>
            </a:r>
            <a:endParaRPr lang="en-US" sz="1400" b="1" dirty="0"/>
          </a:p>
        </p:txBody>
      </p:sp>
      <p:sp>
        <p:nvSpPr>
          <p:cNvPr id="11284" name="Textplatzhalter 2"/>
          <p:cNvSpPr/>
          <p:nvPr>
            <p:custDataLst>
              <p:tags r:id="rId75"/>
            </p:custDataLst>
          </p:nvPr>
        </p:nvSpPr>
        <p:spPr bwMode="auto">
          <a:xfrm>
            <a:off x="509588" y="1951038"/>
            <a:ext cx="7112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/>
              <a:t>工作内容</a:t>
            </a:r>
            <a:endParaRPr lang="en-US" sz="1400" b="1" dirty="0"/>
          </a:p>
        </p:txBody>
      </p:sp>
      <p:sp>
        <p:nvSpPr>
          <p:cNvPr id="11285" name="Textplatzhalter 2"/>
          <p:cNvSpPr/>
          <p:nvPr>
            <p:custDataLst>
              <p:tags r:id="rId76"/>
            </p:custDataLst>
          </p:nvPr>
        </p:nvSpPr>
        <p:spPr bwMode="auto">
          <a:xfrm>
            <a:off x="509588" y="4730750"/>
            <a:ext cx="2311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ea typeface="宋体" panose="02010600030101010101" pitchFamily="2" charset="-122"/>
              </a:rPr>
              <a:t>超导磁体内绕式绕线机的设计</a:t>
            </a:r>
            <a:endParaRPr lang="en-US" sz="1400" dirty="0">
              <a:ea typeface="宋体" panose="02010600030101010101" pitchFamily="2" charset="-122"/>
            </a:endParaRPr>
          </a:p>
        </p:txBody>
      </p:sp>
      <p:sp>
        <p:nvSpPr>
          <p:cNvPr id="11286" name="Textplatzhalter 2"/>
          <p:cNvSpPr/>
          <p:nvPr>
            <p:custDataLst>
              <p:tags r:id="rId77"/>
            </p:custDataLst>
          </p:nvPr>
        </p:nvSpPr>
        <p:spPr bwMode="auto">
          <a:xfrm>
            <a:off x="509588" y="4108450"/>
            <a:ext cx="17780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D954AA40-CE78-4F31-9707-BEB154627618}" type="datetime'超导''磁''体''''''''''''''''''低温''''''''''''''''''载''荷''计算'">
              <a:rPr lang="zh-CN" altLang="en-US" sz="1400" smtClean="0"/>
            </a:fld>
            <a:endParaRPr lang="en-US" sz="1400" dirty="0"/>
          </a:p>
        </p:txBody>
      </p:sp>
      <p:sp useBgFill="1">
        <p:nvSpPr>
          <p:cNvPr id="11287" name="文本占位符 2"/>
          <p:cNvSpPr/>
          <p:nvPr>
            <p:custDataLst>
              <p:tags r:id="rId78"/>
            </p:custDataLst>
          </p:nvPr>
        </p:nvSpPr>
        <p:spPr bwMode="auto">
          <a:xfrm>
            <a:off x="5707063" y="2201863"/>
            <a:ext cx="695325" cy="361950"/>
          </a:xfrm>
          <a:prstGeom prst="rect">
            <a:avLst/>
          </a:prstGeom>
          <a:ln w="19050" cap="flat" cmpd="sng" algn="ctr">
            <a:noFill/>
            <a:prstDash val="solid"/>
            <a:miter lim="800000"/>
            <a:headEnd type="oval" w="med" len="med"/>
            <a:tailEnd type="oval" w="med" len="med"/>
          </a:ln>
          <a:effectLst/>
          <a:extLst>
            <a:ext uri="{91240B29-F687-4F45-9708-019B960494DF}">
              <a14:hiddenLine xmlns:a14="http://schemas.microsoft.com/office/drawing/2010/main" w="19050">
                <a:gradFill flip="none" rotWithShape="1">
                  <a:gsLst>
                    <a:gs pos="0">
                      <a:srgbClr val="9DC3E6"/>
                    </a:gs>
                    <a:gs pos="35000">
                      <a:schemeClr val="accent1">
                        <a:lumMod val="45000"/>
                        <a:lumOff val="55000"/>
                      </a:schemeClr>
                    </a:gs>
                    <a:gs pos="7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prstDash val="solid"/>
                <a:miter lim="800000"/>
                <a:headEnd type="oval" w="med" len="med"/>
                <a:tailEnd type="oval" w="med" len="med"/>
              </a14:hiddenLine>
            </a:ext>
          </a:extLst>
        </p:spPr>
        <p:txBody>
          <a:bodyPr vert="horz" wrap="none" lIns="0" tIns="0" rIns="0" bIns="0" anchor="t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9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fld id="{1685D28D-D42B-4E59-B0C2-1D8B2E057F54}" type="datetime'''''''3''''''/''''''''''''1''/''''''''''''''''2''''0''2''''5'">
              <a:rPr lang="de-DE" altLang="en-US" sz="1400" b="0" smtClean="0">
                <a:latin typeface="+mn-lt"/>
                <a:ea typeface="等线" panose="02010600030101010101" pitchFamily="2" charset="-122"/>
                <a:cs typeface="+mn-cs"/>
              </a:rPr>
            </a:fld>
            <a:endParaRPr lang="de-DE" altLang="zh-CN" sz="1400" b="0" dirty="0">
              <a:latin typeface="+mn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288" name="Textplatzhalter 2"/>
          <p:cNvSpPr/>
          <p:nvPr>
            <p:custDataLst>
              <p:tags r:id="rId79"/>
            </p:custDataLst>
          </p:nvPr>
        </p:nvSpPr>
        <p:spPr bwMode="auto">
          <a:xfrm>
            <a:off x="509588" y="4454525"/>
            <a:ext cx="118268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ea typeface="宋体" panose="02010600030101010101" pitchFamily="2" charset="-122"/>
              </a:rPr>
              <a:t>DSSM TDR</a:t>
            </a:r>
            <a:r>
              <a:rPr lang="zh-CN" altLang="en-US" sz="1400" dirty="0">
                <a:ea typeface="宋体" panose="02010600030101010101" pitchFamily="2" charset="-122"/>
              </a:rPr>
              <a:t>撰写</a:t>
            </a:r>
            <a:endParaRPr lang="en-US" sz="1400" dirty="0">
              <a:ea typeface="宋体" panose="02010600030101010101" pitchFamily="2" charset="-122"/>
            </a:endParaRPr>
          </a:p>
        </p:txBody>
      </p:sp>
      <p:sp>
        <p:nvSpPr>
          <p:cNvPr id="11289" name="Textplatzhalter 2"/>
          <p:cNvSpPr/>
          <p:nvPr>
            <p:custDataLst>
              <p:tags r:id="rId80"/>
            </p:custDataLst>
          </p:nvPr>
        </p:nvSpPr>
        <p:spPr bwMode="auto">
          <a:xfrm>
            <a:off x="509588" y="2276475"/>
            <a:ext cx="2311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F55A508E-FD48-4F90-A06B-6C9E67E35A71}" type="datetime'超导磁''''体磁''''''''''''''场''''计算''''''''及''优''化''''设''计'''''">
              <a:rPr lang="zh-CN" altLang="en-US" sz="1400" smtClean="0"/>
            </a:fld>
            <a:endParaRPr lang="en-US" sz="1400" dirty="0"/>
          </a:p>
        </p:txBody>
      </p:sp>
      <p:sp useBgFill="1">
        <p:nvSpPr>
          <p:cNvPr id="11290" name="文本占位符 2"/>
          <p:cNvSpPr/>
          <p:nvPr>
            <p:custDataLst>
              <p:tags r:id="rId81"/>
            </p:custDataLst>
          </p:nvPr>
        </p:nvSpPr>
        <p:spPr bwMode="auto">
          <a:xfrm>
            <a:off x="6751638" y="2544763"/>
            <a:ext cx="695325" cy="361950"/>
          </a:xfrm>
          <a:prstGeom prst="rect">
            <a:avLst/>
          </a:prstGeom>
          <a:ln w="19050" cap="flat" cmpd="sng" algn="ctr">
            <a:noFill/>
            <a:prstDash val="solid"/>
            <a:miter lim="800000"/>
            <a:headEnd type="oval" w="med" len="med"/>
            <a:tailEnd type="oval" w="med" len="med"/>
          </a:ln>
          <a:effectLst/>
          <a:extLst>
            <a:ext uri="{91240B29-F687-4F45-9708-019B960494DF}">
              <a14:hiddenLine xmlns:a14="http://schemas.microsoft.com/office/drawing/2010/main" w="19050">
                <a:gradFill flip="none" rotWithShape="1">
                  <a:gsLst>
                    <a:gs pos="0">
                      <a:srgbClr val="9DC3E6"/>
                    </a:gs>
                    <a:gs pos="35000">
                      <a:schemeClr val="accent1">
                        <a:lumMod val="45000"/>
                        <a:lumOff val="55000"/>
                      </a:schemeClr>
                    </a:gs>
                    <a:gs pos="7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prstDash val="solid"/>
                <a:miter lim="800000"/>
                <a:headEnd type="oval" w="med" len="med"/>
                <a:tailEnd type="oval" w="med" len="med"/>
              </a14:hiddenLine>
            </a:ext>
          </a:extLst>
        </p:spPr>
        <p:txBody>
          <a:bodyPr vert="horz" wrap="none" lIns="0" tIns="0" rIns="0" bIns="0" anchor="t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9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de-DE" sz="1400" b="0" dirty="0">
                <a:latin typeface="+mn-lt"/>
                <a:ea typeface="等线" panose="02010600030101010101" pitchFamily="2" charset="-122"/>
                <a:cs typeface="+mn-cs"/>
              </a:rPr>
              <a:t>4/1/2025</a:t>
            </a:r>
            <a:endParaRPr lang="en-US" altLang="de-DE" sz="1400" b="0" dirty="0">
              <a:latin typeface="+mn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291" name="文本占位符 2"/>
          <p:cNvSpPr/>
          <p:nvPr>
            <p:custDataLst>
              <p:tags r:id="rId82"/>
            </p:custDataLst>
          </p:nvPr>
        </p:nvSpPr>
        <p:spPr bwMode="auto">
          <a:xfrm>
            <a:off x="9877425" y="4379913"/>
            <a:ext cx="695325" cy="36195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  <a:headEnd type="oval" w="med" len="med"/>
            <a:tailEnd type="oval" w="med" len="med"/>
          </a:ln>
          <a:effectLst/>
        </p:spPr>
        <p:txBody>
          <a:bodyPr vert="horz" wrap="none" lIns="0" tIns="0" rIns="0" bIns="0" anchor="t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9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fld id="{0F9D5487-DC2C-4467-A9C0-68BB4210E19E}" type="datetime'''''7''/''''''''''1''''''''''''''''''''''/20''''''2''6'''''">
              <a:rPr lang="de-DE" altLang="en-US" sz="1400" b="0" smtClean="0">
                <a:effectLst/>
                <a:latin typeface="+mn-lt"/>
                <a:ea typeface="等线" panose="02010600030101010101" pitchFamily="2" charset="-122"/>
                <a:cs typeface="+mn-cs"/>
              </a:rPr>
            </a:fld>
            <a:endParaRPr lang="en-US" altLang="de-DE" sz="1400" b="0" dirty="0">
              <a:latin typeface="+mn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292" name="Textplatzhalter 2"/>
          <p:cNvSpPr/>
          <p:nvPr>
            <p:custDataLst>
              <p:tags r:id="rId83"/>
            </p:custDataLst>
          </p:nvPr>
        </p:nvSpPr>
        <p:spPr bwMode="auto">
          <a:xfrm>
            <a:off x="509588" y="2619375"/>
            <a:ext cx="17780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EF0C3DE2-CC59-444E-A40D-146CA372A409}" type="datetime'''''''超''导''''''电缆''''''的''''''''''''计''''''''''算''及选''型'''">
              <a:rPr lang="zh-CN" altLang="en-US" sz="1400" smtClean="0"/>
            </a:fld>
            <a:endParaRPr lang="en-US" sz="1400" dirty="0"/>
          </a:p>
        </p:txBody>
      </p:sp>
      <p:sp useBgFill="1">
        <p:nvSpPr>
          <p:cNvPr id="11293" name="文本占位符 2"/>
          <p:cNvSpPr/>
          <p:nvPr>
            <p:custDataLst>
              <p:tags r:id="rId84"/>
            </p:custDataLst>
          </p:nvPr>
        </p:nvSpPr>
        <p:spPr bwMode="auto">
          <a:xfrm>
            <a:off x="8061325" y="4033838"/>
            <a:ext cx="788988" cy="361950"/>
          </a:xfrm>
          <a:prstGeom prst="rect">
            <a:avLst/>
          </a:prstGeom>
          <a:ln w="19050" cap="flat" cmpd="sng" algn="ctr">
            <a:noFill/>
            <a:prstDash val="solid"/>
            <a:miter lim="800000"/>
            <a:headEnd type="oval" w="med" len="med"/>
            <a:tailEnd type="oval" w="med" len="med"/>
          </a:ln>
          <a:effectLst/>
          <a:extLst>
            <a:ext uri="{91240B29-F687-4F45-9708-019B960494DF}">
              <a14:hiddenLine xmlns:a14="http://schemas.microsoft.com/office/drawing/2010/main" w="19050">
                <a:gradFill flip="none" rotWithShape="1">
                  <a:gsLst>
                    <a:gs pos="0">
                      <a:srgbClr val="9DC3E6"/>
                    </a:gs>
                    <a:gs pos="35000">
                      <a:schemeClr val="accent1">
                        <a:lumMod val="45000"/>
                        <a:lumOff val="55000"/>
                      </a:schemeClr>
                    </a:gs>
                    <a:gs pos="7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prstDash val="solid"/>
                <a:miter lim="800000"/>
                <a:headEnd type="oval" w="med" len="med"/>
                <a:tailEnd type="oval" w="med" len="med"/>
              </a14:hiddenLine>
            </a:ext>
          </a:extLst>
        </p:spPr>
        <p:txBody>
          <a:bodyPr vert="horz" wrap="none" lIns="0" tIns="0" rIns="0" bIns="0" anchor="t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9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fld id="{9706F8F1-4486-4324-9330-42529E9B5FC6}" type="datetime'12''''''''''''''/1''''''/2''''''0''''''''''25'''''''''">
              <a:rPr lang="de-DE" altLang="en-US" sz="1400" b="0" smtClean="0">
                <a:latin typeface="+mn-lt"/>
                <a:ea typeface="等线" panose="02010600030101010101" pitchFamily="2" charset="-122"/>
                <a:cs typeface="+mn-cs"/>
              </a:rPr>
            </a:fld>
            <a:endParaRPr lang="en-US" altLang="de-DE" sz="1400" b="0" dirty="0">
              <a:latin typeface="+mn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294" name="Text Placeholder 2"/>
          <p:cNvSpPr/>
          <p:nvPr>
            <p:custDataLst>
              <p:tags r:id="rId85"/>
            </p:custDataLst>
          </p:nvPr>
        </p:nvSpPr>
        <p:spPr bwMode="auto">
          <a:xfrm>
            <a:off x="11512550" y="3006725"/>
            <a:ext cx="188913" cy="188913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de-DE" altLang="zh-CN" sz="1865">
                <a:sym typeface="Wingdings" panose="05000000000000000000" pitchFamily="2" charset="2"/>
              </a:rPr>
              <a:t></a:t>
            </a:r>
            <a:endParaRPr lang="de-DE" altLang="zh-CN" sz="1865" dirty="0">
              <a:sym typeface="Wingdings" panose="05000000000000000000" pitchFamily="2" charset="2"/>
            </a:endParaRPr>
          </a:p>
        </p:txBody>
      </p:sp>
      <p:sp>
        <p:nvSpPr>
          <p:cNvPr id="11295" name="Text Placeholder 2"/>
          <p:cNvSpPr/>
          <p:nvPr>
            <p:custDataLst>
              <p:tags r:id="rId86"/>
            </p:custDataLst>
          </p:nvPr>
        </p:nvSpPr>
        <p:spPr bwMode="auto">
          <a:xfrm>
            <a:off x="11512550" y="3349625"/>
            <a:ext cx="188913" cy="188913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de-DE" altLang="zh-CN" sz="1865">
                <a:sym typeface="Wingdings" panose="05000000000000000000" pitchFamily="2" charset="2"/>
              </a:rPr>
              <a:t></a:t>
            </a:r>
            <a:endParaRPr lang="de-DE" altLang="zh-CN" sz="1865" dirty="0">
              <a:sym typeface="Wingdings" panose="05000000000000000000" pitchFamily="2" charset="2"/>
            </a:endParaRPr>
          </a:p>
        </p:txBody>
      </p:sp>
      <p:sp>
        <p:nvSpPr>
          <p:cNvPr id="11296" name="Text Placeholder 2"/>
          <p:cNvSpPr/>
          <p:nvPr>
            <p:custDataLst>
              <p:tags r:id="rId87"/>
            </p:custDataLst>
          </p:nvPr>
        </p:nvSpPr>
        <p:spPr bwMode="auto">
          <a:xfrm>
            <a:off x="11512550" y="3733800"/>
            <a:ext cx="188913" cy="188913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de-DE" altLang="zh-CN" sz="1865">
                <a:sym typeface="Wingdings" panose="05000000000000000000" pitchFamily="2" charset="2"/>
              </a:rPr>
              <a:t></a:t>
            </a:r>
            <a:endParaRPr lang="de-DE" altLang="zh-CN" sz="1865" dirty="0">
              <a:sym typeface="Wingdings" panose="05000000000000000000" pitchFamily="2" charset="2"/>
            </a:endParaRPr>
          </a:p>
        </p:txBody>
      </p:sp>
      <p:sp>
        <p:nvSpPr>
          <p:cNvPr id="11297" name="Text Placeholder 2"/>
          <p:cNvSpPr/>
          <p:nvPr>
            <p:custDataLst>
              <p:tags r:id="rId88"/>
            </p:custDataLst>
          </p:nvPr>
        </p:nvSpPr>
        <p:spPr bwMode="auto">
          <a:xfrm>
            <a:off x="11512550" y="4114800"/>
            <a:ext cx="188913" cy="188913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de-DE" altLang="zh-CN" sz="1865">
                <a:sym typeface="Wingdings" panose="05000000000000000000" pitchFamily="2" charset="2"/>
              </a:rPr>
              <a:t></a:t>
            </a:r>
            <a:endParaRPr lang="de-DE" altLang="zh-CN" sz="1865" dirty="0">
              <a:sym typeface="Wingdings" panose="05000000000000000000" pitchFamily="2" charset="2"/>
            </a:endParaRPr>
          </a:p>
        </p:txBody>
      </p:sp>
      <p:sp>
        <p:nvSpPr>
          <p:cNvPr id="11298" name="Text Placeholder 2"/>
          <p:cNvSpPr/>
          <p:nvPr>
            <p:custDataLst>
              <p:tags r:id="rId89"/>
            </p:custDataLst>
          </p:nvPr>
        </p:nvSpPr>
        <p:spPr bwMode="auto">
          <a:xfrm>
            <a:off x="11512550" y="2282825"/>
            <a:ext cx="188913" cy="188913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de-DE" altLang="zh-CN" sz="1865">
                <a:sym typeface="Wingdings" panose="05000000000000000000" pitchFamily="2" charset="2"/>
              </a:rPr>
              <a:t></a:t>
            </a:r>
            <a:endParaRPr lang="de-DE" altLang="zh-CN" sz="1865" dirty="0">
              <a:sym typeface="Wingdings" panose="05000000000000000000" pitchFamily="2" charset="2"/>
            </a:endParaRPr>
          </a:p>
        </p:txBody>
      </p:sp>
      <p:sp useBgFill="1">
        <p:nvSpPr>
          <p:cNvPr id="11299" name="文本占位符 2"/>
          <p:cNvSpPr/>
          <p:nvPr>
            <p:custDataLst>
              <p:tags r:id="rId90"/>
            </p:custDataLst>
          </p:nvPr>
        </p:nvSpPr>
        <p:spPr bwMode="auto">
          <a:xfrm>
            <a:off x="6751638" y="2925763"/>
            <a:ext cx="695325" cy="361950"/>
          </a:xfrm>
          <a:prstGeom prst="rect">
            <a:avLst/>
          </a:prstGeom>
          <a:ln w="19050" cap="flat" cmpd="sng" algn="ctr">
            <a:noFill/>
            <a:prstDash val="solid"/>
            <a:miter lim="800000"/>
            <a:headEnd type="oval" w="med" len="med"/>
            <a:tailEnd type="oval" w="med" len="med"/>
          </a:ln>
          <a:effectLst/>
          <a:extLst>
            <a:ext uri="{91240B29-F687-4F45-9708-019B960494DF}">
              <a14:hiddenLine xmlns:a14="http://schemas.microsoft.com/office/drawing/2010/main" w="19050">
                <a:gradFill flip="none" rotWithShape="1">
                  <a:gsLst>
                    <a:gs pos="0">
                      <a:srgbClr val="9DC3E6"/>
                    </a:gs>
                    <a:gs pos="35000">
                      <a:schemeClr val="accent1">
                        <a:lumMod val="45000"/>
                        <a:lumOff val="55000"/>
                      </a:schemeClr>
                    </a:gs>
                    <a:gs pos="7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prstDash val="solid"/>
                <a:miter lim="800000"/>
                <a:headEnd type="oval" w="med" len="med"/>
                <a:tailEnd type="oval" w="med" len="med"/>
              </a14:hiddenLine>
            </a:ext>
          </a:extLst>
        </p:spPr>
        <p:txBody>
          <a:bodyPr vert="horz" wrap="none" lIns="0" tIns="0" rIns="0" bIns="0" anchor="t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9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fld id="{4CFAFDCC-3B29-44B7-95E0-85E101F1060C}" type="datetime'7''''''''''/1''/''''''''''''''''''''''''2''''''''''''''0''25'">
              <a:rPr lang="de-DE" altLang="en-US" sz="1400" b="0" smtClean="0">
                <a:latin typeface="+mn-lt"/>
                <a:ea typeface="等线" panose="02010600030101010101" pitchFamily="2" charset="-122"/>
                <a:cs typeface="+mn-cs"/>
              </a:rPr>
            </a:fld>
            <a:endParaRPr lang="de-DE" altLang="zh-CN" sz="1400" b="0" dirty="0">
              <a:latin typeface="+mn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300" name="Text Placeholder 2"/>
          <p:cNvSpPr/>
          <p:nvPr>
            <p:custDataLst>
              <p:tags r:id="rId91"/>
            </p:custDataLst>
          </p:nvPr>
        </p:nvSpPr>
        <p:spPr bwMode="auto">
          <a:xfrm>
            <a:off x="9761538" y="5218113"/>
            <a:ext cx="17653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t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buNone/>
            </a:pPr>
            <a:fld id="{624ED158-5802-4F1F-941F-3C5F7B27DA89}" type="datetime'''''''''''''''''''7/20/''''''''''2''''02''''''''''6'''''''''">
              <a:rPr lang="de-DE" altLang="en-US" sz="1400" smtClean="0">
                <a:latin typeface="+mn-lt"/>
                <a:ea typeface="+mn-ea"/>
                <a:cs typeface="+mn-cs"/>
              </a:rPr>
            </a:fld>
            <a:r>
              <a:rPr lang="de-DE" altLang="en-US" sz="1400">
                <a:effectLst/>
                <a:latin typeface="+mn-lt"/>
                <a:ea typeface="+mn-ea"/>
                <a:cs typeface="+mn-cs"/>
              </a:rPr>
              <a:t> - </a:t>
            </a:r>
            <a:fld id="{A8378DA6-72B1-41F5-840E-B48B991601E7}" type="datetime'''''''''2''''''''''''''''''''''''''''''''/1''0/2''0''27'">
              <a:rPr lang="de-DE" altLang="en-US" sz="1400" smtClean="0">
                <a:latin typeface="+mn-lt"/>
                <a:ea typeface="+mn-ea"/>
                <a:cs typeface="+mn-cs"/>
              </a:rPr>
            </a:fld>
            <a:endParaRPr lang="de-DE" altLang="zh-CN" sz="1400" dirty="0">
              <a:latin typeface="+mn-lt"/>
              <a:ea typeface="+mn-ea"/>
              <a:cs typeface="+mn-cs"/>
            </a:endParaRPr>
          </a:p>
        </p:txBody>
      </p:sp>
      <p:sp>
        <p:nvSpPr>
          <p:cNvPr id="11301" name="Textplatzhalter 2"/>
          <p:cNvSpPr/>
          <p:nvPr>
            <p:custDataLst>
              <p:tags r:id="rId92"/>
            </p:custDataLst>
          </p:nvPr>
        </p:nvSpPr>
        <p:spPr bwMode="auto">
          <a:xfrm>
            <a:off x="509588" y="3000375"/>
            <a:ext cx="24892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710" indent="-219710" algn="l" defTabSz="914400" rtl="0" eaLnBrk="1" latinLnBrk="0" hangingPunct="1">
              <a:lnSpc>
                <a:spcPts val="216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550"/>
              </a:lnSpc>
              <a:spcBef>
                <a:spcPts val="15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DB90BA0B-29A1-49E6-8B11-83A22EBE82CE}" type="datetime'''超导''磁体轭''''''''''''铁''''''及''超''''导''线''''受力分''''析'">
              <a:rPr lang="zh-CN" altLang="en-US" sz="1400" smtClean="0"/>
            </a:fld>
            <a:endParaRPr lang="en-US" sz="1400" dirty="0"/>
          </a:p>
        </p:txBody>
      </p:sp>
      <p:sp useBgFill="1">
        <p:nvSpPr>
          <p:cNvPr id="11302" name="文本占位符 2"/>
          <p:cNvSpPr/>
          <p:nvPr>
            <p:custDataLst>
              <p:tags r:id="rId93"/>
            </p:custDataLst>
          </p:nvPr>
        </p:nvSpPr>
        <p:spPr bwMode="auto">
          <a:xfrm>
            <a:off x="7581900" y="3268663"/>
            <a:ext cx="788988" cy="361950"/>
          </a:xfrm>
          <a:prstGeom prst="rect">
            <a:avLst/>
          </a:prstGeom>
          <a:ln w="19050" cap="flat" cmpd="sng" algn="ctr">
            <a:noFill/>
            <a:prstDash val="solid"/>
            <a:miter lim="800000"/>
            <a:headEnd type="oval" w="med" len="med"/>
            <a:tailEnd type="oval" w="med" len="med"/>
          </a:ln>
          <a:effectLst/>
          <a:extLst>
            <a:ext uri="{91240B29-F687-4F45-9708-019B960494DF}">
              <a14:hiddenLine xmlns:a14="http://schemas.microsoft.com/office/drawing/2010/main" w="19050">
                <a:gradFill flip="none" rotWithShape="1">
                  <a:gsLst>
                    <a:gs pos="0">
                      <a:srgbClr val="9DC3E6"/>
                    </a:gs>
                    <a:gs pos="35000">
                      <a:schemeClr val="accent1">
                        <a:lumMod val="45000"/>
                        <a:lumOff val="55000"/>
                      </a:schemeClr>
                    </a:gs>
                    <a:gs pos="7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prstDash val="solid"/>
                <a:miter lim="800000"/>
                <a:headEnd type="oval" w="med" len="med"/>
                <a:tailEnd type="oval" w="med" len="med"/>
              </a14:hiddenLine>
            </a:ext>
          </a:extLst>
        </p:spPr>
        <p:txBody>
          <a:bodyPr vert="horz" wrap="none" lIns="0" tIns="0" rIns="0" bIns="0" anchor="t">
            <a:no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9"/>
              </a:buBlip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fld id="{E4A6DAED-1B88-48A3-8297-2BFA1DB0855A}" type="datetime'''''''''1''''''''0/6/''''''''''2''''''''''''''0''2''5'''''''">
              <a:rPr lang="de-DE" altLang="en-US" sz="1400" b="0" smtClean="0">
                <a:latin typeface="+mn-lt"/>
                <a:ea typeface="等线" panose="02010600030101010101" pitchFamily="2" charset="-122"/>
                <a:cs typeface="+mn-cs"/>
              </a:rPr>
            </a:fld>
            <a:endParaRPr lang="de-DE" altLang="zh-CN" sz="1400" b="0" dirty="0">
              <a:latin typeface="+mn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303" name="Text Placeholder 2"/>
          <p:cNvSpPr/>
          <p:nvPr>
            <p:custDataLst>
              <p:tags r:id="rId94"/>
            </p:custDataLst>
          </p:nvPr>
        </p:nvSpPr>
        <p:spPr bwMode="auto">
          <a:xfrm>
            <a:off x="11512550" y="2625725"/>
            <a:ext cx="188913" cy="188913"/>
          </a:xfrm>
          <a:prstGeom prst="rect">
            <a:avLst/>
          </a:prstGeom>
          <a:noFill/>
          <a:ln w="9525" cmpd="sng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ctr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de-DE" altLang="zh-CN" sz="1865">
                <a:sym typeface="Wingdings" panose="05000000000000000000" pitchFamily="2" charset="2"/>
              </a:rPr>
              <a:t></a:t>
            </a:r>
            <a:endParaRPr lang="de-DE" altLang="zh-CN" sz="1865" dirty="0">
              <a:sym typeface="Wingdings" panose="05000000000000000000" pitchFamily="2" charset="2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384175" y="5178425"/>
            <a:ext cx="11674475" cy="1342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组员共</a:t>
            </a: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</a:rPr>
              <a:t>11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人，其中二人为博士生导师，一人为硕士生导师；</a:t>
            </a:r>
            <a:endParaRPr lang="en-US" altLang="zh-CN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四名顾问：超导磁体设计</a:t>
            </a: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</a:rPr>
              <a:t>_ 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张国庆研究员；低温工程设计</a:t>
            </a: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</a:rPr>
              <a:t>_ 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何崇超研究员</a:t>
            </a: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</a:rPr>
              <a:t>/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郑晶鑫博士；超导磁体失超保护设计</a:t>
            </a: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</a:rPr>
              <a:t>_ 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王梦琳博士。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2200" y="990600"/>
            <a:ext cx="4845685" cy="36506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90600"/>
            <a:ext cx="4471035" cy="368808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28600" y="990600"/>
            <a:ext cx="4471035" cy="36880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99635" y="990600"/>
            <a:ext cx="2568575" cy="36931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68210" y="988060"/>
            <a:ext cx="4638675" cy="36906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文本框 39"/>
              <p:cNvSpPr txBox="1"/>
              <p:nvPr/>
            </p:nvSpPr>
            <p:spPr>
              <a:xfrm>
                <a:off x="304800" y="5257800"/>
                <a:ext cx="11747770" cy="723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 fontAlgn="base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7030A0"/>
                  </a:buClr>
                  <a:buFont typeface="Wingdings" panose="05000000000000000000" charset="0"/>
                  <a:buChar char="Ø"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华文仿宋" panose="02010600040101010101" charset="-122"/>
                    <a:ea typeface="华文仿宋" panose="02010600040101010101" charset="-122"/>
                    <a:cs typeface="华文仿宋" panose="02010600040101010101" charset="-122"/>
                  </a:rPr>
                  <a:t>为满足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华文仿宋" panose="02010600040101010101" charset="-122"/>
                    <a:ea typeface="华文仿宋" panose="02010600040101010101" charset="-122"/>
                    <a:cs typeface="华文仿宋" panose="02010600040101010101" charset="-122"/>
                  </a:rPr>
                  <a:t>STCF </a:t>
                </a: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华文仿宋" panose="02010600040101010101" charset="-122"/>
                    <a:ea typeface="华文仿宋" panose="02010600040101010101" charset="-122"/>
                    <a:cs typeface="华文仿宋" panose="02010600040101010101" charset="-122"/>
                  </a:rPr>
                  <a:t>探测器磁体场型及缪子探测器的需求，极头的不断迭代及优化结果</a:t>
                </a:r>
                <a:r>
                  <a:rPr lang="zh-CN" altLang="en-US" b="1" noProof="0" dirty="0">
                    <a:solidFill>
                      <a:prstClr val="black"/>
                    </a:solidFill>
                    <a:latin typeface="华文仿宋" panose="02010600040101010101" charset="-122"/>
                    <a:ea typeface="华文仿宋" panose="02010600040101010101" charset="-122"/>
                    <a:cs typeface="华文仿宋" panose="02010600040101010101" charset="-122"/>
                  </a:rPr>
                  <a:t>（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  <a:cs typeface="+mn-lt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+mn-lt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+mn-lt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+mn-lt"/>
                              </a:rPr>
                              <m:t>𝑚𝑎𝑥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  <a:cs typeface="+mn-lt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+mn-lt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+mn-lt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+mn-lt"/>
                              </a:rPr>
                              <m:t>𝑚𝑖𝑛</m:t>
                            </m:r>
                          </m:sub>
                        </m:sSub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  <a:cs typeface="+mn-lt"/>
                          </a:rPr>
                          <m:t>2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+mn-lt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+mn-lt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+mn-lt"/>
                              </a:rPr>
                              <m:t>𝐴𝑣𝑒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dirty="0">
                    <a:cs typeface="+mn-lt"/>
                  </a:rPr>
                  <a:t>=4.41%</a:t>
                </a:r>
                <a:r>
                  <a:rPr lang="zh-CN" altLang="en-US" dirty="0">
                    <a:cs typeface="+mn-lt"/>
                  </a:rPr>
                  <a:t>）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endParaRPr>
              </a:p>
            </p:txBody>
          </p:sp>
        </mc:Choice>
        <mc:Fallback>
          <p:sp>
            <p:nvSpPr>
              <p:cNvPr id="40" name="文本框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257800"/>
                <a:ext cx="11747770" cy="723265"/>
              </a:xfrm>
              <a:prstGeom prst="rect">
                <a:avLst/>
              </a:prstGeom>
              <a:blipFill rotWithShape="1">
                <a:blip r:embed="rId3"/>
                <a:stretch>
                  <a:fillRect r="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标题 1"/>
          <p:cNvSpPr>
            <a:spLocks noGrp="1"/>
          </p:cNvSpPr>
          <p:nvPr/>
        </p:nvSpPr>
        <p:spPr>
          <a:xfrm>
            <a:off x="681414" y="217133"/>
            <a:ext cx="11566205" cy="644004"/>
          </a:xfrm>
          <a:prstGeom prst="rect">
            <a:avLst/>
          </a:prstGeom>
        </p:spPr>
        <p:txBody>
          <a:bodyPr tIns="72000" bIns="7200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kumimoji="1"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2. </a:t>
            </a:r>
            <a:r>
              <a:rPr kumimoji="1"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关键技术攻关</a:t>
            </a:r>
            <a:endParaRPr kumimoji="1"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</a:endParaRPr>
          </a:p>
          <a:p>
            <a:pPr lvl="0"/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-2.1 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STCF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探测器超导磁体极头优化</a:t>
            </a:r>
            <a:endParaRPr kumimoji="1" lang="zh-CN" alt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1000" y="4800600"/>
            <a:ext cx="672211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2667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Fig 1. STCF 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探测器磁体的二维场型优化分布（左）及三维轭铁处磁场分布（右）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 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467600" y="4800600"/>
            <a:ext cx="439928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2667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Fig 2. STCF 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探测器磁体桥式连接铁结构及磁场分布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1143000" y="2078355"/>
            <a:ext cx="294640" cy="2076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439545" y="1948815"/>
            <a:ext cx="78041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2667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极头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 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657600" y="1948815"/>
            <a:ext cx="78041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2667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极头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 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 flipH="1">
            <a:off x="3429000" y="2057400"/>
            <a:ext cx="294640" cy="2076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>
            <a:off x="1143000" y="3810000"/>
            <a:ext cx="294640" cy="2076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>
            <a:off x="3276600" y="3886200"/>
            <a:ext cx="294640" cy="2076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1521460" y="3667125"/>
            <a:ext cx="78041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2667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极头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 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571240" y="3680460"/>
            <a:ext cx="78041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2667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极头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 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pic>
        <p:nvPicPr>
          <p:cNvPr id="2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4770" y="974166"/>
            <a:ext cx="4712115" cy="3712133"/>
          </a:xfrm>
          <a:prstGeom prst="rect">
            <a:avLst/>
          </a:prstGeom>
          <a:solidFill>
            <a:srgbClr val="56F0F4"/>
          </a:solidFill>
          <a:ln w="19050">
            <a:noFill/>
          </a:ln>
        </p:spPr>
      </p:pic>
      <p:sp>
        <p:nvSpPr>
          <p:cNvPr id="4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616989" y="6343015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</a:fld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690370" y="5586095"/>
            <a:ext cx="362267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None/>
            </a:pPr>
            <a:r>
              <a:rPr lang="en-US" altLang="zh-CN" sz="14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STCF</a:t>
            </a:r>
            <a:r>
              <a:rPr lang="zh-CN" altLang="en-US" sz="14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探测器超导磁体磁场强度分布</a:t>
            </a:r>
            <a:endParaRPr lang="zh-CN" altLang="en-US" sz="1400" dirty="0"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sp>
        <p:nvSpPr>
          <p:cNvPr id="50" name="文本框 3"/>
          <p:cNvSpPr txBox="1"/>
          <p:nvPr/>
        </p:nvSpPr>
        <p:spPr>
          <a:xfrm>
            <a:off x="522605" y="207645"/>
            <a:ext cx="8956675" cy="929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kumimoji="1"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kumimoji="1"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关键技术攻关</a:t>
            </a:r>
            <a:endParaRPr kumimoji="1"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algn="l">
              <a:lnSpc>
                <a:spcPct val="90000"/>
              </a:lnSpc>
              <a:spcBef>
                <a:spcPct val="20000"/>
              </a:spcBef>
              <a:buClrTx/>
              <a:buSzTx/>
              <a:buFontTx/>
            </a:pP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-</a:t>
            </a:r>
            <a:r>
              <a:rPr lang="en-US" alt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 2.2 </a:t>
            </a: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多种方法计算电磁场的漏磁场的屏蔽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795" y="1561465"/>
            <a:ext cx="5456555" cy="40976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9925" y="4294505"/>
            <a:ext cx="58547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96520" lvl="1" indent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None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⑤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90370" y="1402715"/>
            <a:ext cx="4756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None/>
            </a:pPr>
            <a:r>
              <a:rPr lang="zh-CN" altLang="en-US" sz="2400" b="1" dirty="0">
                <a:latin typeface="Calibri" panose="020F0502020204030204" charset="0"/>
                <a:ea typeface="微软雅黑" panose="020B0503020204020204" pitchFamily="34" charset="-122"/>
                <a:sym typeface="+mn-ea"/>
              </a:rPr>
              <a:t>①</a:t>
            </a:r>
            <a:endParaRPr lang="zh-CN" altLang="en-US" sz="2400" b="1" dirty="0">
              <a:latin typeface="Calibri" panose="020F050202020403020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22830" y="1852295"/>
            <a:ext cx="4946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None/>
            </a:pPr>
            <a:r>
              <a:rPr lang="zh-CN" altLang="en-US" sz="2400" b="1" dirty="0">
                <a:latin typeface="Calibri" panose="020F0502020204030204" charset="0"/>
                <a:ea typeface="微软雅黑" panose="020B0503020204020204" pitchFamily="34" charset="-122"/>
                <a:sym typeface="+mn-ea"/>
              </a:rPr>
              <a:t>②</a:t>
            </a:r>
            <a:endParaRPr lang="zh-CN" altLang="en-US" sz="2400" b="1" dirty="0">
              <a:latin typeface="Calibri" panose="020F050202020403020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40100" y="3124835"/>
            <a:ext cx="5588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None/>
            </a:pPr>
            <a:r>
              <a:rPr lang="zh-CN" altLang="en-US" sz="2400" b="1" dirty="0">
                <a:latin typeface="Calibri" panose="020F0502020204030204" charset="0"/>
                <a:ea typeface="微软雅黑" panose="020B0503020204020204" pitchFamily="34" charset="-122"/>
                <a:sym typeface="+mn-ea"/>
              </a:rPr>
              <a:t>③</a:t>
            </a:r>
            <a:endParaRPr lang="zh-CN" altLang="en-US" sz="2400" b="1" dirty="0">
              <a:latin typeface="Calibri" panose="020F050202020403020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322830" y="4294505"/>
            <a:ext cx="549275" cy="5130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None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④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49620" y="1402715"/>
            <a:ext cx="6342380" cy="4720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lnSpc>
                <a:spcPct val="150000"/>
              </a:lnSpc>
              <a:buFont typeface="+mj-lt"/>
              <a:buNone/>
            </a:pPr>
            <a:r>
              <a:rPr lang="zh-CN" altLang="en-US" sz="20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仿真过程</a:t>
            </a:r>
            <a:r>
              <a:rPr lang="zh-CN" altLang="en-US" sz="20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：</a:t>
            </a:r>
            <a:endParaRPr lang="zh-CN" altLang="en-US" sz="2000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增加端部桥式链接铁；</a:t>
            </a:r>
            <a:endParaRPr lang="zh-CN" altLang="en-US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缩短端部轭与桶部轭铁之间的距离由</a:t>
            </a:r>
            <a:r>
              <a:rPr lang="en-US" altLang="zh-CN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85mm </a:t>
            </a: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到</a:t>
            </a:r>
            <a:r>
              <a:rPr lang="en-US" altLang="zh-CN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50mm;</a:t>
            </a:r>
            <a:endParaRPr lang="en-US" altLang="zh-CN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超导线绕线半径由</a:t>
            </a:r>
            <a:r>
              <a:rPr lang="en-US" altLang="zh-CN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1550mm</a:t>
            </a: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缩小到</a:t>
            </a:r>
            <a:r>
              <a:rPr lang="en-US" altLang="zh-CN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1525mm;</a:t>
            </a:r>
            <a:endParaRPr lang="en-US" altLang="zh-CN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端部轭铁与</a:t>
            </a:r>
            <a:r>
              <a:rPr lang="en-US" altLang="zh-CN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MDI</a:t>
            </a: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交界处开口直径</a:t>
            </a:r>
            <a:r>
              <a:rPr lang="en-US" altLang="zh-CN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1140mm</a:t>
            </a: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缩减之</a:t>
            </a:r>
            <a:r>
              <a:rPr lang="en-US" altLang="zh-CN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1080mm;</a:t>
            </a:r>
            <a:endParaRPr lang="en-US" altLang="zh-CN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在</a:t>
            </a:r>
            <a:r>
              <a:rPr lang="en-US" altLang="zh-CN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MDI</a:t>
            </a: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的空隙处增加屏蔽轭铁；</a:t>
            </a:r>
            <a:endParaRPr lang="zh-CN" altLang="en-US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在</a:t>
            </a:r>
            <a:r>
              <a:rPr lang="en-US" altLang="zh-CN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MDI</a:t>
            </a: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的空隙处增加主动匀场；</a:t>
            </a:r>
            <a:endParaRPr lang="zh-CN" altLang="en-US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端部轭铁从里到外的轭铁厚度最里两层由</a:t>
            </a:r>
            <a:r>
              <a:rPr lang="en-US" altLang="zh-CN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40mm</a:t>
            </a: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替换为</a:t>
            </a:r>
            <a:r>
              <a:rPr lang="en-US" altLang="zh-CN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60mm;</a:t>
            </a:r>
            <a:endParaRPr lang="en-US" altLang="zh-CN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>
              <a:lnSpc>
                <a:spcPct val="150000"/>
              </a:lnSpc>
              <a:buFont typeface="+mj-lt"/>
              <a:buNone/>
            </a:pPr>
            <a:r>
              <a:rPr lang="zh-CN" altLang="en-US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结论</a:t>
            </a: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：多种措施叠加后，距离对撞点中心线</a:t>
            </a:r>
            <a:r>
              <a:rPr lang="en-US" altLang="zh-CN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4.5</a:t>
            </a: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米处的漏磁场强由</a:t>
            </a:r>
            <a:r>
              <a:rPr lang="en-US" altLang="zh-CN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79Gs</a:t>
            </a: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到</a:t>
            </a:r>
            <a:r>
              <a:rPr lang="en-US" altLang="zh-CN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31Gs.</a:t>
            </a:r>
            <a:endParaRPr lang="en-US" altLang="zh-CN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83155" y="2699385"/>
            <a:ext cx="48895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None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⑦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88035" y="3988435"/>
            <a:ext cx="6496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None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⑥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616989" y="6343015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</a:fld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681414" y="217133"/>
            <a:ext cx="11566205" cy="644004"/>
          </a:xfrm>
          <a:prstGeom prst="rect">
            <a:avLst/>
          </a:prstGeom>
        </p:spPr>
        <p:txBody>
          <a:bodyPr tIns="72000" bIns="7200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kumimoji="1"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2. </a:t>
            </a:r>
            <a:r>
              <a:rPr kumimoji="1"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关键技术攻关</a:t>
            </a:r>
            <a:endParaRPr kumimoji="1"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</a:endParaRPr>
          </a:p>
          <a:p>
            <a: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-2.3 </a:t>
            </a:r>
            <a:r>
              <a:rPr kumimoji="1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探测器轭铁结构</a:t>
            </a:r>
            <a:r>
              <a:rPr kumimoji="1"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设计</a:t>
            </a:r>
            <a:endParaRPr kumimoji="1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72416" y="3850469"/>
          <a:ext cx="10814753" cy="2492546"/>
        </p:xfrm>
        <a:graphic>
          <a:graphicData uri="http://schemas.openxmlformats.org/drawingml/2006/table">
            <a:tbl>
              <a:tblPr/>
              <a:tblGrid>
                <a:gridCol w="1063991"/>
                <a:gridCol w="201598"/>
                <a:gridCol w="201599"/>
                <a:gridCol w="201598"/>
                <a:gridCol w="201599"/>
                <a:gridCol w="201598"/>
                <a:gridCol w="201599"/>
                <a:gridCol w="201599"/>
                <a:gridCol w="201598"/>
                <a:gridCol w="279998"/>
                <a:gridCol w="279604"/>
                <a:gridCol w="201993"/>
                <a:gridCol w="201400"/>
                <a:gridCol w="209764"/>
                <a:gridCol w="201599"/>
                <a:gridCol w="201599"/>
                <a:gridCol w="313596"/>
                <a:gridCol w="302399"/>
                <a:gridCol w="347197"/>
                <a:gridCol w="201599"/>
                <a:gridCol w="201598"/>
                <a:gridCol w="201599"/>
                <a:gridCol w="201599"/>
                <a:gridCol w="201598"/>
                <a:gridCol w="201599"/>
                <a:gridCol w="201598"/>
                <a:gridCol w="201400"/>
                <a:gridCol w="178266"/>
                <a:gridCol w="201599"/>
                <a:gridCol w="201599"/>
                <a:gridCol w="279997"/>
                <a:gridCol w="201599"/>
                <a:gridCol w="201599"/>
                <a:gridCol w="201598"/>
                <a:gridCol w="201599"/>
                <a:gridCol w="328529"/>
                <a:gridCol w="328530"/>
                <a:gridCol w="418131"/>
                <a:gridCol w="1243189"/>
              </a:tblGrid>
              <a:tr h="1521391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1" i="0" u="none" strike="noStrike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探测器简称</a:t>
                      </a:r>
                      <a:endParaRPr lang="zh-CN" altLang="en-US" sz="1000" b="1" i="0" u="none" strike="noStrike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15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桶部轭铁厚度</a:t>
                      </a:r>
                      <a:r>
                        <a:rPr lang="en-US" altLang="zh-CN" sz="1000" b="1" i="0" u="none" strike="noStrike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mm</a:t>
                      </a:r>
                      <a:endParaRPr lang="en-US" altLang="zh-CN" sz="1000" b="1" i="0" u="none" strike="noStrike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总厚度</a:t>
                      </a:r>
                      <a:r>
                        <a:rPr lang="en-US" sz="1000" b="1" i="0" u="none" strike="noStrike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mm</a:t>
                      </a:r>
                      <a:endParaRPr lang="en-US" sz="1000" b="1" i="0" u="none" strike="noStrike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vert="wordArt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空气间隙</a:t>
                      </a:r>
                      <a:r>
                        <a:rPr lang="en-US" sz="1000" b="1" i="0" u="none" strike="noStrike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mm</a:t>
                      </a:r>
                      <a:endParaRPr lang="en-US" sz="1000" b="1" i="0" u="none" strike="noStrike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vert="wordArt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桶部总厚度</a:t>
                      </a:r>
                      <a:r>
                        <a:rPr lang="en-US" sz="1000" b="1" i="0" u="none" strike="noStrike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mm</a:t>
                      </a:r>
                      <a:endParaRPr lang="en-US" sz="1000" b="1" i="0" u="none" strike="noStrike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vert="wordArt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16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端部轭铁厚度</a:t>
                      </a:r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mm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总厚度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mm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vert="wordArt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空气间隙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mm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vert="wordArt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端部总厚度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mm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vert="wordArt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备  注</a:t>
                      </a:r>
                      <a:endParaRPr lang="zh-CN" alt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3169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BESⅢ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80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80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80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1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560</a:t>
                      </a:r>
                      <a:endParaRPr lang="en-US" altLang="en-US" sz="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1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</a:t>
                      </a:r>
                      <a:endParaRPr lang="en-US" altLang="en-US" sz="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1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880</a:t>
                      </a:r>
                      <a:endParaRPr lang="en-US" altLang="en-US" sz="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80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80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2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</a:t>
                      </a:r>
                      <a:endParaRPr lang="en-US" altLang="en-US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2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</a:t>
                      </a:r>
                      <a:endParaRPr lang="en-US" altLang="en-US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1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430</a:t>
                      </a:r>
                      <a:endParaRPr lang="en-US" altLang="en-US" sz="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1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</a:t>
                      </a:r>
                      <a:endParaRPr lang="en-US" altLang="en-US" sz="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1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750</a:t>
                      </a:r>
                      <a:endParaRPr lang="en-US" altLang="en-US" sz="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桶部和端部轭铁各</a:t>
                      </a:r>
                      <a:r>
                        <a:rPr lang="en-US" altLang="zh-CN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层</a:t>
                      </a:r>
                      <a:endParaRPr lang="zh-CN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69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STCF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40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40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50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60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100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200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1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720</a:t>
                      </a:r>
                      <a:endParaRPr lang="en-US" altLang="en-US" sz="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1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</a:t>
                      </a:r>
                      <a:endParaRPr lang="en-US" altLang="en-US" sz="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1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1260</a:t>
                      </a:r>
                      <a:endParaRPr lang="en-US" altLang="en-US" sz="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40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40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50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60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100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150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1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700</a:t>
                      </a:r>
                      <a:endParaRPr lang="en-US" altLang="en-US" sz="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1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</a:t>
                      </a:r>
                      <a:endParaRPr lang="en-US" altLang="en-US" sz="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1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1225</a:t>
                      </a:r>
                      <a:endParaRPr lang="en-US" altLang="en-US" sz="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桶部</a:t>
                      </a:r>
                      <a:r>
                        <a:rPr lang="en-US" altLang="zh-CN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</a:t>
                      </a:r>
                      <a:r>
                        <a:rPr lang="zh-CN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层，端部</a:t>
                      </a:r>
                      <a:r>
                        <a:rPr lang="en-US" altLang="zh-CN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</a:t>
                      </a:r>
                      <a:r>
                        <a:rPr lang="zh-CN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层</a:t>
                      </a:r>
                      <a:endParaRPr lang="zh-CN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72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BELLEⅡ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1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705</a:t>
                      </a:r>
                      <a:endParaRPr lang="en-US" altLang="en-US" sz="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1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44</a:t>
                      </a:r>
                      <a:endParaRPr lang="en-US" altLang="en-US" sz="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1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1521</a:t>
                      </a:r>
                      <a:endParaRPr lang="en-US" altLang="en-US" sz="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</a:t>
                      </a:r>
                      <a:endParaRPr lang="en-US" altLang="en-US" sz="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1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705</a:t>
                      </a:r>
                      <a:endParaRPr lang="en-US" altLang="en-US" sz="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1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44</a:t>
                      </a:r>
                      <a:endParaRPr lang="en-US" altLang="en-US" sz="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en-US" sz="800" b="1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1321</a:t>
                      </a:r>
                      <a:endParaRPr lang="en-US" altLang="en-US" sz="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桶部又增加了</a:t>
                      </a:r>
                      <a:r>
                        <a:rPr lang="en-US" altLang="zh-CN" sz="800" b="0" i="0" u="none" strike="noStrike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200mm</a:t>
                      </a:r>
                      <a:r>
                        <a:rPr lang="zh-CN" altLang="en-US" sz="800" b="0" i="0" u="none" strike="noStrike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厚的磁回路轭铁</a:t>
                      </a:r>
                      <a:endParaRPr lang="zh-CN" altLang="en-US" sz="8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414" y="888860"/>
            <a:ext cx="4804986" cy="2941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946" y="1078044"/>
            <a:ext cx="5423354" cy="26253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616989" y="6343015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</a:fld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637303" y="282722"/>
            <a:ext cx="11380943" cy="644004"/>
          </a:xfrm>
          <a:prstGeom prst="rect">
            <a:avLst/>
          </a:prstGeom>
        </p:spPr>
        <p:txBody>
          <a:bodyPr tIns="72000" bIns="7200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kumimoji="1"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2. </a:t>
            </a:r>
            <a:r>
              <a:rPr kumimoji="1"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关键技术攻关</a:t>
            </a:r>
            <a:endParaRPr kumimoji="1"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</a:endParaRPr>
          </a:p>
          <a:p>
            <a:r>
              <a:rPr kumimoji="1"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-2.</a:t>
            </a:r>
            <a:r>
              <a:rPr kumimoji="1"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4 </a:t>
            </a:r>
            <a:r>
              <a:rPr kumimoji="1" lang="en-US" altLang="zh-CN" sz="240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STCF</a:t>
            </a:r>
            <a:r>
              <a:rPr kumimoji="1" sz="240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探测器超导磁体</a:t>
            </a:r>
            <a:r>
              <a:rPr kumimoji="1" lang="en-US" altLang="zh-CN" sz="240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+</a:t>
            </a:r>
            <a:r>
              <a:rPr kumimoji="1" sz="240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轭铁的漏磁场</a:t>
            </a:r>
            <a:r>
              <a:rPr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仿真研究</a:t>
            </a:r>
            <a:endParaRPr kumimoji="1" lang="en-US" altLang="zh-CN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04165" y="5025390"/>
            <a:ext cx="399542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Fig 1. </a:t>
            </a:r>
            <a:r>
              <a:rPr lang="zh-CN" altLang="en-US" sz="14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探测器磁体没有桥式连接结构的仿真结果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  </a:t>
            </a:r>
            <a:endParaRPr lang="en-US" sz="1600" dirty="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318000" y="5025390"/>
            <a:ext cx="401955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Fig 2.</a:t>
            </a:r>
            <a:r>
              <a:rPr lang="zh-CN" altLang="en-US" sz="14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探测器磁体桥式连接结构的仿真结果</a:t>
            </a:r>
            <a:r>
              <a:rPr lang="en-US" sz="16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 </a:t>
            </a:r>
            <a:endParaRPr lang="en-US" sz="160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117840" y="5025390"/>
            <a:ext cx="401955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Fig 3.</a:t>
            </a:r>
            <a:r>
              <a:rPr lang="zh-CN" altLang="en-US" sz="14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探测器磁体全封闭桥式连接结构的仿真结果</a:t>
            </a:r>
            <a:r>
              <a:rPr lang="en-US" sz="16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 </a:t>
            </a:r>
            <a:endParaRPr lang="en-US" sz="160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355" y="1278255"/>
            <a:ext cx="10984865" cy="356743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01320" y="5421630"/>
            <a:ext cx="12127230" cy="1436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lnSpc>
                <a:spcPct val="150000"/>
              </a:lnSpc>
              <a:buFont typeface="+mj-lt"/>
              <a:buNone/>
            </a:pP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结论：封闭式桥式连接铁</a:t>
            </a:r>
            <a:r>
              <a:rPr lang="en-US" altLang="zh-CN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en-US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优于</a:t>
            </a:r>
            <a:r>
              <a:rPr lang="en-US" altLang="zh-CN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敞开式桥式连接铁</a:t>
            </a:r>
            <a:r>
              <a:rPr lang="en-US" altLang="zh-CN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en-US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优于</a:t>
            </a:r>
            <a:r>
              <a:rPr lang="en-US" altLang="zh-CN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无连接铁结构</a:t>
            </a:r>
            <a:endParaRPr lang="zh-CN" altLang="en-US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indent="0">
              <a:lnSpc>
                <a:spcPct val="150000"/>
              </a:lnSpc>
              <a:buFont typeface="+mj-lt"/>
              <a:buNone/>
            </a:pPr>
            <a:r>
              <a:rPr lang="en-US" altLang="zh-CN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       </a:t>
            </a: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得到了满足加速器对漏磁场要求的解决方案，漏磁场控制在</a:t>
            </a:r>
            <a:r>
              <a:rPr lang="en-US" altLang="zh-CN" b="1" u="sng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8 </a:t>
            </a:r>
            <a:r>
              <a:rPr lang="en-US" altLang="zh-CN" b="1" u="sng" dirty="0" err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Gs</a:t>
            </a:r>
            <a:r>
              <a:rPr lang="en-US" altLang="zh-CN" b="1" u="sng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en-US" altLang="zh-CN" u="sng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@</a:t>
            </a:r>
            <a:r>
              <a:rPr lang="zh-CN" altLang="en-US" u="sng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距离</a:t>
            </a:r>
            <a:r>
              <a:rPr lang="en-US" altLang="zh-CN" u="sng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IP 4.5 m</a:t>
            </a:r>
            <a:r>
              <a:rPr lang="zh-CN" altLang="en-US" u="sng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处</a:t>
            </a:r>
            <a:r>
              <a:rPr lang="en-US" altLang="zh-CN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(&lt;10 </a:t>
            </a:r>
            <a:r>
              <a:rPr lang="en-US" altLang="zh-CN" dirty="0" err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Gs</a:t>
            </a: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漏磁场要求）</a:t>
            </a:r>
            <a:endParaRPr lang="zh-CN" altLang="en-US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616989" y="6343015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</a:fld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637303" y="282722"/>
            <a:ext cx="11380943" cy="644004"/>
          </a:xfrm>
          <a:prstGeom prst="rect">
            <a:avLst/>
          </a:prstGeom>
        </p:spPr>
        <p:txBody>
          <a:bodyPr tIns="72000" bIns="7200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kumimoji="1"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2. </a:t>
            </a:r>
            <a:r>
              <a:rPr kumimoji="1"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关键技术攻关</a:t>
            </a:r>
            <a:endParaRPr kumimoji="1"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</a:endParaRPr>
          </a:p>
          <a:p>
            <a:r>
              <a:rPr kumimoji="1"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- 2.5 </a:t>
            </a:r>
            <a:r>
              <a:rPr kumimoji="1"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STCF</a:t>
            </a:r>
            <a:r>
              <a:rPr kumimoji="1"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探测器轭铁桥式连接铁的</a:t>
            </a:r>
            <a:r>
              <a:rPr kumimoji="1"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3D</a:t>
            </a:r>
            <a:r>
              <a:rPr kumimoji="1"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仿真计算</a:t>
            </a:r>
            <a:endParaRPr kumimoji="1" lang="en-US" altLang="zh-CN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567" y="1188796"/>
            <a:ext cx="5573433" cy="3574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427" y="1349040"/>
            <a:ext cx="5883949" cy="3574521"/>
          </a:xfrm>
          <a:prstGeom prst="rect">
            <a:avLst/>
          </a:prstGeom>
        </p:spPr>
      </p:pic>
      <p:sp>
        <p:nvSpPr>
          <p:cNvPr id="8" name="文本框 13"/>
          <p:cNvSpPr txBox="1"/>
          <p:nvPr/>
        </p:nvSpPr>
        <p:spPr>
          <a:xfrm>
            <a:off x="444746" y="4763318"/>
            <a:ext cx="11720584" cy="2098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lnSpc>
                <a:spcPct val="150000"/>
              </a:lnSpc>
              <a:buFont typeface="+mj-lt"/>
              <a:buNone/>
            </a:pPr>
            <a:r>
              <a:rPr lang="zh-CN" altLang="en-US" sz="20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主要区别：</a:t>
            </a:r>
            <a:endParaRPr lang="zh-CN" altLang="en-US" sz="2000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>
              <a:lnSpc>
                <a:spcPct val="150000"/>
              </a:lnSpc>
              <a:buFont typeface="+mj-lt"/>
              <a:buNone/>
            </a:pPr>
            <a:r>
              <a:rPr lang="en-US" altLang="zh-CN" sz="16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</a:t>
            </a:r>
            <a:r>
              <a:rPr lang="zh-CN" altLang="en-US" sz="16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）桶部轭铁和端部轭铁处增加桥式连接铁，同时开槽长度不大于</a:t>
            </a:r>
            <a:r>
              <a:rPr lang="en-US" altLang="zh-CN" sz="16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1000mm (</a:t>
            </a:r>
            <a:r>
              <a:rPr lang="zh-CN" altLang="en-US" sz="16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槽宽小于</a:t>
            </a:r>
            <a:r>
              <a:rPr lang="en-US" altLang="zh-CN" sz="16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60mm) </a:t>
            </a:r>
            <a:r>
              <a:rPr lang="zh-CN" altLang="en-US" sz="16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；</a:t>
            </a:r>
            <a:endParaRPr lang="zh-CN" altLang="en-US" sz="1600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>
              <a:lnSpc>
                <a:spcPct val="150000"/>
              </a:lnSpc>
              <a:buFont typeface="+mj-lt"/>
              <a:buNone/>
            </a:pPr>
            <a:r>
              <a:rPr lang="en-US" altLang="zh-CN" sz="16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</a:t>
            </a:r>
            <a:r>
              <a:rPr lang="zh-CN" altLang="en-US" sz="16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）桶部轭铁最外层由</a:t>
            </a:r>
            <a:r>
              <a:rPr lang="en-US" altLang="zh-CN" sz="16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100mm</a:t>
            </a:r>
            <a:r>
              <a:rPr lang="zh-CN" altLang="en-US" sz="16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增加直</a:t>
            </a:r>
            <a:r>
              <a:rPr lang="en-US" altLang="zh-CN" sz="16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250mm.</a:t>
            </a:r>
            <a:r>
              <a:rPr lang="zh-CN" altLang="en-US" sz="16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端部轭铁与桶部轭铁之间的距离由</a:t>
            </a:r>
            <a:r>
              <a:rPr lang="en-US" altLang="zh-CN" sz="16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85mm </a:t>
            </a:r>
            <a:r>
              <a:rPr lang="zh-CN" altLang="en-US" sz="16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到</a:t>
            </a:r>
            <a:r>
              <a:rPr lang="en-US" altLang="zh-CN" sz="16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60mm</a:t>
            </a:r>
            <a:r>
              <a:rPr lang="zh-CN" altLang="en-US" sz="16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，开槽长度不大于</a:t>
            </a:r>
            <a:r>
              <a:rPr lang="en-US" altLang="zh-CN" sz="16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1000mm.</a:t>
            </a:r>
            <a:endParaRPr lang="en-US" altLang="zh-CN" sz="1600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>
              <a:lnSpc>
                <a:spcPct val="150000"/>
              </a:lnSpc>
              <a:buFont typeface="+mj-lt"/>
              <a:buNone/>
            </a:pPr>
            <a:r>
              <a:rPr lang="zh-CN" altLang="en-US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结论</a:t>
            </a: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：距离对撞点中心线</a:t>
            </a:r>
            <a:r>
              <a:rPr lang="en-US" altLang="zh-CN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4.5</a:t>
            </a: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米处的漏磁场强为</a:t>
            </a:r>
            <a:r>
              <a:rPr lang="en-US" altLang="zh-CN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8 </a:t>
            </a:r>
            <a:r>
              <a:rPr lang="en-US" altLang="zh-CN" dirty="0" err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Gs</a:t>
            </a:r>
            <a:r>
              <a:rPr lang="en-US" altLang="zh-CN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.</a:t>
            </a:r>
            <a:endParaRPr lang="en-US" altLang="zh-CN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HINKCELLSHAPEDONOTDELETE" val="thinkcellActiveDocDoNotDelete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THINKCELLSHAPEDONOTDELETE" val="tgM9ZXFIjRfAuPsgFUhQJlQ"/>
</p:tagLst>
</file>

<file path=ppt/tags/tag101.xml><?xml version="1.0" encoding="utf-8"?>
<p:tagLst xmlns:p="http://schemas.openxmlformats.org/presentationml/2006/main">
  <p:tag name="THINKCELLSHAPEDONOTDELETE" val="thH_Z9b5pJLASeB83Ed0R9A"/>
</p:tagLst>
</file>

<file path=ppt/tags/tag102.xml><?xml version="1.0" encoding="utf-8"?>
<p:tagLst xmlns:p="http://schemas.openxmlformats.org/presentationml/2006/main">
  <p:tag name="THINKCELLSHAPEDONOTDELETE" val="tZabmk1y8psm4p4rICXXnug"/>
</p:tagLst>
</file>

<file path=ppt/tags/tag103.xml><?xml version="1.0" encoding="utf-8"?>
<p:tagLst xmlns:p="http://schemas.openxmlformats.org/presentationml/2006/main">
  <p:tag name="THINKCELLSHAPEDONOTDELETE" val="t2DfaTDBmetlk0GF9yWYtng"/>
</p:tagLst>
</file>

<file path=ppt/tags/tag104.xml><?xml version="1.0" encoding="utf-8"?>
<p:tagLst xmlns:p="http://schemas.openxmlformats.org/presentationml/2006/main">
  <p:tag name="THINKCELLSHAPEDONOTDELETE" val="tGro5B_7x_t66LC6cEbQPTQ"/>
</p:tagLst>
</file>

<file path=ppt/tags/tag105.xml><?xml version="1.0" encoding="utf-8"?>
<p:tagLst xmlns:p="http://schemas.openxmlformats.org/presentationml/2006/main">
  <p:tag name="THINKCELLSHAPEDONOTDELETE" val="tEzWhj1LSsJZ.OOR9Z0SxWg"/>
</p:tagLst>
</file>

<file path=ppt/tags/tag106.xml><?xml version="1.0" encoding="utf-8"?>
<p:tagLst xmlns:p="http://schemas.openxmlformats.org/presentationml/2006/main">
  <p:tag name="THINKCELLSHAPEDONOTDELETE" val="t90aU6YxVHz6v3RFauuGSuA"/>
</p:tagLst>
</file>

<file path=ppt/tags/tag107.xml><?xml version="1.0" encoding="utf-8"?>
<p:tagLst xmlns:p="http://schemas.openxmlformats.org/presentationml/2006/main">
  <p:tag name="THINKCELLSHAPEDONOTDELETE" val="tsymGT5X.w3PDnzluzXyGAw"/>
</p:tagLst>
</file>

<file path=ppt/tags/tag108.xml><?xml version="1.0" encoding="utf-8"?>
<p:tagLst xmlns:p="http://schemas.openxmlformats.org/presentationml/2006/main">
  <p:tag name="THINKCELLSHAPEDONOTDELETE" val="tO9_2JaCKUROrtWEklONHSQ"/>
</p:tagLst>
</file>

<file path=ppt/tags/tag109.xml><?xml version="1.0" encoding="utf-8"?>
<p:tagLst xmlns:p="http://schemas.openxmlformats.org/presentationml/2006/main">
  <p:tag name="THINKCELLSHAPEDONOTDELETE" val="thinkcellActiveDocDoNotDelete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TABLE_BEAUTIFY" val="smartTable{579de8ba-6da2-4e82-98dc-0ee6a773282c}"/>
</p:tagLst>
</file>

<file path=ppt/tags/tag111.xml><?xml version="1.0" encoding="utf-8"?>
<p:tagLst xmlns:p="http://schemas.openxmlformats.org/presentationml/2006/main">
  <p:tag name="THINKCELLSHAPEDONOTDELETE" val="thinkcellActiveDocDoNotDelete"/>
</p:tagLst>
</file>

<file path=ppt/tags/tag112.xml><?xml version="1.0" encoding="utf-8"?>
<p:tagLst xmlns:p="http://schemas.openxmlformats.org/presentationml/2006/main">
  <p:tag name="TABLE_ENDDRAG_ORIGIN_RECT" val="355*246"/>
  <p:tag name="TABLE_ENDDRAG_RECT" val="37*80*355*247"/>
</p:tagLst>
</file>

<file path=ppt/tags/tag113.xml><?xml version="1.0" encoding="utf-8"?>
<p:tagLst xmlns:p="http://schemas.openxmlformats.org/presentationml/2006/main">
  <p:tag name="TABLE_ENDDRAG_ORIGIN_RECT" val="283*204"/>
  <p:tag name="TABLE_ENDDRAG_RECT" val="50*307*283*204"/>
</p:tagLst>
</file>

<file path=ppt/tags/tag114.xml><?xml version="1.0" encoding="utf-8"?>
<p:tagLst xmlns:p="http://schemas.openxmlformats.org/presentationml/2006/main">
  <p:tag name="THINKCELLSHAPEDONOTDELETE" val="thinkcellActiveDocDoNotDelete"/>
</p:tagLst>
</file>

<file path=ppt/tags/tag115.xml><?xml version="1.0" encoding="utf-8"?>
<p:tagLst xmlns:p="http://schemas.openxmlformats.org/presentationml/2006/main">
  <p:tag name="THINKCELLSHAPEDONOTDELETE" val="t2VitzQe.xQ32Zf3KfsRwuQ"/>
</p:tagLst>
</file>

<file path=ppt/tags/tag116.xml><?xml version="1.0" encoding="utf-8"?>
<p:tagLst xmlns:p="http://schemas.openxmlformats.org/presentationml/2006/main">
  <p:tag name="THINKCELLSHAPEDONOTDELETE" val="tWrmFgYNFK3OhejSB4FNRYw"/>
</p:tagLst>
</file>

<file path=ppt/tags/tag117.xml><?xml version="1.0" encoding="utf-8"?>
<p:tagLst xmlns:p="http://schemas.openxmlformats.org/presentationml/2006/main">
  <p:tag name="THINKCELLSHAPEDONOTDELETE" val="tbrkfhkYIVLkdVGjdo4fk2Q"/>
</p:tagLst>
</file>

<file path=ppt/tags/tag118.xml><?xml version="1.0" encoding="utf-8"?>
<p:tagLst xmlns:p="http://schemas.openxmlformats.org/presentationml/2006/main">
  <p:tag name="THINKCELLSHAPEDONOTDELETE" val="tBbxX5z6t1j2GAW2eBWB.yg"/>
</p:tagLst>
</file>

<file path=ppt/tags/tag119.xml><?xml version="1.0" encoding="utf-8"?>
<p:tagLst xmlns:p="http://schemas.openxmlformats.org/presentationml/2006/main">
  <p:tag name="THINKCELLSHAPEDONOTDELETE" val="t_wq0BC_.bDmL_A6kVnIFjQ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THINKCELLSHAPEDONOTDELETE" val="thloXLinKXndUnmAZFrxRSQ"/>
</p:tagLst>
</file>

<file path=ppt/tags/tag121.xml><?xml version="1.0" encoding="utf-8"?>
<p:tagLst xmlns:p="http://schemas.openxmlformats.org/presentationml/2006/main">
  <p:tag name="THINKCELLSHAPEDONOTDELETE" val="tJCuuVatTHoMGtmKDerKDgw"/>
</p:tagLst>
</file>

<file path=ppt/tags/tag122.xml><?xml version="1.0" encoding="utf-8"?>
<p:tagLst xmlns:p="http://schemas.openxmlformats.org/presentationml/2006/main">
  <p:tag name="THINKCELLSHAPEDONOTDELETE" val="tTHKcfmyn5cbYrtzPEEVOAA"/>
</p:tagLst>
</file>

<file path=ppt/tags/tag123.xml><?xml version="1.0" encoding="utf-8"?>
<p:tagLst xmlns:p="http://schemas.openxmlformats.org/presentationml/2006/main">
  <p:tag name="THINKCELLSHAPEDONOTDELETE" val="tLm325eRdNSVSD1n25.P8WA"/>
</p:tagLst>
</file>

<file path=ppt/tags/tag124.xml><?xml version="1.0" encoding="utf-8"?>
<p:tagLst xmlns:p="http://schemas.openxmlformats.org/presentationml/2006/main">
  <p:tag name="THINKCELLSHAPEDONOTDELETE" val="tGuGcGWXUKaPq9CHhnCdQ2g"/>
</p:tagLst>
</file>

<file path=ppt/tags/tag125.xml><?xml version="1.0" encoding="utf-8"?>
<p:tagLst xmlns:p="http://schemas.openxmlformats.org/presentationml/2006/main">
  <p:tag name="THINKCELLSHAPEDONOTDELETE" val="tSAleWiE2fwcwucyW8tQ_og"/>
</p:tagLst>
</file>

<file path=ppt/tags/tag126.xml><?xml version="1.0" encoding="utf-8"?>
<p:tagLst xmlns:p="http://schemas.openxmlformats.org/presentationml/2006/main">
  <p:tag name="THINKCELLSHAPEDONOTDELETE" val="tnCEspcrzVAcaScR8RARLJQ"/>
</p:tagLst>
</file>

<file path=ppt/tags/tag127.xml><?xml version="1.0" encoding="utf-8"?>
<p:tagLst xmlns:p="http://schemas.openxmlformats.org/presentationml/2006/main">
  <p:tag name="THINKCELLSHAPEDONOTDELETE" val="t7LB3Q__c9O7JSCfftrgYhQ"/>
</p:tagLst>
</file>

<file path=ppt/tags/tag128.xml><?xml version="1.0" encoding="utf-8"?>
<p:tagLst xmlns:p="http://schemas.openxmlformats.org/presentationml/2006/main">
  <p:tag name="THINKCELLSHAPEDONOTDELETE" val="tGyFcvKScX6P51rqCUMZI2w"/>
</p:tagLst>
</file>

<file path=ppt/tags/tag129.xml><?xml version="1.0" encoding="utf-8"?>
<p:tagLst xmlns:p="http://schemas.openxmlformats.org/presentationml/2006/main">
  <p:tag name="THINKCELLSHAPEDONOTDELETE" val="tpq3EHTsDI.kxfHMfI.QHgA"/>
</p:tagLst>
</file>

<file path=ppt/tags/tag13.xml><?xml version="1.0" encoding="utf-8"?>
<p:tagLst xmlns:p="http://schemas.openxmlformats.org/presentationml/2006/main">
  <p:tag name="THINKCELLSHAPEDONOTDELETE" val="thinkcellActiveDocDoNotDelete"/>
</p:tagLst>
</file>

<file path=ppt/tags/tag130.xml><?xml version="1.0" encoding="utf-8"?>
<p:tagLst xmlns:p="http://schemas.openxmlformats.org/presentationml/2006/main">
  <p:tag name="THINKCELLSHAPEDONOTDELETE" val="tAzs_AL6l8C5fBpa9RT.x6A"/>
</p:tagLst>
</file>

<file path=ppt/tags/tag131.xml><?xml version="1.0" encoding="utf-8"?>
<p:tagLst xmlns:p="http://schemas.openxmlformats.org/presentationml/2006/main">
  <p:tag name="THINKCELLSHAPEDONOTDELETE" val="t7ed7uFP_lrGEF37jCjWnCg"/>
</p:tagLst>
</file>

<file path=ppt/tags/tag132.xml><?xml version="1.0" encoding="utf-8"?>
<p:tagLst xmlns:p="http://schemas.openxmlformats.org/presentationml/2006/main">
  <p:tag name="THINKCELLSHAPEDONOTDELETE" val="t0tLIvoqfkEDveAv_2tRKEQ"/>
</p:tagLst>
</file>

<file path=ppt/tags/tag133.xml><?xml version="1.0" encoding="utf-8"?>
<p:tagLst xmlns:p="http://schemas.openxmlformats.org/presentationml/2006/main">
  <p:tag name="THINKCELLSHAPEDONOTDELETE" val="t3YKV4NKo46pQUCXoP9ettQ"/>
</p:tagLst>
</file>

<file path=ppt/tags/tag134.xml><?xml version="1.0" encoding="utf-8"?>
<p:tagLst xmlns:p="http://schemas.openxmlformats.org/presentationml/2006/main">
  <p:tag name="THINKCELLSHAPEDONOTDELETE" val="tP0S_3Q.yRQjZkd1xuB7rCQ"/>
</p:tagLst>
</file>

<file path=ppt/tags/tag135.xml><?xml version="1.0" encoding="utf-8"?>
<p:tagLst xmlns:p="http://schemas.openxmlformats.org/presentationml/2006/main">
  <p:tag name="THINKCELLSHAPEDONOTDELETE" val="tdfPSO9ZRiCTbPAlViceAVw"/>
</p:tagLst>
</file>

<file path=ppt/tags/tag136.xml><?xml version="1.0" encoding="utf-8"?>
<p:tagLst xmlns:p="http://schemas.openxmlformats.org/presentationml/2006/main">
  <p:tag name="THINKCELLSHAPEDONOTDELETE" val="tCrOiwbuUOOOqLe2Zue0mNA"/>
</p:tagLst>
</file>

<file path=ppt/tags/tag137.xml><?xml version="1.0" encoding="utf-8"?>
<p:tagLst xmlns:p="http://schemas.openxmlformats.org/presentationml/2006/main">
  <p:tag name="THINKCELLSHAPEDONOTDELETE" val="tGwVg2jdtNXizHycGLaXsow"/>
</p:tagLst>
</file>

<file path=ppt/tags/tag138.xml><?xml version="1.0" encoding="utf-8"?>
<p:tagLst xmlns:p="http://schemas.openxmlformats.org/presentationml/2006/main">
  <p:tag name="THINKCELLSHAPEDONOTDELETE" val="th1oBHK7jnDIWw4swXLgbuw"/>
</p:tagLst>
</file>

<file path=ppt/tags/tag139.xml><?xml version="1.0" encoding="utf-8"?>
<p:tagLst xmlns:p="http://schemas.openxmlformats.org/presentationml/2006/main">
  <p:tag name="THINKCELLSHAPEDONOTDELETE" val="tsZvpF3DGsFPnAbN.3DcF7Q"/>
</p:tagLst>
</file>

<file path=ppt/tags/tag14.xml><?xml version="1.0" encoding="utf-8"?>
<p:tagLst xmlns:p="http://schemas.openxmlformats.org/presentationml/2006/main">
  <p:tag name="THINKCELLSHAPEDONOTDELETE" val="thinkcellActiveDocDoNotDelete"/>
</p:tagLst>
</file>

<file path=ppt/tags/tag140.xml><?xml version="1.0" encoding="utf-8"?>
<p:tagLst xmlns:p="http://schemas.openxmlformats.org/presentationml/2006/main">
  <p:tag name="THINKCELLSHAPEDONOTDELETE" val="tY4fMuhBBy_gvTxywEFCMaw"/>
</p:tagLst>
</file>

<file path=ppt/tags/tag141.xml><?xml version="1.0" encoding="utf-8"?>
<p:tagLst xmlns:p="http://schemas.openxmlformats.org/presentationml/2006/main">
  <p:tag name="THINKCELLSHAPEDONOTDELETE" val="t240PiFzhnmr0Nl5PKtF8xw"/>
</p:tagLst>
</file>

<file path=ppt/tags/tag142.xml><?xml version="1.0" encoding="utf-8"?>
<p:tagLst xmlns:p="http://schemas.openxmlformats.org/presentationml/2006/main">
  <p:tag name="THINKCELLSHAPEDONOTDELETE" val="tSIvbNrkH9TaR9oUgKhQGDg"/>
</p:tagLst>
</file>

<file path=ppt/tags/tag143.xml><?xml version="1.0" encoding="utf-8"?>
<p:tagLst xmlns:p="http://schemas.openxmlformats.org/presentationml/2006/main">
  <p:tag name="THINKCELLSHAPEDONOTDELETE" val="tqGUXkFa2egyL_VeQ78yF3g"/>
</p:tagLst>
</file>

<file path=ppt/tags/tag144.xml><?xml version="1.0" encoding="utf-8"?>
<p:tagLst xmlns:p="http://schemas.openxmlformats.org/presentationml/2006/main">
  <p:tag name="THINKCELLSHAPEDONOTDELETE" val="txp0FEI.ytKBdDBiKSLm4Ww"/>
</p:tagLst>
</file>

<file path=ppt/tags/tag145.xml><?xml version="1.0" encoding="utf-8"?>
<p:tagLst xmlns:p="http://schemas.openxmlformats.org/presentationml/2006/main">
  <p:tag name="THINKCELLSHAPEDONOTDELETE" val="tLSvjka_3R.wEp_Y8wbTeWw"/>
</p:tagLst>
</file>

<file path=ppt/tags/tag146.xml><?xml version="1.0" encoding="utf-8"?>
<p:tagLst xmlns:p="http://schemas.openxmlformats.org/presentationml/2006/main">
  <p:tag name="THINKCELLSHAPEDONOTDELETE" val="temADFbrNx74eQcKMMMcvHA"/>
</p:tagLst>
</file>

<file path=ppt/tags/tag147.xml><?xml version="1.0" encoding="utf-8"?>
<p:tagLst xmlns:p="http://schemas.openxmlformats.org/presentationml/2006/main">
  <p:tag name="THINKCELLSHAPEDONOTDELETE" val="tMO7bhjE0xTW2MGzlbVbibw"/>
</p:tagLst>
</file>

<file path=ppt/tags/tag148.xml><?xml version="1.0" encoding="utf-8"?>
<p:tagLst xmlns:p="http://schemas.openxmlformats.org/presentationml/2006/main">
  <p:tag name="THINKCELLSHAPEDONOTDELETE" val="tKCKu5hjEDdIxI6_2fi1pLw"/>
</p:tagLst>
</file>

<file path=ppt/tags/tag149.xml><?xml version="1.0" encoding="utf-8"?>
<p:tagLst xmlns:p="http://schemas.openxmlformats.org/presentationml/2006/main">
  <p:tag name="THINKCELLSHAPEDONOTDELETE" val="tgjES4R6jtv_9BxonUcIG.w"/>
</p:tagLst>
</file>

<file path=ppt/tags/tag15.xml><?xml version="1.0" encoding="utf-8"?>
<p:tagLst xmlns:p="http://schemas.openxmlformats.org/presentationml/2006/main">
  <p:tag name="THINKCELLSHAPEDONOTDELETE" val="thinkcellActiveDocDoNotDelete"/>
</p:tagLst>
</file>

<file path=ppt/tags/tag150.xml><?xml version="1.0" encoding="utf-8"?>
<p:tagLst xmlns:p="http://schemas.openxmlformats.org/presentationml/2006/main">
  <p:tag name="THINKCELLSHAPEDONOTDELETE" val="t9VAMp2lwxBDGRVVIFWCxVw"/>
</p:tagLst>
</file>

<file path=ppt/tags/tag151.xml><?xml version="1.0" encoding="utf-8"?>
<p:tagLst xmlns:p="http://schemas.openxmlformats.org/presentationml/2006/main">
  <p:tag name="THINKCELLSHAPEDONOTDELETE" val="tdjjKB9tlS6c66WnAWYIwSw"/>
</p:tagLst>
</file>

<file path=ppt/tags/tag152.xml><?xml version="1.0" encoding="utf-8"?>
<p:tagLst xmlns:p="http://schemas.openxmlformats.org/presentationml/2006/main">
  <p:tag name="THINKCELLSHAPEDONOTDELETE" val="t1ozyYxWSL4b1mTASyJ.zuA"/>
</p:tagLst>
</file>

<file path=ppt/tags/tag153.xml><?xml version="1.0" encoding="utf-8"?>
<p:tagLst xmlns:p="http://schemas.openxmlformats.org/presentationml/2006/main">
  <p:tag name="THINKCELLSHAPEDONOTDELETE" val="tL5lDmMNnAvgCx9o0GZ3ZJA"/>
</p:tagLst>
</file>

<file path=ppt/tags/tag154.xml><?xml version="1.0" encoding="utf-8"?>
<p:tagLst xmlns:p="http://schemas.openxmlformats.org/presentationml/2006/main">
  <p:tag name="THINKCELLSHAPEDONOTDELETE" val="tKwEvfaNXm8aPqFaDWs36aA"/>
</p:tagLst>
</file>

<file path=ppt/tags/tag155.xml><?xml version="1.0" encoding="utf-8"?>
<p:tagLst xmlns:p="http://schemas.openxmlformats.org/presentationml/2006/main">
  <p:tag name="THINKCELLSHAPEDONOTDELETE" val="thNP1rh9MnvKU1vK2_OUPpg"/>
</p:tagLst>
</file>

<file path=ppt/tags/tag156.xml><?xml version="1.0" encoding="utf-8"?>
<p:tagLst xmlns:p="http://schemas.openxmlformats.org/presentationml/2006/main">
  <p:tag name="THINKCELLSHAPEDONOTDELETE" val="tVRtfWPaNGtye8IVgf4iE.g"/>
</p:tagLst>
</file>

<file path=ppt/tags/tag157.xml><?xml version="1.0" encoding="utf-8"?>
<p:tagLst xmlns:p="http://schemas.openxmlformats.org/presentationml/2006/main">
  <p:tag name="THINKCELLSHAPEDONOTDELETE" val="tCcVKqJ_bw53mLXHA.DWhWA"/>
</p:tagLst>
</file>

<file path=ppt/tags/tag158.xml><?xml version="1.0" encoding="utf-8"?>
<p:tagLst xmlns:p="http://schemas.openxmlformats.org/presentationml/2006/main">
  <p:tag name="THINKCELLSHAPEDONOTDELETE" val="tZgOZ2b7flSXqMqrRfbAilA"/>
</p:tagLst>
</file>

<file path=ppt/tags/tag159.xml><?xml version="1.0" encoding="utf-8"?>
<p:tagLst xmlns:p="http://schemas.openxmlformats.org/presentationml/2006/main">
  <p:tag name="THINKCELLSHAPEDONOTDELETE" val="tQsE_Eae_UO0rd7JjNsbMYQ"/>
</p:tagLst>
</file>

<file path=ppt/tags/tag16.xml><?xml version="1.0" encoding="utf-8"?>
<p:tagLst xmlns:p="http://schemas.openxmlformats.org/presentationml/2006/main">
  <p:tag name="KSO_WM_UNIT_TABLE_BEAUTIFY" val="smartTable{d5cd1ecc-d749-4175-b90c-6f277eba0f1f}"/>
</p:tagLst>
</file>

<file path=ppt/tags/tag160.xml><?xml version="1.0" encoding="utf-8"?>
<p:tagLst xmlns:p="http://schemas.openxmlformats.org/presentationml/2006/main">
  <p:tag name="THINKCELLSHAPEDONOTDELETE" val="t2TDi_BftrYiWPjfgxhfHgw"/>
</p:tagLst>
</file>

<file path=ppt/tags/tag161.xml><?xml version="1.0" encoding="utf-8"?>
<p:tagLst xmlns:p="http://schemas.openxmlformats.org/presentationml/2006/main">
  <p:tag name="THINKCELLSHAPEDONOTDELETE" val="tEPu8hu4TQCSenFWJ3ix.cA"/>
</p:tagLst>
</file>

<file path=ppt/tags/tag162.xml><?xml version="1.0" encoding="utf-8"?>
<p:tagLst xmlns:p="http://schemas.openxmlformats.org/presentationml/2006/main">
  <p:tag name="THINKCELLSHAPEDONOTDELETE" val="tfarng6qCEhWczAIEvTUInQ"/>
</p:tagLst>
</file>

<file path=ppt/tags/tag163.xml><?xml version="1.0" encoding="utf-8"?>
<p:tagLst xmlns:p="http://schemas.openxmlformats.org/presentationml/2006/main">
  <p:tag name="THINKCELLSHAPEDONOTDELETE" val="tEhPFjSGklytrGKXeW9v2CA"/>
</p:tagLst>
</file>

<file path=ppt/tags/tag164.xml><?xml version="1.0" encoding="utf-8"?>
<p:tagLst xmlns:p="http://schemas.openxmlformats.org/presentationml/2006/main">
  <p:tag name="THINKCELLSHAPEDONOTDELETE" val="tKXENbk1tsKlfEzkq.h3Jsg"/>
</p:tagLst>
</file>

<file path=ppt/tags/tag165.xml><?xml version="1.0" encoding="utf-8"?>
<p:tagLst xmlns:p="http://schemas.openxmlformats.org/presentationml/2006/main">
  <p:tag name="THINKCELLSHAPEDONOTDELETE" val="tRZclSMERPCWevHLanA_Xsg"/>
</p:tagLst>
</file>

<file path=ppt/tags/tag166.xml><?xml version="1.0" encoding="utf-8"?>
<p:tagLst xmlns:p="http://schemas.openxmlformats.org/presentationml/2006/main">
  <p:tag name="THINKCELLSHAPEDONOTDELETE" val="t1OgOLgkAxXqftNY9I1sAxg"/>
</p:tagLst>
</file>

<file path=ppt/tags/tag167.xml><?xml version="1.0" encoding="utf-8"?>
<p:tagLst xmlns:p="http://schemas.openxmlformats.org/presentationml/2006/main">
  <p:tag name="THINKCELLSHAPEDONOTDELETE" val="tcI4TzZ4JpQy5e1OAPywnEA"/>
</p:tagLst>
</file>

<file path=ppt/tags/tag168.xml><?xml version="1.0" encoding="utf-8"?>
<p:tagLst xmlns:p="http://schemas.openxmlformats.org/presentationml/2006/main">
  <p:tag name="THINKCELLSHAPEDONOTDELETE" val="tnno8y.GKEuF6Vajhva0RGg"/>
</p:tagLst>
</file>

<file path=ppt/tags/tag169.xml><?xml version="1.0" encoding="utf-8"?>
<p:tagLst xmlns:p="http://schemas.openxmlformats.org/presentationml/2006/main">
  <p:tag name="THINKCELLSHAPEDONOTDELETE" val="tClh5EBdkqMBCPW_3k4yMug"/>
</p:tagLst>
</file>

<file path=ppt/tags/tag17.xml><?xml version="1.0" encoding="utf-8"?>
<p:tagLst xmlns:p="http://schemas.openxmlformats.org/presentationml/2006/main">
  <p:tag name="KSO_WM_UNIT_TABLE_BEAUTIFY" val="smartTable{19139cd1-36db-4750-944a-507856510fef}"/>
</p:tagLst>
</file>

<file path=ppt/tags/tag170.xml><?xml version="1.0" encoding="utf-8"?>
<p:tagLst xmlns:p="http://schemas.openxmlformats.org/presentationml/2006/main">
  <p:tag name="THINKCELLSHAPEDONOTDELETE" val="t1S0TlPNl_DkeOFFuhaKt5w"/>
</p:tagLst>
</file>

<file path=ppt/tags/tag171.xml><?xml version="1.0" encoding="utf-8"?>
<p:tagLst xmlns:p="http://schemas.openxmlformats.org/presentationml/2006/main">
  <p:tag name="THINKCELLSHAPEDONOTDELETE" val="tnuqIt9QH4ztRxr_6Ws0gug"/>
</p:tagLst>
</file>

<file path=ppt/tags/tag172.xml><?xml version="1.0" encoding="utf-8"?>
<p:tagLst xmlns:p="http://schemas.openxmlformats.org/presentationml/2006/main">
  <p:tag name="THINKCELLSHAPEDONOTDELETE" val="tzIY0nLG0RYBhjwP83OsJiA"/>
</p:tagLst>
</file>

<file path=ppt/tags/tag173.xml><?xml version="1.0" encoding="utf-8"?>
<p:tagLst xmlns:p="http://schemas.openxmlformats.org/presentationml/2006/main">
  <p:tag name="THINKCELLSHAPEDONOTDELETE" val="tK6PNAOQomlblfN4k8CmcdA"/>
</p:tagLst>
</file>

<file path=ppt/tags/tag174.xml><?xml version="1.0" encoding="utf-8"?>
<p:tagLst xmlns:p="http://schemas.openxmlformats.org/presentationml/2006/main">
  <p:tag name="THINKCELLSHAPEDONOTDELETE" val="tSCRxSSVtH8Oq9nYG8sOLvg"/>
</p:tagLst>
</file>

<file path=ppt/tags/tag175.xml><?xml version="1.0" encoding="utf-8"?>
<p:tagLst xmlns:p="http://schemas.openxmlformats.org/presentationml/2006/main">
  <p:tag name="THINKCELLSHAPEDONOTDELETE" val="tLyN4vR9MHxBzyqWAG9nfxw"/>
</p:tagLst>
</file>

<file path=ppt/tags/tag176.xml><?xml version="1.0" encoding="utf-8"?>
<p:tagLst xmlns:p="http://schemas.openxmlformats.org/presentationml/2006/main">
  <p:tag name="THINKCELLSHAPEDONOTDELETE" val="tc.6YUBMa_ph2U_.AaSJmHg"/>
</p:tagLst>
</file>

<file path=ppt/tags/tag177.xml><?xml version="1.0" encoding="utf-8"?>
<p:tagLst xmlns:p="http://schemas.openxmlformats.org/presentationml/2006/main">
  <p:tag name="THINKCELLSHAPEDONOTDELETE" val="tfQEE3BjP7BixbiJ9C3vIOw"/>
</p:tagLst>
</file>

<file path=ppt/tags/tag178.xml><?xml version="1.0" encoding="utf-8"?>
<p:tagLst xmlns:p="http://schemas.openxmlformats.org/presentationml/2006/main">
  <p:tag name="THINKCELLSHAPEDONOTDELETE" val="tk4iDKdn01gdMrVe_e0yNoQ"/>
</p:tagLst>
</file>

<file path=ppt/tags/tag179.xml><?xml version="1.0" encoding="utf-8"?>
<p:tagLst xmlns:p="http://schemas.openxmlformats.org/presentationml/2006/main">
  <p:tag name="THINKCELLSHAPEDONOTDELETE" val="tYULkVS9F7MG1_5Rh7Fpn6A"/>
</p:tagLst>
</file>

<file path=ppt/tags/tag18.xml><?xml version="1.0" encoding="utf-8"?>
<p:tagLst xmlns:p="http://schemas.openxmlformats.org/presentationml/2006/main">
  <p:tag name="THINKCELLSHAPEDONOTDELETE" val="thinkcellActiveDocDoNotDelete"/>
</p:tagLst>
</file>

<file path=ppt/tags/tag180.xml><?xml version="1.0" encoding="utf-8"?>
<p:tagLst xmlns:p="http://schemas.openxmlformats.org/presentationml/2006/main">
  <p:tag name="THINKCELLSHAPEDONOTDELETE" val="tHJOK3PsuYQtnE2FeVjFVqg"/>
</p:tagLst>
</file>

<file path=ppt/tags/tag181.xml><?xml version="1.0" encoding="utf-8"?>
<p:tagLst xmlns:p="http://schemas.openxmlformats.org/presentationml/2006/main">
  <p:tag name="THINKCELLSHAPEDONOTDELETE" val="tTcq19_62Kz9hY5sR8sghlw"/>
</p:tagLst>
</file>

<file path=ppt/tags/tag182.xml><?xml version="1.0" encoding="utf-8"?>
<p:tagLst xmlns:p="http://schemas.openxmlformats.org/presentationml/2006/main">
  <p:tag name="THINKCELLSHAPEDONOTDELETE" val="tc3NpXSRK5jj9ZLQXQ4hY6g"/>
</p:tagLst>
</file>

<file path=ppt/tags/tag183.xml><?xml version="1.0" encoding="utf-8"?>
<p:tagLst xmlns:p="http://schemas.openxmlformats.org/presentationml/2006/main">
  <p:tag name="THINKCELLSHAPEDONOTDELETE" val="tfCaLwbN.mifKhiYmwBIZWA"/>
</p:tagLst>
</file>

<file path=ppt/tags/tag184.xml><?xml version="1.0" encoding="utf-8"?>
<p:tagLst xmlns:p="http://schemas.openxmlformats.org/presentationml/2006/main">
  <p:tag name="THINKCELLSHAPEDONOTDELETE" val="tgHdR2S98pRNAH.JQvATb.g"/>
</p:tagLst>
</file>

<file path=ppt/tags/tag185.xml><?xml version="1.0" encoding="utf-8"?>
<p:tagLst xmlns:p="http://schemas.openxmlformats.org/presentationml/2006/main">
  <p:tag name="THINKCELLSHAPEDONOTDELETE" val="tlZ1u4tJPh0ecwvKKKpQhoA"/>
</p:tagLst>
</file>

<file path=ppt/tags/tag186.xml><?xml version="1.0" encoding="utf-8"?>
<p:tagLst xmlns:p="http://schemas.openxmlformats.org/presentationml/2006/main">
  <p:tag name="THINKCELLSHAPEDONOTDELETE" val="tV5ghV1pf3CRsBZavDcOa4Q"/>
</p:tagLst>
</file>

<file path=ppt/tags/tag187.xml><?xml version="1.0" encoding="utf-8"?>
<p:tagLst xmlns:p="http://schemas.openxmlformats.org/presentationml/2006/main">
  <p:tag name="THINKCELLSHAPEDONOTDELETE" val="t1TrWr2cNUbJS6XnTEyzLhg"/>
</p:tagLst>
</file>

<file path=ppt/tags/tag188.xml><?xml version="1.0" encoding="utf-8"?>
<p:tagLst xmlns:p="http://schemas.openxmlformats.org/presentationml/2006/main">
  <p:tag name="THINKCELLSHAPEDONOTDELETE" val="tG2EurwmfdLqG.UWPgecrBQ"/>
</p:tagLst>
</file>

<file path=ppt/tags/tag189.xml><?xml version="1.0" encoding="utf-8"?>
<p:tagLst xmlns:p="http://schemas.openxmlformats.org/presentationml/2006/main">
  <p:tag name="THINKCELLSHAPEDONOTDELETE" val="t_I47uiFAt8e0xZu1YtEIVA"/>
</p:tagLst>
</file>

<file path=ppt/tags/tag19.xml><?xml version="1.0" encoding="utf-8"?>
<p:tagLst xmlns:p="http://schemas.openxmlformats.org/presentationml/2006/main">
  <p:tag name="THINKCELLSHAPEDONOTDELETE" val="tbjm_iObfk0pr4VmfhYok9Q"/>
</p:tagLst>
</file>

<file path=ppt/tags/tag190.xml><?xml version="1.0" encoding="utf-8"?>
<p:tagLst xmlns:p="http://schemas.openxmlformats.org/presentationml/2006/main">
  <p:tag name="THINKCELLSHAPEDONOTDELETE" val="t9zWAZQ159nXX1MmZ2X1.sg"/>
</p:tagLst>
</file>

<file path=ppt/tags/tag191.xml><?xml version="1.0" encoding="utf-8"?>
<p:tagLst xmlns:p="http://schemas.openxmlformats.org/presentationml/2006/main">
  <p:tag name="THINKCELLSHAPEDONOTDELETE" val="tjRTAof65qPxbmInHYlFc5A"/>
</p:tagLst>
</file>

<file path=ppt/tags/tag192.xml><?xml version="1.0" encoding="utf-8"?>
<p:tagLst xmlns:p="http://schemas.openxmlformats.org/presentationml/2006/main">
  <p:tag name="THINKCELLSHAPEDONOTDELETE" val="tho7C_m5PP7mLGzcRdxY.Mw"/>
</p:tagLst>
</file>

<file path=ppt/tags/tag193.xml><?xml version="1.0" encoding="utf-8"?>
<p:tagLst xmlns:p="http://schemas.openxmlformats.org/presentationml/2006/main">
  <p:tag name="THINKCELLSHAPEDONOTDELETE" val="tN0EVXKdHmiUw3f_Rrj0FmQ"/>
</p:tagLst>
</file>

<file path=ppt/tags/tag194.xml><?xml version="1.0" encoding="utf-8"?>
<p:tagLst xmlns:p="http://schemas.openxmlformats.org/presentationml/2006/main">
  <p:tag name="THINKCELLSHAPEDONOTDELETE" val="tEvC8b9gi7dWJv7pAmJLN6A"/>
</p:tagLst>
</file>

<file path=ppt/tags/tag195.xml><?xml version="1.0" encoding="utf-8"?>
<p:tagLst xmlns:p="http://schemas.openxmlformats.org/presentationml/2006/main">
  <p:tag name="THINKCELLSHAPEDONOTDELETE" val="tDWPda94lWxc6o9e8suQDpQ"/>
</p:tagLst>
</file>

<file path=ppt/tags/tag196.xml><?xml version="1.0" encoding="utf-8"?>
<p:tagLst xmlns:p="http://schemas.openxmlformats.org/presentationml/2006/main">
  <p:tag name="THINKCELLSHAPEDONOTDELETE" val="tae6AA57dvyoLjGGOzmcGOA"/>
</p:tagLst>
</file>

<file path=ppt/tags/tag197.xml><?xml version="1.0" encoding="utf-8"?>
<p:tagLst xmlns:p="http://schemas.openxmlformats.org/presentationml/2006/main">
  <p:tag name="THINKCELLSHAPEDONOTDELETE" val="tDjNRi87fZ2YafeQJsH1tug"/>
</p:tagLst>
</file>

<file path=ppt/tags/tag198.xml><?xml version="1.0" encoding="utf-8"?>
<p:tagLst xmlns:p="http://schemas.openxmlformats.org/presentationml/2006/main">
  <p:tag name="THINKCELLSHAPEDONOTDELETE" val="tztlUq_OT8Keo14TNXnX2uw"/>
</p:tagLst>
</file>

<file path=ppt/tags/tag199.xml><?xml version="1.0" encoding="utf-8"?>
<p:tagLst xmlns:p="http://schemas.openxmlformats.org/presentationml/2006/main">
  <p:tag name="THINKCELLSHAPEDONOTDELETE" val="tG_VfcpEEIuX9yR7fuHdqNw"/>
</p:tagLst>
</file>

<file path=ppt/tags/tag2.xml><?xml version="1.0" encoding="utf-8"?>
<p:tagLst xmlns:p="http://schemas.openxmlformats.org/presentationml/2006/main">
  <p:tag name="THINKCELLSHAPEDONOTDELETE" val="thinkcellActiveDocDoNotDelete"/>
</p:tagLst>
</file>

<file path=ppt/tags/tag20.xml><?xml version="1.0" encoding="utf-8"?>
<p:tagLst xmlns:p="http://schemas.openxmlformats.org/presentationml/2006/main">
  <p:tag name="THINKCELLSHAPEDONOTDELETE" val="tcGe9LRkt85lgCmXbR679zw"/>
</p:tagLst>
</file>

<file path=ppt/tags/tag200.xml><?xml version="1.0" encoding="utf-8"?>
<p:tagLst xmlns:p="http://schemas.openxmlformats.org/presentationml/2006/main">
  <p:tag name="THINKCELLSHAPEDONOTDELETE" val="t6SwZ7imQ56ZxqSQSbpL7aA"/>
</p:tagLst>
</file>

<file path=ppt/tags/tag201.xml><?xml version="1.0" encoding="utf-8"?>
<p:tagLst xmlns:p="http://schemas.openxmlformats.org/presentationml/2006/main">
  <p:tag name="THINKCELLSHAPEDONOTDELETE" val="t4Lvkcn1xYmoavSqFcWpOUw"/>
</p:tagLst>
</file>

<file path=ppt/tags/tag202.xml><?xml version="1.0" encoding="utf-8"?>
<p:tagLst xmlns:p="http://schemas.openxmlformats.org/presentationml/2006/main">
  <p:tag name="THINKCELLSHAPEDONOTDELETE" val="t9U0t5qNYvQMTROYdiDOVBg"/>
</p:tagLst>
</file>

<file path=ppt/tags/tag203.xml><?xml version="1.0" encoding="utf-8"?>
<p:tagLst xmlns:p="http://schemas.openxmlformats.org/presentationml/2006/main">
  <p:tag name="THINKCELLSHAPEDONOTDELETE" val="tdsKWk7j81gU436Csc5O67Q"/>
</p:tagLst>
</file>

<file path=ppt/tags/tag204.xml><?xml version="1.0" encoding="utf-8"?>
<p:tagLst xmlns:p="http://schemas.openxmlformats.org/presentationml/2006/main">
  <p:tag name="THINKCELLSHAPEDONOTDELETE" val="tJ9L_fIC3x7FPOYkJJ7y0Pw"/>
</p:tagLst>
</file>

<file path=ppt/tags/tag205.xml><?xml version="1.0" encoding="utf-8"?>
<p:tagLst xmlns:p="http://schemas.openxmlformats.org/presentationml/2006/main">
  <p:tag name="THINKCELLSHAPEDONOTDELETE" val="tQrtG8rJOKCT4uGVlq.NpMA"/>
</p:tagLst>
</file>

<file path=ppt/tags/tag206.xml><?xml version="1.0" encoding="utf-8"?>
<p:tagLst xmlns:p="http://schemas.openxmlformats.org/presentationml/2006/main">
  <p:tag name="THINKCELLSHAPEDONOTDELETE" val="t7VAZPCrU1qQdlKL78_lKhg"/>
</p:tagLst>
</file>

<file path=ppt/tags/tag207.xml><?xml version="1.0" encoding="utf-8"?>
<p:tagLst xmlns:p="http://schemas.openxmlformats.org/presentationml/2006/main">
  <p:tag name="THINKCELLSHAPEDONOTDELETE" val="tvzP.s.kHrgBhUHGhxn2WFg"/>
</p:tagLst>
</file>

<file path=ppt/tags/tag208.xml><?xml version="1.0" encoding="utf-8"?>
<p:tagLst xmlns:p="http://schemas.openxmlformats.org/presentationml/2006/main">
  <p:tag name="THINKCELLSHAPEDONOTDELETE" val="tUK9txZrc7_ds.5EZjjNOyg"/>
</p:tagLst>
</file>

<file path=ppt/tags/tag209.xml><?xml version="1.0" encoding="utf-8"?>
<p:tagLst xmlns:p="http://schemas.openxmlformats.org/presentationml/2006/main">
  <p:tag name="THINKCELLSHAPEDONOTDELETE" val="tmAHE62z7UrKmuxWj63T8pQ"/>
</p:tagLst>
</file>

<file path=ppt/tags/tag21.xml><?xml version="1.0" encoding="utf-8"?>
<p:tagLst xmlns:p="http://schemas.openxmlformats.org/presentationml/2006/main">
  <p:tag name="THINKCELLSHAPEDONOTDELETE" val="twQzX0vHBamd8pL7_ApaWsA"/>
</p:tagLst>
</file>

<file path=ppt/tags/tag210.xml><?xml version="1.0" encoding="utf-8"?>
<p:tagLst xmlns:p="http://schemas.openxmlformats.org/presentationml/2006/main">
  <p:tag name="THINKCELLSHAPEDONOTDELETE" val="tsqIBUCilhX5WyXA77wl77Q"/>
</p:tagLst>
</file>

<file path=ppt/tags/tag211.xml><?xml version="1.0" encoding="utf-8"?>
<p:tagLst xmlns:p="http://schemas.openxmlformats.org/presentationml/2006/main">
  <p:tag name="THINKCELLSHAPEDONOTDELETE" val="ttrrW_LAcsV.IqokghssgMw"/>
</p:tagLst>
</file>

<file path=ppt/tags/tag212.xml><?xml version="1.0" encoding="utf-8"?>
<p:tagLst xmlns:p="http://schemas.openxmlformats.org/presentationml/2006/main">
  <p:tag name="THINKCELLSHAPEDONOTDELETE" val="t0Q1j1DVK98sOInKWk5_LWA"/>
</p:tagLst>
</file>

<file path=ppt/tags/tag213.xml><?xml version="1.0" encoding="utf-8"?>
<p:tagLst xmlns:p="http://schemas.openxmlformats.org/presentationml/2006/main">
  <p:tag name="THINKCELLSHAPEDONOTDELETE" val="tscWQMkvXjX4mObgCW6sh0g"/>
</p:tagLst>
</file>

<file path=ppt/tags/tag214.xml><?xml version="1.0" encoding="utf-8"?>
<p:tagLst xmlns:p="http://schemas.openxmlformats.org/presentationml/2006/main">
  <p:tag name="THINKCELLSHAPEDONOTDELETE" val="t.KQKO_CPpLH5G89blMDf9A"/>
</p:tagLst>
</file>

<file path=ppt/tags/tag215.xml><?xml version="1.0" encoding="utf-8"?>
<p:tagLst xmlns:p="http://schemas.openxmlformats.org/presentationml/2006/main">
  <p:tag name="THINKCELLSHAPEDONOTDELETE" val="tl4V7zIOVGoCO2i2Ihd2kTA"/>
</p:tagLst>
</file>

<file path=ppt/tags/tag216.xml><?xml version="1.0" encoding="utf-8"?>
<p:tagLst xmlns:p="http://schemas.openxmlformats.org/presentationml/2006/main">
  <p:tag name="THINKCELLSHAPEDONOTDELETE" val="tuieIAksKl_wi2swC4bf9ZA"/>
</p:tagLst>
</file>

<file path=ppt/tags/tag217.xml><?xml version="1.0" encoding="utf-8"?>
<p:tagLst xmlns:p="http://schemas.openxmlformats.org/presentationml/2006/main">
  <p:tag name="THINKCELLSHAPEDONOTDELETE" val="t1R9r4yflgQg.gbzEwrWgcg"/>
</p:tagLst>
</file>

<file path=ppt/tags/tag218.xml><?xml version="1.0" encoding="utf-8"?>
<p:tagLst xmlns:p="http://schemas.openxmlformats.org/presentationml/2006/main">
  <p:tag name="THINKCELLSHAPEDONOTDELETE" val="tvwdYrmPFyeQ.mNeIBGLKgw"/>
</p:tagLst>
</file>

<file path=ppt/tags/tag219.xml><?xml version="1.0" encoding="utf-8"?>
<p:tagLst xmlns:p="http://schemas.openxmlformats.org/presentationml/2006/main">
  <p:tag name="THINKCELLSHAPEDONOTDELETE" val="t0q8bTHB.YzWTmLkdRAKgRg"/>
</p:tagLst>
</file>

<file path=ppt/tags/tag22.xml><?xml version="1.0" encoding="utf-8"?>
<p:tagLst xmlns:p="http://schemas.openxmlformats.org/presentationml/2006/main">
  <p:tag name="THINKCELLSHAPEDONOTDELETE" val="tBX4xNBmQC_Mm1UAnqpWHsw"/>
</p:tagLst>
</file>

<file path=ppt/tags/tag220.xml><?xml version="1.0" encoding="utf-8"?>
<p:tagLst xmlns:p="http://schemas.openxmlformats.org/presentationml/2006/main">
  <p:tag name="THINKCELLSHAPEDONOTDELETE" val="tJKrTPpeQ3lkW_c1O4.YU2A"/>
</p:tagLst>
</file>

<file path=ppt/tags/tag221.xml><?xml version="1.0" encoding="utf-8"?>
<p:tagLst xmlns:p="http://schemas.openxmlformats.org/presentationml/2006/main">
  <p:tag name="THINKCELLSHAPEDONOTDELETE" val="tS4m6blPK7gmfaef1BBnYAQ"/>
</p:tagLst>
</file>

<file path=ppt/tags/tag222.xml><?xml version="1.0" encoding="utf-8"?>
<p:tagLst xmlns:p="http://schemas.openxmlformats.org/presentationml/2006/main">
  <p:tag name="THINKCELLSHAPEDONOTDELETE" val="tjaRqW7XNNEy86vSYY_Q1pA"/>
</p:tagLst>
</file>

<file path=ppt/tags/tag223.xml><?xml version="1.0" encoding="utf-8"?>
<p:tagLst xmlns:p="http://schemas.openxmlformats.org/presentationml/2006/main">
  <p:tag name="THINKCELLSHAPEDONOTDELETE" val="tYaRaUF9GGTMy.H9fc8Y9lw"/>
</p:tagLst>
</file>

<file path=ppt/tags/tag224.xml><?xml version="1.0" encoding="utf-8"?>
<p:tagLst xmlns:p="http://schemas.openxmlformats.org/presentationml/2006/main">
  <p:tag name="THINKCELLSHAPEDONOTDELETE" val="tUoec9i3XBy45MWyd4YIJ2Q"/>
</p:tagLst>
</file>

<file path=ppt/tags/tag225.xml><?xml version="1.0" encoding="utf-8"?>
<p:tagLst xmlns:p="http://schemas.openxmlformats.org/presentationml/2006/main">
  <p:tag name="THINKCELLSHAPEDONOTDELETE" val="tKBbdAWN8ApEsnqeTBiyIKA"/>
</p:tagLst>
</file>

<file path=ppt/tags/tag226.xml><?xml version="1.0" encoding="utf-8"?>
<p:tagLst xmlns:p="http://schemas.openxmlformats.org/presentationml/2006/main">
  <p:tag name="THINKCELLSHAPEDONOTDELETE" val="tHUdBRTmg7C549GdwZ2GrNg"/>
</p:tagLst>
</file>

<file path=ppt/tags/tag227.xml><?xml version="1.0" encoding="utf-8"?>
<p:tagLst xmlns:p="http://schemas.openxmlformats.org/presentationml/2006/main">
  <p:tag name="THINKCELLSHAPEDONOTDELETE" val="tX113fpdaCHvEc1YuYXK3Ag"/>
</p:tagLst>
</file>

<file path=ppt/tags/tag228.xml><?xml version="1.0" encoding="utf-8"?>
<p:tagLst xmlns:p="http://schemas.openxmlformats.org/presentationml/2006/main">
  <p:tag name="THINKCELLSHAPEDONOTDELETE" val="thinkcellActiveDocDoNotDelete"/>
</p:tagLst>
</file>

<file path=ppt/tags/tag229.xml><?xml version="1.0" encoding="utf-8"?>
<p:tagLst xmlns:p="http://schemas.openxmlformats.org/presentationml/2006/main">
  <p:tag name="THINKCELLSHAPEDONOTDELETE" val="thinkcellActiveDocDoNotDelete"/>
</p:tagLst>
</file>

<file path=ppt/tags/tag23.xml><?xml version="1.0" encoding="utf-8"?>
<p:tagLst xmlns:p="http://schemas.openxmlformats.org/presentationml/2006/main">
  <p:tag name="THINKCELLSHAPEDONOTDELETE" val="ttknRaAnfvO83DIJp3L0zFw"/>
</p:tagLst>
</file>

<file path=ppt/tags/tag230.xml><?xml version="1.0" encoding="utf-8"?>
<p:tagLst xmlns:p="http://schemas.openxmlformats.org/presentationml/2006/main">
  <p:tag name="KSO_WPP_MARK_KEY" val="19fc4531-6ea0-4763-be06-18d83b5b5cb0"/>
  <p:tag name="COMMONDATA" val="eyJoZGlkIjoiMzVkY2Y2MjRmNzI5YTkxODBlZTVmZjNmNmIxZTI2ZjUifQ=="/>
  <p:tag name="THINKCELLPRESENTATIONDONOTDELETE" val="&lt;?xml version=&quot;1.0&quot; encoding=&quot;UTF-16&quot; standalone=&quot;yes&quot;?&gt;&lt;root reqver=&quot;28224&quot;&gt;&lt;version val=&quot;35820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4&lt;/m_strFormatTime&gt;&lt;m_yearfmt&gt;&lt;begin val=&quot;0&quot;/&gt;&lt;end val=&quot;4&quot;/&gt;&lt;/m_yearfmt&gt;&lt;/m_precDefaultWeek&gt;&lt;m_precDefaultMonth&gt;&lt;m_bNumberIsYear val=&quot;0&quot;/&gt;&lt;m_strFormatTime&gt;%1&lt;/m_strFormatTime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  <p:tag name="THINKCELLUNDODONOTDELETE" val="0"/>
</p:tagLst>
</file>

<file path=ppt/tags/tag24.xml><?xml version="1.0" encoding="utf-8"?>
<p:tagLst xmlns:p="http://schemas.openxmlformats.org/presentationml/2006/main">
  <p:tag name="THINKCELLSHAPEDONOTDELETE" val="tqSwdOQyNqeJ4yn9jCPeBdw"/>
</p:tagLst>
</file>

<file path=ppt/tags/tag25.xml><?xml version="1.0" encoding="utf-8"?>
<p:tagLst xmlns:p="http://schemas.openxmlformats.org/presentationml/2006/main">
  <p:tag name="THINKCELLSHAPEDONOTDELETE" val="tIvZgFDZDDU5b42f95w3HQw"/>
</p:tagLst>
</file>

<file path=ppt/tags/tag26.xml><?xml version="1.0" encoding="utf-8"?>
<p:tagLst xmlns:p="http://schemas.openxmlformats.org/presentationml/2006/main">
  <p:tag name="THINKCELLSHAPEDONOTDELETE" val="t6RbKWDYL0rU2H3ltw0EZlA"/>
</p:tagLst>
</file>

<file path=ppt/tags/tag27.xml><?xml version="1.0" encoding="utf-8"?>
<p:tagLst xmlns:p="http://schemas.openxmlformats.org/presentationml/2006/main">
  <p:tag name="THINKCELLSHAPEDONOTDELETE" val="tLQ2k93pawWiaYUsofLhkAQ"/>
</p:tagLst>
</file>

<file path=ppt/tags/tag28.xml><?xml version="1.0" encoding="utf-8"?>
<p:tagLst xmlns:p="http://schemas.openxmlformats.org/presentationml/2006/main">
  <p:tag name="THINKCELLSHAPEDONOTDELETE" val="thiY_8btXQhNXOFAPD3V2og"/>
</p:tagLst>
</file>

<file path=ppt/tags/tag29.xml><?xml version="1.0" encoding="utf-8"?>
<p:tagLst xmlns:p="http://schemas.openxmlformats.org/presentationml/2006/main">
  <p:tag name="THINKCELLSHAPEDONOTDELETE" val="tG5I6WtHVL61j4f4eP1X97g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THINKCELLSHAPEDONOTDELETE" val="t_ZufDMbPiCtbUy_CQkN9KA"/>
</p:tagLst>
</file>

<file path=ppt/tags/tag31.xml><?xml version="1.0" encoding="utf-8"?>
<p:tagLst xmlns:p="http://schemas.openxmlformats.org/presentationml/2006/main">
  <p:tag name="THINKCELLSHAPEDONOTDELETE" val="tu1sVMJ.5UoOhJ6jHwfLdBg"/>
</p:tagLst>
</file>

<file path=ppt/tags/tag32.xml><?xml version="1.0" encoding="utf-8"?>
<p:tagLst xmlns:p="http://schemas.openxmlformats.org/presentationml/2006/main">
  <p:tag name="THINKCELLSHAPEDONOTDELETE" val="ta9BM0mxXaq1nnDVfV9Hr9w"/>
</p:tagLst>
</file>

<file path=ppt/tags/tag33.xml><?xml version="1.0" encoding="utf-8"?>
<p:tagLst xmlns:p="http://schemas.openxmlformats.org/presentationml/2006/main">
  <p:tag name="THINKCELLSHAPEDONOTDELETE" val="ttfEZl7vOvNmyYdaFUnaQrA"/>
</p:tagLst>
</file>

<file path=ppt/tags/tag34.xml><?xml version="1.0" encoding="utf-8"?>
<p:tagLst xmlns:p="http://schemas.openxmlformats.org/presentationml/2006/main">
  <p:tag name="THINKCELLSHAPEDONOTDELETE" val="tU9_2L0HSbE58OiyRf64wig"/>
</p:tagLst>
</file>

<file path=ppt/tags/tag35.xml><?xml version="1.0" encoding="utf-8"?>
<p:tagLst xmlns:p="http://schemas.openxmlformats.org/presentationml/2006/main">
  <p:tag name="THINKCELLSHAPEDONOTDELETE" val="tXG3hIShq2v8OT10KC6s5Uw"/>
</p:tagLst>
</file>

<file path=ppt/tags/tag36.xml><?xml version="1.0" encoding="utf-8"?>
<p:tagLst xmlns:p="http://schemas.openxmlformats.org/presentationml/2006/main">
  <p:tag name="THINKCELLSHAPEDONOTDELETE" val="t4txYlKAKGGtVkpjuDudNXw"/>
</p:tagLst>
</file>

<file path=ppt/tags/tag37.xml><?xml version="1.0" encoding="utf-8"?>
<p:tagLst xmlns:p="http://schemas.openxmlformats.org/presentationml/2006/main">
  <p:tag name="THINKCELLSHAPEDONOTDELETE" val="t.jwvw0jj693KtAuVPDdj3g"/>
</p:tagLst>
</file>

<file path=ppt/tags/tag38.xml><?xml version="1.0" encoding="utf-8"?>
<p:tagLst xmlns:p="http://schemas.openxmlformats.org/presentationml/2006/main">
  <p:tag name="THINKCELLSHAPEDONOTDELETE" val="tF1y.9QmO5OE3iHxWKe26Nw"/>
</p:tagLst>
</file>

<file path=ppt/tags/tag39.xml><?xml version="1.0" encoding="utf-8"?>
<p:tagLst xmlns:p="http://schemas.openxmlformats.org/presentationml/2006/main">
  <p:tag name="THINKCELLSHAPEDONOTDELETE" val="tUlN_JQbHc19qjmB6m0_Ypw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THINKCELLSHAPEDONOTDELETE" val="tmdWDfb1qLVdbGNV2SGUtcQ"/>
</p:tagLst>
</file>

<file path=ppt/tags/tag41.xml><?xml version="1.0" encoding="utf-8"?>
<p:tagLst xmlns:p="http://schemas.openxmlformats.org/presentationml/2006/main">
  <p:tag name="THINKCELLSHAPEDONOTDELETE" val="tlE7PNqPip8U1Ipag8LpJVA"/>
</p:tagLst>
</file>

<file path=ppt/tags/tag42.xml><?xml version="1.0" encoding="utf-8"?>
<p:tagLst xmlns:p="http://schemas.openxmlformats.org/presentationml/2006/main">
  <p:tag name="THINKCELLSHAPEDONOTDELETE" val="tYKHSFhhsZtf_Uz7N.GTM7A"/>
</p:tagLst>
</file>

<file path=ppt/tags/tag43.xml><?xml version="1.0" encoding="utf-8"?>
<p:tagLst xmlns:p="http://schemas.openxmlformats.org/presentationml/2006/main">
  <p:tag name="THINKCELLSHAPEDONOTDELETE" val="tJUKQ3.461xuqogskX4tuUg"/>
</p:tagLst>
</file>

<file path=ppt/tags/tag44.xml><?xml version="1.0" encoding="utf-8"?>
<p:tagLst xmlns:p="http://schemas.openxmlformats.org/presentationml/2006/main">
  <p:tag name="THINKCELLSHAPEDONOTDELETE" val="tXsOzeUdqLRGu6tv77D5W5g"/>
</p:tagLst>
</file>

<file path=ppt/tags/tag45.xml><?xml version="1.0" encoding="utf-8"?>
<p:tagLst xmlns:p="http://schemas.openxmlformats.org/presentationml/2006/main">
  <p:tag name="THINKCELLSHAPEDONOTDELETE" val="tNLmnCkGehijabyEGQQsUJw"/>
</p:tagLst>
</file>

<file path=ppt/tags/tag46.xml><?xml version="1.0" encoding="utf-8"?>
<p:tagLst xmlns:p="http://schemas.openxmlformats.org/presentationml/2006/main">
  <p:tag name="THINKCELLSHAPEDONOTDELETE" val="tpXshqF0zFyYfg9ks2pbJvQ"/>
</p:tagLst>
</file>

<file path=ppt/tags/tag47.xml><?xml version="1.0" encoding="utf-8"?>
<p:tagLst xmlns:p="http://schemas.openxmlformats.org/presentationml/2006/main">
  <p:tag name="THINKCELLSHAPEDONOTDELETE" val="to0.AYss_NGcK8BJAJLx0ZQ"/>
</p:tagLst>
</file>

<file path=ppt/tags/tag48.xml><?xml version="1.0" encoding="utf-8"?>
<p:tagLst xmlns:p="http://schemas.openxmlformats.org/presentationml/2006/main">
  <p:tag name="THINKCELLSHAPEDONOTDELETE" val="tDpNcQPKZ3cUbVZmbswQJDg"/>
</p:tagLst>
</file>

<file path=ppt/tags/tag49.xml><?xml version="1.0" encoding="utf-8"?>
<p:tagLst xmlns:p="http://schemas.openxmlformats.org/presentationml/2006/main">
  <p:tag name="THINKCELLSHAPEDONOTDELETE" val="t1gYBnes8lhy5JcR9Onjt.w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THINKCELLSHAPEDONOTDELETE" val="t330A1JDhrXHJhac3aqAELg"/>
</p:tagLst>
</file>

<file path=ppt/tags/tag51.xml><?xml version="1.0" encoding="utf-8"?>
<p:tagLst xmlns:p="http://schemas.openxmlformats.org/presentationml/2006/main">
  <p:tag name="THINKCELLSHAPEDONOTDELETE" val="tbD8cqeJPT.Pl4Xer.ulUUg"/>
</p:tagLst>
</file>

<file path=ppt/tags/tag52.xml><?xml version="1.0" encoding="utf-8"?>
<p:tagLst xmlns:p="http://schemas.openxmlformats.org/presentationml/2006/main">
  <p:tag name="THINKCELLSHAPEDONOTDELETE" val="tmBvDHrLEV4wRoSzuM06kSg"/>
</p:tagLst>
</file>

<file path=ppt/tags/tag53.xml><?xml version="1.0" encoding="utf-8"?>
<p:tagLst xmlns:p="http://schemas.openxmlformats.org/presentationml/2006/main">
  <p:tag name="THINKCELLSHAPEDONOTDELETE" val="tIn4GR9aQ3ZzzYGPY5EiWZA"/>
</p:tagLst>
</file>

<file path=ppt/tags/tag54.xml><?xml version="1.0" encoding="utf-8"?>
<p:tagLst xmlns:p="http://schemas.openxmlformats.org/presentationml/2006/main">
  <p:tag name="THINKCELLSHAPEDONOTDELETE" val="tFTfoIf1ZfPuzwFPPrDvMmg"/>
</p:tagLst>
</file>

<file path=ppt/tags/tag55.xml><?xml version="1.0" encoding="utf-8"?>
<p:tagLst xmlns:p="http://schemas.openxmlformats.org/presentationml/2006/main">
  <p:tag name="THINKCELLSHAPEDONOTDELETE" val="tzHk.MhEjmIopaWTwr05iCw"/>
</p:tagLst>
</file>

<file path=ppt/tags/tag56.xml><?xml version="1.0" encoding="utf-8"?>
<p:tagLst xmlns:p="http://schemas.openxmlformats.org/presentationml/2006/main">
  <p:tag name="THINKCELLSHAPEDONOTDELETE" val="tPfD7J4A0WTrs22UeDfzfyQ"/>
</p:tagLst>
</file>

<file path=ppt/tags/tag57.xml><?xml version="1.0" encoding="utf-8"?>
<p:tagLst xmlns:p="http://schemas.openxmlformats.org/presentationml/2006/main">
  <p:tag name="THINKCELLSHAPEDONOTDELETE" val="tVNBRmcWIehVW47ndf.6Kkw"/>
</p:tagLst>
</file>

<file path=ppt/tags/tag58.xml><?xml version="1.0" encoding="utf-8"?>
<p:tagLst xmlns:p="http://schemas.openxmlformats.org/presentationml/2006/main">
  <p:tag name="THINKCELLSHAPEDONOTDELETE" val="tL2ktHhJHlZcZjBGNoMLKEA"/>
</p:tagLst>
</file>

<file path=ppt/tags/tag59.xml><?xml version="1.0" encoding="utf-8"?>
<p:tagLst xmlns:p="http://schemas.openxmlformats.org/presentationml/2006/main">
  <p:tag name="THINKCELLSHAPEDONOTDELETE" val="t_8h9cJkPanDtJmpzTdz4iA"/>
</p:tagLst>
</file>

<file path=ppt/tags/tag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THINKCELLSHAPEDONOTDELETE" val="tk1FYuxWdMJbbjQlQtNfiXA"/>
</p:tagLst>
</file>

<file path=ppt/tags/tag61.xml><?xml version="1.0" encoding="utf-8"?>
<p:tagLst xmlns:p="http://schemas.openxmlformats.org/presentationml/2006/main">
  <p:tag name="THINKCELLSHAPEDONOTDELETE" val="teY5RHsoUMU0RjoWUr9FWBg"/>
</p:tagLst>
</file>

<file path=ppt/tags/tag62.xml><?xml version="1.0" encoding="utf-8"?>
<p:tagLst xmlns:p="http://schemas.openxmlformats.org/presentationml/2006/main">
  <p:tag name="THINKCELLSHAPEDONOTDELETE" val="toHbOeAeda8TF70Q5ypVH.g"/>
</p:tagLst>
</file>

<file path=ppt/tags/tag63.xml><?xml version="1.0" encoding="utf-8"?>
<p:tagLst xmlns:p="http://schemas.openxmlformats.org/presentationml/2006/main">
  <p:tag name="THINKCELLSHAPEDONOTDELETE" val="tVu0rHJhKP8x.qTuOC5DBOg"/>
</p:tagLst>
</file>

<file path=ppt/tags/tag64.xml><?xml version="1.0" encoding="utf-8"?>
<p:tagLst xmlns:p="http://schemas.openxmlformats.org/presentationml/2006/main">
  <p:tag name="THINKCELLSHAPEDONOTDELETE" val="t7BheGud91fgEuStyJX0K.Q"/>
</p:tagLst>
</file>

<file path=ppt/tags/tag65.xml><?xml version="1.0" encoding="utf-8"?>
<p:tagLst xmlns:p="http://schemas.openxmlformats.org/presentationml/2006/main">
  <p:tag name="THINKCELLSHAPEDONOTDELETE" val="t.NDcQDnyVUUxuGUgVqGWbw"/>
</p:tagLst>
</file>

<file path=ppt/tags/tag66.xml><?xml version="1.0" encoding="utf-8"?>
<p:tagLst xmlns:p="http://schemas.openxmlformats.org/presentationml/2006/main">
  <p:tag name="THINKCELLSHAPEDONOTDELETE" val="tsbAmbqTMU1LqRQKMdWqdlQ"/>
</p:tagLst>
</file>

<file path=ppt/tags/tag67.xml><?xml version="1.0" encoding="utf-8"?>
<p:tagLst xmlns:p="http://schemas.openxmlformats.org/presentationml/2006/main">
  <p:tag name="THINKCELLSHAPEDONOTDELETE" val="twAj8IpDR1Xty1NqXhRX7cQ"/>
</p:tagLst>
</file>

<file path=ppt/tags/tag68.xml><?xml version="1.0" encoding="utf-8"?>
<p:tagLst xmlns:p="http://schemas.openxmlformats.org/presentationml/2006/main">
  <p:tag name="THINKCELLSHAPEDONOTDELETE" val="t2SIWkovyMn.EwpLNC16b5w"/>
</p:tagLst>
</file>

<file path=ppt/tags/tag69.xml><?xml version="1.0" encoding="utf-8"?>
<p:tagLst xmlns:p="http://schemas.openxmlformats.org/presentationml/2006/main">
  <p:tag name="THINKCELLSHAPEDONOTDELETE" val="t7WrsBWXB1s7wkEeWedtUPw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THINKCELLSHAPEDONOTDELETE" val="tzriDh5It6X8oDidVlZ2Ogg"/>
</p:tagLst>
</file>

<file path=ppt/tags/tag71.xml><?xml version="1.0" encoding="utf-8"?>
<p:tagLst xmlns:p="http://schemas.openxmlformats.org/presentationml/2006/main">
  <p:tag name="THINKCELLSHAPEDONOTDELETE" val="txpe9ylut7sJvw2Dr4.0ueQ"/>
</p:tagLst>
</file>

<file path=ppt/tags/tag72.xml><?xml version="1.0" encoding="utf-8"?>
<p:tagLst xmlns:p="http://schemas.openxmlformats.org/presentationml/2006/main">
  <p:tag name="THINKCELLSHAPEDONOTDELETE" val="tmvVl09BTIwIWPcs6LWgIDg"/>
</p:tagLst>
</file>

<file path=ppt/tags/tag73.xml><?xml version="1.0" encoding="utf-8"?>
<p:tagLst xmlns:p="http://schemas.openxmlformats.org/presentationml/2006/main">
  <p:tag name="THINKCELLSHAPEDONOTDELETE" val="tM0pzPE8PsLKlP8j1OvXRGA"/>
</p:tagLst>
</file>

<file path=ppt/tags/tag74.xml><?xml version="1.0" encoding="utf-8"?>
<p:tagLst xmlns:p="http://schemas.openxmlformats.org/presentationml/2006/main">
  <p:tag name="THINKCELLSHAPEDONOTDELETE" val="tk5WyxNjKk5h5Wr6iv.WNbg"/>
</p:tagLst>
</file>

<file path=ppt/tags/tag75.xml><?xml version="1.0" encoding="utf-8"?>
<p:tagLst xmlns:p="http://schemas.openxmlformats.org/presentationml/2006/main">
  <p:tag name="THINKCELLSHAPEDONOTDELETE" val="tdg3HQJqVbZak.WlreVarbw"/>
</p:tagLst>
</file>

<file path=ppt/tags/tag76.xml><?xml version="1.0" encoding="utf-8"?>
<p:tagLst xmlns:p="http://schemas.openxmlformats.org/presentationml/2006/main">
  <p:tag name="THINKCELLSHAPEDONOTDELETE" val="t0p3F_krMsg18Uujw5hkltg"/>
</p:tagLst>
</file>

<file path=ppt/tags/tag77.xml><?xml version="1.0" encoding="utf-8"?>
<p:tagLst xmlns:p="http://schemas.openxmlformats.org/presentationml/2006/main">
  <p:tag name="THINKCELLSHAPEDONOTDELETE" val="tWUi0q.t78bsefVWo39KmyQ"/>
</p:tagLst>
</file>

<file path=ppt/tags/tag78.xml><?xml version="1.0" encoding="utf-8"?>
<p:tagLst xmlns:p="http://schemas.openxmlformats.org/presentationml/2006/main">
  <p:tag name="THINKCELLSHAPEDONOTDELETE" val="thhZGukZspkp0wiM9bjLzpQ"/>
</p:tagLst>
</file>

<file path=ppt/tags/tag79.xml><?xml version="1.0" encoding="utf-8"?>
<p:tagLst xmlns:p="http://schemas.openxmlformats.org/presentationml/2006/main">
  <p:tag name="THINKCELLSHAPEDONOTDELETE" val="t2eckTRLOehxaswOsVo4sBg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THINKCELLSHAPEDONOTDELETE" val="t1TztM9wuQ5xUDvbYkUiPXw"/>
</p:tagLst>
</file>

<file path=ppt/tags/tag81.xml><?xml version="1.0" encoding="utf-8"?>
<p:tagLst xmlns:p="http://schemas.openxmlformats.org/presentationml/2006/main">
  <p:tag name="THINKCELLSHAPEDONOTDELETE" val="thKBQgLHTTgCXl9Qq6sH.6w"/>
</p:tagLst>
</file>

<file path=ppt/tags/tag82.xml><?xml version="1.0" encoding="utf-8"?>
<p:tagLst xmlns:p="http://schemas.openxmlformats.org/presentationml/2006/main">
  <p:tag name="THINKCELLSHAPEDONOTDELETE" val="tUWrpOoMKsnuK4DJ3oQD1Nw"/>
</p:tagLst>
</file>

<file path=ppt/tags/tag83.xml><?xml version="1.0" encoding="utf-8"?>
<p:tagLst xmlns:p="http://schemas.openxmlformats.org/presentationml/2006/main">
  <p:tag name="THINKCELLSHAPEDONOTDELETE" val="tx1xey1FrRu7afIdAjRYcKg"/>
</p:tagLst>
</file>

<file path=ppt/tags/tag84.xml><?xml version="1.0" encoding="utf-8"?>
<p:tagLst xmlns:p="http://schemas.openxmlformats.org/presentationml/2006/main">
  <p:tag name="THINKCELLSHAPEDONOTDELETE" val="t9PkF8Zley47UVljYWua6bw"/>
</p:tagLst>
</file>

<file path=ppt/tags/tag85.xml><?xml version="1.0" encoding="utf-8"?>
<p:tagLst xmlns:p="http://schemas.openxmlformats.org/presentationml/2006/main">
  <p:tag name="THINKCELLSHAPEDONOTDELETE" val="toyOEnSMlh_5l4a2f0bleHQ"/>
</p:tagLst>
</file>

<file path=ppt/tags/tag86.xml><?xml version="1.0" encoding="utf-8"?>
<p:tagLst xmlns:p="http://schemas.openxmlformats.org/presentationml/2006/main">
  <p:tag name="THINKCELLSHAPEDONOTDELETE" val="tpf2ccI06OUH401j0tUeCuA"/>
</p:tagLst>
</file>

<file path=ppt/tags/tag87.xml><?xml version="1.0" encoding="utf-8"?>
<p:tagLst xmlns:p="http://schemas.openxmlformats.org/presentationml/2006/main">
  <p:tag name="THINKCELLSHAPEDONOTDELETE" val="t8JUuH14uQEYil87AIHotVA"/>
</p:tagLst>
</file>

<file path=ppt/tags/tag88.xml><?xml version="1.0" encoding="utf-8"?>
<p:tagLst xmlns:p="http://schemas.openxmlformats.org/presentationml/2006/main">
  <p:tag name="THINKCELLSHAPEDONOTDELETE" val="t9WmWrJdzg8Yjix839RDVpw"/>
</p:tagLst>
</file>

<file path=ppt/tags/tag89.xml><?xml version="1.0" encoding="utf-8"?>
<p:tagLst xmlns:p="http://schemas.openxmlformats.org/presentationml/2006/main">
  <p:tag name="THINKCELLSHAPEDONOTDELETE" val="t_rraGeg9wxwfge_g3epwRA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THINKCELLSHAPEDONOTDELETE" val="ttH0J_9vyo9s4GNDZWWblIg"/>
</p:tagLst>
</file>

<file path=ppt/tags/tag91.xml><?xml version="1.0" encoding="utf-8"?>
<p:tagLst xmlns:p="http://schemas.openxmlformats.org/presentationml/2006/main">
  <p:tag name="THINKCELLSHAPEDONOTDELETE" val="tpaqJJFuS7LoOM3DzOtYGBw"/>
</p:tagLst>
</file>

<file path=ppt/tags/tag92.xml><?xml version="1.0" encoding="utf-8"?>
<p:tagLst xmlns:p="http://schemas.openxmlformats.org/presentationml/2006/main">
  <p:tag name="THINKCELLSHAPEDONOTDELETE" val="tPE5ZVmQAdkWLDbdYVGoUOQ"/>
</p:tagLst>
</file>

<file path=ppt/tags/tag93.xml><?xml version="1.0" encoding="utf-8"?>
<p:tagLst xmlns:p="http://schemas.openxmlformats.org/presentationml/2006/main">
  <p:tag name="THINKCELLSHAPEDONOTDELETE" val="tXyLy7undCfL.x_7MLwzFGQ"/>
</p:tagLst>
</file>

<file path=ppt/tags/tag94.xml><?xml version="1.0" encoding="utf-8"?>
<p:tagLst xmlns:p="http://schemas.openxmlformats.org/presentationml/2006/main">
  <p:tag name="THINKCELLSHAPEDONOTDELETE" val="t3LpxxMwIE9NBLz4o_bv5Ug"/>
</p:tagLst>
</file>

<file path=ppt/tags/tag95.xml><?xml version="1.0" encoding="utf-8"?>
<p:tagLst xmlns:p="http://schemas.openxmlformats.org/presentationml/2006/main">
  <p:tag name="THINKCELLSHAPEDONOTDELETE" val="tIlS784tyvFE1QWjAbBiYrg"/>
</p:tagLst>
</file>

<file path=ppt/tags/tag96.xml><?xml version="1.0" encoding="utf-8"?>
<p:tagLst xmlns:p="http://schemas.openxmlformats.org/presentationml/2006/main">
  <p:tag name="THINKCELLSHAPEDONOTDELETE" val="tDMSZL19MFUaNgdxXult0cA"/>
</p:tagLst>
</file>

<file path=ppt/tags/tag97.xml><?xml version="1.0" encoding="utf-8"?>
<p:tagLst xmlns:p="http://schemas.openxmlformats.org/presentationml/2006/main">
  <p:tag name="THINKCELLSHAPEDONOTDELETE" val="tMzqvHr1S3ZXrzJlSuotDxg"/>
</p:tagLst>
</file>

<file path=ppt/tags/tag98.xml><?xml version="1.0" encoding="utf-8"?>
<p:tagLst xmlns:p="http://schemas.openxmlformats.org/presentationml/2006/main">
  <p:tag name="THINKCELLSHAPEDONOTDELETE" val="t0oJZFtI04F.xY5JXy9.XIQ"/>
</p:tagLst>
</file>

<file path=ppt/tags/tag99.xml><?xml version="1.0" encoding="utf-8"?>
<p:tagLst xmlns:p="http://schemas.openxmlformats.org/presentationml/2006/main">
  <p:tag name="THINKCELLSHAPEDONOTDELETE" val="tJMFEDn_I6GMqNxFFTR6PeA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0" indent="-360680" fontAlgn="base">
          <a:lnSpc>
            <a:spcPct val="150000"/>
          </a:lnSpc>
          <a:spcBef>
            <a:spcPct val="20000"/>
          </a:spcBef>
          <a:spcAft>
            <a:spcPct val="0"/>
          </a:spcAft>
          <a:buClr>
            <a:srgbClr val="7030A0"/>
          </a:buClr>
          <a:buFont typeface="Wingdings 2" panose="05020102010507070707" pitchFamily="18" charset="2"/>
          <a:buChar char="²"/>
          <a:defRPr sz="2400" b="1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0" indent="-360680" fontAlgn="base">
          <a:lnSpc>
            <a:spcPct val="150000"/>
          </a:lnSpc>
          <a:spcBef>
            <a:spcPct val="20000"/>
          </a:spcBef>
          <a:spcAft>
            <a:spcPct val="0"/>
          </a:spcAft>
          <a:buClr>
            <a:srgbClr val="7030A0"/>
          </a:buClr>
          <a:buFont typeface="Wingdings 2" panose="05020102010507070707" pitchFamily="18" charset="2"/>
          <a:buChar char="²"/>
          <a:defRPr sz="2400" b="1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简约主题1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4992</Words>
  <Application>WPS 演示</Application>
  <PresentationFormat>Widescreen</PresentationFormat>
  <Paragraphs>947</Paragraphs>
  <Slides>24</Slides>
  <Notes>17</Notes>
  <HiddenSlides>4</HiddenSlides>
  <MMClips>0</MMClips>
  <ScaleCrop>false</ScaleCrop>
  <HeadingPairs>
    <vt:vector size="8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12</vt:i4>
      </vt:variant>
      <vt:variant>
        <vt:lpstr>幻灯片标题</vt:lpstr>
      </vt:variant>
      <vt:variant>
        <vt:i4>24</vt:i4>
      </vt:variant>
    </vt:vector>
  </HeadingPairs>
  <TitlesOfParts>
    <vt:vector size="61" baseType="lpstr">
      <vt:lpstr>Arial</vt:lpstr>
      <vt:lpstr>宋体</vt:lpstr>
      <vt:lpstr>Wingdings</vt:lpstr>
      <vt:lpstr>Wingdings 2</vt:lpstr>
      <vt:lpstr>微软雅黑</vt:lpstr>
      <vt:lpstr>Times New Roman</vt:lpstr>
      <vt:lpstr>黑体</vt:lpstr>
      <vt:lpstr>楷体</vt:lpstr>
      <vt:lpstr>Calibri</vt:lpstr>
      <vt:lpstr>MS PGothic</vt:lpstr>
      <vt:lpstr>Arial</vt:lpstr>
      <vt:lpstr>等线</vt:lpstr>
      <vt:lpstr>思源宋体 CN Heavy</vt:lpstr>
      <vt:lpstr>仿宋</vt:lpstr>
      <vt:lpstr>Calibri</vt:lpstr>
      <vt:lpstr>Wingdings</vt:lpstr>
      <vt:lpstr>华文仿宋</vt:lpstr>
      <vt:lpstr>Cambria Math</vt:lpstr>
      <vt:lpstr>Times New Roman</vt:lpstr>
      <vt:lpstr>华文楷体</vt:lpstr>
      <vt:lpstr>Arial Unicode MS</vt:lpstr>
      <vt:lpstr>等线 Light</vt:lpstr>
      <vt:lpstr>Office 主题​​</vt:lpstr>
      <vt:lpstr>1_Office 主题​​</vt:lpstr>
      <vt:lpstr>简约主题1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Paint.Picture</vt:lpstr>
      <vt:lpstr>TCLayout.ActiveDocument.1</vt:lpstr>
      <vt:lpstr>PowerPoint 演示文稿</vt:lpstr>
      <vt:lpstr>主要内容_ 谱仪磁体系统</vt:lpstr>
      <vt:lpstr>1. 项目整体进度及概述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2. 关键技术攻关 - 2.6 STCF探测器超导磁体卢瑟福电缆的设计制造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2. 关键技术攻关 - 2.9 STCF探测器液氦热虹吸冷却仿真分析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Research and Development of Superconducting Coil - Superconducting wire technical specifications and test results</vt:lpstr>
      <vt:lpstr>Research and Development of Superconducting Coil - Superconducting wire technical specifications and test results</vt:lpstr>
      <vt:lpstr>PowerPoint 演示文稿</vt:lpstr>
    </vt:vector>
  </TitlesOfParts>
  <Company>CAS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沈连成</dc:creator>
  <cp:lastModifiedBy>Gauss</cp:lastModifiedBy>
  <cp:revision>3493</cp:revision>
  <cp:lastPrinted>2023-07-24T12:07:00Z</cp:lastPrinted>
  <dcterms:created xsi:type="dcterms:W3CDTF">2019-12-04T11:53:00Z</dcterms:created>
  <dcterms:modified xsi:type="dcterms:W3CDTF">2026-07-02T05:44:49Z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719F727487804D5FB81AFE4D5FCF4E0C</vt:lpwstr>
  </property>
  <property fmtid="{D5CDD505-2E9C-101B-9397-08002B2CF9AE}" pid="3" name="KSOProductBuildVer">
    <vt:lpwstr>2052-12.1.0.25225</vt:lpwstr>
  </property>
  <property fmtid="{D5CDD505-2E9C-101B-9397-08002B2CF9AE}" pid="4" name="MSIP_Label_ff6dbec8-95a8-4638-9f5f-bd076536645c_Enabled">
    <vt:lpwstr>true</vt:lpwstr>
  </property>
  <property fmtid="{D5CDD505-2E9C-101B-9397-08002B2CF9AE}" pid="5" name="MSIP_Label_ff6dbec8-95a8-4638-9f5f-bd076536645c_SetDate">
    <vt:lpwstr>2024-09-17T14:15:09Z</vt:lpwstr>
  </property>
  <property fmtid="{D5CDD505-2E9C-101B-9397-08002B2CF9AE}" pid="6" name="MSIP_Label_ff6dbec8-95a8-4638-9f5f-bd076536645c_Method">
    <vt:lpwstr>Standard</vt:lpwstr>
  </property>
  <property fmtid="{D5CDD505-2E9C-101B-9397-08002B2CF9AE}" pid="7" name="MSIP_Label_ff6dbec8-95a8-4638-9f5f-bd076536645c_Name">
    <vt:lpwstr>Restricted - Default</vt:lpwstr>
  </property>
  <property fmtid="{D5CDD505-2E9C-101B-9397-08002B2CF9AE}" pid="8" name="MSIP_Label_ff6dbec8-95a8-4638-9f5f-bd076536645c_SiteId">
    <vt:lpwstr>5dbf1add-202a-4b8d-815b-bf0fb024e033</vt:lpwstr>
  </property>
  <property fmtid="{D5CDD505-2E9C-101B-9397-08002B2CF9AE}" pid="9" name="MSIP_Label_ff6dbec8-95a8-4638-9f5f-bd076536645c_ActionId">
    <vt:lpwstr>178a4d2a-c1d9-4c16-bbec-1a5fec1e814a</vt:lpwstr>
  </property>
  <property fmtid="{D5CDD505-2E9C-101B-9397-08002B2CF9AE}" pid="10" name="MSIP_Label_ff6dbec8-95a8-4638-9f5f-bd076536645c_ContentBits">
    <vt:lpwstr>0</vt:lpwstr>
  </property>
</Properties>
</file>