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56" r:id="rId4"/>
    <p:sldId id="258" r:id="rId5"/>
    <p:sldId id="262" r:id="rId6"/>
    <p:sldId id="259" r:id="rId7"/>
    <p:sldId id="261" r:id="rId8"/>
    <p:sldId id="263" r:id="rId10"/>
    <p:sldId id="26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65 115 145 180 225 275 325 375 425 475 550 700 900 1100 1300 1500 1800 2250 2750 3250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|cosθ| 越大，粒子越接近沿 z 轴直线飞行，轨迹几何信息变少，五参数之间更容易互相 “代偿”，因此相关性越强。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6.png"/><Relationship Id="rId14" Type="http://schemas.openxmlformats.org/officeDocument/2006/relationships/image" Target="../media/image45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1.png"/><Relationship Id="rId14" Type="http://schemas.openxmlformats.org/officeDocument/2006/relationships/image" Target="../media/image60.png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cov00_compareRbin10_7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325120"/>
            <a:ext cx="4251960" cy="3055620"/>
          </a:xfrm>
          <a:prstGeom prst="rect">
            <a:avLst/>
          </a:prstGeom>
        </p:spPr>
      </p:pic>
      <p:pic>
        <p:nvPicPr>
          <p:cNvPr id="5" name="图片 4" descr="HelixErrcov00_compareRbin10_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30" y="276225"/>
            <a:ext cx="4153535" cy="2985135"/>
          </a:xfrm>
          <a:prstGeom prst="rect">
            <a:avLst/>
          </a:prstGeom>
        </p:spPr>
      </p:pic>
      <p:pic>
        <p:nvPicPr>
          <p:cNvPr id="6" name="图片 5" descr="HelixErrcov00_compareRbin10_7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" y="3429000"/>
            <a:ext cx="4173855" cy="2999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27670" y="688340"/>
            <a:ext cx="4044950" cy="1548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最大值和最小值的设置没有统一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有产生在第二层</a:t>
            </a:r>
            <a:r>
              <a:rPr lang="en-US" altLang="zh-CN"/>
              <a:t>ITK</a:t>
            </a:r>
            <a:r>
              <a:rPr lang="zh-CN" altLang="en-US"/>
              <a:t>的粒子第一击中点在第一层</a:t>
            </a:r>
            <a:r>
              <a:rPr lang="en-US" altLang="zh-CN"/>
              <a:t>ITK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4786630" y="2493645"/>
            <a:ext cx="259080" cy="6019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435340" y="1870075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p:[0.45,0.5)GeV</a:t>
            </a:r>
            <a:endParaRPr lang="en-US" altLang="zh-CN"/>
          </a:p>
          <a:p>
            <a:r>
              <a:rPr lang="en-US" altLang="zh-CN"/>
              <a:t>costheta:[-0.2,0)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6520" y="127000"/>
            <a:ext cx="756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限制</a:t>
            </a:r>
            <a:r>
              <a:rPr lang="en-US" altLang="zh-CN"/>
              <a:t>phi</a:t>
            </a:r>
            <a:r>
              <a:rPr lang="zh-CN" altLang="en-US"/>
              <a:t>的范围</a:t>
            </a:r>
            <a:r>
              <a:rPr lang="en-US" altLang="zh-CN"/>
              <a:t>(25,65)</a:t>
            </a:r>
            <a:r>
              <a:rPr lang="zh-CN" altLang="en-US"/>
              <a:t>度</a:t>
            </a:r>
            <a:endParaRPr lang="zh-CN" altLang="en-US"/>
          </a:p>
        </p:txBody>
      </p:sp>
      <p:pic>
        <p:nvPicPr>
          <p:cNvPr id="5" name="图片 4" descr="HelixErrcov00_compareRbin10_7_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579120"/>
            <a:ext cx="4170680" cy="2997200"/>
          </a:xfrm>
          <a:prstGeom prst="rect">
            <a:avLst/>
          </a:prstGeom>
        </p:spPr>
      </p:pic>
      <p:pic>
        <p:nvPicPr>
          <p:cNvPr id="6" name="图片 5" descr="HelixErrcov00_compareRbin10_7_2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65" y="495300"/>
            <a:ext cx="4392930" cy="3157220"/>
          </a:xfrm>
          <a:prstGeom prst="rect">
            <a:avLst/>
          </a:prstGeom>
        </p:spPr>
      </p:pic>
      <p:pic>
        <p:nvPicPr>
          <p:cNvPr id="7" name="图片 6" descr="HelixErrcov00_compareRbin10_7_3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20" y="651510"/>
            <a:ext cx="3958590" cy="2925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0575" y="3814445"/>
            <a:ext cx="604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没有在第一层</a:t>
            </a:r>
            <a:r>
              <a:rPr lang="zh-CN" altLang="en-US"/>
              <a:t>后产生飞向</a:t>
            </a:r>
            <a:r>
              <a:rPr lang="zh-CN" altLang="en-US"/>
              <a:t>第一层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lot_cov00_tp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654050"/>
            <a:ext cx="3599180" cy="1999615"/>
          </a:xfrm>
          <a:prstGeom prst="rect">
            <a:avLst/>
          </a:prstGeom>
        </p:spPr>
      </p:pic>
      <p:pic>
        <p:nvPicPr>
          <p:cNvPr id="5" name="图片 4" descr="plot_cov11_tp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592455"/>
            <a:ext cx="3820160" cy="2122805"/>
          </a:xfrm>
          <a:prstGeom prst="rect">
            <a:avLst/>
          </a:prstGeom>
        </p:spPr>
      </p:pic>
      <p:pic>
        <p:nvPicPr>
          <p:cNvPr id="6" name="图片 5" descr="plot_cov22_tp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2929890"/>
            <a:ext cx="3930015" cy="2183765"/>
          </a:xfrm>
          <a:prstGeom prst="rect">
            <a:avLst/>
          </a:prstGeom>
        </p:spPr>
      </p:pic>
      <p:pic>
        <p:nvPicPr>
          <p:cNvPr id="7" name="图片 6" descr="plot_cov33_tp0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225" y="2929890"/>
            <a:ext cx="3766185" cy="2092960"/>
          </a:xfrm>
          <a:prstGeom prst="rect">
            <a:avLst/>
          </a:prstGeom>
        </p:spPr>
      </p:pic>
      <p:pic>
        <p:nvPicPr>
          <p:cNvPr id="8" name="图片 7" descr="plot_cov44_tp0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285" y="3046730"/>
            <a:ext cx="3604260" cy="2002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4310" y="147320"/>
            <a:ext cx="6595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p=0.55GeV,phi:[25,65]</a:t>
            </a:r>
            <a:r>
              <a:rPr lang="zh-CN" altLang="en-US"/>
              <a:t>度，</a:t>
            </a:r>
            <a:r>
              <a:rPr lang="en-US" altLang="zh-CN"/>
              <a:t>costheta:</a:t>
            </a:r>
            <a:r>
              <a:rPr lang="zh-CN" altLang="en-US"/>
              <a:t>全空间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445" y="710565"/>
            <a:ext cx="2284095" cy="1770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9820" y="662940"/>
            <a:ext cx="2202180" cy="18180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970" y="5049520"/>
            <a:ext cx="2308225" cy="18192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9695" y="5020945"/>
            <a:ext cx="2305050" cy="18370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525" y="5089525"/>
            <a:ext cx="2181860" cy="17684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00600" y="217805"/>
            <a:ext cx="6522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</a:t>
            </a:r>
            <a:r>
              <a:rPr lang="en-US" altLang="zh-CN"/>
              <a:t>lambda</a:t>
            </a:r>
            <a:r>
              <a:rPr lang="zh-CN" altLang="en-US"/>
              <a:t>的数据对比还需要大量顶点和</a:t>
            </a:r>
            <a:r>
              <a:rPr lang="en-US" altLang="zh-CN"/>
              <a:t>1GeV</a:t>
            </a:r>
            <a:r>
              <a:rPr lang="zh-CN" altLang="en-US"/>
              <a:t>的</a:t>
            </a:r>
            <a:r>
              <a:rPr lang="zh-CN" altLang="en-US"/>
              <a:t>信息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2ea1208873b497f0c993caa5d415119a"/>
          <p:cNvPicPr>
            <a:picLocks noChangeAspect="1"/>
          </p:cNvPicPr>
          <p:nvPr/>
        </p:nvPicPr>
        <p:blipFill>
          <a:blip r:embed="rId1"/>
          <a:srcRect t="6568" r="3659"/>
          <a:stretch>
            <a:fillRect/>
          </a:stretch>
        </p:blipFill>
        <p:spPr>
          <a:xfrm>
            <a:off x="1130300" y="358140"/>
            <a:ext cx="4681855" cy="2706370"/>
          </a:xfrm>
          <a:prstGeom prst="rect">
            <a:avLst/>
          </a:prstGeom>
        </p:spPr>
      </p:pic>
      <p:pic>
        <p:nvPicPr>
          <p:cNvPr id="11" name="图片 10" descr="b5167c53a90f72a8469e0d9d9065f5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55" y="406400"/>
            <a:ext cx="4020820" cy="2296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73405" y="3270885"/>
                <a:ext cx="10855325" cy="382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/>
                  <a:t>cov00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𝜌</m:t>
                        </m:r>
                      </m:sub>
                    </m:sSub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" y="3270885"/>
                <a:ext cx="10855325" cy="382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73405" y="3726815"/>
                <a:ext cx="1085532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/>
                  <a:t>cov33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" y="3726815"/>
                <a:ext cx="10855325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/>
          <p:cNvCxnSpPr/>
          <p:nvPr/>
        </p:nvCxnSpPr>
        <p:spPr>
          <a:xfrm>
            <a:off x="1945005" y="3431540"/>
            <a:ext cx="875030" cy="196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072005" y="3676650"/>
            <a:ext cx="727075" cy="26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771140" y="3460115"/>
            <a:ext cx="447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r>
              <a:rPr lang="en-US" altLang="zh-CN" sz="1000"/>
              <a:t>0</a:t>
            </a:r>
            <a:r>
              <a:rPr lang="zh-CN" altLang="en-US"/>
              <a:t>的位置，外推径迹增长，误差</a:t>
            </a:r>
            <a:r>
              <a:rPr lang="zh-CN" altLang="en-US"/>
              <a:t>增大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812155" y="2692400"/>
                <a:ext cx="6096000" cy="7391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sym typeface="+mn-ea"/>
                  </a:rPr>
                  <a:t>dcov01=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𝑐𝑜𝑣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𝑐𝑜𝑣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𝑐𝑜𝑣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155" y="2692400"/>
                <a:ext cx="6096000" cy="7391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lot_dcov01_tp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" y="17780"/>
            <a:ext cx="3627120" cy="2014855"/>
          </a:xfrm>
          <a:prstGeom prst="rect">
            <a:avLst/>
          </a:prstGeom>
        </p:spPr>
      </p:pic>
      <p:pic>
        <p:nvPicPr>
          <p:cNvPr id="5" name="图片 4" descr="plot_dcov02_tp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30" y="17780"/>
            <a:ext cx="3588385" cy="1993265"/>
          </a:xfrm>
          <a:prstGeom prst="rect">
            <a:avLst/>
          </a:prstGeom>
        </p:spPr>
      </p:pic>
      <p:pic>
        <p:nvPicPr>
          <p:cNvPr id="6" name="图片 5" descr="plot_dcov03_tp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2032635"/>
            <a:ext cx="3015615" cy="1675765"/>
          </a:xfrm>
          <a:prstGeom prst="rect">
            <a:avLst/>
          </a:prstGeom>
        </p:spPr>
      </p:pic>
      <p:pic>
        <p:nvPicPr>
          <p:cNvPr id="7" name="图片 6" descr="plot_dcov04_tp0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45" y="118745"/>
            <a:ext cx="3264535" cy="1813560"/>
          </a:xfrm>
          <a:prstGeom prst="rect">
            <a:avLst/>
          </a:prstGeom>
        </p:spPr>
      </p:pic>
      <p:pic>
        <p:nvPicPr>
          <p:cNvPr id="8" name="图片 7" descr="plot_dcov12_tp0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340" y="1963420"/>
            <a:ext cx="3141345" cy="1744980"/>
          </a:xfrm>
          <a:prstGeom prst="rect">
            <a:avLst/>
          </a:prstGeom>
        </p:spPr>
      </p:pic>
      <p:pic>
        <p:nvPicPr>
          <p:cNvPr id="9" name="图片 8" descr="plot_dcov13_tp0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660" y="1879600"/>
            <a:ext cx="2950845" cy="1639570"/>
          </a:xfrm>
          <a:prstGeom prst="rect">
            <a:avLst/>
          </a:prstGeom>
        </p:spPr>
      </p:pic>
      <p:pic>
        <p:nvPicPr>
          <p:cNvPr id="10" name="图片 9" descr="plot_dcov14_tp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" y="3954145"/>
            <a:ext cx="3349625" cy="1861185"/>
          </a:xfrm>
          <a:prstGeom prst="rect">
            <a:avLst/>
          </a:prstGeom>
        </p:spPr>
      </p:pic>
      <p:pic>
        <p:nvPicPr>
          <p:cNvPr id="11" name="图片 10" descr="plot_dcov23_tp0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6290" y="3954145"/>
            <a:ext cx="3574415" cy="1986280"/>
          </a:xfrm>
          <a:prstGeom prst="rect">
            <a:avLst/>
          </a:prstGeom>
        </p:spPr>
      </p:pic>
      <p:pic>
        <p:nvPicPr>
          <p:cNvPr id="12" name="图片 11" descr="plot_dcov24_tp0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990" y="3362325"/>
            <a:ext cx="2848610" cy="1583055"/>
          </a:xfrm>
          <a:prstGeom prst="rect">
            <a:avLst/>
          </a:prstGeom>
        </p:spPr>
      </p:pic>
      <p:pic>
        <p:nvPicPr>
          <p:cNvPr id="13" name="图片 12" descr="plot_dcov34_tp0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900" y="5075555"/>
            <a:ext cx="2930525" cy="1628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lot_cov00_txy_0-3.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639445"/>
            <a:ext cx="2837815" cy="1576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0655" y="69215"/>
            <a:ext cx="12094210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协方差随动量的变化：对角元随动量增加而增大（</a:t>
            </a:r>
            <a:r>
              <a:rPr lang="en-US" altLang="zh-CN"/>
              <a:t>P</a:t>
            </a:r>
            <a:r>
              <a:rPr lang="zh-CN" altLang="en-US"/>
              <a:t>越大径迹越清晰，越趋近于</a:t>
            </a:r>
            <a:r>
              <a:rPr lang="zh-CN" altLang="en-US"/>
              <a:t>直线，拟合效果更好）</a:t>
            </a:r>
            <a:r>
              <a:rPr lang="en-US" altLang="zh-CN"/>
              <a:t>p:[0.06,3.3]GeV binw=0.05</a:t>
            </a:r>
            <a:endParaRPr lang="en-US" altLang="zh-CN"/>
          </a:p>
        </p:txBody>
      </p:sp>
      <p:pic>
        <p:nvPicPr>
          <p:cNvPr id="6" name="图片 5" descr="plot_cov11_txy_0-3.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70" y="641350"/>
            <a:ext cx="2764790" cy="1536065"/>
          </a:xfrm>
          <a:prstGeom prst="rect">
            <a:avLst/>
          </a:prstGeom>
        </p:spPr>
      </p:pic>
      <p:pic>
        <p:nvPicPr>
          <p:cNvPr id="7" name="图片 6" descr="plot_cov22_txy_0-3.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85" y="639445"/>
            <a:ext cx="2701290" cy="1501140"/>
          </a:xfrm>
          <a:prstGeom prst="rect">
            <a:avLst/>
          </a:prstGeom>
        </p:spPr>
      </p:pic>
      <p:pic>
        <p:nvPicPr>
          <p:cNvPr id="8" name="图片 7" descr="plot_cov33_txy_0-3.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730" y="639445"/>
            <a:ext cx="2767965" cy="1537970"/>
          </a:xfrm>
          <a:prstGeom prst="rect">
            <a:avLst/>
          </a:prstGeom>
        </p:spPr>
      </p:pic>
      <p:pic>
        <p:nvPicPr>
          <p:cNvPr id="9" name="图片 8" descr="plot_cov44_txy_0-3.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" y="2432685"/>
            <a:ext cx="2757170" cy="1531620"/>
          </a:xfrm>
          <a:prstGeom prst="rect">
            <a:avLst/>
          </a:prstGeom>
        </p:spPr>
      </p:pic>
      <p:pic>
        <p:nvPicPr>
          <p:cNvPr id="10" name="图片 9" descr="plot_dcov01_txy_0-3.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600" y="2432685"/>
            <a:ext cx="2644775" cy="1469390"/>
          </a:xfrm>
          <a:prstGeom prst="rect">
            <a:avLst/>
          </a:prstGeom>
        </p:spPr>
      </p:pic>
      <p:pic>
        <p:nvPicPr>
          <p:cNvPr id="11" name="图片 10" descr="plot_dcov02_txy_0-3.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605" y="2330450"/>
            <a:ext cx="2664460" cy="1480820"/>
          </a:xfrm>
          <a:prstGeom prst="rect">
            <a:avLst/>
          </a:prstGeom>
        </p:spPr>
      </p:pic>
      <p:pic>
        <p:nvPicPr>
          <p:cNvPr id="12" name="图片 11" descr="plot_dcov03_txy_0-3.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660" y="2381250"/>
            <a:ext cx="2435225" cy="1353185"/>
          </a:xfrm>
          <a:prstGeom prst="rect">
            <a:avLst/>
          </a:prstGeom>
        </p:spPr>
      </p:pic>
      <p:pic>
        <p:nvPicPr>
          <p:cNvPr id="13" name="图片 12" descr="plot_dcov04_txy_0-3.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130" y="3997325"/>
            <a:ext cx="2442210" cy="1356995"/>
          </a:xfrm>
          <a:prstGeom prst="rect">
            <a:avLst/>
          </a:prstGeom>
        </p:spPr>
      </p:pic>
      <p:pic>
        <p:nvPicPr>
          <p:cNvPr id="14" name="图片 13" descr="plot_dcov12_txy_0-3.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3255" y="3968115"/>
            <a:ext cx="2611120" cy="1450975"/>
          </a:xfrm>
          <a:prstGeom prst="rect">
            <a:avLst/>
          </a:prstGeom>
        </p:spPr>
      </p:pic>
      <p:pic>
        <p:nvPicPr>
          <p:cNvPr id="15" name="图片 14" descr="plot_dcov13_txy_0-3.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9665" y="4000500"/>
            <a:ext cx="2496820" cy="1386840"/>
          </a:xfrm>
          <a:prstGeom prst="rect">
            <a:avLst/>
          </a:prstGeom>
        </p:spPr>
      </p:pic>
      <p:pic>
        <p:nvPicPr>
          <p:cNvPr id="16" name="图片 15" descr="plot_dcov14_txy_0-3.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0360" y="3917315"/>
            <a:ext cx="2663825" cy="1480185"/>
          </a:xfrm>
          <a:prstGeom prst="rect">
            <a:avLst/>
          </a:prstGeom>
        </p:spPr>
      </p:pic>
      <p:pic>
        <p:nvPicPr>
          <p:cNvPr id="17" name="图片 16" descr="plot_dcov23_txy_0-3.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490" y="5387340"/>
            <a:ext cx="2632710" cy="1463040"/>
          </a:xfrm>
          <a:prstGeom prst="rect">
            <a:avLst/>
          </a:prstGeom>
        </p:spPr>
      </p:pic>
      <p:pic>
        <p:nvPicPr>
          <p:cNvPr id="18" name="图片 17" descr="plot_dcov24_txy_0-3.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2950" y="5397500"/>
            <a:ext cx="2411730" cy="1339850"/>
          </a:xfrm>
          <a:prstGeom prst="rect">
            <a:avLst/>
          </a:prstGeom>
        </p:spPr>
      </p:pic>
      <p:pic>
        <p:nvPicPr>
          <p:cNvPr id="19" name="图片 18" descr="plot_dcov34_txy_0-3.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9665" y="5397500"/>
            <a:ext cx="2595880" cy="1442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7640" y="72390"/>
            <a:ext cx="7991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随</a:t>
            </a:r>
            <a:r>
              <a:rPr lang="en-US" altLang="zh-CN"/>
              <a:t>costheta</a:t>
            </a:r>
            <a:r>
              <a:rPr lang="zh-CN" altLang="en-US"/>
              <a:t>的变化</a:t>
            </a:r>
            <a:r>
              <a:rPr lang="en-US" altLang="zh-CN"/>
              <a:t> P=0.55GeV t_xy:[0,3.6) </a:t>
            </a:r>
            <a:r>
              <a:rPr lang="zh-CN" altLang="en-US">
                <a:sym typeface="+mn-ea"/>
              </a:rPr>
              <a:t>限制</a:t>
            </a:r>
            <a:r>
              <a:rPr lang="en-US" altLang="zh-CN">
                <a:sym typeface="+mn-ea"/>
              </a:rPr>
              <a:t>phi</a:t>
            </a:r>
            <a:r>
              <a:rPr lang="zh-CN" altLang="en-US">
                <a:sym typeface="+mn-ea"/>
              </a:rPr>
              <a:t>的范围</a:t>
            </a:r>
            <a:r>
              <a:rPr lang="en-US" altLang="zh-CN">
                <a:sym typeface="+mn-ea"/>
              </a:rPr>
              <a:t>(25,65)</a:t>
            </a:r>
            <a:r>
              <a:rPr lang="zh-CN" altLang="en-US">
                <a:sym typeface="+mn-ea"/>
              </a:rPr>
              <a:t>度</a:t>
            </a:r>
            <a:endParaRPr lang="en-US" altLang="zh-CN"/>
          </a:p>
        </p:txBody>
      </p:sp>
      <p:pic>
        <p:nvPicPr>
          <p:cNvPr id="6" name="图片 5" descr="plot_cov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612140"/>
            <a:ext cx="2750185" cy="1527810"/>
          </a:xfrm>
          <a:prstGeom prst="rect">
            <a:avLst/>
          </a:prstGeom>
        </p:spPr>
      </p:pic>
      <p:pic>
        <p:nvPicPr>
          <p:cNvPr id="7" name="图片 6" descr="plot_cov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612140"/>
            <a:ext cx="2522855" cy="1402080"/>
          </a:xfrm>
          <a:prstGeom prst="rect">
            <a:avLst/>
          </a:prstGeom>
        </p:spPr>
      </p:pic>
      <p:pic>
        <p:nvPicPr>
          <p:cNvPr id="8" name="图片 7" descr="plot_cov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85" y="612140"/>
            <a:ext cx="2749550" cy="1527810"/>
          </a:xfrm>
          <a:prstGeom prst="rect">
            <a:avLst/>
          </a:prstGeom>
        </p:spPr>
      </p:pic>
      <p:pic>
        <p:nvPicPr>
          <p:cNvPr id="9" name="图片 8" descr="plot_cov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635" y="612140"/>
            <a:ext cx="2939415" cy="1633220"/>
          </a:xfrm>
          <a:prstGeom prst="rect">
            <a:avLst/>
          </a:prstGeom>
        </p:spPr>
      </p:pic>
      <p:pic>
        <p:nvPicPr>
          <p:cNvPr id="10" name="图片 9" descr="plot_cov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" y="2245360"/>
            <a:ext cx="2899410" cy="1610995"/>
          </a:xfrm>
          <a:prstGeom prst="rect">
            <a:avLst/>
          </a:prstGeom>
        </p:spPr>
      </p:pic>
      <p:pic>
        <p:nvPicPr>
          <p:cNvPr id="11" name="图片 10" descr="plot_dcov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305" y="2150110"/>
            <a:ext cx="2964815" cy="1647190"/>
          </a:xfrm>
          <a:prstGeom prst="rect">
            <a:avLst/>
          </a:prstGeom>
        </p:spPr>
      </p:pic>
      <p:pic>
        <p:nvPicPr>
          <p:cNvPr id="12" name="图片 11" descr="plot_dcov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120" y="2245360"/>
            <a:ext cx="2649220" cy="1471930"/>
          </a:xfrm>
          <a:prstGeom prst="rect">
            <a:avLst/>
          </a:prstGeom>
        </p:spPr>
      </p:pic>
      <p:pic>
        <p:nvPicPr>
          <p:cNvPr id="13" name="图片 12" descr="plot_dcov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505" y="2262505"/>
            <a:ext cx="2618105" cy="1454785"/>
          </a:xfrm>
          <a:prstGeom prst="rect">
            <a:avLst/>
          </a:prstGeom>
        </p:spPr>
      </p:pic>
      <p:pic>
        <p:nvPicPr>
          <p:cNvPr id="14" name="图片 13" descr="plot_dcov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490" y="3856355"/>
            <a:ext cx="2595880" cy="1442085"/>
          </a:xfrm>
          <a:prstGeom prst="rect">
            <a:avLst/>
          </a:prstGeom>
        </p:spPr>
      </p:pic>
      <p:pic>
        <p:nvPicPr>
          <p:cNvPr id="15" name="图片 14" descr="plot_dcov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2130" y="3856355"/>
            <a:ext cx="2595245" cy="1442085"/>
          </a:xfrm>
          <a:prstGeom prst="rect">
            <a:avLst/>
          </a:prstGeom>
        </p:spPr>
      </p:pic>
      <p:pic>
        <p:nvPicPr>
          <p:cNvPr id="16" name="图片 15" descr="plot_dcov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5500" y="3807460"/>
            <a:ext cx="2911475" cy="1617345"/>
          </a:xfrm>
          <a:prstGeom prst="rect">
            <a:avLst/>
          </a:prstGeom>
        </p:spPr>
      </p:pic>
      <p:pic>
        <p:nvPicPr>
          <p:cNvPr id="17" name="图片 16" descr="plot_dcov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5555" y="3709035"/>
            <a:ext cx="3088005" cy="1715770"/>
          </a:xfrm>
          <a:prstGeom prst="rect">
            <a:avLst/>
          </a:prstGeom>
        </p:spPr>
      </p:pic>
      <p:pic>
        <p:nvPicPr>
          <p:cNvPr id="18" name="图片 17" descr="plot_dcov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220" y="5382895"/>
            <a:ext cx="2336165" cy="1297940"/>
          </a:xfrm>
          <a:prstGeom prst="rect">
            <a:avLst/>
          </a:prstGeom>
        </p:spPr>
      </p:pic>
      <p:pic>
        <p:nvPicPr>
          <p:cNvPr id="19" name="图片 18" descr="plot_dcov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2290" y="5398135"/>
            <a:ext cx="2585085" cy="1436370"/>
          </a:xfrm>
          <a:prstGeom prst="rect">
            <a:avLst/>
          </a:prstGeom>
        </p:spPr>
      </p:pic>
      <p:pic>
        <p:nvPicPr>
          <p:cNvPr id="20" name="图片 19" descr="plot_dcov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1890" y="5382895"/>
            <a:ext cx="2561590" cy="1423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31445" y="300355"/>
            <a:ext cx="10148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需要更多顶点粒子的</a:t>
            </a:r>
            <a:r>
              <a:rPr lang="zh-CN" altLang="en-US"/>
              <a:t>验证</a:t>
            </a:r>
            <a:endParaRPr lang="zh-CN" altLang="en-US"/>
          </a:p>
          <a:p>
            <a:r>
              <a:rPr lang="zh-CN" altLang="en-US"/>
              <a:t>正在生成更多顶点数据，目前的顶点为对角元数据，对协方差矩阵的影响还需要进一步</a:t>
            </a:r>
            <a:r>
              <a:rPr lang="zh-CN" altLang="en-US"/>
              <a:t>检查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NjNjE3OGJlYmY3MmMwNTNhZTJlNDk4NjQ2NzI5MD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Cambria Math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杨莹</cp:lastModifiedBy>
  <cp:revision>4</cp:revision>
  <dcterms:created xsi:type="dcterms:W3CDTF">2023-08-09T12:44:00Z</dcterms:created>
  <dcterms:modified xsi:type="dcterms:W3CDTF">2026-04-10T05:50:04Z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