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9ED726-39B0-4F1F-8FED-1240E98A8996}" v="5" dt="2026-04-01T02:58:59.0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62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005770-29BA-32BF-1343-434039CE2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EBE267A-09F0-4941-4313-3615BB4FD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879E437-D6E3-D7D2-D9BC-53DF97CF2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8A55651-BACD-FEFF-8524-476C085B4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E4D0417-D177-D02D-D858-CD75EB8A1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2437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CAB150-765A-2FF8-96DD-2D57F987F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3D75E0D-9DF9-46B2-124C-57B3D57D5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01AEDFD-7459-AFD8-64A3-FB0F63BF6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4FFC6A7-FB8E-EFC4-46E3-FB048AFB6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3BE58A-7BD8-54B8-9311-B51A7541A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7990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E18B0F75-ED91-5ACE-3C0F-D6DDFA8D77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11EFF59-FC81-1C98-EC04-EA7C3FD32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3443043-0905-D439-1358-C283D6257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45C63E3-83D0-6E49-ED2C-C396447D3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0C11ED0-3F75-2ACF-31A7-E96B4BEE2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561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6FC9155-BDBC-922D-4F4B-3CD037B52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81BC4F6-5E45-8648-6588-9A0BC1732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44C309B-38B0-DEBB-27DA-03BE30734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4139E86-149F-CD0F-1A4A-9FC703FC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B081CA-F24E-9DA7-DC2D-7A99717A8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6101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370926-CD20-2F1F-8395-5E8197145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32BCEEB-4C70-7EEA-1BCA-77789BAA5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790D9E2-2EBC-5144-A1A6-47F3F97E6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09419B2-4D72-4A0C-3E7E-3A0D4BB21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98358E3-8507-F10A-ADB5-988B59494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6897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BBAFDF-4E51-4155-09B6-3CB7B0E5D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47C513-C487-E21D-A9B5-6AC737524E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EDF3EBB-756F-9DCB-A091-C68111DBA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1258B94-1232-F363-77B2-99ABF1045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5F5C184-AF6E-6B6C-A564-18C95C199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A32A3E-E7BC-5EF3-3122-5F22D77F7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80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526551-44B8-9730-449D-9D7775EBE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7EBCCEF-2F2B-EA71-8EF1-DCF23A6FA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15D611E-4644-C1A7-BB5B-765D822FE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BA3AAB9-AF7C-1769-DDD2-6D9BBB07F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6EA2E5A-327C-4FC5-1504-A8E36203A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A221447-B4C8-3BB9-0CE9-F130803AE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5BD183B-B374-25A3-01AF-9B311C63C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BD43681-6880-2807-58D7-EF0922BB6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928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F76017-124B-C436-B9F4-B604396CA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3B7D336-B0C0-5B8B-5C3D-B752C72C2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8C0AF7C-520B-C781-A994-133774D8F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99D2B322-CDD3-72AE-C018-55F27F80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8955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B08AA46-7B46-2A0C-FD07-DA20695DE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DF80A5F-93BF-D9C5-7E67-61BE2B878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B2137A9-2229-FBE1-4D4E-547099871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327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0B4BD67-F2A1-A068-3DBB-69D638979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11D3CDC-C9FE-A4AA-7DCD-EC9107382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06B22CA-A55A-6F6F-36DD-E69492A95B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63113FA-1F27-A18E-E224-2FB2DA158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61CFAEB-FFDC-2AFB-195E-394142DD9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B44CD8-BD1F-EF12-F069-267E590B2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685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BEB27D7-CBFD-542B-8CEB-C45230B0F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26FCFD2D-0246-C8A1-8E5D-DA115EB878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9388405-6DD9-D371-08F7-4EA2C8430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CB6E29-86A1-F534-0461-02E23B67E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671DE16-B8DA-4018-7CF2-DBF22384D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1C7791B-01A9-0FB8-AC84-FF815156E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9774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BFD8910-DBB9-5086-F0AD-DC53E4219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BB3CD5-4A27-B7FB-AA94-0F2C7E8AA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7C27E1D-F77D-24F0-43C3-FFC03ADC74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0A357-CA53-450C-9D39-E82FA2C54686}" type="datetimeFigureOut">
              <a:rPr lang="zh-CN" altLang="en-US" smtClean="0"/>
              <a:t>2026/4/1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7A9BBEB-642D-81C9-4362-DA5A5DD0AD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230B429-5943-914C-AAFC-C68AFF423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F3DF9C-AF1F-4C03-AAA7-4B3247117D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554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322333B-02DA-B488-268F-F3A1A3FCAD81}"/>
              </a:ext>
            </a:extLst>
          </p:cNvPr>
          <p:cNvSpPr txBox="1"/>
          <p:nvPr/>
        </p:nvSpPr>
        <p:spPr>
          <a:xfrm>
            <a:off x="2298700" y="2982724"/>
            <a:ext cx="7594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/>
              <a:t>高频腔及非线性准直段</a:t>
            </a:r>
            <a:r>
              <a:rPr lang="en-US" altLang="zh-CN" sz="3200" b="1" dirty="0"/>
              <a:t>Lattice</a:t>
            </a:r>
            <a:r>
              <a:rPr lang="zh-CN" altLang="en-US" sz="3200" b="1" dirty="0"/>
              <a:t>设计介绍</a:t>
            </a:r>
            <a:endParaRPr lang="en-US" altLang="zh-CN" sz="3200" b="1" dirty="0"/>
          </a:p>
          <a:p>
            <a:pPr algn="ctr"/>
            <a:r>
              <a:rPr lang="zh-CN" altLang="en-US" sz="2000" b="1" dirty="0"/>
              <a:t>廖文豪 </a:t>
            </a:r>
            <a:r>
              <a:rPr lang="en-US" altLang="zh-CN" sz="2000" b="1" dirty="0"/>
              <a:t>2026.4.1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24236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436E9B76-F665-E277-51E7-66C593627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627" y="519741"/>
            <a:ext cx="11396923" cy="5818518"/>
          </a:xfrm>
          <a:prstGeom prst="rect">
            <a:avLst/>
          </a:prstGeom>
        </p:spPr>
      </p:pic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DC37AF69-E4C3-B701-C80A-FB187607D8AF}"/>
              </a:ext>
            </a:extLst>
          </p:cNvPr>
          <p:cNvCxnSpPr>
            <a:cxnSpLocks/>
          </p:cNvCxnSpPr>
          <p:nvPr/>
        </p:nvCxnSpPr>
        <p:spPr>
          <a:xfrm>
            <a:off x="1463225" y="6200564"/>
            <a:ext cx="823957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本框 8">
            <a:extLst>
              <a:ext uri="{FF2B5EF4-FFF2-40B4-BE49-F238E27FC236}">
                <a16:creationId xmlns:a16="http://schemas.microsoft.com/office/drawing/2014/main" id="{645DAA0B-D82E-7555-979F-2EAF34BF5C59}"/>
              </a:ext>
            </a:extLst>
          </p:cNvPr>
          <p:cNvSpPr txBox="1"/>
          <p:nvPr/>
        </p:nvSpPr>
        <p:spPr>
          <a:xfrm>
            <a:off x="5362734" y="6182242"/>
            <a:ext cx="755655" cy="26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100" dirty="0"/>
              <a:t>15m drift</a:t>
            </a:r>
            <a:endParaRPr lang="zh-CN" altLang="en-US" sz="1100" dirty="0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852D745E-F803-19E3-7195-8F38227556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0464" y="4033343"/>
            <a:ext cx="2016884" cy="815819"/>
          </a:xfrm>
          <a:prstGeom prst="rect">
            <a:avLst/>
          </a:prstGeom>
        </p:spPr>
      </p:pic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A2AE7B5A-A191-9783-03AE-60037A689D46}"/>
              </a:ext>
            </a:extLst>
          </p:cNvPr>
          <p:cNvCxnSpPr>
            <a:cxnSpLocks/>
          </p:cNvCxnSpPr>
          <p:nvPr/>
        </p:nvCxnSpPr>
        <p:spPr>
          <a:xfrm flipH="1" flipV="1">
            <a:off x="5498906" y="4871246"/>
            <a:ext cx="76733" cy="54603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B50F5082-1557-2226-F126-2C6A93D7A70E}"/>
              </a:ext>
            </a:extLst>
          </p:cNvPr>
          <p:cNvSpPr txBox="1"/>
          <p:nvPr/>
        </p:nvSpPr>
        <p:spPr>
          <a:xfrm>
            <a:off x="5271685" y="5432804"/>
            <a:ext cx="622653" cy="26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/>
              <a:t>对称点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BFDC5DF0-DE6C-F888-B442-D0FFC5839079}"/>
              </a:ext>
            </a:extLst>
          </p:cNvPr>
          <p:cNvCxnSpPr>
            <a:cxnSpLocks/>
          </p:cNvCxnSpPr>
          <p:nvPr/>
        </p:nvCxnSpPr>
        <p:spPr>
          <a:xfrm flipV="1">
            <a:off x="1472035" y="3620311"/>
            <a:ext cx="407862" cy="5854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8F6D335B-894C-48E9-56D0-4DF684D7D0F9}"/>
              </a:ext>
            </a:extLst>
          </p:cNvPr>
          <p:cNvSpPr txBox="1"/>
          <p:nvPr/>
        </p:nvSpPr>
        <p:spPr>
          <a:xfrm>
            <a:off x="1472035" y="4052270"/>
            <a:ext cx="911646" cy="269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/>
              <a:t>漂移节入口</a:t>
            </a:r>
          </a:p>
        </p:txBody>
      </p:sp>
      <p:pic>
        <p:nvPicPr>
          <p:cNvPr id="20" name="图片 19">
            <a:extLst>
              <a:ext uri="{FF2B5EF4-FFF2-40B4-BE49-F238E27FC236}">
                <a16:creationId xmlns:a16="http://schemas.microsoft.com/office/drawing/2014/main" id="{6E9A37A5-146A-BE0A-19F8-87B4D63DBD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8732" y="2870622"/>
            <a:ext cx="1718631" cy="683138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DAF68764-6692-D835-A353-AB6A6A5BCDCF}"/>
              </a:ext>
            </a:extLst>
          </p:cNvPr>
          <p:cNvSpPr txBox="1"/>
          <p:nvPr/>
        </p:nvSpPr>
        <p:spPr>
          <a:xfrm>
            <a:off x="533627" y="114300"/>
            <a:ext cx="2157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高频腔段</a:t>
            </a:r>
            <a:r>
              <a:rPr lang="en-US" altLang="zh-CN" dirty="0"/>
              <a:t>lattice</a:t>
            </a:r>
            <a:r>
              <a:rPr lang="zh-CN" altLang="en-US" dirty="0"/>
              <a:t>参数</a:t>
            </a:r>
          </a:p>
        </p:txBody>
      </p:sp>
    </p:spTree>
    <p:extLst>
      <p:ext uri="{BB962C8B-B14F-4D97-AF65-F5344CB8AC3E}">
        <p14:creationId xmlns:p14="http://schemas.microsoft.com/office/powerpoint/2010/main" val="2562688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F5860E7D-0966-C89D-993C-34BDB2B5E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153" y="939800"/>
            <a:ext cx="10602675" cy="5626100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71657B3E-0A04-1519-B8FD-B8740B7CC0CE}"/>
              </a:ext>
            </a:extLst>
          </p:cNvPr>
          <p:cNvSpPr txBox="1"/>
          <p:nvPr/>
        </p:nvSpPr>
        <p:spPr>
          <a:xfrm>
            <a:off x="637303" y="431800"/>
            <a:ext cx="3623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高频腔与非线性准直全段（</a:t>
            </a:r>
            <a:r>
              <a:rPr lang="en-US" altLang="zh-CN" dirty="0"/>
              <a:t>70m</a:t>
            </a:r>
            <a:r>
              <a:rPr lang="zh-CN" altLang="en-US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38657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2026.4.1-高频会议</Template>
  <TotalTime>15</TotalTime>
  <Words>33</Words>
  <Application>Microsoft Office PowerPoint</Application>
  <PresentationFormat>宽屏</PresentationFormat>
  <Paragraphs>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7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Chester Leo</dc:creator>
  <cp:lastModifiedBy>Chester Leo</cp:lastModifiedBy>
  <cp:revision>1</cp:revision>
  <dcterms:created xsi:type="dcterms:W3CDTF">2026-04-01T02:53:00Z</dcterms:created>
  <dcterms:modified xsi:type="dcterms:W3CDTF">2026-04-01T03:08:09Z</dcterms:modified>
</cp:coreProperties>
</file>