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300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9" r:id="rId12"/>
    <p:sldId id="29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2"/>
    <p:restoredTop sz="94676"/>
  </p:normalViewPr>
  <p:slideViewPr>
    <p:cSldViewPr snapToGrid="0">
      <p:cViewPr varScale="1">
        <p:scale>
          <a:sx n="114" d="100"/>
          <a:sy n="114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CCC3D-CF07-1F48-869C-7432724F8502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DEA5F-75BB-634F-9D75-8242766FA3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132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514A8-8709-42DC-8C71-7050DC23D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22A14A-A53E-4B49-99FF-DD4D015F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A21B02-06DE-46F0-90CA-1FB0DD44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428A-0A73-41FD-948D-D471B754931B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5470F5-5D69-440E-A0EA-A210860F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DAFB6-5FCF-456A-8D10-5B4F0675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14A7-6711-4065-B825-FED2DAD8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08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F85221-EBB6-4FD3-A958-4550C160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990986-E3E8-4B79-ACAB-9C70435BE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148BCA-CDE2-43F7-9260-E808DA53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428A-0A73-41FD-948D-D471B754931B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6E8DD4-094F-42E1-9DCA-8533412D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5B1A9D-A1C7-4897-BEA0-9BCA3B9A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14A7-6711-4065-B825-FED2DAD8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9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B819446-894D-4443-9DD4-D47B3711C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FA4F05-79EB-46D3-8D8B-47FEE4731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FC86C1-73CE-4585-A6A4-FBA426AB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428A-0A73-41FD-948D-D471B754931B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6355E8-C67E-46DE-938E-7A2CDF69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A1DB47-0C4C-48EF-95E3-F5054865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14A7-6711-4065-B825-FED2DAD8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09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128913-4E6D-4298-9698-55EA1BCA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0FCEF3-BA59-4C47-BBCA-150793B75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6BE307-7D51-4B4C-B8EB-25A2DA31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428A-0A73-41FD-948D-D471B754931B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653653-DBE0-4DA4-AC4C-328186D6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7C451-C306-4475-97FC-28461DB2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14A7-6711-4065-B825-FED2DAD8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08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9AECF-03DF-4032-BB15-1B03993D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CCFF1C-58B9-4C8E-95E5-E0C74865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FA7486-B8DB-419D-93AF-562362FA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428A-0A73-41FD-948D-D471B754931B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8461D1-EA62-4387-832A-E198DB51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7BC40-772D-4B9F-AB87-25B48B9B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14A7-6711-4065-B825-FED2DAD8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98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33B73-BE7F-4794-B9B1-392470D9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D37007-9DF0-4EB9-9612-C35F48999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55020C-D5A4-4A17-8B91-5DAA3DCC8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B04A75-CDBA-46F8-B465-87A1D95B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428A-0A73-41FD-948D-D471B754931B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DC59C8-28FA-43B0-9EF5-AAC1BF12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021BF0-8B72-4ED9-9EA0-65AD9320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14A7-6711-4065-B825-FED2DAD8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94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3E2963-1356-4DE4-8524-78096C21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B3C7D7-F523-4F5B-B894-32A4217B4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1607C78-E792-49A3-BEF8-9B9A94A4F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E80CDD-2F81-4004-98D2-AA9694B79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170CDC-EECD-46E2-BB0E-1779A7A3B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B640A0-707E-48DF-98E3-FA736C8C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428A-0A73-41FD-948D-D471B754931B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97FE36-1F66-45BE-9228-4D71B52C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59ED90-5D9A-4C9F-8EF7-68AE2A36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14A7-6711-4065-B825-FED2DAD8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70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CC045-2D52-4603-9E83-E26427B2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7EEFDD-52C2-4C7D-AE28-0328E0DBE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428A-0A73-41FD-948D-D471B754931B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CB5ED5-0891-4996-A786-90F7C313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A773D9-5DAA-4025-92C9-4065C1E0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14A7-6711-4065-B825-FED2DAD8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60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95DDBC-FA94-4B6C-944C-A1991F39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428A-0A73-41FD-948D-D471B754931B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F52619-2F3D-4701-9810-C0CCC81F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8DF950-7784-47EE-BA38-FDC9FAE6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14A7-6711-4065-B825-FED2DAD8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A9BD6A-DADB-4E7A-AC8F-25F94F88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41AB1F-91C8-40F8-A26E-5F74B4AC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F270A8-D947-4303-99A2-2794C5DF1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DDEEA6-2BE3-485F-9D2D-56A0706C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428A-0A73-41FD-948D-D471B754931B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66D15B-D45F-4008-BCD3-8AD5117D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23155-7CE2-4D48-B4B3-0C283D48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14A7-6711-4065-B825-FED2DAD8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45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0537C-160F-4208-8B37-9A1EA67A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A63C58-F164-4462-A27C-8F96F685D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10887F6-F5DF-4712-9CD1-7358F24D2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C53547-8675-4340-A68F-D0BB0BC2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428A-0A73-41FD-948D-D471B754931B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28F97B-2775-4F42-A1F8-D47E9B74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FA0636-0098-4AF5-98C2-329FBA83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14A7-6711-4065-B825-FED2DAD8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81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166152E-5665-4E5C-8997-CB158913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629535-9C50-433B-B944-B3DC2F86B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AC0436-D843-44DF-9539-E7657B3BE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9428A-0A73-41FD-948D-D471B754931B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3050C3-B392-491D-A06C-92803983C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F36FA6-BA01-4ED1-91AD-4AA2DDBD2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14A7-6711-4065-B825-FED2DAD8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11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A24B8F9-B203-6675-6505-65BCD5210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93" y="1313177"/>
            <a:ext cx="6134100" cy="19431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338B7C8-080E-733C-7384-DE840B4B6D2C}"/>
              </a:ext>
            </a:extLst>
          </p:cNvPr>
          <p:cNvSpPr txBox="1"/>
          <p:nvPr/>
        </p:nvSpPr>
        <p:spPr>
          <a:xfrm>
            <a:off x="248393" y="198545"/>
            <a:ext cx="1102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/>
              <a:t>电子单粒子数据：</a:t>
            </a:r>
            <a:r>
              <a:rPr kumimoji="1" lang="en" altLang="zh-CN" sz="2000" dirty="0"/>
              <a:t>/</a:t>
            </a:r>
            <a:r>
              <a:rPr kumimoji="1" lang="en" altLang="zh-CN" sz="2000" dirty="0" err="1"/>
              <a:t>lzufs</a:t>
            </a:r>
            <a:r>
              <a:rPr kumimoji="1" lang="en" altLang="zh-CN" sz="2000" dirty="0"/>
              <a:t>/user/</a:t>
            </a:r>
            <a:r>
              <a:rPr kumimoji="1" lang="en" altLang="zh-CN" sz="2000" dirty="0" err="1"/>
              <a:t>hanxu</a:t>
            </a:r>
            <a:r>
              <a:rPr kumimoji="1" lang="en" altLang="zh-CN" sz="2000" dirty="0"/>
              <a:t>/</a:t>
            </a:r>
            <a:r>
              <a:rPr kumimoji="1" lang="en" altLang="zh-CN" sz="2000" dirty="0" err="1"/>
              <a:t>FastSimBin</a:t>
            </a:r>
            <a:r>
              <a:rPr kumimoji="1" lang="en" altLang="zh-CN" sz="2000" dirty="0"/>
              <a:t>/</a:t>
            </a:r>
            <a:r>
              <a:rPr kumimoji="1" lang="en" altLang="zh-CN" sz="2000" dirty="0" err="1"/>
              <a:t>gentor</a:t>
            </a:r>
            <a:r>
              <a:rPr kumimoji="1" lang="en" altLang="zh-CN" sz="2000" dirty="0"/>
              <a:t>/electron/results</a:t>
            </a:r>
            <a:r>
              <a:rPr kumimoji="1" lang="en-US" altLang="zh-CN" sz="2000" dirty="0"/>
              <a:t>/</a:t>
            </a:r>
            <a:r>
              <a:rPr lang="en" altLang="zh-CN" dirty="0" err="1"/>
              <a:t>ana_total_define.root</a:t>
            </a:r>
            <a:endParaRPr lang="en" altLang="zh-CN" dirty="0"/>
          </a:p>
          <a:p>
            <a:endParaRPr kumimoji="1"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DC4EB7-F388-58CE-B042-DB3E15EFDEBE}"/>
              </a:ext>
            </a:extLst>
          </p:cNvPr>
          <p:cNvSpPr txBox="1"/>
          <p:nvPr/>
        </p:nvSpPr>
        <p:spPr>
          <a:xfrm>
            <a:off x="350981" y="78984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Vertex position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B07058-C1D0-FEF3-0161-3CB225F1D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22" y="616405"/>
            <a:ext cx="4048431" cy="28125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32E0CB2-1F12-AEBA-3A32-3235999B5CBE}"/>
                  </a:ext>
                </a:extLst>
              </p:cNvPr>
              <p:cNvSpPr txBox="1"/>
              <p:nvPr/>
            </p:nvSpPr>
            <p:spPr>
              <a:xfrm>
                <a:off x="350980" y="3481469"/>
                <a:ext cx="117110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B42419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solidFill>
                          <a:srgbClr val="B42419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B42419"/>
                        </a:solidFill>
                        <a:effectLst/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 b="0" i="1" smtClean="0">
                        <a:solidFill>
                          <a:srgbClr val="B42419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: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65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115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145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180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225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275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325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375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425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475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550</a:t>
                </a:r>
                <a:r>
                  <a:rPr lang="en-US" altLang="zh-CN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700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900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1100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1300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1500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1800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2250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2750</a:t>
                </a:r>
                <a:r>
                  <a:rPr lang="zh-CN" altLang="en-US" sz="1600" dirty="0">
                    <a:solidFill>
                      <a:srgbClr val="000000"/>
                    </a:solidFill>
                    <a:effectLst/>
                    <a:latin typeface="Menlo" panose="020B0609030804020204" pitchFamily="49" charset="0"/>
                  </a:rPr>
                  <a:t> </a:t>
                </a:r>
                <a:r>
                  <a:rPr lang="en-US" altLang="zh-CN" sz="1600" dirty="0">
                    <a:solidFill>
                      <a:srgbClr val="B42419"/>
                    </a:solidFill>
                    <a:effectLst/>
                    <a:latin typeface="Menlo" panose="020B0609030804020204" pitchFamily="49" charset="0"/>
                  </a:rPr>
                  <a:t>3250</a:t>
                </a:r>
                <a:endParaRPr lang="en-US" altLang="zh-CN" dirty="0">
                  <a:solidFill>
                    <a:srgbClr val="B42419"/>
                  </a:solidFill>
                  <a:effectLst/>
                  <a:latin typeface="Menlo" panose="020B0609030804020204" pitchFamily="49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32E0CB2-1F12-AEBA-3A32-3235999B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80" y="3481469"/>
                <a:ext cx="11711033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88B2C559-CF8C-3709-9522-5336C788D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200" y="3930349"/>
            <a:ext cx="3886200" cy="272910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F550AEA-DEAC-6C6E-6317-20413F1FF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618" y="3930349"/>
            <a:ext cx="3886200" cy="276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14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3B57F3D-43A2-D1F7-5D84-E2489F8A6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77" y="1157354"/>
            <a:ext cx="3561903" cy="25595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8919CD-224F-275C-1BC2-F907B0A09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37" y="1157354"/>
            <a:ext cx="3561903" cy="25595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465372-396E-C000-314A-67F230654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97" y="1157354"/>
            <a:ext cx="3561903" cy="25595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C8AFA95-C539-B4EE-4277-89486D409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77" y="3993633"/>
            <a:ext cx="3561903" cy="25595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BF5A641-C65A-6375-DDB5-02EBF69D0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37" y="3993633"/>
            <a:ext cx="3561903" cy="25595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504EEDA-E658-0F59-C3D4-FC0138B68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97" y="3997665"/>
            <a:ext cx="3561903" cy="25595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3DBF107E-8099-C7BF-FB7E-238BB120A7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130" y="179412"/>
                <a:ext cx="3442447" cy="11842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2000" dirty="0"/>
                  <a:t>0.7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GeV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i="1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zh-CN" altLang="en-US" sz="2000" dirty="0"/>
                  <a:t>不分</a:t>
                </a:r>
                <a:r>
                  <a:rPr kumimoji="1" lang="en-US" altLang="zh-CN" sz="2000" dirty="0"/>
                  <a:t>bin</a:t>
                </a:r>
                <a:endParaRPr kumimoji="1" lang="zh-CN" altLang="en-US" sz="2000" dirty="0"/>
              </a:p>
            </p:txBody>
          </p:sp>
        </mc:Choice>
        <mc:Fallback>
          <p:sp>
            <p:nvSpPr>
              <p:cNvPr id="19" name="内容占位符 2">
                <a:extLst>
                  <a:ext uri="{FF2B5EF4-FFF2-40B4-BE49-F238E27FC236}">
                    <a16:creationId xmlns:a16="http://schemas.microsoft.com/office/drawing/2014/main" id="{3DBF107E-8099-C7BF-FB7E-238BB120A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0" y="179412"/>
                <a:ext cx="3442447" cy="1184268"/>
              </a:xfrm>
              <a:prstGeom prst="rect">
                <a:avLst/>
              </a:prstGeom>
              <a:blipFill>
                <a:blip r:embed="rId8"/>
                <a:stretch>
                  <a:fillRect l="-1471" t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22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226A3-C948-DC1A-AE23-A92FEB3B5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64D6DDAB-F824-3BCF-1C36-61FCB309CC26}"/>
              </a:ext>
            </a:extLst>
          </p:cNvPr>
          <p:cNvSpPr txBox="1">
            <a:spLocks/>
          </p:cNvSpPr>
          <p:nvPr/>
        </p:nvSpPr>
        <p:spPr>
          <a:xfrm>
            <a:off x="838200" y="15227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0.7</a:t>
            </a:r>
            <a:r>
              <a:rPr kumimoji="1" lang="zh-CN" altLang="en-US" dirty="0"/>
              <a:t> </a:t>
            </a:r>
            <a:r>
              <a:rPr kumimoji="1" lang="en-US" altLang="zh-CN" dirty="0"/>
              <a:t>GeV</a:t>
            </a:r>
          </a:p>
          <a:p>
            <a:r>
              <a:rPr kumimoji="1" lang="en-US" altLang="zh-CN" dirty="0"/>
              <a:t>(0,0.2)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79E43D-EFC8-8E2A-5A86-67D490774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76" y="938527"/>
            <a:ext cx="3840629" cy="27598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769C89A-B989-BD3A-793A-33E9DD1CD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05" y="938527"/>
            <a:ext cx="3840629" cy="27598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C3D92E7-CC26-FF5E-E3A8-757333EAD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8" y="3865173"/>
            <a:ext cx="3840629" cy="27598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B422809-F56D-6F1E-B304-D4D552A52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77" y="3865174"/>
            <a:ext cx="3840629" cy="27598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16E656D-64A5-3E09-4612-44554CD98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06" y="3865174"/>
            <a:ext cx="3840629" cy="27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2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4B69A-8B31-8BA8-7F4C-7DBDD936F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CC9A4389-E80A-BCF7-466E-331F2D80C300}"/>
              </a:ext>
            </a:extLst>
          </p:cNvPr>
          <p:cNvSpPr txBox="1">
            <a:spLocks/>
          </p:cNvSpPr>
          <p:nvPr/>
        </p:nvSpPr>
        <p:spPr>
          <a:xfrm>
            <a:off x="838200" y="15227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0.7</a:t>
            </a:r>
            <a:r>
              <a:rPr kumimoji="1" lang="zh-CN" altLang="en-US" dirty="0"/>
              <a:t> </a:t>
            </a:r>
            <a:r>
              <a:rPr kumimoji="1" lang="en-US" altLang="zh-CN" dirty="0"/>
              <a:t>GeV</a:t>
            </a:r>
          </a:p>
          <a:p>
            <a:r>
              <a:rPr kumimoji="1" lang="en-US" altLang="zh-CN" dirty="0"/>
              <a:t>(0,0.2)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FE2B13-47AC-0D19-EDF6-C12325290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92" y="181077"/>
            <a:ext cx="2995125" cy="21522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5B8617-2CBA-500A-4EA4-A74D494C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85" y="145338"/>
            <a:ext cx="2995125" cy="21522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5E68E8-FEB6-1207-C268-9D85AB9E9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98" y="143845"/>
            <a:ext cx="2995125" cy="21522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511D10-1BA6-4D1A-1F0B-D82C81581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72" y="2369193"/>
            <a:ext cx="2995125" cy="21522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7DAB152-1808-6547-AC8D-C6DBC7FFA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86" y="2385321"/>
            <a:ext cx="2995125" cy="215227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15CADC6-33F5-B185-60B4-116DE292F0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99" y="2313640"/>
            <a:ext cx="2995125" cy="21522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EB24BC9-CABA-85D4-3D53-A828289DC3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6" y="4483435"/>
            <a:ext cx="2995125" cy="21522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15B8039-662E-C694-0CC8-153D2EF394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49" y="4483435"/>
            <a:ext cx="2995125" cy="215227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7B4AF6-7A37-E74C-C269-39D754A81D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62" y="4483435"/>
            <a:ext cx="2995125" cy="215227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DF963D4-0D13-F9E9-E451-3BDB3720E7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75" y="4483435"/>
            <a:ext cx="2995125" cy="215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0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645FC6-9E59-A632-1BF7-9679F085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基本</a:t>
            </a:r>
            <a:r>
              <a:rPr kumimoji="1" lang="en-US" altLang="zh-CN" dirty="0"/>
              <a:t>cut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4BBAD5B-E640-FEE2-6401-4AFC1E756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1786"/>
            <a:ext cx="10515600" cy="346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1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995B88-08FE-D119-5802-7956E8D2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707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0.7</a:t>
            </a:r>
            <a:r>
              <a:rPr kumimoji="1" lang="zh-CN" altLang="en-US" dirty="0"/>
              <a:t> </a:t>
            </a:r>
            <a:r>
              <a:rPr kumimoji="1" lang="en-US" altLang="zh-CN" dirty="0"/>
              <a:t>GeV</a:t>
            </a:r>
          </a:p>
          <a:p>
            <a:r>
              <a:rPr kumimoji="1" lang="en-US" altLang="zh-CN" dirty="0"/>
              <a:t>[-0.2,0)</a:t>
            </a:r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ADDFD9F7-28E8-7BE0-D18F-CE464ADDF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0141"/>
            <a:ext cx="120738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highlight>
                  <a:srgbClr val="00FF00"/>
                </a:highlight>
              </a:rPr>
              <a:t>cov00</a:t>
            </a:r>
            <a:endParaRPr kumimoji="1" lang="zh-CN" altLang="en-US" sz="3200" dirty="0">
              <a:highlight>
                <a:srgbClr val="00FF00"/>
              </a:highlight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2177B6-9403-E953-7C58-5B4A2C877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344" y="180616"/>
            <a:ext cx="3433876" cy="24785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EEBB19-E49F-4BB7-F8A5-F2A37CB10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96" y="120887"/>
            <a:ext cx="3516628" cy="25383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95714F2-31CD-8EA2-6C54-5FEAD010D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90" y="2659205"/>
            <a:ext cx="2798998" cy="20203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DF1D696-8F44-534E-5A09-C09016DBA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668"/>
            <a:ext cx="2798998" cy="20203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E8255F-5F0F-C72D-4C7A-159C762E6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2663536"/>
            <a:ext cx="2798998" cy="20203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8F25E3-CDAF-7A65-2268-9B0A0CFB2D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3" y="4679535"/>
            <a:ext cx="2798998" cy="202032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62A22D-1EAC-E596-A614-670D408B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81" y="4649315"/>
            <a:ext cx="2798998" cy="20203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475CE0B-B6FB-4A6A-D692-D4251212D3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03" y="4679534"/>
            <a:ext cx="2798998" cy="202032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DBF6299-0B5C-A74F-F6E3-44A41F56C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4649315"/>
            <a:ext cx="2798998" cy="20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1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76760-7C3B-6FFA-DAF9-9CE36235C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9D36F0-59EC-E6F8-E9BE-A196EECF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707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0.7</a:t>
            </a:r>
            <a:r>
              <a:rPr kumimoji="1" lang="zh-CN" altLang="en-US" dirty="0"/>
              <a:t> </a:t>
            </a:r>
            <a:r>
              <a:rPr kumimoji="1" lang="en-US" altLang="zh-CN" dirty="0"/>
              <a:t>GeV</a:t>
            </a:r>
          </a:p>
          <a:p>
            <a:r>
              <a:rPr kumimoji="1" lang="en-US" altLang="zh-CN" dirty="0"/>
              <a:t>[-0.2,0)</a:t>
            </a:r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8CBB327-00FC-398E-306A-3D4FE06F06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0141"/>
            <a:ext cx="120738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highlight>
                  <a:srgbClr val="00FF00"/>
                </a:highlight>
              </a:rPr>
              <a:t>cov11</a:t>
            </a:r>
            <a:endParaRPr kumimoji="1" lang="zh-CN" altLang="en-US" sz="3200" dirty="0">
              <a:highlight>
                <a:srgbClr val="00FF00"/>
              </a:highligh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9BA8B7-912C-29F5-7761-00DD11959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48" y="-5095"/>
            <a:ext cx="3678197" cy="26549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02F0A3-18AB-1998-F24C-203219D3C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282" y="12709"/>
            <a:ext cx="3653532" cy="26371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5E1ED03-0CB1-AF73-E8FA-873A51426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91" y="2601532"/>
            <a:ext cx="2948491" cy="21282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A412A0-05AA-701B-4FDE-56CF6ECF3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91" y="2601532"/>
            <a:ext cx="2948491" cy="212823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DEBC8DB-1E5D-1F3B-3246-2C4A9015C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53" y="2601532"/>
            <a:ext cx="2948491" cy="212823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214B3E5-AEB4-B892-75E5-937BE836C7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766"/>
            <a:ext cx="2948491" cy="212823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63C296E-5655-47B4-42EF-669CC69F84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00" y="4729766"/>
            <a:ext cx="2948491" cy="21282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AF5D656-E81C-46B5-35A3-A7C017BE90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78" y="4729766"/>
            <a:ext cx="2948491" cy="212823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4B4F867-0A80-F90F-1E45-95596DC6FB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54" y="4729766"/>
            <a:ext cx="2948491" cy="21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5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169B2-3DBB-B02C-96D6-3ED5CFE37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1A6E95-0BDA-F641-0C4F-4D28AAFF0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707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0.7</a:t>
            </a:r>
            <a:r>
              <a:rPr kumimoji="1" lang="zh-CN" altLang="en-US" dirty="0"/>
              <a:t> </a:t>
            </a:r>
            <a:r>
              <a:rPr kumimoji="1" lang="en-US" altLang="zh-CN" dirty="0"/>
              <a:t>GeV</a:t>
            </a:r>
          </a:p>
          <a:p>
            <a:r>
              <a:rPr kumimoji="1" lang="en-US" altLang="zh-CN" dirty="0"/>
              <a:t>[-0.2,0)</a:t>
            </a:r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C6F3ABC-77B7-CF7C-14CD-4DCA67DAC0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0141"/>
            <a:ext cx="120738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highlight>
                  <a:srgbClr val="00FF00"/>
                </a:highlight>
              </a:rPr>
              <a:t>cov22</a:t>
            </a:r>
            <a:endParaRPr kumimoji="1" lang="zh-CN" altLang="en-US" sz="3200" dirty="0">
              <a:highlight>
                <a:srgbClr val="00FF00"/>
              </a:highlight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846054-6F29-DF91-C30E-141A60E53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64" y="-1"/>
            <a:ext cx="3719581" cy="26848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55DC314-6322-10ED-217F-78E2A3210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5" y="-1"/>
            <a:ext cx="3719582" cy="26848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815667-8EF0-746D-A17B-670D8455E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73" y="2633690"/>
            <a:ext cx="2950067" cy="212937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39372BF-09A4-183F-1CDD-2CFB14A17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40" y="2633690"/>
            <a:ext cx="2950067" cy="21293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5828543-C866-FD8B-88A1-2B3702952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07" y="2633690"/>
            <a:ext cx="2950067" cy="21293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EE8A9B1-95A7-0F59-022B-AFDADDC9DE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0" y="4728628"/>
            <a:ext cx="2950067" cy="212937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6BE09FD-C992-6FF7-C9E1-C24CDF6097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70" y="4728628"/>
            <a:ext cx="2950067" cy="212937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749C726-E0E2-A3B6-57B5-1A3D4B11A5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7" y="4728628"/>
            <a:ext cx="2950067" cy="212937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61A0404-6879-F013-2F13-9A75DC4FB9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04" y="4728628"/>
            <a:ext cx="2950067" cy="21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1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6AF78-F4C8-FE56-908F-13E834C22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3DD0C8-B9DE-DDAF-0C4A-3854F366E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707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0.7</a:t>
            </a:r>
            <a:r>
              <a:rPr kumimoji="1" lang="zh-CN" altLang="en-US" dirty="0"/>
              <a:t> </a:t>
            </a:r>
            <a:r>
              <a:rPr kumimoji="1" lang="en-US" altLang="zh-CN" dirty="0"/>
              <a:t>GeV</a:t>
            </a:r>
          </a:p>
          <a:p>
            <a:r>
              <a:rPr kumimoji="1" lang="en-US" altLang="zh-CN" dirty="0"/>
              <a:t>[-0.2,0)</a:t>
            </a:r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5381220-93E7-4E2A-E258-B167A13A9D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0141"/>
            <a:ext cx="120738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highlight>
                  <a:srgbClr val="00FF00"/>
                </a:highlight>
              </a:rPr>
              <a:t>cov33</a:t>
            </a:r>
            <a:endParaRPr kumimoji="1" lang="zh-CN" altLang="en-US" sz="3200" dirty="0">
              <a:highlight>
                <a:srgbClr val="00FF00"/>
              </a:highligh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04C7E4-E3F7-6ECA-BE02-B4EDDE60C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65" y="7261"/>
            <a:ext cx="3415169" cy="24650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71025-876A-E6F9-A44A-2F4DCC883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38" y="7261"/>
            <a:ext cx="3415169" cy="24650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0CC59E-B8D3-29B6-E96D-9AA020837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70" y="2469743"/>
            <a:ext cx="2858974" cy="20636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F95834-4D99-42BB-0221-AFDCB257D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48" y="2469743"/>
            <a:ext cx="2858974" cy="20636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4E2E63C-F231-39FB-8127-B6E88CE98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26" y="2469743"/>
            <a:ext cx="2858974" cy="206362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93A729C-08E0-D920-3B06-B47089A08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3" y="4533363"/>
            <a:ext cx="2858974" cy="206362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476BEBB-F099-3A52-1EEE-FDC048FE3F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29" y="4533363"/>
            <a:ext cx="2858974" cy="20636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4EA3C31-48E7-F50D-1072-7EF20DC834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07" y="4533363"/>
            <a:ext cx="2858974" cy="206362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C30BCE3-E25E-6CF1-E9DE-C8C1CD1C62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185" y="4533363"/>
            <a:ext cx="2858974" cy="20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3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7D4CE-ED80-DE2E-EA81-C1149303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930895-04AF-BD7B-C6B1-8685AAB08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707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0.7</a:t>
            </a:r>
            <a:r>
              <a:rPr kumimoji="1" lang="zh-CN" altLang="en-US" dirty="0"/>
              <a:t> </a:t>
            </a:r>
            <a:r>
              <a:rPr kumimoji="1" lang="en-US" altLang="zh-CN" dirty="0"/>
              <a:t>GeV</a:t>
            </a:r>
          </a:p>
          <a:p>
            <a:r>
              <a:rPr kumimoji="1" lang="en-US" altLang="zh-CN" dirty="0"/>
              <a:t>[-0.2,0)</a:t>
            </a:r>
            <a:endParaRPr kumimoji="1"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5F48B83-E75B-0B45-463D-4B3A083AF6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0141"/>
            <a:ext cx="120738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highlight>
                  <a:srgbClr val="00FF00"/>
                </a:highlight>
              </a:rPr>
              <a:t>cov44</a:t>
            </a:r>
            <a:endParaRPr kumimoji="1" lang="zh-CN" altLang="en-US" sz="3200" dirty="0">
              <a:highlight>
                <a:srgbClr val="00FF00"/>
              </a:highligh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0BB520-86F5-7416-3144-24C4BE163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61" y="7785"/>
            <a:ext cx="3397758" cy="24525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B888657-4B58-E09E-D84F-B8E1D6996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42" y="7785"/>
            <a:ext cx="3397758" cy="24525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0012A-92A2-8188-BC78-A2AC24D68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64" y="2450520"/>
            <a:ext cx="3053098" cy="22037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0D6C76D-D766-D2CF-706C-A2FF3A9A8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13" y="2450520"/>
            <a:ext cx="3053098" cy="22037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BDFB9BF-CFBD-2337-D2E6-C201F7DC80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19" y="2450520"/>
            <a:ext cx="3053098" cy="22037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300BFE6-31F6-3A29-3005-C010F56EB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60"/>
            <a:ext cx="3053098" cy="22037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53673AF-7985-0EF6-88D6-E1516F257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06" y="4654260"/>
            <a:ext cx="3053098" cy="22037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EEF02F5-D0A3-EFAB-150B-9DED1FF077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04" y="4654260"/>
            <a:ext cx="3053098" cy="220374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5302F35-D872-9B78-7054-1EBA7722FC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02" y="4654260"/>
            <a:ext cx="3053098" cy="22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8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内容占位符 2">
                <a:extLst>
                  <a:ext uri="{FF2B5EF4-FFF2-40B4-BE49-F238E27FC236}">
                    <a16:creationId xmlns:a16="http://schemas.microsoft.com/office/drawing/2014/main" id="{B222684A-9A1D-3C23-7E6E-64421BCB8A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522707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/>
                  <a:t>0.7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GeV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zh-CN" altLang="en-US" dirty="0"/>
                  <a:t>不分</a:t>
                </a:r>
                <a:r>
                  <a:rPr kumimoji="1" lang="en-US" altLang="zh-CN" dirty="0"/>
                  <a:t>bin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4" name="内容占位符 2">
                <a:extLst>
                  <a:ext uri="{FF2B5EF4-FFF2-40B4-BE49-F238E27FC236}">
                    <a16:creationId xmlns:a16="http://schemas.microsoft.com/office/drawing/2014/main" id="{B222684A-9A1D-3C23-7E6E-64421BCB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22707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086" t="-26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>
            <a:extLst>
              <a:ext uri="{FF2B5EF4-FFF2-40B4-BE49-F238E27FC236}">
                <a16:creationId xmlns:a16="http://schemas.microsoft.com/office/drawing/2014/main" id="{17ED58BF-67D5-928A-8ABB-0BEB17FA3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9277"/>
            <a:ext cx="3893352" cy="279773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9056D92-5D56-EBE6-C9A2-CD4028D22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26" y="631264"/>
            <a:ext cx="3893352" cy="27977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FFBEC96-245A-05EB-C306-3B4D848A1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26" y="3659277"/>
            <a:ext cx="3893352" cy="279773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2F743A4-EC29-C485-A484-862902FF0D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78" y="3698376"/>
            <a:ext cx="3893352" cy="279773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049E6A6-1D3D-196A-3464-A7D0208AB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48" y="631265"/>
            <a:ext cx="3893352" cy="27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C97B46C-FFB0-5647-5DCE-29607EE22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716996"/>
            <a:ext cx="3774048" cy="27120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9FE4ED-6580-5767-E4A3-6E5CB7956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96" y="716996"/>
            <a:ext cx="3774048" cy="27120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73FA73-794A-38AB-A9C8-EE280EE09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3662860"/>
            <a:ext cx="3774048" cy="27120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21707FE-D6C2-FA91-194F-64333F89C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96" y="3662860"/>
            <a:ext cx="3774048" cy="27120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88D3BFFC-7C4C-D999-8A08-617975938A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611" y="1487191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/>
                  <a:t>0.7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GeV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zh-CN" altLang="en-US" dirty="0"/>
                  <a:t>不分</a:t>
                </a:r>
                <a:r>
                  <a:rPr kumimoji="1" lang="en-US" altLang="zh-CN" dirty="0"/>
                  <a:t>bin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88D3BFFC-7C4C-D999-8A08-617975938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1" y="1487191"/>
                <a:ext cx="10515600" cy="4351338"/>
              </a:xfrm>
              <a:prstGeom prst="rect">
                <a:avLst/>
              </a:prstGeom>
              <a:blipFill>
                <a:blip r:embed="rId6"/>
                <a:stretch>
                  <a:fillRect l="-965" t="-26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610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116</Words>
  <Application>Microsoft Macintosh PowerPoint</Application>
  <PresentationFormat>宽屏</PresentationFormat>
  <Paragraphs>29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Menlo</vt:lpstr>
      <vt:lpstr>Office 主题​​</vt:lpstr>
      <vt:lpstr>PowerPoint 演示文稿</vt:lpstr>
      <vt:lpstr>基本cut</vt:lpstr>
      <vt:lpstr>cov00</vt:lpstr>
      <vt:lpstr>cov11</vt:lpstr>
      <vt:lpstr>cov22</vt:lpstr>
      <vt:lpstr>cov33</vt:lpstr>
      <vt:lpstr>cov44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franka hoo</dc:creator>
  <cp:lastModifiedBy>Xu Han</cp:lastModifiedBy>
  <cp:revision>5</cp:revision>
  <dcterms:created xsi:type="dcterms:W3CDTF">2026-03-15T15:18:02Z</dcterms:created>
  <dcterms:modified xsi:type="dcterms:W3CDTF">2026-03-30T03:42:50Z</dcterms:modified>
</cp:coreProperties>
</file>