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59" r:id="rId6"/>
    <p:sldId id="260" r:id="rId7"/>
    <p:sldId id="261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xy_distribu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095" y="960755"/>
            <a:ext cx="5714365" cy="41065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27470" y="1158875"/>
            <a:ext cx="440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分</a:t>
            </a:r>
            <a:r>
              <a:rPr lang="en-US" altLang="zh-CN"/>
              <a:t>bin</a:t>
            </a:r>
            <a:endParaRPr lang="en-US" altLang="zh-CN"/>
          </a:p>
        </p:txBody>
      </p:sp>
      <p:pic>
        <p:nvPicPr>
          <p:cNvPr id="6" name="图片 5" descr="fbdd8f35e5ba177f9bcc8c5405dc6a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20" y="1776095"/>
            <a:ext cx="5357495" cy="1815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79845" y="4129405"/>
            <a:ext cx="4596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t_xy{0,3.6,9.8,16}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2235" y="170815"/>
            <a:ext cx="1000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</a:t>
            </a:r>
            <a:r>
              <a:rPr lang="en-US" altLang="zh-CN"/>
              <a:t>truth</a:t>
            </a:r>
            <a:r>
              <a:rPr lang="zh-CN" altLang="en-US"/>
              <a:t>顶点</a:t>
            </a:r>
            <a:r>
              <a:rPr lang="zh-CN" altLang="en-US"/>
              <a:t>信息</a:t>
            </a:r>
            <a:endParaRPr lang="zh-CN" altLang="en-US"/>
          </a:p>
        </p:txBody>
      </p:sp>
      <p:pic>
        <p:nvPicPr>
          <p:cNvPr id="7" name="图片 6" descr="997e82d3ed16e7c9bc8543d3a4b6a31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35" y="953770"/>
            <a:ext cx="4037330" cy="5682615"/>
          </a:xfrm>
          <a:prstGeom prst="rect">
            <a:avLst/>
          </a:prstGeom>
        </p:spPr>
      </p:pic>
      <p:pic>
        <p:nvPicPr>
          <p:cNvPr id="8" name="图片 7" descr="HelixErrcov00_compareRbin10_7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810" y="687070"/>
            <a:ext cx="3505835" cy="2519680"/>
          </a:xfrm>
          <a:prstGeom prst="rect">
            <a:avLst/>
          </a:prstGeom>
        </p:spPr>
      </p:pic>
      <p:pic>
        <p:nvPicPr>
          <p:cNvPr id="9" name="图片 8" descr="HelixErrcov00_compareRbin10_7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130" y="687070"/>
            <a:ext cx="3641725" cy="2617470"/>
          </a:xfrm>
          <a:prstGeom prst="rect">
            <a:avLst/>
          </a:prstGeom>
        </p:spPr>
      </p:pic>
      <p:pic>
        <p:nvPicPr>
          <p:cNvPr id="10" name="图片 9" descr="HelixErrcov00_compareRbin10_7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810" y="3304540"/>
            <a:ext cx="4335780" cy="31159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6860" y="147955"/>
            <a:ext cx="5339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0.55GeV </a:t>
            </a:r>
            <a:r>
              <a:rPr lang="zh-CN" altLang="en-US"/>
              <a:t>质子</a:t>
            </a:r>
            <a:endParaRPr lang="zh-CN" altLang="en-US"/>
          </a:p>
        </p:txBody>
      </p:sp>
      <p:pic>
        <p:nvPicPr>
          <p:cNvPr id="5" name="图片 4" descr="plot_cov00_tp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591185"/>
            <a:ext cx="3660775" cy="2033270"/>
          </a:xfrm>
          <a:prstGeom prst="rect">
            <a:avLst/>
          </a:prstGeom>
        </p:spPr>
      </p:pic>
      <p:pic>
        <p:nvPicPr>
          <p:cNvPr id="6" name="图片 5" descr="plot_cov11_tp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690" y="659765"/>
            <a:ext cx="3599180" cy="1999615"/>
          </a:xfrm>
          <a:prstGeom prst="rect">
            <a:avLst/>
          </a:prstGeom>
        </p:spPr>
      </p:pic>
      <p:pic>
        <p:nvPicPr>
          <p:cNvPr id="7" name="图片 6" descr="plot_cov22_tp0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285" y="659765"/>
            <a:ext cx="3321685" cy="1845945"/>
          </a:xfrm>
          <a:prstGeom prst="rect">
            <a:avLst/>
          </a:prstGeom>
        </p:spPr>
      </p:pic>
      <p:pic>
        <p:nvPicPr>
          <p:cNvPr id="8" name="图片 7" descr="plot_cov33_tp0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60" y="3140710"/>
            <a:ext cx="4626610" cy="2570480"/>
          </a:xfrm>
          <a:prstGeom prst="rect">
            <a:avLst/>
          </a:prstGeom>
        </p:spPr>
      </p:pic>
      <p:pic>
        <p:nvPicPr>
          <p:cNvPr id="9" name="图片 8" descr="plot_cov44_tp0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235" y="2720340"/>
            <a:ext cx="538353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lot_dcov01_tp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95" y="142240"/>
            <a:ext cx="3530600" cy="1961515"/>
          </a:xfrm>
          <a:prstGeom prst="rect">
            <a:avLst/>
          </a:prstGeom>
        </p:spPr>
      </p:pic>
      <p:pic>
        <p:nvPicPr>
          <p:cNvPr id="5" name="图片 4" descr="plot_dcov02_tp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65" y="107950"/>
            <a:ext cx="3849370" cy="2138680"/>
          </a:xfrm>
          <a:prstGeom prst="rect">
            <a:avLst/>
          </a:prstGeom>
        </p:spPr>
      </p:pic>
      <p:pic>
        <p:nvPicPr>
          <p:cNvPr id="6" name="图片 5" descr="plot_dcov03_tp0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30" y="142240"/>
            <a:ext cx="3589020" cy="1993900"/>
          </a:xfrm>
          <a:prstGeom prst="rect">
            <a:avLst/>
          </a:prstGeom>
        </p:spPr>
      </p:pic>
      <p:pic>
        <p:nvPicPr>
          <p:cNvPr id="7" name="图片 6" descr="plot_dcov04_tp0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7280"/>
            <a:ext cx="3475355" cy="1931035"/>
          </a:xfrm>
          <a:prstGeom prst="rect">
            <a:avLst/>
          </a:prstGeom>
        </p:spPr>
      </p:pic>
      <p:pic>
        <p:nvPicPr>
          <p:cNvPr id="8" name="图片 7" descr="plot_dcov12_tp0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285" y="2303780"/>
            <a:ext cx="3404870" cy="1891665"/>
          </a:xfrm>
          <a:prstGeom prst="rect">
            <a:avLst/>
          </a:prstGeom>
        </p:spPr>
      </p:pic>
      <p:pic>
        <p:nvPicPr>
          <p:cNvPr id="9" name="图片 8" descr="plot_dcov13_tp0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515" y="2024380"/>
            <a:ext cx="3908425" cy="2171065"/>
          </a:xfrm>
          <a:prstGeom prst="rect">
            <a:avLst/>
          </a:prstGeom>
        </p:spPr>
      </p:pic>
      <p:pic>
        <p:nvPicPr>
          <p:cNvPr id="10" name="图片 9" descr="plot_dcov14_tp0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95" y="4302125"/>
            <a:ext cx="2796540" cy="1553210"/>
          </a:xfrm>
          <a:prstGeom prst="rect">
            <a:avLst/>
          </a:prstGeom>
        </p:spPr>
      </p:pic>
      <p:pic>
        <p:nvPicPr>
          <p:cNvPr id="11" name="图片 10" descr="plot_dcov23_tp0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1350" y="4393565"/>
            <a:ext cx="2800350" cy="1555750"/>
          </a:xfrm>
          <a:prstGeom prst="rect">
            <a:avLst/>
          </a:prstGeom>
        </p:spPr>
      </p:pic>
      <p:pic>
        <p:nvPicPr>
          <p:cNvPr id="12" name="图片 11" descr="plot_dcov24_tp0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1415" y="4393565"/>
            <a:ext cx="2885440" cy="1602740"/>
          </a:xfrm>
          <a:prstGeom prst="rect">
            <a:avLst/>
          </a:prstGeom>
        </p:spPr>
      </p:pic>
      <p:pic>
        <p:nvPicPr>
          <p:cNvPr id="13" name="图片 12" descr="plot_dcov34_tp0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1640" y="4515485"/>
            <a:ext cx="2570480" cy="14281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7645" y="259080"/>
            <a:ext cx="6887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p=0.55 cos</a:t>
            </a:r>
            <a:r>
              <a:rPr lang="en-US" altLang="zh-CN"/>
              <a:t>theta=[0,0.2]</a:t>
            </a:r>
            <a:endParaRPr lang="en-US" altLang="zh-CN"/>
          </a:p>
        </p:txBody>
      </p:sp>
      <p:pic>
        <p:nvPicPr>
          <p:cNvPr id="7" name="图片 6" descr="plot_cov00_tp055_tcos0-0.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1029335"/>
            <a:ext cx="4173855" cy="2319020"/>
          </a:xfrm>
          <a:prstGeom prst="rect">
            <a:avLst/>
          </a:prstGeom>
        </p:spPr>
      </p:pic>
      <p:pic>
        <p:nvPicPr>
          <p:cNvPr id="8" name="图片 7" descr="plot_cov11_tp055_tcos0-0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35" y="1060450"/>
            <a:ext cx="4090670" cy="2273300"/>
          </a:xfrm>
          <a:prstGeom prst="rect">
            <a:avLst/>
          </a:prstGeom>
        </p:spPr>
      </p:pic>
      <p:pic>
        <p:nvPicPr>
          <p:cNvPr id="9" name="图片 8" descr="plot_cov22_tp055_tcos0-0.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25" y="1162685"/>
            <a:ext cx="3724910" cy="2069465"/>
          </a:xfrm>
          <a:prstGeom prst="rect">
            <a:avLst/>
          </a:prstGeom>
        </p:spPr>
      </p:pic>
      <p:pic>
        <p:nvPicPr>
          <p:cNvPr id="10" name="图片 9" descr="plot_cov33_tp055_tcos0-0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5" y="3557905"/>
            <a:ext cx="4488815" cy="2494280"/>
          </a:xfrm>
          <a:prstGeom prst="rect">
            <a:avLst/>
          </a:prstGeom>
        </p:spPr>
      </p:pic>
      <p:pic>
        <p:nvPicPr>
          <p:cNvPr id="11" name="图片 10" descr="plot_cov44_tp055_tcos0-0.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800" y="3429000"/>
            <a:ext cx="5165725" cy="287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lot_dcov01_tp055_tcos0-0.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80" y="182880"/>
            <a:ext cx="4077970" cy="2265680"/>
          </a:xfrm>
          <a:prstGeom prst="rect">
            <a:avLst/>
          </a:prstGeom>
        </p:spPr>
      </p:pic>
      <p:pic>
        <p:nvPicPr>
          <p:cNvPr id="5" name="图片 4" descr="plot_dcov02_tp055_tcos0-0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182880"/>
            <a:ext cx="3967480" cy="2204085"/>
          </a:xfrm>
          <a:prstGeom prst="rect">
            <a:avLst/>
          </a:prstGeom>
        </p:spPr>
      </p:pic>
      <p:pic>
        <p:nvPicPr>
          <p:cNvPr id="6" name="图片 5" descr="plot_dcov03_tp055_tcos0-0.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15" y="224155"/>
            <a:ext cx="3581400" cy="1990090"/>
          </a:xfrm>
          <a:prstGeom prst="rect">
            <a:avLst/>
          </a:prstGeom>
        </p:spPr>
      </p:pic>
      <p:pic>
        <p:nvPicPr>
          <p:cNvPr id="7" name="图片 6" descr="plot_dcov04_tp055_tcos0-0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5680"/>
            <a:ext cx="4362450" cy="2423795"/>
          </a:xfrm>
          <a:prstGeom prst="rect">
            <a:avLst/>
          </a:prstGeom>
        </p:spPr>
      </p:pic>
      <p:pic>
        <p:nvPicPr>
          <p:cNvPr id="8" name="图片 7" descr="plot_dcov12_tp055_tcos0-0.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50" y="2386965"/>
            <a:ext cx="4101465" cy="2278380"/>
          </a:xfrm>
          <a:prstGeom prst="rect">
            <a:avLst/>
          </a:prstGeom>
        </p:spPr>
      </p:pic>
      <p:pic>
        <p:nvPicPr>
          <p:cNvPr id="9" name="图片 8" descr="plot_dcov13_tp055_tcos0-0.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915" y="2448560"/>
            <a:ext cx="3681095" cy="2045335"/>
          </a:xfrm>
          <a:prstGeom prst="rect">
            <a:avLst/>
          </a:prstGeom>
        </p:spPr>
      </p:pic>
      <p:pic>
        <p:nvPicPr>
          <p:cNvPr id="10" name="图片 9" descr="plot_dcov14_tp055_tcos0-0.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70" y="4659630"/>
            <a:ext cx="2402840" cy="1334770"/>
          </a:xfrm>
          <a:prstGeom prst="rect">
            <a:avLst/>
          </a:prstGeom>
        </p:spPr>
      </p:pic>
      <p:pic>
        <p:nvPicPr>
          <p:cNvPr id="11" name="图片 10" descr="plot_dcov23_tp055_tcos0-0.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655" y="4659630"/>
            <a:ext cx="2402205" cy="1334135"/>
          </a:xfrm>
          <a:prstGeom prst="rect">
            <a:avLst/>
          </a:prstGeom>
        </p:spPr>
      </p:pic>
      <p:pic>
        <p:nvPicPr>
          <p:cNvPr id="12" name="图片 11" descr="plot_dcov24_tp055_tcos0-0.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205" y="4611370"/>
            <a:ext cx="2649220" cy="1471930"/>
          </a:xfrm>
          <a:prstGeom prst="rect">
            <a:avLst/>
          </a:prstGeom>
        </p:spPr>
      </p:pic>
      <p:pic>
        <p:nvPicPr>
          <p:cNvPr id="13" name="图片 12" descr="plot_dcov34_tp055_tcos0-0.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4255" y="4549775"/>
            <a:ext cx="3221355" cy="17894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NjNjE3OGJlYmY3MmMwNTNhZTJlNDk4NjQ2NzI5MD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演示</Application>
  <PresentationFormat>宽屏</PresentationFormat>
  <Paragraphs>10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杨莹</cp:lastModifiedBy>
  <cp:revision>6</cp:revision>
  <dcterms:created xsi:type="dcterms:W3CDTF">2023-08-09T12:44:00Z</dcterms:created>
  <dcterms:modified xsi:type="dcterms:W3CDTF">2026-03-29T14:41:43Z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2052-12.1.0.18608</vt:lpwstr>
  </property>
</Properties>
</file>