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3" r:id="rId4"/>
    <p:sldId id="269" r:id="rId5"/>
    <p:sldId id="261" r:id="rId6"/>
    <p:sldId id="270" r:id="rId7"/>
    <p:sldId id="257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635" y="906780"/>
            <a:ext cx="2472055" cy="1854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615" y="121285"/>
            <a:ext cx="3152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proton</a:t>
            </a:r>
            <a:r>
              <a:rPr lang="zh-CN" altLang="en-US"/>
              <a:t>限制</a:t>
            </a:r>
            <a:r>
              <a:rPr lang="en-US" altLang="zh-CN"/>
              <a:t>phi</a:t>
            </a:r>
            <a:r>
              <a:rPr lang="zh-CN" altLang="en-US"/>
              <a:t>角</a:t>
            </a:r>
            <a:r>
              <a:rPr lang="en-US" altLang="zh-CN"/>
              <a:t>-110</a:t>
            </a:r>
            <a:r>
              <a:rPr lang="zh-CN" altLang="en-US"/>
              <a:t>°到</a:t>
            </a:r>
            <a:r>
              <a:rPr lang="en-US" altLang="zh-CN"/>
              <a:t>180</a:t>
            </a:r>
            <a:r>
              <a:rPr lang="zh-CN" altLang="en-US"/>
              <a:t>°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45" y="906145"/>
            <a:ext cx="2473960" cy="1855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7670" y="513715"/>
            <a:ext cx="1403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dxy=4.24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937000" y="513715"/>
            <a:ext cx="174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35" y="2839720"/>
            <a:ext cx="2472055" cy="1854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045" y="2839720"/>
            <a:ext cx="2550160" cy="1912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4836160"/>
            <a:ext cx="2523490" cy="18929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9385" y="1155700"/>
            <a:ext cx="1323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4615" y="3060700"/>
            <a:ext cx="1323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94615" y="5051425"/>
            <a:ext cx="1323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2.0G</a:t>
            </a:r>
            <a:r>
              <a:rPr lang="en-US" altLang="zh-CN"/>
              <a:t>eV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045" y="4772025"/>
            <a:ext cx="2613660" cy="19608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17995" y="145415"/>
            <a:ext cx="3152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PiM</a:t>
            </a:r>
            <a:r>
              <a:rPr lang="zh-CN" altLang="en-US"/>
              <a:t>限制</a:t>
            </a:r>
            <a:r>
              <a:rPr lang="en-US" altLang="zh-CN"/>
              <a:t>phi</a:t>
            </a:r>
            <a:r>
              <a:rPr lang="zh-CN" altLang="en-US"/>
              <a:t>角</a:t>
            </a:r>
            <a:r>
              <a:rPr lang="en-US" altLang="zh-CN"/>
              <a:t>-105</a:t>
            </a:r>
            <a:r>
              <a:rPr lang="zh-CN" altLang="en-US"/>
              <a:t>°到</a:t>
            </a:r>
            <a:r>
              <a:rPr lang="en-US" altLang="zh-CN"/>
              <a:t>180</a:t>
            </a:r>
            <a:r>
              <a:rPr lang="zh-CN" altLang="en-US"/>
              <a:t>°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425" y="4752340"/>
            <a:ext cx="2524125" cy="18935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705" y="4772025"/>
            <a:ext cx="2524125" cy="18935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8580" y="2763520"/>
            <a:ext cx="2553970" cy="19157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690995" y="507365"/>
            <a:ext cx="1403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dxy=4.24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201150" y="489585"/>
            <a:ext cx="174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8705" y="2807970"/>
            <a:ext cx="2502535" cy="18776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8580" y="882015"/>
            <a:ext cx="2411095" cy="18084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8705" y="906145"/>
            <a:ext cx="2474595" cy="1856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3205" y="340360"/>
            <a:ext cx="4352925" cy="2937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65" y="340360"/>
            <a:ext cx="4352925" cy="2937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9750" y="30480"/>
            <a:ext cx="1403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dxy=4.24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084185" y="30480"/>
            <a:ext cx="174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72720" y="340360"/>
            <a:ext cx="1769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0.5GeV</a:t>
            </a:r>
            <a:r>
              <a:rPr lang="en-US" altLang="zh-CN"/>
              <a:t>proton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35" y="3365500"/>
            <a:ext cx="1927225" cy="1927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820" y="3365500"/>
            <a:ext cx="1926590" cy="19265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64230"/>
            <a:ext cx="1929130" cy="1929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130" y="3364230"/>
            <a:ext cx="1928495" cy="19284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5" y="3365500"/>
            <a:ext cx="1927860" cy="19278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960" y="3365500"/>
            <a:ext cx="1927860" cy="1927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398780"/>
            <a:ext cx="4342765" cy="2929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9750" y="30480"/>
            <a:ext cx="1403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dxy=4.24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084185" y="30480"/>
            <a:ext cx="174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88595" y="4612640"/>
            <a:ext cx="1769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2.0GeV</a:t>
            </a:r>
            <a:r>
              <a:rPr lang="en-US" altLang="zh-CN"/>
              <a:t>proton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5" y="398780"/>
            <a:ext cx="4341495" cy="2929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75" y="3429000"/>
            <a:ext cx="4397375" cy="296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910" y="3429000"/>
            <a:ext cx="4397375" cy="29673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8595" y="467360"/>
            <a:ext cx="1769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1.0GeV</a:t>
            </a:r>
            <a:r>
              <a:rPr lang="en-US" altLang="zh-CN"/>
              <a:t>proton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430530"/>
            <a:ext cx="2952115" cy="2214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70" y="430530"/>
            <a:ext cx="2931160" cy="2199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" y="2703195"/>
            <a:ext cx="2951480" cy="2213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670" y="2703195"/>
            <a:ext cx="2950210" cy="22142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62230"/>
            <a:ext cx="320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中</a:t>
            </a:r>
            <a:r>
              <a:rPr lang="en-US" altLang="zh-CN"/>
              <a:t>proton</a:t>
            </a:r>
            <a:r>
              <a:rPr lang="zh-CN" altLang="en-US"/>
              <a:t>：</a:t>
            </a:r>
            <a:r>
              <a:rPr lang="en-US" altLang="zh-CN"/>
              <a:t>cov00  vs  </a:t>
            </a:r>
            <a:r>
              <a:rPr lang="en-US" altLang="zh-CN"/>
              <a:t>tcos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210" y="362585"/>
            <a:ext cx="3020695" cy="22663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900" y="362585"/>
            <a:ext cx="2938145" cy="2204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385" y="2703195"/>
            <a:ext cx="2950210" cy="22136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1595" y="2703195"/>
            <a:ext cx="2950845" cy="2214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28080" y="62230"/>
            <a:ext cx="4483735" cy="423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llbar</a:t>
            </a:r>
            <a:r>
              <a:rPr lang="zh-CN" altLang="en-US"/>
              <a:t>中</a:t>
            </a:r>
            <a:r>
              <a:rPr lang="en-US" altLang="zh-CN"/>
              <a:t>PiM</a:t>
            </a:r>
            <a:r>
              <a:rPr lang="zh-CN" altLang="en-US"/>
              <a:t>：</a:t>
            </a:r>
            <a:r>
              <a:rPr lang="en-US" altLang="zh-CN"/>
              <a:t>cov00  vs  </a:t>
            </a:r>
            <a:r>
              <a:rPr lang="en-US" altLang="zh-CN"/>
              <a:t>tcos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38150" y="5218430"/>
            <a:ext cx="5244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中次级粒子和单粒子一样会出现</a:t>
            </a:r>
            <a:r>
              <a:rPr lang="zh-CN" altLang="en-US"/>
              <a:t>分层现象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5880" y="157480"/>
            <a:ext cx="8580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cov</a:t>
            </a:r>
            <a:r>
              <a:rPr lang="zh-CN" altLang="en-US">
                <a:sym typeface="+mn-ea"/>
              </a:rPr>
              <a:t>加平均差值前</a:t>
            </a:r>
            <a:r>
              <a:rPr lang="en-US" altLang="zh-CN">
                <a:sym typeface="+mn-ea"/>
              </a:rPr>
              <a:t>llbar</a:t>
            </a:r>
            <a:r>
              <a:rPr lang="zh-CN" altLang="en-US">
                <a:sym typeface="+mn-ea"/>
              </a:rPr>
              <a:t>衰变道中全模拟跟快模拟</a:t>
            </a:r>
            <a:r>
              <a:rPr lang="en-US" altLang="zh-CN">
                <a:sym typeface="+mn-ea"/>
              </a:rPr>
              <a:t>proton_cov</a:t>
            </a:r>
            <a:r>
              <a:rPr lang="zh-CN" altLang="en-US">
                <a:sym typeface="+mn-ea"/>
              </a:rPr>
              <a:t>随产生位置变化</a:t>
            </a:r>
            <a:r>
              <a:rPr lang="zh-CN" altLang="en-US">
                <a:sym typeface="+mn-ea"/>
              </a:rPr>
              <a:t>对比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" y="525780"/>
            <a:ext cx="2033270" cy="1668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25780"/>
            <a:ext cx="2040890" cy="1668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90" y="525780"/>
            <a:ext cx="1982470" cy="1672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40" y="525780"/>
            <a:ext cx="2039620" cy="1668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715" y="525780"/>
            <a:ext cx="2024380" cy="16719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" y="2317750"/>
            <a:ext cx="2043430" cy="1744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8070" y="2317750"/>
            <a:ext cx="2050415" cy="1744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890" y="2317750"/>
            <a:ext cx="2117090" cy="17443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940" y="2317750"/>
            <a:ext cx="2093595" cy="17316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1715" y="2313305"/>
            <a:ext cx="2074545" cy="17360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85920"/>
            <a:ext cx="2218690" cy="1859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3930" y="4185920"/>
            <a:ext cx="2154555" cy="18465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3725" y="4185920"/>
            <a:ext cx="2236470" cy="1807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0195" y="4173220"/>
            <a:ext cx="2251075" cy="18135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0005" y="4189730"/>
            <a:ext cx="2129790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85" y="854075"/>
            <a:ext cx="2162175" cy="1711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40" y="854075"/>
            <a:ext cx="2087880" cy="1711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854710"/>
            <a:ext cx="2101215" cy="1721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90" y="843280"/>
            <a:ext cx="2148840" cy="1722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715" y="859790"/>
            <a:ext cx="2112645" cy="1716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" y="2742565"/>
            <a:ext cx="2223135" cy="1839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065" y="2742565"/>
            <a:ext cx="2129155" cy="1833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1435" y="2742565"/>
            <a:ext cx="2216785" cy="1839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890" y="2742565"/>
            <a:ext cx="2199640" cy="1831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5030" y="2742565"/>
            <a:ext cx="2249170" cy="18326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385" y="4796155"/>
            <a:ext cx="2187575" cy="18122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3065" y="4796155"/>
            <a:ext cx="2159635" cy="18122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1435" y="4748530"/>
            <a:ext cx="2270760" cy="18421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8700" y="4740910"/>
            <a:ext cx="2272030" cy="1845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09150" y="4741545"/>
            <a:ext cx="2328545" cy="18853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880" y="157480"/>
            <a:ext cx="8580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cov</a:t>
            </a:r>
            <a:r>
              <a:rPr lang="zh-CN" altLang="en-US">
                <a:sym typeface="+mn-ea"/>
              </a:rPr>
              <a:t>加平均</a:t>
            </a:r>
            <a:r>
              <a:rPr lang="zh-CN" altLang="en-US">
                <a:sym typeface="+mn-ea"/>
              </a:rPr>
              <a:t>差值后</a:t>
            </a:r>
            <a:r>
              <a:rPr lang="en-US" altLang="zh-CN">
                <a:sym typeface="+mn-ea"/>
              </a:rPr>
              <a:t>llbar</a:t>
            </a:r>
            <a:r>
              <a:rPr lang="zh-CN" altLang="en-US">
                <a:sym typeface="+mn-ea"/>
              </a:rPr>
              <a:t>衰变道中全模拟跟快模拟</a:t>
            </a:r>
            <a:r>
              <a:rPr lang="en-US" altLang="zh-CN">
                <a:sym typeface="+mn-ea"/>
              </a:rPr>
              <a:t>proton_cov</a:t>
            </a:r>
            <a:r>
              <a:rPr lang="zh-CN" altLang="en-US">
                <a:sym typeface="+mn-ea"/>
              </a:rPr>
              <a:t>随产生位置变化</a:t>
            </a:r>
            <a:r>
              <a:rPr lang="zh-CN" altLang="en-US">
                <a:sym typeface="+mn-ea"/>
              </a:rPr>
              <a:t>对比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498475"/>
            <a:ext cx="3241675" cy="314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498475"/>
            <a:ext cx="3161665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85" y="498475"/>
            <a:ext cx="3198495" cy="314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" y="3738880"/>
            <a:ext cx="3216910" cy="3119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00" y="3738880"/>
            <a:ext cx="3169285" cy="3070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40" y="3738880"/>
            <a:ext cx="3117215" cy="29800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0665" y="161290"/>
            <a:ext cx="4792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cov</a:t>
            </a:r>
            <a:r>
              <a:rPr lang="zh-CN" altLang="en-US"/>
              <a:t>加均值差异前后</a:t>
            </a:r>
            <a:r>
              <a:rPr lang="en-US" altLang="zh-CN"/>
              <a:t>llbar</a:t>
            </a:r>
            <a:r>
              <a:rPr lang="zh-CN" altLang="en-US"/>
              <a:t>衰变道</a:t>
            </a:r>
            <a:r>
              <a:rPr lang="zh-CN" altLang="en-US"/>
              <a:t>分布对比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WPS 演示</Application>
  <PresentationFormat>宽屏</PresentationFormat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19</cp:revision>
  <dcterms:created xsi:type="dcterms:W3CDTF">2023-08-09T12:44:00Z</dcterms:created>
  <dcterms:modified xsi:type="dcterms:W3CDTF">2026-03-30T05:34:16Z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73B4364ECCEF4854ADEA02D20D64901F_12</vt:lpwstr>
  </property>
</Properties>
</file>